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handoutMasterIdLst>
    <p:handoutMasterId r:id="rId37"/>
  </p:handoutMasterIdLst>
  <p:sldIdLst>
    <p:sldId id="258" r:id="rId2"/>
    <p:sldId id="1224" r:id="rId3"/>
    <p:sldId id="260" r:id="rId4"/>
    <p:sldId id="1250" r:id="rId5"/>
    <p:sldId id="1255" r:id="rId6"/>
    <p:sldId id="259" r:id="rId7"/>
    <p:sldId id="1227" r:id="rId8"/>
    <p:sldId id="1254" r:id="rId9"/>
    <p:sldId id="1253" r:id="rId10"/>
    <p:sldId id="1251" r:id="rId11"/>
    <p:sldId id="1256" r:id="rId12"/>
    <p:sldId id="1257" r:id="rId13"/>
    <p:sldId id="1258" r:id="rId14"/>
    <p:sldId id="1261" r:id="rId15"/>
    <p:sldId id="1260" r:id="rId16"/>
    <p:sldId id="1262" r:id="rId17"/>
    <p:sldId id="1263" r:id="rId18"/>
    <p:sldId id="1264" r:id="rId19"/>
    <p:sldId id="1265" r:id="rId20"/>
    <p:sldId id="1277" r:id="rId21"/>
    <p:sldId id="1275" r:id="rId22"/>
    <p:sldId id="1267" r:id="rId23"/>
    <p:sldId id="1268" r:id="rId24"/>
    <p:sldId id="1270" r:id="rId25"/>
    <p:sldId id="1269" r:id="rId26"/>
    <p:sldId id="1272" r:id="rId27"/>
    <p:sldId id="1266" r:id="rId28"/>
    <p:sldId id="1273" r:id="rId29"/>
    <p:sldId id="1278" r:id="rId30"/>
    <p:sldId id="1271" r:id="rId31"/>
    <p:sldId id="1279" r:id="rId32"/>
    <p:sldId id="1240" r:id="rId33"/>
    <p:sldId id="1235" r:id="rId34"/>
    <p:sldId id="1249" r:id="rId35"/>
    <p:sldId id="1248" r:id="rId36"/>
  </p:sldIdLst>
  <p:sldSz cx="12192000" cy="6858000"/>
  <p:notesSz cx="6858000" cy="9144000"/>
  <p:embeddedFontLst>
    <p:embeddedFont>
      <p:font typeface="Bebas Kai" pitchFamily="82" charset="77"/>
      <p:regular r:id="rId38"/>
    </p:embeddedFont>
    <p:embeddedFont>
      <p:font typeface="Oswald" pitchFamily="2" charset="77"/>
      <p:regular r:id="rId39"/>
      <p:bold r:id="rId40"/>
    </p:embeddedFont>
    <p:embeddedFont>
      <p:font typeface="Oswald Medium" pitchFamily="2" charset="77"/>
      <p:regular r:id="rId4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56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0D"/>
    <a:srgbClr val="010101"/>
    <a:srgbClr val="000000"/>
    <a:srgbClr val="020202"/>
    <a:srgbClr val="070707"/>
    <a:srgbClr val="040404"/>
    <a:srgbClr val="030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6"/>
    <p:restoredTop sz="93209"/>
  </p:normalViewPr>
  <p:slideViewPr>
    <p:cSldViewPr snapToGrid="0" snapToObjects="1" showGuides="1">
      <p:cViewPr varScale="1">
        <p:scale>
          <a:sx n="117" d="100"/>
          <a:sy n="117" d="100"/>
        </p:scale>
        <p:origin x="1128" y="184"/>
      </p:cViewPr>
      <p:guideLst>
        <p:guide orient="horz" pos="2137"/>
        <p:guide pos="3840"/>
        <p:guide pos="1980"/>
        <p:guide pos="56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41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36852805945E-2"/>
          <c:y val="0.12895074094374992"/>
          <c:w val="0.92385965206289433"/>
          <c:h val="0.719201694800663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783-B44C-A9BD-2D50F843949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783-B44C-A9BD-2D50F843949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783-B44C-A9BD-2D50F84394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420</c:v>
                </c:pt>
                <c:pt idx="1">
                  <c:v>380</c:v>
                </c:pt>
                <c:pt idx="2">
                  <c:v>430</c:v>
                </c:pt>
                <c:pt idx="3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783-B44C-A9BD-2D50F84394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0"/>
              <c:layout>
                <c:manualLayout>
                  <c:x val="-2.4983067578410933E-3"/>
                  <c:y val="6.4183572879941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83-B44C-A9BD-2D50F84394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290</c:v>
                </c:pt>
                <c:pt idx="1">
                  <c:v>190</c:v>
                </c:pt>
                <c:pt idx="2">
                  <c:v>200</c:v>
                </c:pt>
                <c:pt idx="3">
                  <c:v>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783-B44C-A9BD-2D50F8439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overlap val="100"/>
        <c:axId val="227230480"/>
        <c:axId val="227231040"/>
      </c:barChart>
      <c:catAx>
        <c:axId val="227230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 sz="1600" spc="300">
                <a:solidFill>
                  <a:schemeClr val="tx1">
                    <a:lumMod val="75000"/>
                    <a:lumOff val="25000"/>
                  </a:schemeClr>
                </a:solidFill>
                <a:latin typeface="Bebas Kai" pitchFamily="82" charset="77"/>
              </a:defRPr>
            </a:pPr>
            <a:endParaRPr lang="es-ES"/>
          </a:p>
        </c:txPr>
        <c:crossAx val="227231040"/>
        <c:crosses val="autoZero"/>
        <c:auto val="1"/>
        <c:lblAlgn val="ctr"/>
        <c:lblOffset val="100"/>
        <c:noMultiLvlLbl val="0"/>
      </c:catAx>
      <c:valAx>
        <c:axId val="227231040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2723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/>
          </a:solidFill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590552485767497"/>
          <c:y val="5.8941924822162595E-2"/>
          <c:w val="0.54829526962082076"/>
          <c:h val="0.869992647070330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8575"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dPt>
            <c:idx val="0"/>
            <c:bubble3D val="0"/>
            <c:spPr>
              <a:solidFill>
                <a:schemeClr val="accent1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4BBD-9240-8622-6FE2E5E66E82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4BBD-9240-8622-6FE2E5E66E82}"/>
              </c:ext>
            </c:extLst>
          </c:dPt>
          <c:dPt>
            <c:idx val="2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4BBD-9240-8622-6FE2E5E66E82}"/>
              </c:ext>
            </c:extLst>
          </c:dPt>
          <c:dPt>
            <c:idx val="3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4BBD-9240-8622-6FE2E5E66E82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Sale</c:v>
                </c:pt>
                <c:pt idx="1">
                  <c:v>Revenue</c:v>
                </c:pt>
                <c:pt idx="2">
                  <c:v>Profit</c:v>
                </c:pt>
                <c:pt idx="3">
                  <c:v>Expenditure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BD-9240-8622-6FE2E5E66E8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949726932502754E-3"/>
          <c:y val="0.12482208077703978"/>
          <c:w val="0.9874826881603368"/>
          <c:h val="0.7782077116632052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ln w="28575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140</c:v>
                </c:pt>
                <c:pt idx="1">
                  <c:v>180</c:v>
                </c:pt>
                <c:pt idx="2">
                  <c:v>160</c:v>
                </c:pt>
                <c:pt idx="3">
                  <c:v>170</c:v>
                </c:pt>
                <c:pt idx="4">
                  <c:v>290</c:v>
                </c:pt>
                <c:pt idx="5">
                  <c:v>250</c:v>
                </c:pt>
                <c:pt idx="6">
                  <c:v>245</c:v>
                </c:pt>
                <c:pt idx="7">
                  <c:v>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31-6540-BE65-2012D3AC32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28575" cap="rnd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120</c:v>
                </c:pt>
                <c:pt idx="1">
                  <c:v>140</c:v>
                </c:pt>
                <c:pt idx="2">
                  <c:v>120</c:v>
                </c:pt>
                <c:pt idx="3">
                  <c:v>210</c:v>
                </c:pt>
                <c:pt idx="4">
                  <c:v>170</c:v>
                </c:pt>
                <c:pt idx="5">
                  <c:v>180</c:v>
                </c:pt>
                <c:pt idx="6">
                  <c:v>100</c:v>
                </c:pt>
                <c:pt idx="7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31-6540-BE65-2012D3AC3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817952"/>
        <c:axId val="284818512"/>
      </c:lineChart>
      <c:catAx>
        <c:axId val="284817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284818512"/>
        <c:crosses val="autoZero"/>
        <c:auto val="1"/>
        <c:lblAlgn val="ctr"/>
        <c:lblOffset val="100"/>
        <c:noMultiLvlLbl val="0"/>
      </c:catAx>
      <c:valAx>
        <c:axId val="284818512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848179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E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0.52525</cdr:x>
      <cdr:y>0.42246</cdr:y>
    </cdr:from>
    <cdr:to>
      <cdr:x>0.63575</cdr:x>
      <cdr:y>0.5</cdr:y>
    </cdr:to>
    <cdr:sp macro="" textlink="">
      <cdr:nvSpPr>
        <cdr:cNvPr id="2" name="Llamada rectangular 1">
          <a:extLst xmlns:a="http://schemas.openxmlformats.org/drawingml/2006/main">
            <a:ext uri="{FF2B5EF4-FFF2-40B4-BE49-F238E27FC236}">
              <a16:creationId xmlns:a16="http://schemas.microsoft.com/office/drawing/2014/main" id="{33AD2A32-848F-5F4B-9D68-47357E10FB6D}"/>
            </a:ext>
          </a:extLst>
        </cdr:cNvPr>
        <cdr:cNvSpPr/>
      </cdr:nvSpPr>
      <cdr:spPr>
        <a:xfrm xmlns:a="http://schemas.openxmlformats.org/drawingml/2006/main">
          <a:off x="2895300" y="2545959"/>
          <a:ext cx="609098" cy="467295"/>
        </a:xfrm>
        <a:prstGeom xmlns:a="http://schemas.openxmlformats.org/drawingml/2006/main" prst="wedgeRectCallout">
          <a:avLst/>
        </a:prstGeom>
        <a:solidFill xmlns:a="http://schemas.openxmlformats.org/drawingml/2006/main">
          <a:schemeClr val="tx1">
            <a:lumMod val="85000"/>
            <a:lumOff val="1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s-ES" sz="1600" spc="300" dirty="0">
              <a:latin typeface="Oswald" pitchFamily="2" charset="77"/>
            </a:rPr>
            <a:t>+</a:t>
          </a:r>
          <a:r>
            <a:rPr lang="es-ES" sz="2000" spc="300" dirty="0">
              <a:latin typeface="Oswald" pitchFamily="2" charset="77"/>
            </a:rPr>
            <a:t>4</a:t>
          </a:r>
          <a:r>
            <a:rPr lang="es-ES" sz="1600" spc="300" dirty="0">
              <a:latin typeface="Oswald" pitchFamily="2" charset="77"/>
            </a:rPr>
            <a:t>%</a:t>
          </a:r>
          <a:endParaRPr lang="es-ES" sz="1800" spc="300" dirty="0">
            <a:latin typeface="Oswald" pitchFamily="2" charset="77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994C5B1-5D64-DD4B-84CE-49467066B0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8A759C-D84B-4B42-8853-5AD67C2297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2DC6E-1291-DF47-962B-9B9061A83F1C}" type="datetimeFigureOut">
              <a:rPr lang="es-ES" smtClean="0">
                <a:latin typeface="Arial" panose="020B0604020202020204" pitchFamily="34" charset="0"/>
              </a:rPr>
              <a:t>10/10/19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D584F3-7A75-DD44-B0D1-77A51EC860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5AAE84-ECC6-E14F-A668-AAE3D72186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1CD7D-B8C2-994D-ACDC-667552003B3D}" type="slidenum">
              <a:rPr lang="es-ES" smtClean="0">
                <a:latin typeface="Arial" panose="020B0604020202020204" pitchFamily="34" charset="0"/>
              </a:rPr>
              <a:t>‹Nº›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81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mask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528D0E8-2A0B-C649-8858-224708176E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79159" y="1"/>
            <a:ext cx="5512759" cy="6879706"/>
          </a:xfrm>
          <a:custGeom>
            <a:avLst/>
            <a:gdLst>
              <a:gd name="connsiteX0" fmla="*/ 4887968 w 5512759"/>
              <a:gd name="connsiteY0" fmla="*/ 0 h 6872471"/>
              <a:gd name="connsiteX1" fmla="*/ 5510449 w 5512759"/>
              <a:gd name="connsiteY1" fmla="*/ 0 h 6872471"/>
              <a:gd name="connsiteX2" fmla="*/ 5509034 w 5512759"/>
              <a:gd name="connsiteY2" fmla="*/ 1710229 h 6872471"/>
              <a:gd name="connsiteX3" fmla="*/ 5512759 w 5512759"/>
              <a:gd name="connsiteY3" fmla="*/ 5162245 h 6872471"/>
              <a:gd name="connsiteX4" fmla="*/ 5511344 w 5512759"/>
              <a:gd name="connsiteY4" fmla="*/ 6872471 h 6872471"/>
              <a:gd name="connsiteX5" fmla="*/ 3379767 w 5512759"/>
              <a:gd name="connsiteY5" fmla="*/ 6872471 h 6872471"/>
              <a:gd name="connsiteX6" fmla="*/ 3078404 w 5512759"/>
              <a:gd name="connsiteY6" fmla="*/ 6857254 h 6872471"/>
              <a:gd name="connsiteX7" fmla="*/ 0 w 5512759"/>
              <a:gd name="connsiteY7" fmla="*/ 3445957 h 6872471"/>
              <a:gd name="connsiteX8" fmla="*/ 3429000 w 5512759"/>
              <a:gd name="connsiteY8" fmla="*/ 16957 h 687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2759" h="6872471">
                <a:moveTo>
                  <a:pt x="4887968" y="0"/>
                </a:moveTo>
                <a:lnTo>
                  <a:pt x="5510449" y="0"/>
                </a:lnTo>
                <a:lnTo>
                  <a:pt x="5509034" y="1710229"/>
                </a:lnTo>
                <a:cubicBezTo>
                  <a:pt x="5509546" y="2859002"/>
                  <a:pt x="5512247" y="4013471"/>
                  <a:pt x="5512759" y="5162245"/>
                </a:cubicBezTo>
                <a:lnTo>
                  <a:pt x="5511344" y="6872471"/>
                </a:lnTo>
                <a:lnTo>
                  <a:pt x="3379767" y="6872471"/>
                </a:lnTo>
                <a:lnTo>
                  <a:pt x="3078404" y="6857254"/>
                </a:lnTo>
                <a:cubicBezTo>
                  <a:pt x="1349310" y="6681655"/>
                  <a:pt x="0" y="5221382"/>
                  <a:pt x="0" y="3445957"/>
                </a:cubicBezTo>
                <a:cubicBezTo>
                  <a:pt x="0" y="1552171"/>
                  <a:pt x="1535214" y="16957"/>
                  <a:pt x="3429000" y="169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21EFA1-0660-7245-815A-090D8A0705B4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1F56A115-5BB6-284D-8F6A-B2B73D8A5C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8B69E1D2-DE1C-024E-BBA6-E08578A0A3F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9692" y="4000500"/>
            <a:ext cx="2339408" cy="2339408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ACDDCF05-3029-D141-965D-567ABF48D331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mask-r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A168206-BBEC-0344-A602-829CDB5C19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79159" y="1"/>
            <a:ext cx="5512759" cy="6879706"/>
          </a:xfrm>
          <a:custGeom>
            <a:avLst/>
            <a:gdLst>
              <a:gd name="connsiteX0" fmla="*/ 4887968 w 5512759"/>
              <a:gd name="connsiteY0" fmla="*/ 0 h 6872471"/>
              <a:gd name="connsiteX1" fmla="*/ 5510449 w 5512759"/>
              <a:gd name="connsiteY1" fmla="*/ 0 h 6872471"/>
              <a:gd name="connsiteX2" fmla="*/ 5509034 w 5512759"/>
              <a:gd name="connsiteY2" fmla="*/ 1710229 h 6872471"/>
              <a:gd name="connsiteX3" fmla="*/ 5512759 w 5512759"/>
              <a:gd name="connsiteY3" fmla="*/ 5162245 h 6872471"/>
              <a:gd name="connsiteX4" fmla="*/ 5511344 w 5512759"/>
              <a:gd name="connsiteY4" fmla="*/ 6872471 h 6872471"/>
              <a:gd name="connsiteX5" fmla="*/ 3379767 w 5512759"/>
              <a:gd name="connsiteY5" fmla="*/ 6872471 h 6872471"/>
              <a:gd name="connsiteX6" fmla="*/ 3078404 w 5512759"/>
              <a:gd name="connsiteY6" fmla="*/ 6857254 h 6872471"/>
              <a:gd name="connsiteX7" fmla="*/ 0 w 5512759"/>
              <a:gd name="connsiteY7" fmla="*/ 3445957 h 6872471"/>
              <a:gd name="connsiteX8" fmla="*/ 3429000 w 5512759"/>
              <a:gd name="connsiteY8" fmla="*/ 16957 h 687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2759" h="6872471">
                <a:moveTo>
                  <a:pt x="4887968" y="0"/>
                </a:moveTo>
                <a:lnTo>
                  <a:pt x="5510449" y="0"/>
                </a:lnTo>
                <a:lnTo>
                  <a:pt x="5509034" y="1710229"/>
                </a:lnTo>
                <a:cubicBezTo>
                  <a:pt x="5509546" y="2859002"/>
                  <a:pt x="5512247" y="4013471"/>
                  <a:pt x="5512759" y="5162245"/>
                </a:cubicBezTo>
                <a:lnTo>
                  <a:pt x="5511344" y="6872471"/>
                </a:lnTo>
                <a:lnTo>
                  <a:pt x="3379767" y="6872471"/>
                </a:lnTo>
                <a:lnTo>
                  <a:pt x="3078404" y="6857254"/>
                </a:lnTo>
                <a:cubicBezTo>
                  <a:pt x="1349310" y="6681655"/>
                  <a:pt x="0" y="5221382"/>
                  <a:pt x="0" y="3445957"/>
                </a:cubicBezTo>
                <a:cubicBezTo>
                  <a:pt x="0" y="1552171"/>
                  <a:pt x="1535214" y="16957"/>
                  <a:pt x="3429000" y="169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28EA0B3-BC8C-6142-87B7-2AD2DD9C2051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CDAF087-8003-5E46-A72B-E9CBF6EFD7AD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DDCC12D5-EE91-4E47-AFDD-53C74229D7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89682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AC09B4D-F42F-714A-848A-CE26871CDE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08588" y="18796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203C20F-E878-7745-A366-EB1EEA4CAB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5388" y="18796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2" name="Marcador de posición de imagen 9">
            <a:extLst>
              <a:ext uri="{FF2B5EF4-FFF2-40B4-BE49-F238E27FC236}">
                <a16:creationId xmlns:a16="http://schemas.microsoft.com/office/drawing/2014/main" id="{B9F55B83-D026-7544-BF73-70F5BFCBAA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08588" y="42799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3" name="Marcador de posición de imagen 9">
            <a:extLst>
              <a:ext uri="{FF2B5EF4-FFF2-40B4-BE49-F238E27FC236}">
                <a16:creationId xmlns:a16="http://schemas.microsoft.com/office/drawing/2014/main" id="{9C3D87E3-091F-AC41-95B4-2D73D9F0D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15388" y="42799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A35D9AE-BFB8-1B43-9EB7-82FB380413C3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85D425BC-40F0-6D44-82AC-03D116BAE309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D6B23A4-0F69-0F47-8859-5AFA13FB6E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403344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A1F7809-82AE-CB46-8BAB-0FD8AC0DD0F3}"/>
              </a:ext>
            </a:extLst>
          </p:cNvPr>
          <p:cNvSpPr/>
          <p:nvPr userDrawn="1"/>
        </p:nvSpPr>
        <p:spPr>
          <a:xfrm>
            <a:off x="8446576" y="0"/>
            <a:ext cx="3745423" cy="68699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F9A8907-94C5-6A44-8667-BEF088CBAF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46574" y="-1"/>
            <a:ext cx="3745425" cy="1816259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C47773C-5BDE-1A4C-8BF7-928712EE80FB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D3413417-2D71-8341-BC2A-E2EDCFBE22EB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C96F1A72-AFC7-434E-933D-572130FE48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5290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áfico 16">
            <a:extLst>
              <a:ext uri="{FF2B5EF4-FFF2-40B4-BE49-F238E27FC236}">
                <a16:creationId xmlns:a16="http://schemas.microsoft.com/office/drawing/2014/main" id="{983BFF8A-5CB0-8944-B133-8711959CEB60}"/>
              </a:ext>
            </a:extLst>
          </p:cNvPr>
          <p:cNvSpPr/>
          <p:nvPr userDrawn="1"/>
        </p:nvSpPr>
        <p:spPr>
          <a:xfrm rot="10800000">
            <a:off x="-11876" y="-4751"/>
            <a:ext cx="5512842" cy="6886943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" name="Marcador de posición de imagen 9">
            <a:extLst>
              <a:ext uri="{FF2B5EF4-FFF2-40B4-BE49-F238E27FC236}">
                <a16:creationId xmlns:a16="http://schemas.microsoft.com/office/drawing/2014/main" id="{8CDAC202-F6DE-ED45-AAE5-1BDD4ADD18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39799" y="1701021"/>
            <a:ext cx="3098799" cy="404706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4F574CE-04D4-8040-B167-F7E97568A05A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73E0A9E4-E673-0348-96EC-913FB0AD6386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DAE3C658-EAB4-2443-BCAC-A3E3FB28EC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2736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F0DB74E1-8E18-5543-A146-69091537A9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70812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04DCE5C-0FBB-2446-BF75-2C546C1DD6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06847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02A6F34B-CDF5-754C-84A0-5BB51F2F0A7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24250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DE08859C-9E21-3649-A360-0652754BDEB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10042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21EFA1-0660-7245-815A-090D8A0705B4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número de diapositiva 9">
            <a:extLst>
              <a:ext uri="{FF2B5EF4-FFF2-40B4-BE49-F238E27FC236}">
                <a16:creationId xmlns:a16="http://schemas.microsoft.com/office/drawing/2014/main" id="{B2766EE4-2631-9948-A9C9-8F780ECFE0DA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7206A3C3-B0FB-0E46-B3BB-379B90E313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9590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D70B7C84-B9E3-4343-B8FF-E675D63D4CFA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6D851B62-A94D-9649-830E-64536EE9F1DA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‹Nº›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52A53EFD-C219-974C-8055-D757334281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252673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DE449B-A1F8-6D41-83A5-0F98D45E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D8E0-051D-8649-B8F9-CE7452FD8CA5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FE1BAB-AB37-BB4F-B81C-AA4C25659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2E82E3-4624-7748-A7E5-91452B67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A4-F43B-E449-866C-00A4D770B3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932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761BEE-B2D3-814C-850B-1E46875EF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WRITE YOUR TITLE HERE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8667C-12FF-C347-8016-3D7B7E825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1C3E71-1E67-234A-80DD-1B72BD9378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79E3E-7912-7547-8B01-B5B97F81ABE7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32DA67-1090-874C-B35C-9C2A56CEB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13BFAA-29D1-3A4B-B380-3FAD0A09B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06863-4448-B54D-BBCE-7214055FE02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83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0" r:id="rId3"/>
    <p:sldLayoutId id="2147483655" r:id="rId4"/>
    <p:sldLayoutId id="2147483657" r:id="rId5"/>
    <p:sldLayoutId id="2147483649" r:id="rId6"/>
    <p:sldLayoutId id="2147483651" r:id="rId7"/>
    <p:sldLayoutId id="214748365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Oswa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20.png"/><Relationship Id="rId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erda 47">
            <a:extLst>
              <a:ext uri="{FF2B5EF4-FFF2-40B4-BE49-F238E27FC236}">
                <a16:creationId xmlns:a16="http://schemas.microsoft.com/office/drawing/2014/main" id="{CA8CD09A-460D-9546-A2F5-A21C27BB55B7}"/>
              </a:ext>
            </a:extLst>
          </p:cNvPr>
          <p:cNvSpPr/>
          <p:nvPr/>
        </p:nvSpPr>
        <p:spPr>
          <a:xfrm rot="10800000">
            <a:off x="-1879274" y="0"/>
            <a:ext cx="3321011" cy="3321011"/>
          </a:xfrm>
          <a:prstGeom prst="chord">
            <a:avLst>
              <a:gd name="adj1" fmla="val 5847326"/>
              <a:gd name="adj2" fmla="val 1573501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Gráfico 16">
            <a:extLst>
              <a:ext uri="{FF2B5EF4-FFF2-40B4-BE49-F238E27FC236}">
                <a16:creationId xmlns:a16="http://schemas.microsoft.com/office/drawing/2014/main" id="{2E7474C0-E4EB-4249-BCFF-F34BC7CCE24D}"/>
              </a:ext>
            </a:extLst>
          </p:cNvPr>
          <p:cNvSpPr/>
          <p:nvPr/>
        </p:nvSpPr>
        <p:spPr>
          <a:xfrm>
            <a:off x="6013539" y="0"/>
            <a:ext cx="6178461" cy="6879706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noFill/>
          <a:ln w="6350" cap="flat">
            <a:solidFill>
              <a:schemeClr val="tx1">
                <a:lumMod val="65000"/>
                <a:lumOff val="3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24" name="Marcador de posición de imagen 23">
            <a:extLst>
              <a:ext uri="{FF2B5EF4-FFF2-40B4-BE49-F238E27FC236}">
                <a16:creationId xmlns:a16="http://schemas.microsoft.com/office/drawing/2014/main" id="{29A6CD8A-DD5E-F849-BE53-28176809712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6BDD4C8-FC3C-9040-B16A-9D2615FDC5B9}"/>
              </a:ext>
            </a:extLst>
          </p:cNvPr>
          <p:cNvSpPr txBox="1"/>
          <p:nvPr/>
        </p:nvSpPr>
        <p:spPr>
          <a:xfrm>
            <a:off x="586468" y="2056167"/>
            <a:ext cx="5113222" cy="1023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20"/>
              </a:lnSpc>
            </a:pPr>
            <a:r>
              <a:rPr lang="es-ES" sz="5400" spc="6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PRESENTATION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079CD6-7E5B-B844-A61B-88A122D9B02B}"/>
              </a:ext>
            </a:extLst>
          </p:cNvPr>
          <p:cNvSpPr/>
          <p:nvPr/>
        </p:nvSpPr>
        <p:spPr>
          <a:xfrm>
            <a:off x="9711559" y="474768"/>
            <a:ext cx="1814823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100" b="1" spc="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UNIVERSITY NAME</a:t>
            </a:r>
            <a:endParaRPr lang="es-ES" sz="1100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9DC397E-CFFA-334D-8781-F43DC126BDE2}"/>
              </a:ext>
            </a:extLst>
          </p:cNvPr>
          <p:cNvSpPr txBox="1"/>
          <p:nvPr/>
        </p:nvSpPr>
        <p:spPr>
          <a:xfrm>
            <a:off x="1161709" y="4929078"/>
            <a:ext cx="3581738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1200" spc="300" dirty="0">
                <a:solidFill>
                  <a:schemeClr val="bg1"/>
                </a:solidFill>
              </a:rPr>
              <a:t>AUTHOR: </a:t>
            </a:r>
            <a:r>
              <a:rPr lang="es-ES" sz="1200" b="1" spc="300" dirty="0">
                <a:solidFill>
                  <a:schemeClr val="bg1"/>
                </a:solidFill>
              </a:rPr>
              <a:t>JANE DOE</a:t>
            </a:r>
          </a:p>
          <a:p>
            <a:pPr>
              <a:lnSpc>
                <a:spcPct val="200000"/>
              </a:lnSpc>
            </a:pPr>
            <a:r>
              <a:rPr lang="es-ES" sz="1200" spc="300" dirty="0">
                <a:solidFill>
                  <a:schemeClr val="bg1"/>
                </a:solidFill>
              </a:rPr>
              <a:t>YEAR: </a:t>
            </a:r>
            <a:r>
              <a:rPr lang="es-ES" sz="1200" b="1" spc="300" dirty="0">
                <a:solidFill>
                  <a:schemeClr val="bg1"/>
                </a:solidFill>
              </a:rPr>
              <a:t>2020</a:t>
            </a:r>
          </a:p>
          <a:p>
            <a:pPr>
              <a:lnSpc>
                <a:spcPct val="200000"/>
              </a:lnSpc>
            </a:pPr>
            <a:r>
              <a:rPr lang="es-ES" sz="1200" spc="300" dirty="0">
                <a:solidFill>
                  <a:schemeClr val="bg1"/>
                </a:solidFill>
              </a:rPr>
              <a:t>DIRECTED BY: </a:t>
            </a:r>
            <a:r>
              <a:rPr lang="es-ES" sz="1200" b="1" spc="300" dirty="0">
                <a:solidFill>
                  <a:schemeClr val="bg1"/>
                </a:solidFill>
              </a:rPr>
              <a:t>KATE PARKER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CE48306-FBFE-3447-B45F-D37683E9DF72}"/>
              </a:ext>
            </a:extLst>
          </p:cNvPr>
          <p:cNvCxnSpPr>
            <a:cxnSpLocks/>
          </p:cNvCxnSpPr>
          <p:nvPr/>
        </p:nvCxnSpPr>
        <p:spPr>
          <a:xfrm flipV="1">
            <a:off x="726621" y="3843228"/>
            <a:ext cx="0" cy="21717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8103562-F0D5-D149-A9B8-F50CD94A845D}"/>
              </a:ext>
            </a:extLst>
          </p:cNvPr>
          <p:cNvCxnSpPr>
            <a:cxnSpLocks/>
          </p:cNvCxnSpPr>
          <p:nvPr/>
        </p:nvCxnSpPr>
        <p:spPr>
          <a:xfrm flipV="1">
            <a:off x="11677251" y="474769"/>
            <a:ext cx="0" cy="91220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6F903DF-4F6E-4744-B1B6-5D46CAB06271}"/>
              </a:ext>
            </a:extLst>
          </p:cNvPr>
          <p:cNvSpPr/>
          <p:nvPr/>
        </p:nvSpPr>
        <p:spPr>
          <a:xfrm>
            <a:off x="586468" y="828135"/>
            <a:ext cx="342273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spc="600" dirty="0">
                <a:solidFill>
                  <a:schemeClr val="accent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THESIS</a:t>
            </a:r>
            <a:endParaRPr lang="es-ES" sz="8000" spc="600" dirty="0">
              <a:solidFill>
                <a:schemeClr val="accent1"/>
              </a:solidFill>
              <a:latin typeface="Oswald Medium" pitchFamily="2" charset="77"/>
            </a:endParaRPr>
          </a:p>
        </p:txBody>
      </p:sp>
      <p:pic>
        <p:nvPicPr>
          <p:cNvPr id="30" name="Marcador de posición de imagen 29">
            <a:extLst>
              <a:ext uri="{FF2B5EF4-FFF2-40B4-BE49-F238E27FC236}">
                <a16:creationId xmlns:a16="http://schemas.microsoft.com/office/drawing/2014/main" id="{22E61AA3-7E57-AA4B-960A-50196A75346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9692" y="4000500"/>
            <a:ext cx="2339408" cy="2339408"/>
          </a:xfrm>
        </p:spPr>
      </p:pic>
    </p:spTree>
    <p:extLst>
      <p:ext uri="{BB962C8B-B14F-4D97-AF65-F5344CB8AC3E}">
        <p14:creationId xmlns:p14="http://schemas.microsoft.com/office/powerpoint/2010/main" val="204451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 descr="Imagen que contiene edificio, techo, interior, cielo&#10;&#10;Descripción generada automáticamente">
            <a:extLst>
              <a:ext uri="{FF2B5EF4-FFF2-40B4-BE49-F238E27FC236}">
                <a16:creationId xmlns:a16="http://schemas.microsoft.com/office/drawing/2014/main" id="{A432CEC7-6EE6-104D-845E-4077A5F44B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5788"/>
          <a:stretch/>
        </p:blipFill>
        <p:spPr>
          <a:xfrm>
            <a:off x="-36198" y="-95003"/>
            <a:ext cx="12228198" cy="6977196"/>
          </a:xfrm>
          <a:prstGeom prst="rect">
            <a:avLst/>
          </a:prstGeom>
        </p:spPr>
      </p:pic>
      <p:sp>
        <p:nvSpPr>
          <p:cNvPr id="16" name="Gráfico 16">
            <a:extLst>
              <a:ext uri="{FF2B5EF4-FFF2-40B4-BE49-F238E27FC236}">
                <a16:creationId xmlns:a16="http://schemas.microsoft.com/office/drawing/2014/main" id="{2934B934-D878-184E-88A5-90F2CFDE5B66}"/>
              </a:ext>
            </a:extLst>
          </p:cNvPr>
          <p:cNvSpPr/>
          <p:nvPr/>
        </p:nvSpPr>
        <p:spPr>
          <a:xfrm>
            <a:off x="6679158" y="-49877"/>
            <a:ext cx="5512842" cy="6886943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2704A8-6E3F-3140-BF02-6BAB023BD226}"/>
              </a:ext>
            </a:extLst>
          </p:cNvPr>
          <p:cNvSpPr txBox="1"/>
          <p:nvPr/>
        </p:nvSpPr>
        <p:spPr>
          <a:xfrm>
            <a:off x="8125159" y="1868250"/>
            <a:ext cx="3149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Let´s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talk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about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facts</a:t>
            </a:r>
            <a:endParaRPr lang="es-E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06A1FE-3D4C-384E-9131-B165C2C8EF2F}"/>
              </a:ext>
            </a:extLst>
          </p:cNvPr>
          <p:cNvSpPr txBox="1"/>
          <p:nvPr/>
        </p:nvSpPr>
        <p:spPr>
          <a:xfrm>
            <a:off x="8125160" y="3652921"/>
            <a:ext cx="3042444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Etiam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purus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eros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volutpat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congue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Maecenas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rhoncus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leo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vestibulum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sagittis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vitae,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cursus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metus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Nullam</a:t>
            </a:r>
            <a:r>
              <a:rPr lang="es-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accumsan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E634D2AC-1DF7-9F4B-8F3E-11AA8394D31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5684" y="240918"/>
            <a:ext cx="3042444" cy="365125"/>
          </a:xfrm>
        </p:spPr>
        <p:txBody>
          <a:bodyPr/>
          <a:lstStyle/>
          <a:p>
            <a:r>
              <a:rPr lang="es-ES" dirty="0"/>
              <a:t>02_introduction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39F7FF3-9617-0747-B955-3C63DAA9017F}"/>
              </a:ext>
            </a:extLst>
          </p:cNvPr>
          <p:cNvSpPr/>
          <p:nvPr/>
        </p:nvSpPr>
        <p:spPr>
          <a:xfrm>
            <a:off x="1238936" y="3977469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AFA1B7D-E0FC-D94C-BEE9-5EE5C50983C2}"/>
              </a:ext>
            </a:extLst>
          </p:cNvPr>
          <p:cNvSpPr txBox="1"/>
          <p:nvPr/>
        </p:nvSpPr>
        <p:spPr>
          <a:xfrm>
            <a:off x="1039069" y="2082188"/>
            <a:ext cx="17841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5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34</a:t>
            </a:r>
            <a:endParaRPr lang="es-ES" sz="8000" dirty="0">
              <a:solidFill>
                <a:schemeClr val="bg1"/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C9D4453-1E3E-F643-BDD8-B6F13FD8760F}"/>
              </a:ext>
            </a:extLst>
          </p:cNvPr>
          <p:cNvSpPr txBox="1"/>
          <p:nvPr/>
        </p:nvSpPr>
        <p:spPr>
          <a:xfrm>
            <a:off x="845684" y="4377145"/>
            <a:ext cx="2187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Highlight</a:t>
            </a:r>
            <a:r>
              <a:rPr lang="es-ES" sz="24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data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005D3A1-4EFD-A04D-B19F-67DBD3206F1D}"/>
              </a:ext>
            </a:extLst>
          </p:cNvPr>
          <p:cNvSpPr/>
          <p:nvPr/>
        </p:nvSpPr>
        <p:spPr>
          <a:xfrm>
            <a:off x="4093690" y="3977469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2D7FB77-26BA-3042-AE8B-32354D8C9770}"/>
              </a:ext>
            </a:extLst>
          </p:cNvPr>
          <p:cNvSpPr txBox="1"/>
          <p:nvPr/>
        </p:nvSpPr>
        <p:spPr>
          <a:xfrm>
            <a:off x="3889147" y="2082188"/>
            <a:ext cx="17841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5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53</a:t>
            </a:r>
            <a:endParaRPr lang="es-ES" sz="8000" dirty="0">
              <a:solidFill>
                <a:schemeClr val="bg1"/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81109AA-A5BA-C640-9E35-45D64933D6FD}"/>
              </a:ext>
            </a:extLst>
          </p:cNvPr>
          <p:cNvSpPr txBox="1"/>
          <p:nvPr/>
        </p:nvSpPr>
        <p:spPr>
          <a:xfrm>
            <a:off x="3695762" y="4377145"/>
            <a:ext cx="2187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Highlight</a:t>
            </a:r>
            <a:r>
              <a:rPr lang="es-ES" sz="24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103659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EEC9D5E-81CF-A84D-B4E6-08D9800F0D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25910"/>
            <a:ext cx="12192000" cy="603209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4" y="2066376"/>
            <a:ext cx="4441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LITERATURE</a:t>
            </a:r>
          </a:p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REVIEW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F16BE53-D9BD-1E4B-9D53-DEE847A626AB}"/>
              </a:ext>
            </a:extLst>
          </p:cNvPr>
          <p:cNvSpPr txBox="1"/>
          <p:nvPr/>
        </p:nvSpPr>
        <p:spPr>
          <a:xfrm>
            <a:off x="7269523" y="2187370"/>
            <a:ext cx="3697792" cy="1287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Hey</a:t>
            </a:r>
            <a:r>
              <a:rPr lang="es-ES" dirty="0">
                <a:solidFill>
                  <a:schemeClr val="bg1"/>
                </a:solidFill>
              </a:rPr>
              <a:t>, </a:t>
            </a:r>
            <a:r>
              <a:rPr lang="es-ES" dirty="0" err="1">
                <a:solidFill>
                  <a:schemeClr val="bg1"/>
                </a:solidFill>
              </a:rPr>
              <a:t>someone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may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have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written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about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some</a:t>
            </a:r>
            <a:r>
              <a:rPr lang="es-ES" dirty="0">
                <a:solidFill>
                  <a:schemeClr val="bg1"/>
                </a:solidFill>
              </a:rPr>
              <a:t> of </a:t>
            </a:r>
            <a:r>
              <a:rPr lang="es-ES" dirty="0" err="1">
                <a:solidFill>
                  <a:schemeClr val="bg1"/>
                </a:solidFill>
              </a:rPr>
              <a:t>these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things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first</a:t>
            </a:r>
            <a:r>
              <a:rPr lang="es-ES" dirty="0">
                <a:solidFill>
                  <a:schemeClr val="bg1"/>
                </a:solidFill>
              </a:rPr>
              <a:t>, </a:t>
            </a:r>
            <a:r>
              <a:rPr lang="es-ES" dirty="0" err="1">
                <a:solidFill>
                  <a:schemeClr val="bg1"/>
                </a:solidFill>
              </a:rPr>
              <a:t>don’t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you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think</a:t>
            </a:r>
            <a:r>
              <a:rPr lang="es-ES" dirty="0">
                <a:solidFill>
                  <a:schemeClr val="bg1"/>
                </a:solidFill>
              </a:rPr>
              <a:t>?   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>
            <a:cxnSpLocks/>
          </p:cNvCxnSpPr>
          <p:nvPr/>
        </p:nvCxnSpPr>
        <p:spPr>
          <a:xfrm>
            <a:off x="961292" y="4314092"/>
            <a:ext cx="0" cy="113297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449BB090-000B-9C47-94BE-9C575D6E432F}"/>
              </a:ext>
            </a:extLst>
          </p:cNvPr>
          <p:cNvSpPr txBox="1"/>
          <p:nvPr/>
        </p:nvSpPr>
        <p:spPr>
          <a:xfrm>
            <a:off x="7269523" y="4314092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A1AED7B-23AB-1241-AB06-1562478A7CCE}"/>
              </a:ext>
            </a:extLst>
          </p:cNvPr>
          <p:cNvSpPr/>
          <p:nvPr/>
        </p:nvSpPr>
        <p:spPr>
          <a:xfrm>
            <a:off x="845684" y="496716"/>
            <a:ext cx="14847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03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2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AA534D9-47C0-D042-9135-4E1F9C55E4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5683" y="240918"/>
            <a:ext cx="10141185" cy="365125"/>
          </a:xfrm>
        </p:spPr>
        <p:txBody>
          <a:bodyPr>
            <a:normAutofit/>
          </a:bodyPr>
          <a:lstStyle/>
          <a:p>
            <a:r>
              <a:rPr lang="es-ES" dirty="0"/>
              <a:t>03_ LITERATURE REVIEW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243B3C-E17F-534E-88E3-8983467ABD13}"/>
              </a:ext>
            </a:extLst>
          </p:cNvPr>
          <p:cNvSpPr txBox="1"/>
          <p:nvPr/>
        </p:nvSpPr>
        <p:spPr>
          <a:xfrm>
            <a:off x="845684" y="2666794"/>
            <a:ext cx="4162414" cy="2564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So, </a:t>
            </a:r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what</a:t>
            </a:r>
            <a:r>
              <a:rPr lang="es-ES" sz="40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did</a:t>
            </a:r>
            <a:r>
              <a:rPr lang="es-ES" sz="40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you</a:t>
            </a:r>
            <a:r>
              <a:rPr lang="es-ES" sz="40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learn</a:t>
            </a:r>
            <a:r>
              <a:rPr lang="es-ES" sz="40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from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your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reading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that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could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help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9B817C-7EEF-FA4B-ABA0-600FAE6AAB61}"/>
              </a:ext>
            </a:extLst>
          </p:cNvPr>
          <p:cNvSpPr txBox="1"/>
          <p:nvPr/>
        </p:nvSpPr>
        <p:spPr>
          <a:xfrm>
            <a:off x="6444627" y="2666794"/>
            <a:ext cx="4542242" cy="337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/>
              <a:t>As </a:t>
            </a:r>
            <a:r>
              <a:rPr lang="es-ES" sz="1600" b="1" dirty="0">
                <a:solidFill>
                  <a:schemeClr val="accent1"/>
                </a:solidFill>
                <a:highlight>
                  <a:srgbClr val="000000"/>
                </a:highlight>
              </a:rPr>
              <a:t>Richard W. Brown</a:t>
            </a:r>
            <a:r>
              <a:rPr lang="es-ES" sz="1600" dirty="0">
                <a:solidFill>
                  <a:schemeClr val="accent1"/>
                </a:solidFill>
              </a:rPr>
              <a:t> </a:t>
            </a:r>
            <a:r>
              <a:rPr lang="es-ES" sz="1600" dirty="0" err="1"/>
              <a:t>states</a:t>
            </a:r>
            <a:r>
              <a:rPr lang="es-ES" sz="1600" dirty="0"/>
              <a:t> in </a:t>
            </a:r>
            <a:r>
              <a:rPr lang="es-ES" sz="1600" dirty="0" err="1"/>
              <a:t>his</a:t>
            </a:r>
            <a:r>
              <a:rPr lang="es-ES" sz="1600" dirty="0"/>
              <a:t> </a:t>
            </a:r>
            <a:r>
              <a:rPr lang="es-ES" sz="1600" dirty="0" err="1"/>
              <a:t>book</a:t>
            </a:r>
            <a:r>
              <a:rPr lang="es-ES" sz="1600" dirty="0"/>
              <a:t>, </a:t>
            </a:r>
            <a:r>
              <a:rPr lang="es-ES" sz="1600" dirty="0" err="1"/>
              <a:t>people</a:t>
            </a:r>
            <a:r>
              <a:rPr lang="es-ES" sz="1600" dirty="0"/>
              <a:t> </a:t>
            </a:r>
            <a:r>
              <a:rPr lang="es-ES" sz="1600" dirty="0" err="1"/>
              <a:t>get</a:t>
            </a:r>
            <a:r>
              <a:rPr lang="es-ES" sz="1600" dirty="0"/>
              <a:t> </a:t>
            </a:r>
            <a:r>
              <a:rPr lang="es-ES" sz="1600" dirty="0" err="1"/>
              <a:t>very</a:t>
            </a:r>
            <a:r>
              <a:rPr lang="es-ES" sz="1600" dirty="0"/>
              <a:t> </a:t>
            </a:r>
            <a:r>
              <a:rPr lang="es-ES" sz="1600" dirty="0" err="1"/>
              <a:t>attracted</a:t>
            </a:r>
            <a:r>
              <a:rPr lang="es-ES" sz="1600" dirty="0"/>
              <a:t> to </a:t>
            </a:r>
            <a:r>
              <a:rPr lang="es-ES" sz="1600" b="1" dirty="0" err="1"/>
              <a:t>bright</a:t>
            </a:r>
            <a:r>
              <a:rPr lang="es-ES" sz="1600" b="1" dirty="0"/>
              <a:t> </a:t>
            </a:r>
            <a:r>
              <a:rPr lang="es-ES" sz="1600" b="1" dirty="0" err="1"/>
              <a:t>colours</a:t>
            </a:r>
            <a:r>
              <a:rPr lang="es-ES" sz="1600" dirty="0"/>
              <a:t>, </a:t>
            </a:r>
            <a:r>
              <a:rPr lang="es-ES" sz="1600" dirty="0" err="1"/>
              <a:t>however</a:t>
            </a:r>
            <a:r>
              <a:rPr lang="es-ES" sz="1600" dirty="0"/>
              <a:t>, </a:t>
            </a:r>
            <a:r>
              <a:rPr lang="es-ES" sz="1600" dirty="0" err="1"/>
              <a:t>bright</a:t>
            </a:r>
            <a:r>
              <a:rPr lang="es-ES" sz="1600" dirty="0"/>
              <a:t> </a:t>
            </a:r>
            <a:r>
              <a:rPr lang="es-ES" sz="1600" dirty="0" err="1"/>
              <a:t>colours</a:t>
            </a:r>
            <a:r>
              <a:rPr lang="es-ES" sz="1600" dirty="0"/>
              <a:t> </a:t>
            </a:r>
            <a:r>
              <a:rPr lang="es-ES" sz="1600" dirty="0" err="1"/>
              <a:t>might</a:t>
            </a:r>
            <a:r>
              <a:rPr lang="es-ES" sz="1600" dirty="0"/>
              <a:t> be </a:t>
            </a:r>
            <a:r>
              <a:rPr lang="es-ES" sz="1600" dirty="0" err="1"/>
              <a:t>truly</a:t>
            </a:r>
            <a:r>
              <a:rPr lang="es-ES" sz="1600" dirty="0"/>
              <a:t> </a:t>
            </a:r>
            <a:r>
              <a:rPr lang="es-ES" sz="1600" dirty="0" err="1"/>
              <a:t>distracting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many</a:t>
            </a:r>
            <a:r>
              <a:rPr lang="es-ES" sz="1600" dirty="0"/>
              <a:t> </a:t>
            </a:r>
            <a:r>
              <a:rPr lang="es-ES" sz="1600" dirty="0" err="1"/>
              <a:t>people</a:t>
            </a:r>
            <a:r>
              <a:rPr lang="es-ES" sz="1600" dirty="0"/>
              <a:t>. In a series of </a:t>
            </a:r>
            <a:r>
              <a:rPr lang="es-ES" sz="1600" dirty="0" err="1"/>
              <a:t>experiments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 he </a:t>
            </a:r>
            <a:r>
              <a:rPr lang="es-ES" sz="1600" dirty="0" err="1"/>
              <a:t>executed</a:t>
            </a:r>
            <a:r>
              <a:rPr lang="es-ES" sz="1600" dirty="0"/>
              <a:t>, he </a:t>
            </a:r>
            <a:r>
              <a:rPr lang="es-ES" sz="1600" dirty="0" err="1"/>
              <a:t>concluded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 </a:t>
            </a:r>
            <a:r>
              <a:rPr lang="es-ES" sz="1600" dirty="0" err="1"/>
              <a:t>most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participants</a:t>
            </a:r>
            <a:r>
              <a:rPr lang="es-ES" sz="1600" dirty="0"/>
              <a:t> </a:t>
            </a:r>
            <a:r>
              <a:rPr lang="es-ES" sz="1600" dirty="0" err="1"/>
              <a:t>were</a:t>
            </a:r>
            <a:r>
              <a:rPr lang="es-ES" sz="1600" dirty="0"/>
              <a:t> </a:t>
            </a:r>
            <a:r>
              <a:rPr lang="es-ES" sz="1600" dirty="0" err="1"/>
              <a:t>interested</a:t>
            </a:r>
            <a:r>
              <a:rPr lang="es-ES" sz="1600" dirty="0"/>
              <a:t> in </a:t>
            </a:r>
            <a:r>
              <a:rPr lang="es-ES" sz="1600" dirty="0" err="1"/>
              <a:t>documents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 </a:t>
            </a:r>
            <a:r>
              <a:rPr lang="es-ES" sz="1600" dirty="0" err="1"/>
              <a:t>were</a:t>
            </a:r>
            <a:r>
              <a:rPr lang="es-ES" sz="1600" dirty="0"/>
              <a:t> </a:t>
            </a:r>
            <a:r>
              <a:rPr lang="es-ES" sz="1600" dirty="0" err="1"/>
              <a:t>composed</a:t>
            </a:r>
            <a:r>
              <a:rPr lang="es-ES" sz="1600" dirty="0"/>
              <a:t>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colours</a:t>
            </a:r>
            <a:r>
              <a:rPr lang="es-ES" sz="1600" dirty="0"/>
              <a:t> </a:t>
            </a:r>
            <a:r>
              <a:rPr lang="es-ES" sz="1600" dirty="0" err="1"/>
              <a:t>such</a:t>
            </a:r>
            <a:r>
              <a:rPr lang="es-ES" sz="1600" dirty="0"/>
              <a:t> as </a:t>
            </a:r>
            <a:r>
              <a:rPr lang="es-ES" sz="1600" b="1" dirty="0" err="1"/>
              <a:t>green</a:t>
            </a:r>
            <a:r>
              <a:rPr lang="es-ES" sz="1600" dirty="0"/>
              <a:t>, </a:t>
            </a:r>
            <a:r>
              <a:rPr lang="es-ES" sz="1600" b="1" dirty="0"/>
              <a:t>blue</a:t>
            </a:r>
            <a:r>
              <a:rPr lang="es-ES" sz="1600" dirty="0"/>
              <a:t> and </a:t>
            </a:r>
            <a:r>
              <a:rPr lang="es-ES" sz="1600" b="1" dirty="0" err="1"/>
              <a:t>pink</a:t>
            </a:r>
            <a:r>
              <a:rPr lang="es-ES" sz="1600" dirty="0"/>
              <a:t> </a:t>
            </a:r>
            <a:r>
              <a:rPr lang="es-ES" sz="1600" dirty="0" err="1"/>
              <a:t>but</a:t>
            </a:r>
            <a:r>
              <a:rPr lang="es-ES" sz="1600" dirty="0"/>
              <a:t> </a:t>
            </a:r>
            <a:r>
              <a:rPr lang="es-ES" sz="1600" dirty="0" err="1"/>
              <a:t>they</a:t>
            </a:r>
            <a:r>
              <a:rPr lang="es-ES" sz="1600" dirty="0"/>
              <a:t> </a:t>
            </a:r>
            <a:r>
              <a:rPr lang="es-ES" sz="1600" dirty="0" err="1"/>
              <a:t>couldn’t</a:t>
            </a:r>
            <a:r>
              <a:rPr lang="es-ES" sz="1600" dirty="0"/>
              <a:t> </a:t>
            </a:r>
            <a:r>
              <a:rPr lang="es-ES" sz="1600" dirty="0" err="1"/>
              <a:t>stare</a:t>
            </a:r>
            <a:r>
              <a:rPr lang="es-ES" sz="1600" dirty="0"/>
              <a:t>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read</a:t>
            </a:r>
            <a:r>
              <a:rPr lang="es-ES" sz="1600" dirty="0"/>
              <a:t> </a:t>
            </a:r>
            <a:r>
              <a:rPr lang="es-ES" sz="1600" dirty="0" err="1"/>
              <a:t>those</a:t>
            </a:r>
            <a:r>
              <a:rPr lang="es-ES" sz="1600" dirty="0"/>
              <a:t> </a:t>
            </a:r>
            <a:r>
              <a:rPr lang="es-ES" sz="1600" dirty="0" err="1"/>
              <a:t>papers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b="1" dirty="0"/>
              <a:t>more </a:t>
            </a:r>
            <a:r>
              <a:rPr lang="es-ES" sz="1600" b="1" dirty="0" err="1"/>
              <a:t>than</a:t>
            </a:r>
            <a:r>
              <a:rPr lang="es-ES" sz="1600" b="1" dirty="0"/>
              <a:t> 3 minutes</a:t>
            </a:r>
            <a:r>
              <a:rPr lang="es-ES" sz="1600" dirty="0"/>
              <a:t>. 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2D052A-67D0-1249-BE35-0EF05CA185F2}"/>
              </a:ext>
            </a:extLst>
          </p:cNvPr>
          <p:cNvSpPr txBox="1"/>
          <p:nvPr/>
        </p:nvSpPr>
        <p:spPr>
          <a:xfrm>
            <a:off x="6444626" y="1782004"/>
            <a:ext cx="190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</a:t>
            </a:r>
            <a:r>
              <a:rPr lang="es-ES" sz="32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E471EEC-EEA1-4D4C-9147-62DF4D8C6420}"/>
              </a:ext>
            </a:extLst>
          </p:cNvPr>
          <p:cNvCxnSpPr>
            <a:cxnSpLocks/>
          </p:cNvCxnSpPr>
          <p:nvPr/>
        </p:nvCxnSpPr>
        <p:spPr>
          <a:xfrm>
            <a:off x="8567225" y="2082019"/>
            <a:ext cx="362477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>
            <a:extLst>
              <a:ext uri="{FF2B5EF4-FFF2-40B4-BE49-F238E27FC236}">
                <a16:creationId xmlns:a16="http://schemas.microsoft.com/office/drawing/2014/main" id="{AD357CD4-7DA2-D844-8851-D68F19579319}"/>
              </a:ext>
            </a:extLst>
          </p:cNvPr>
          <p:cNvSpPr/>
          <p:nvPr/>
        </p:nvSpPr>
        <p:spPr>
          <a:xfrm>
            <a:off x="8347438" y="1972125"/>
            <a:ext cx="219787" cy="21978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Oswald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06531F5-258D-B847-8C09-D5AD2D3D6473}"/>
              </a:ext>
            </a:extLst>
          </p:cNvPr>
          <p:cNvSpPr txBox="1"/>
          <p:nvPr/>
        </p:nvSpPr>
        <p:spPr>
          <a:xfrm>
            <a:off x="845683" y="1851185"/>
            <a:ext cx="5250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3.1 </a:t>
            </a:r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Conclusions</a:t>
            </a:r>
            <a:endParaRPr lang="es-ES" sz="2400" spc="300" dirty="0">
              <a:solidFill>
                <a:schemeClr val="tx1">
                  <a:lumMod val="95000"/>
                  <a:lumOff val="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05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AA534D9-47C0-D042-9135-4E1F9C55E4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5683" y="240918"/>
            <a:ext cx="9942059" cy="365125"/>
          </a:xfrm>
        </p:spPr>
        <p:txBody>
          <a:bodyPr>
            <a:normAutofit/>
          </a:bodyPr>
          <a:lstStyle/>
          <a:p>
            <a:r>
              <a:rPr lang="es-ES" dirty="0"/>
              <a:t>03_ LITERATURE REVIEW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9B817C-7EEF-FA4B-ABA0-600FAE6AAB61}"/>
              </a:ext>
            </a:extLst>
          </p:cNvPr>
          <p:cNvSpPr txBox="1"/>
          <p:nvPr/>
        </p:nvSpPr>
        <p:spPr>
          <a:xfrm>
            <a:off x="2709657" y="2674795"/>
            <a:ext cx="4682919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b="1" dirty="0" err="1">
                <a:solidFill>
                  <a:schemeClr val="accent1"/>
                </a:solidFill>
                <a:highlight>
                  <a:srgbClr val="000000"/>
                </a:highlight>
              </a:rPr>
              <a:t>National</a:t>
            </a:r>
            <a:r>
              <a:rPr lang="es-ES" sz="1600" b="1" dirty="0">
                <a:solidFill>
                  <a:schemeClr val="accent1"/>
                </a:solidFill>
                <a:highlight>
                  <a:srgbClr val="000000"/>
                </a:highlight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  <a:highlight>
                  <a:srgbClr val="000000"/>
                </a:highlight>
              </a:rPr>
              <a:t>Society</a:t>
            </a:r>
            <a:r>
              <a:rPr lang="es-ES" sz="1600" b="1" dirty="0">
                <a:solidFill>
                  <a:schemeClr val="accent1"/>
                </a:solidFill>
                <a:highlight>
                  <a:srgbClr val="000000"/>
                </a:highlight>
              </a:rPr>
              <a:t> of </a:t>
            </a:r>
            <a:r>
              <a:rPr lang="es-ES" sz="1600" b="1" dirty="0" err="1">
                <a:solidFill>
                  <a:schemeClr val="accent1"/>
                </a:solidFill>
                <a:highlight>
                  <a:srgbClr val="000000"/>
                </a:highlight>
              </a:rPr>
              <a:t>Communication</a:t>
            </a:r>
            <a:r>
              <a:rPr lang="es-ES" sz="1600" dirty="0"/>
              <a:t>, has </a:t>
            </a:r>
            <a:r>
              <a:rPr lang="es-ES" sz="1600" dirty="0" err="1"/>
              <a:t>researched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importance</a:t>
            </a:r>
            <a:r>
              <a:rPr lang="es-ES" sz="1600" dirty="0"/>
              <a:t> of </a:t>
            </a:r>
            <a:r>
              <a:rPr lang="es-ES" sz="1600" dirty="0" err="1"/>
              <a:t>using</a:t>
            </a:r>
            <a:r>
              <a:rPr lang="es-ES" sz="1600" dirty="0"/>
              <a:t> simple and short </a:t>
            </a:r>
            <a:r>
              <a:rPr lang="es-ES" sz="1600" dirty="0" err="1"/>
              <a:t>phrases</a:t>
            </a:r>
            <a:r>
              <a:rPr lang="es-ES" sz="1600" dirty="0"/>
              <a:t> in </a:t>
            </a:r>
            <a:r>
              <a:rPr lang="es-ES" sz="1600" dirty="0" err="1"/>
              <a:t>order</a:t>
            </a:r>
            <a:r>
              <a:rPr lang="es-ES" sz="1600" dirty="0"/>
              <a:t> to catch </a:t>
            </a:r>
            <a:r>
              <a:rPr lang="es-ES" sz="1600" dirty="0" err="1"/>
              <a:t>people’s</a:t>
            </a:r>
            <a:r>
              <a:rPr lang="es-ES" sz="1600" dirty="0"/>
              <a:t> </a:t>
            </a:r>
            <a:r>
              <a:rPr lang="es-ES" sz="1600" dirty="0" err="1"/>
              <a:t>attention</a:t>
            </a:r>
            <a:r>
              <a:rPr lang="es-ES" sz="1600" dirty="0"/>
              <a:t> and </a:t>
            </a:r>
            <a:r>
              <a:rPr lang="es-ES" sz="1600" dirty="0" err="1"/>
              <a:t>make</a:t>
            </a:r>
            <a:r>
              <a:rPr lang="es-ES" sz="1600" dirty="0"/>
              <a:t> </a:t>
            </a:r>
            <a:r>
              <a:rPr lang="es-ES" sz="1600" dirty="0" err="1"/>
              <a:t>them</a:t>
            </a:r>
            <a:r>
              <a:rPr lang="es-ES" sz="1600" dirty="0"/>
              <a:t> </a:t>
            </a:r>
            <a:r>
              <a:rPr lang="es-ES" sz="1600" dirty="0" err="1"/>
              <a:t>understand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meaning</a:t>
            </a:r>
            <a:r>
              <a:rPr lang="es-ES" sz="1600" dirty="0"/>
              <a:t> of </a:t>
            </a:r>
            <a:r>
              <a:rPr lang="es-ES" sz="1600" dirty="0" err="1"/>
              <a:t>those</a:t>
            </a:r>
            <a:r>
              <a:rPr lang="es-ES" sz="1600" dirty="0"/>
              <a:t> </a:t>
            </a:r>
            <a:r>
              <a:rPr lang="es-ES" sz="1600" dirty="0" err="1"/>
              <a:t>phrases</a:t>
            </a:r>
            <a:r>
              <a:rPr lang="es-ES" sz="1600" dirty="0"/>
              <a:t>. </a:t>
            </a:r>
            <a:r>
              <a:rPr lang="es-ES" sz="1600" dirty="0" err="1"/>
              <a:t>Actually</a:t>
            </a:r>
            <a:r>
              <a:rPr lang="es-ES" sz="1600" dirty="0"/>
              <a:t>, </a:t>
            </a:r>
            <a:r>
              <a:rPr lang="es-ES" sz="1600" dirty="0" err="1"/>
              <a:t>they</a:t>
            </a:r>
            <a:r>
              <a:rPr lang="es-ES" sz="1600" dirty="0"/>
              <a:t> </a:t>
            </a:r>
            <a:r>
              <a:rPr lang="es-ES" sz="1600" dirty="0" err="1"/>
              <a:t>have</a:t>
            </a:r>
            <a:r>
              <a:rPr lang="es-ES" sz="1600" dirty="0"/>
              <a:t> </a:t>
            </a:r>
            <a:r>
              <a:rPr lang="es-ES" sz="1600" dirty="0" err="1"/>
              <a:t>concluded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 </a:t>
            </a:r>
            <a:r>
              <a:rPr lang="es-ES" sz="1600" dirty="0" err="1"/>
              <a:t>phrases</a:t>
            </a:r>
            <a:r>
              <a:rPr lang="es-ES" sz="1600" dirty="0"/>
              <a:t> </a:t>
            </a:r>
            <a:r>
              <a:rPr lang="es-ES" sz="1600" dirty="0" err="1"/>
              <a:t>should</a:t>
            </a:r>
            <a:r>
              <a:rPr lang="es-ES" sz="1600" dirty="0"/>
              <a:t> </a:t>
            </a:r>
            <a:r>
              <a:rPr lang="es-ES" sz="1600" dirty="0" err="1"/>
              <a:t>have</a:t>
            </a:r>
            <a:r>
              <a:rPr lang="es-ES" sz="1600" dirty="0"/>
              <a:t> </a:t>
            </a:r>
            <a:r>
              <a:rPr lang="es-ES" sz="1600" dirty="0" err="1"/>
              <a:t>less</a:t>
            </a:r>
            <a:r>
              <a:rPr lang="es-ES" sz="1600" dirty="0"/>
              <a:t> </a:t>
            </a:r>
            <a:r>
              <a:rPr lang="es-ES" sz="1600" dirty="0" err="1"/>
              <a:t>than</a:t>
            </a:r>
            <a:r>
              <a:rPr lang="es-ES" sz="1600" dirty="0"/>
              <a:t> 10 </a:t>
            </a:r>
            <a:r>
              <a:rPr lang="es-ES" sz="1600" dirty="0" err="1"/>
              <a:t>words</a:t>
            </a:r>
            <a:r>
              <a:rPr lang="es-ES" sz="1600" dirty="0"/>
              <a:t> and </a:t>
            </a:r>
            <a:r>
              <a:rPr lang="es-ES" sz="1600" dirty="0" err="1"/>
              <a:t>that</a:t>
            </a:r>
            <a:r>
              <a:rPr lang="es-ES" sz="1600" dirty="0"/>
              <a:t> </a:t>
            </a:r>
            <a:r>
              <a:rPr lang="es-ES" sz="1600" dirty="0" err="1"/>
              <a:t>they</a:t>
            </a:r>
            <a:r>
              <a:rPr lang="es-ES" sz="1600" dirty="0"/>
              <a:t> </a:t>
            </a:r>
            <a:r>
              <a:rPr lang="es-ES" sz="1600" dirty="0" err="1"/>
              <a:t>should</a:t>
            </a:r>
            <a:r>
              <a:rPr lang="es-ES" sz="1600" dirty="0"/>
              <a:t> </a:t>
            </a:r>
            <a:r>
              <a:rPr lang="es-ES" sz="1600" dirty="0" err="1"/>
              <a:t>contain</a:t>
            </a:r>
            <a:r>
              <a:rPr lang="es-ES" sz="1600" dirty="0"/>
              <a:t> a simple </a:t>
            </a:r>
            <a:r>
              <a:rPr lang="es-ES" sz="1600" dirty="0" err="1"/>
              <a:t>vocabulary</a:t>
            </a:r>
            <a:r>
              <a:rPr lang="es-ES" sz="1600" dirty="0"/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2D052A-67D0-1249-BE35-0EF05CA185F2}"/>
              </a:ext>
            </a:extLst>
          </p:cNvPr>
          <p:cNvSpPr txBox="1"/>
          <p:nvPr/>
        </p:nvSpPr>
        <p:spPr>
          <a:xfrm>
            <a:off x="2709657" y="1782004"/>
            <a:ext cx="4441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</a:t>
            </a:r>
            <a:r>
              <a:rPr lang="es-ES" sz="32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2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98D9410B-2456-3D4E-BBB2-00B12F7328C8}"/>
              </a:ext>
            </a:extLst>
          </p:cNvPr>
          <p:cNvCxnSpPr>
            <a:cxnSpLocks/>
          </p:cNvCxnSpPr>
          <p:nvPr/>
        </p:nvCxnSpPr>
        <p:spPr>
          <a:xfrm>
            <a:off x="0" y="2082019"/>
            <a:ext cx="220862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378A6DF9-5D4D-7248-A316-E43ABCA695F3}"/>
              </a:ext>
            </a:extLst>
          </p:cNvPr>
          <p:cNvSpPr/>
          <p:nvPr/>
        </p:nvSpPr>
        <p:spPr>
          <a:xfrm>
            <a:off x="2208628" y="1972125"/>
            <a:ext cx="219787" cy="21978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Oswald" pitchFamily="2" charset="77"/>
            </a:endParaRPr>
          </a:p>
        </p:txBody>
      </p:sp>
      <p:pic>
        <p:nvPicPr>
          <p:cNvPr id="12" name="Imagen 11" descr="Imagen que contiene cuchillo, arma, pantalla&#10;&#10;Descripción generada automáticamente">
            <a:extLst>
              <a:ext uri="{FF2B5EF4-FFF2-40B4-BE49-F238E27FC236}">
                <a16:creationId xmlns:a16="http://schemas.microsoft.com/office/drawing/2014/main" id="{C2EC4F02-37F0-2047-ADE1-E15BD715D3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442" y="1505243"/>
            <a:ext cx="1634930" cy="438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70567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interior&#10;&#10;Descripción generada automáticamente">
            <a:extLst>
              <a:ext uri="{FF2B5EF4-FFF2-40B4-BE49-F238E27FC236}">
                <a16:creationId xmlns:a16="http://schemas.microsoft.com/office/drawing/2014/main" id="{496AEE9F-E76F-F84B-B776-23E1FFE226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902" y="2187369"/>
            <a:ext cx="4490614" cy="46706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4" y="2066376"/>
            <a:ext cx="4441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RESEARCH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3292209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BCCC194-0A4B-0F47-BA64-C9C82B247BD0}"/>
              </a:ext>
            </a:extLst>
          </p:cNvPr>
          <p:cNvSpPr txBox="1"/>
          <p:nvPr/>
        </p:nvSpPr>
        <p:spPr>
          <a:xfrm>
            <a:off x="7269523" y="2187370"/>
            <a:ext cx="3697792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Now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your</a:t>
            </a:r>
            <a:r>
              <a:rPr lang="es-ES" dirty="0">
                <a:solidFill>
                  <a:schemeClr val="bg1"/>
                </a:solidFill>
              </a:rPr>
              <a:t> time to show </a:t>
            </a:r>
            <a:r>
              <a:rPr lang="es-ES" dirty="0" err="1">
                <a:solidFill>
                  <a:schemeClr val="bg1"/>
                </a:solidFill>
              </a:rPr>
              <a:t>your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private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investigator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skills</a:t>
            </a:r>
            <a:r>
              <a:rPr lang="es-ES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FD6C5FC-5982-9648-BC6C-6215274DF367}"/>
              </a:ext>
            </a:extLst>
          </p:cNvPr>
          <p:cNvSpPr txBox="1"/>
          <p:nvPr/>
        </p:nvSpPr>
        <p:spPr>
          <a:xfrm>
            <a:off x="7269523" y="3563755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830A656-2AD1-E345-AE9D-F6FE7D097651}"/>
              </a:ext>
            </a:extLst>
          </p:cNvPr>
          <p:cNvSpPr/>
          <p:nvPr/>
        </p:nvSpPr>
        <p:spPr>
          <a:xfrm>
            <a:off x="845684" y="496716"/>
            <a:ext cx="149271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04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3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B3BA36DB-8F68-444D-8187-5FD8654367B4}"/>
              </a:ext>
            </a:extLst>
          </p:cNvPr>
          <p:cNvSpPr/>
          <p:nvPr/>
        </p:nvSpPr>
        <p:spPr>
          <a:xfrm>
            <a:off x="0" y="5296406"/>
            <a:ext cx="12192000" cy="15735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5" name="Marcador de posición de imagen 34">
            <a:extLst>
              <a:ext uri="{FF2B5EF4-FFF2-40B4-BE49-F238E27FC236}">
                <a16:creationId xmlns:a16="http://schemas.microsoft.com/office/drawing/2014/main" id="{680A926C-2B11-9A44-9719-E909EA0B433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/>
      </p:pic>
      <p:pic>
        <p:nvPicPr>
          <p:cNvPr id="37" name="Marcador de posición de imagen 36">
            <a:extLst>
              <a:ext uri="{FF2B5EF4-FFF2-40B4-BE49-F238E27FC236}">
                <a16:creationId xmlns:a16="http://schemas.microsoft.com/office/drawing/2014/main" id="{B182174A-7C02-C443-81AF-25EE872A5B7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>
            <a:fillRect/>
          </a:stretch>
        </p:blipFill>
        <p:spPr/>
      </p:pic>
      <p:pic>
        <p:nvPicPr>
          <p:cNvPr id="39" name="Marcador de posición de imagen 38">
            <a:extLst>
              <a:ext uri="{FF2B5EF4-FFF2-40B4-BE49-F238E27FC236}">
                <a16:creationId xmlns:a16="http://schemas.microsoft.com/office/drawing/2014/main" id="{861A3771-101F-E94E-90B3-760676126ED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/>
      </p:pic>
      <p:pic>
        <p:nvPicPr>
          <p:cNvPr id="41" name="Marcador de posición de imagen 40">
            <a:extLst>
              <a:ext uri="{FF2B5EF4-FFF2-40B4-BE49-F238E27FC236}">
                <a16:creationId xmlns:a16="http://schemas.microsoft.com/office/drawing/2014/main" id="{FBE4E70C-C813-554D-AA03-15FA62DC410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/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AA534D9-47C0-D042-9135-4E1F9C55E4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ES" dirty="0"/>
              <a:t>04_ RESEARCH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39BD63-5FA7-FA4B-90B9-F1C0B493F3AE}"/>
              </a:ext>
            </a:extLst>
          </p:cNvPr>
          <p:cNvSpPr txBox="1"/>
          <p:nvPr/>
        </p:nvSpPr>
        <p:spPr>
          <a:xfrm>
            <a:off x="845684" y="1851185"/>
            <a:ext cx="221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4.1 </a:t>
            </a:r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Method</a:t>
            </a:r>
            <a:endParaRPr lang="es-ES" sz="2400" spc="300" dirty="0">
              <a:solidFill>
                <a:schemeClr val="tx1">
                  <a:lumMod val="95000"/>
                  <a:lumOff val="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D3E1EB-B6D1-614C-8CB7-EF867EFC6AFD}"/>
              </a:ext>
            </a:extLst>
          </p:cNvPr>
          <p:cNvSpPr txBox="1"/>
          <p:nvPr/>
        </p:nvSpPr>
        <p:spPr>
          <a:xfrm>
            <a:off x="845684" y="2674795"/>
            <a:ext cx="3335898" cy="1287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Tell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success</a:t>
            </a:r>
            <a:r>
              <a:rPr lang="es-ES" dirty="0"/>
              <a:t> </a:t>
            </a:r>
            <a:r>
              <a:rPr lang="es-ES" dirty="0" err="1"/>
              <a:t>secrets</a:t>
            </a:r>
            <a:r>
              <a:rPr lang="es-ES" dirty="0"/>
              <a:t>...</a:t>
            </a:r>
            <a:r>
              <a:rPr lang="es-ES" dirty="0" err="1"/>
              <a:t>just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basic</a:t>
            </a:r>
            <a:r>
              <a:rPr lang="es-ES" dirty="0"/>
              <a:t> </a:t>
            </a:r>
            <a:r>
              <a:rPr lang="es-ES" dirty="0" err="1"/>
              <a:t>ones</a:t>
            </a:r>
            <a:r>
              <a:rPr lang="es-ES" dirty="0"/>
              <a:t>, 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don’t</a:t>
            </a:r>
            <a:r>
              <a:rPr lang="es-ES" dirty="0"/>
              <a:t> </a:t>
            </a:r>
            <a:r>
              <a:rPr lang="es-ES" dirty="0" err="1"/>
              <a:t>have</a:t>
            </a:r>
            <a:r>
              <a:rPr lang="es-ES" dirty="0"/>
              <a:t> to show </a:t>
            </a:r>
            <a:r>
              <a:rPr lang="es-ES" dirty="0" err="1"/>
              <a:t>all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cards</a:t>
            </a:r>
            <a:r>
              <a:rPr lang="es-ES" dirty="0"/>
              <a:t>.</a:t>
            </a:r>
            <a:endParaRPr lang="es-ES" sz="1600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5FE8E15-C707-024B-A6AB-D568F1C383EC}"/>
              </a:ext>
            </a:extLst>
          </p:cNvPr>
          <p:cNvCxnSpPr>
            <a:cxnSpLocks/>
          </p:cNvCxnSpPr>
          <p:nvPr/>
        </p:nvCxnSpPr>
        <p:spPr>
          <a:xfrm flipH="1">
            <a:off x="6150792" y="2610540"/>
            <a:ext cx="6240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4A1FFCC-5D66-BC42-91CA-5AD0CD533732}"/>
              </a:ext>
            </a:extLst>
          </p:cNvPr>
          <p:cNvSpPr txBox="1"/>
          <p:nvPr/>
        </p:nvSpPr>
        <p:spPr>
          <a:xfrm>
            <a:off x="6857776" y="3024429"/>
            <a:ext cx="158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Oswald" pitchFamily="2" charset="77"/>
              </a:rPr>
              <a:t>Literature</a:t>
            </a:r>
            <a:r>
              <a:rPr lang="es-ES" dirty="0">
                <a:latin typeface="Oswald" pitchFamily="2" charset="77"/>
              </a:rPr>
              <a:t> and data </a:t>
            </a:r>
            <a:r>
              <a:rPr lang="es-ES" dirty="0" err="1">
                <a:latin typeface="Oswald" pitchFamily="2" charset="77"/>
              </a:rPr>
              <a:t>research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6577A715-B69D-2344-91DE-B7B4D316CC67}"/>
              </a:ext>
            </a:extLst>
          </p:cNvPr>
          <p:cNvCxnSpPr>
            <a:cxnSpLocks/>
          </p:cNvCxnSpPr>
          <p:nvPr/>
        </p:nvCxnSpPr>
        <p:spPr>
          <a:xfrm flipH="1">
            <a:off x="9749808" y="2610540"/>
            <a:ext cx="6240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3F30332-0F59-5443-94D7-0F27404388DD}"/>
              </a:ext>
            </a:extLst>
          </p:cNvPr>
          <p:cNvSpPr txBox="1"/>
          <p:nvPr/>
        </p:nvSpPr>
        <p:spPr>
          <a:xfrm>
            <a:off x="10456792" y="3024429"/>
            <a:ext cx="110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Oswald" pitchFamily="2" charset="77"/>
              </a:rPr>
              <a:t>Focus</a:t>
            </a:r>
            <a:r>
              <a:rPr lang="es-ES" dirty="0">
                <a:latin typeface="Oswald" pitchFamily="2" charset="77"/>
              </a:rPr>
              <a:t> </a:t>
            </a:r>
            <a:r>
              <a:rPr lang="es-ES" dirty="0" err="1">
                <a:latin typeface="Oswald" pitchFamily="2" charset="77"/>
              </a:rPr>
              <a:t>groups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27DAB5B7-D6F1-2F4A-81CB-1CE0A3560EB2}"/>
              </a:ext>
            </a:extLst>
          </p:cNvPr>
          <p:cNvCxnSpPr>
            <a:cxnSpLocks/>
          </p:cNvCxnSpPr>
          <p:nvPr/>
        </p:nvCxnSpPr>
        <p:spPr>
          <a:xfrm flipH="1">
            <a:off x="6150792" y="5027147"/>
            <a:ext cx="6240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CBBD299-C08B-3541-A249-2EEF0182F26A}"/>
              </a:ext>
            </a:extLst>
          </p:cNvPr>
          <p:cNvSpPr txBox="1"/>
          <p:nvPr/>
        </p:nvSpPr>
        <p:spPr>
          <a:xfrm>
            <a:off x="6857776" y="5296405"/>
            <a:ext cx="158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Oswald" pitchFamily="2" charset="77"/>
              </a:rPr>
              <a:t>Surveys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5560E23-0077-8F41-98CB-73E10B7950C5}"/>
              </a:ext>
            </a:extLst>
          </p:cNvPr>
          <p:cNvCxnSpPr>
            <a:cxnSpLocks/>
          </p:cNvCxnSpPr>
          <p:nvPr/>
        </p:nvCxnSpPr>
        <p:spPr>
          <a:xfrm flipH="1">
            <a:off x="9749808" y="5027147"/>
            <a:ext cx="6240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3C9CCBF-FC5A-554E-8738-AF5AC8A6649B}"/>
              </a:ext>
            </a:extLst>
          </p:cNvPr>
          <p:cNvSpPr txBox="1"/>
          <p:nvPr/>
        </p:nvSpPr>
        <p:spPr>
          <a:xfrm>
            <a:off x="10456792" y="5296405"/>
            <a:ext cx="85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Oswald" pitchFamily="2" charset="77"/>
              </a:rPr>
              <a:t>A/B </a:t>
            </a:r>
            <a:r>
              <a:rPr lang="es-ES" dirty="0" err="1">
                <a:latin typeface="Oswald" pitchFamily="2" charset="77"/>
              </a:rPr>
              <a:t>testing</a:t>
            </a:r>
            <a:r>
              <a:rPr lang="es-ES" dirty="0">
                <a:latin typeface="Oswald" pitchFamily="2" charset="77"/>
              </a:rPr>
              <a:t> </a:t>
            </a:r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874A6213-5862-204E-B426-56AF36EA1841}"/>
              </a:ext>
            </a:extLst>
          </p:cNvPr>
          <p:cNvSpPr/>
          <p:nvPr/>
        </p:nvSpPr>
        <p:spPr>
          <a:xfrm>
            <a:off x="6928070" y="2398375"/>
            <a:ext cx="370918" cy="366061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60BA1A1B-6C2D-2F4C-B3AB-73F63A2880B3}"/>
              </a:ext>
            </a:extLst>
          </p:cNvPr>
          <p:cNvSpPr/>
          <p:nvPr/>
        </p:nvSpPr>
        <p:spPr>
          <a:xfrm>
            <a:off x="10577887" y="2463800"/>
            <a:ext cx="391216" cy="32910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7E158440-E6A2-B24F-8650-C8F845D7B654}"/>
              </a:ext>
            </a:extLst>
          </p:cNvPr>
          <p:cNvSpPr/>
          <p:nvPr/>
        </p:nvSpPr>
        <p:spPr>
          <a:xfrm>
            <a:off x="6979332" y="4786238"/>
            <a:ext cx="273689" cy="370698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" name="Forma libre 32">
            <a:extLst>
              <a:ext uri="{FF2B5EF4-FFF2-40B4-BE49-F238E27FC236}">
                <a16:creationId xmlns:a16="http://schemas.microsoft.com/office/drawing/2014/main" id="{F94CB005-6A17-614C-ABA5-4C3CE694FFF0}"/>
              </a:ext>
            </a:extLst>
          </p:cNvPr>
          <p:cNvSpPr/>
          <p:nvPr/>
        </p:nvSpPr>
        <p:spPr>
          <a:xfrm>
            <a:off x="10577888" y="4788591"/>
            <a:ext cx="373136" cy="379244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76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7DA1D193-721C-7F40-8E53-8F0821388F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9000"/>
                    </a14:imgEffect>
                    <a14:imgEffect>
                      <a14:brightnessContrast brigh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1" r="41"/>
          <a:stretch>
            <a:fillRect/>
          </a:stretch>
        </p:blipFill>
        <p:spPr/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92BBFE3-935C-6540-B71C-7C2E85E56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04_ RESEARCH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79C11F-C71A-A94B-B8DE-14F2A9FA06D5}"/>
              </a:ext>
            </a:extLst>
          </p:cNvPr>
          <p:cNvSpPr txBox="1"/>
          <p:nvPr/>
        </p:nvSpPr>
        <p:spPr>
          <a:xfrm>
            <a:off x="845683" y="1354595"/>
            <a:ext cx="6696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4.2 PROCEDURE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D23691-45C9-6347-A534-FCB76D66B1CD}"/>
              </a:ext>
            </a:extLst>
          </p:cNvPr>
          <p:cNvSpPr txBox="1"/>
          <p:nvPr/>
        </p:nvSpPr>
        <p:spPr>
          <a:xfrm>
            <a:off x="858094" y="1953074"/>
            <a:ext cx="6696431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Success</a:t>
            </a:r>
            <a:r>
              <a:rPr lang="es-ES" dirty="0"/>
              <a:t> </a:t>
            </a:r>
            <a:r>
              <a:rPr lang="es-ES" dirty="0" err="1"/>
              <a:t>always</a:t>
            </a:r>
            <a:r>
              <a:rPr lang="es-ES" dirty="0"/>
              <a:t> </a:t>
            </a:r>
            <a:r>
              <a:rPr lang="es-ES" dirty="0" err="1"/>
              <a:t>carries</a:t>
            </a:r>
            <a:r>
              <a:rPr lang="es-ES" dirty="0"/>
              <a:t> </a:t>
            </a:r>
            <a:r>
              <a:rPr lang="es-ES" dirty="0" err="1"/>
              <a:t>hard</a:t>
            </a:r>
            <a:r>
              <a:rPr lang="es-ES" dirty="0"/>
              <a:t> </a:t>
            </a:r>
            <a:r>
              <a:rPr lang="es-ES" dirty="0" err="1"/>
              <a:t>work</a:t>
            </a:r>
            <a:r>
              <a:rPr lang="es-ES" dirty="0"/>
              <a:t>, </a:t>
            </a:r>
            <a:r>
              <a:rPr lang="es-ES" dirty="0" err="1"/>
              <a:t>tell</a:t>
            </a:r>
            <a:r>
              <a:rPr lang="es-ES" dirty="0"/>
              <a:t> </a:t>
            </a:r>
            <a:r>
              <a:rPr lang="es-ES" dirty="0" err="1"/>
              <a:t>us</a:t>
            </a:r>
            <a:r>
              <a:rPr lang="es-ES" dirty="0"/>
              <a:t> </a:t>
            </a:r>
            <a:r>
              <a:rPr lang="es-ES" dirty="0" err="1"/>
              <a:t>yours</a:t>
            </a:r>
            <a:r>
              <a:rPr lang="es-ES" dirty="0"/>
              <a:t>!</a:t>
            </a: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C0F2B266-57A6-3644-B4A1-144FF003C394}"/>
              </a:ext>
            </a:extLst>
          </p:cNvPr>
          <p:cNvGrpSpPr/>
          <p:nvPr/>
        </p:nvGrpSpPr>
        <p:grpSpPr>
          <a:xfrm>
            <a:off x="1058677" y="3381195"/>
            <a:ext cx="6358721" cy="1673783"/>
            <a:chOff x="1058677" y="2945645"/>
            <a:chExt cx="6358721" cy="1673783"/>
          </a:xfrm>
        </p:grpSpPr>
        <p:sp>
          <p:nvSpPr>
            <p:cNvPr id="18" name="Arco de bloque 17">
              <a:extLst>
                <a:ext uri="{FF2B5EF4-FFF2-40B4-BE49-F238E27FC236}">
                  <a16:creationId xmlns:a16="http://schemas.microsoft.com/office/drawing/2014/main" id="{FA7CC891-963E-8648-9543-53A4C68AB1B2}"/>
                </a:ext>
              </a:extLst>
            </p:cNvPr>
            <p:cNvSpPr/>
            <p:nvPr/>
          </p:nvSpPr>
          <p:spPr>
            <a:xfrm>
              <a:off x="4213608" y="2993146"/>
              <a:ext cx="1626282" cy="1626282"/>
            </a:xfrm>
            <a:prstGeom prst="blockArc">
              <a:avLst>
                <a:gd name="adj1" fmla="val 10800000"/>
                <a:gd name="adj2" fmla="val 21569649"/>
                <a:gd name="adj3" fmla="val 301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9" name="Arco de bloque 18">
              <a:extLst>
                <a:ext uri="{FF2B5EF4-FFF2-40B4-BE49-F238E27FC236}">
                  <a16:creationId xmlns:a16="http://schemas.microsoft.com/office/drawing/2014/main" id="{E5D4EFA5-95A0-7745-B527-964103107CAA}"/>
                </a:ext>
              </a:extLst>
            </p:cNvPr>
            <p:cNvSpPr/>
            <p:nvPr/>
          </p:nvSpPr>
          <p:spPr>
            <a:xfrm rot="10800000">
              <a:off x="5791116" y="2945645"/>
              <a:ext cx="1626282" cy="1626282"/>
            </a:xfrm>
            <a:prstGeom prst="blockArc">
              <a:avLst>
                <a:gd name="adj1" fmla="val 10800000"/>
                <a:gd name="adj2" fmla="val 21569649"/>
                <a:gd name="adj3" fmla="val 301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5" name="Arco de bloque 4">
              <a:extLst>
                <a:ext uri="{FF2B5EF4-FFF2-40B4-BE49-F238E27FC236}">
                  <a16:creationId xmlns:a16="http://schemas.microsoft.com/office/drawing/2014/main" id="{A0F7707C-7487-4047-9DB1-6625A697108E}"/>
                </a:ext>
              </a:extLst>
            </p:cNvPr>
            <p:cNvSpPr/>
            <p:nvPr/>
          </p:nvSpPr>
          <p:spPr>
            <a:xfrm>
              <a:off x="1058677" y="2993146"/>
              <a:ext cx="1626282" cy="1626282"/>
            </a:xfrm>
            <a:prstGeom prst="blockArc">
              <a:avLst>
                <a:gd name="adj1" fmla="val 10800000"/>
                <a:gd name="adj2" fmla="val 21569649"/>
                <a:gd name="adj3" fmla="val 301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5" name="Arco de bloque 14">
              <a:extLst>
                <a:ext uri="{FF2B5EF4-FFF2-40B4-BE49-F238E27FC236}">
                  <a16:creationId xmlns:a16="http://schemas.microsoft.com/office/drawing/2014/main" id="{742C3E61-BB6A-BE44-94FA-43C0C21EA6B9}"/>
                </a:ext>
              </a:extLst>
            </p:cNvPr>
            <p:cNvSpPr/>
            <p:nvPr/>
          </p:nvSpPr>
          <p:spPr>
            <a:xfrm rot="10800000">
              <a:off x="2636185" y="2945645"/>
              <a:ext cx="1626282" cy="1626282"/>
            </a:xfrm>
            <a:prstGeom prst="blockArc">
              <a:avLst>
                <a:gd name="adj1" fmla="val 10800000"/>
                <a:gd name="adj2" fmla="val 21569649"/>
                <a:gd name="adj3" fmla="val 301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</p:grpSp>
      <p:sp>
        <p:nvSpPr>
          <p:cNvPr id="21" name="Elipse 20">
            <a:extLst>
              <a:ext uri="{FF2B5EF4-FFF2-40B4-BE49-F238E27FC236}">
                <a16:creationId xmlns:a16="http://schemas.microsoft.com/office/drawing/2014/main" id="{6D115C88-3B34-B247-8361-8195D5C32790}"/>
              </a:ext>
            </a:extLst>
          </p:cNvPr>
          <p:cNvSpPr/>
          <p:nvPr/>
        </p:nvSpPr>
        <p:spPr>
          <a:xfrm>
            <a:off x="1273608" y="3668412"/>
            <a:ext cx="1172619" cy="1172619"/>
          </a:xfrm>
          <a:prstGeom prst="ellipse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623DCBB0-5BB5-6A49-AE8F-31681422440C}"/>
              </a:ext>
            </a:extLst>
          </p:cNvPr>
          <p:cNvSpPr/>
          <p:nvPr/>
        </p:nvSpPr>
        <p:spPr>
          <a:xfrm>
            <a:off x="1641975" y="4127176"/>
            <a:ext cx="450295" cy="239863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9BAFE33-B346-0442-8510-C2CA72D30AF6}"/>
              </a:ext>
            </a:extLst>
          </p:cNvPr>
          <p:cNvSpPr txBox="1"/>
          <p:nvPr/>
        </p:nvSpPr>
        <p:spPr>
          <a:xfrm>
            <a:off x="945260" y="5191163"/>
            <a:ext cx="1668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16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7769B2B-DA22-794F-BE1F-E0DAD26F5140}"/>
              </a:ext>
            </a:extLst>
          </p:cNvPr>
          <p:cNvSpPr/>
          <p:nvPr/>
        </p:nvSpPr>
        <p:spPr>
          <a:xfrm>
            <a:off x="2823439" y="3637416"/>
            <a:ext cx="1172619" cy="1172619"/>
          </a:xfrm>
          <a:prstGeom prst="ellipse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1DABEFAC-1592-784F-B005-D8EE75BB1C2A}"/>
              </a:ext>
            </a:extLst>
          </p:cNvPr>
          <p:cNvSpPr/>
          <p:nvPr/>
        </p:nvSpPr>
        <p:spPr>
          <a:xfrm>
            <a:off x="4435262" y="3668412"/>
            <a:ext cx="1172619" cy="1172619"/>
          </a:xfrm>
          <a:prstGeom prst="ellipse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7A4D3D77-3A25-7E44-9D5C-B9DDB68CC86C}"/>
              </a:ext>
            </a:extLst>
          </p:cNvPr>
          <p:cNvSpPr/>
          <p:nvPr/>
        </p:nvSpPr>
        <p:spPr>
          <a:xfrm>
            <a:off x="6000592" y="3637416"/>
            <a:ext cx="1172619" cy="1172619"/>
          </a:xfrm>
          <a:prstGeom prst="ellipse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356B2DA4-B2DD-CE47-9049-2AC9F9EB0C50}"/>
              </a:ext>
            </a:extLst>
          </p:cNvPr>
          <p:cNvSpPr/>
          <p:nvPr/>
        </p:nvSpPr>
        <p:spPr>
          <a:xfrm>
            <a:off x="953136" y="4060825"/>
            <a:ext cx="279575" cy="27957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977DDE3E-7921-3B47-A8D2-726A274C8C1D}"/>
              </a:ext>
            </a:extLst>
          </p:cNvPr>
          <p:cNvSpPr/>
          <p:nvPr/>
        </p:nvSpPr>
        <p:spPr>
          <a:xfrm>
            <a:off x="7262540" y="4060825"/>
            <a:ext cx="279575" cy="27957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42A9EC59-387A-2741-AA48-A33B45254449}"/>
              </a:ext>
            </a:extLst>
          </p:cNvPr>
          <p:cNvSpPr txBox="1"/>
          <p:nvPr/>
        </p:nvSpPr>
        <p:spPr>
          <a:xfrm>
            <a:off x="2644701" y="5191163"/>
            <a:ext cx="1490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16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2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86542C8-52EC-F443-AFE5-82978A42F238}"/>
              </a:ext>
            </a:extLst>
          </p:cNvPr>
          <p:cNvSpPr txBox="1"/>
          <p:nvPr/>
        </p:nvSpPr>
        <p:spPr>
          <a:xfrm>
            <a:off x="4295086" y="5191163"/>
            <a:ext cx="1490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16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E7578D91-C715-EB45-9ED7-5BE69B5BBBF5}"/>
              </a:ext>
            </a:extLst>
          </p:cNvPr>
          <p:cNvSpPr txBox="1"/>
          <p:nvPr/>
        </p:nvSpPr>
        <p:spPr>
          <a:xfrm>
            <a:off x="5984402" y="5191163"/>
            <a:ext cx="1490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16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4</a:t>
            </a:r>
          </a:p>
        </p:txBody>
      </p:sp>
      <p:sp>
        <p:nvSpPr>
          <p:cNvPr id="51" name="Forma libre 50">
            <a:extLst>
              <a:ext uri="{FF2B5EF4-FFF2-40B4-BE49-F238E27FC236}">
                <a16:creationId xmlns:a16="http://schemas.microsoft.com/office/drawing/2014/main" id="{EBABF43C-68A3-734D-82A9-089C4371C8DE}"/>
              </a:ext>
            </a:extLst>
          </p:cNvPr>
          <p:cNvSpPr/>
          <p:nvPr/>
        </p:nvSpPr>
        <p:spPr>
          <a:xfrm>
            <a:off x="3196133" y="3998462"/>
            <a:ext cx="420905" cy="450526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C5D245EE-E1C9-2340-AA90-2B8157EE3DD2}"/>
              </a:ext>
            </a:extLst>
          </p:cNvPr>
          <p:cNvSpPr/>
          <p:nvPr/>
        </p:nvSpPr>
        <p:spPr>
          <a:xfrm>
            <a:off x="4814177" y="4042643"/>
            <a:ext cx="429209" cy="427803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Forma libre 52">
            <a:extLst>
              <a:ext uri="{FF2B5EF4-FFF2-40B4-BE49-F238E27FC236}">
                <a16:creationId xmlns:a16="http://schemas.microsoft.com/office/drawing/2014/main" id="{7482BAB1-1136-6945-A75B-7C3C7CB8BDE5}"/>
              </a:ext>
            </a:extLst>
          </p:cNvPr>
          <p:cNvSpPr/>
          <p:nvPr/>
        </p:nvSpPr>
        <p:spPr>
          <a:xfrm>
            <a:off x="6451213" y="4042643"/>
            <a:ext cx="309821" cy="445578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9FCC2669-5616-AA48-982A-D0A853E4ACC2}"/>
              </a:ext>
            </a:extLst>
          </p:cNvPr>
          <p:cNvSpPr txBox="1"/>
          <p:nvPr/>
        </p:nvSpPr>
        <p:spPr>
          <a:xfrm>
            <a:off x="9400878" y="2380346"/>
            <a:ext cx="23854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</a:p>
          <a:p>
            <a:pPr>
              <a:spcAft>
                <a:spcPts val="600"/>
              </a:spcAft>
            </a:pP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8FD9E38-C681-4B42-B12E-2C87FF8929A9}"/>
              </a:ext>
            </a:extLst>
          </p:cNvPr>
          <p:cNvSpPr txBox="1"/>
          <p:nvPr/>
        </p:nvSpPr>
        <p:spPr>
          <a:xfrm>
            <a:off x="9400878" y="3431070"/>
            <a:ext cx="23854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2</a:t>
            </a:r>
          </a:p>
          <a:p>
            <a:pPr>
              <a:spcAft>
                <a:spcPts val="600"/>
              </a:spcAft>
            </a:pP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9F5FB34-95E7-C745-8750-4E606D091E38}"/>
              </a:ext>
            </a:extLst>
          </p:cNvPr>
          <p:cNvSpPr txBox="1"/>
          <p:nvPr/>
        </p:nvSpPr>
        <p:spPr>
          <a:xfrm>
            <a:off x="9400878" y="4493062"/>
            <a:ext cx="23854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</a:p>
          <a:p>
            <a:pPr>
              <a:spcAft>
                <a:spcPts val="600"/>
              </a:spcAft>
            </a:pP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09AC856-B77E-F94D-B6CB-B72ED0DC7592}"/>
              </a:ext>
            </a:extLst>
          </p:cNvPr>
          <p:cNvSpPr txBox="1"/>
          <p:nvPr/>
        </p:nvSpPr>
        <p:spPr>
          <a:xfrm>
            <a:off x="9400878" y="5529717"/>
            <a:ext cx="23854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4</a:t>
            </a:r>
          </a:p>
          <a:p>
            <a:pPr>
              <a:spcAft>
                <a:spcPts val="600"/>
              </a:spcAft>
            </a:pP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Lorem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ipsum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dolor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consectetur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6C9B42EE-C895-8B4E-B95A-CF2C777DD10E}"/>
              </a:ext>
            </a:extLst>
          </p:cNvPr>
          <p:cNvSpPr/>
          <p:nvPr/>
        </p:nvSpPr>
        <p:spPr>
          <a:xfrm>
            <a:off x="8992089" y="2458553"/>
            <a:ext cx="136328" cy="1363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DAB73D9-C46E-194B-94D6-0B100507B848}"/>
              </a:ext>
            </a:extLst>
          </p:cNvPr>
          <p:cNvCxnSpPr>
            <a:cxnSpLocks/>
          </p:cNvCxnSpPr>
          <p:nvPr/>
        </p:nvCxnSpPr>
        <p:spPr>
          <a:xfrm>
            <a:off x="9052214" y="2594881"/>
            <a:ext cx="0" cy="30845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e 32">
            <a:extLst>
              <a:ext uri="{FF2B5EF4-FFF2-40B4-BE49-F238E27FC236}">
                <a16:creationId xmlns:a16="http://schemas.microsoft.com/office/drawing/2014/main" id="{5F5E234A-BA22-3C42-B751-B48D8F5B48C4}"/>
              </a:ext>
            </a:extLst>
          </p:cNvPr>
          <p:cNvSpPr/>
          <p:nvPr/>
        </p:nvSpPr>
        <p:spPr>
          <a:xfrm>
            <a:off x="8992089" y="3500700"/>
            <a:ext cx="136328" cy="1363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A3D4D6F7-F888-5F41-A405-D1D1F1BA79E5}"/>
              </a:ext>
            </a:extLst>
          </p:cNvPr>
          <p:cNvSpPr/>
          <p:nvPr/>
        </p:nvSpPr>
        <p:spPr>
          <a:xfrm>
            <a:off x="8992089" y="4563018"/>
            <a:ext cx="136328" cy="1363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C2D3FD1D-A14D-4E4A-A49B-B7734D79A76C}"/>
              </a:ext>
            </a:extLst>
          </p:cNvPr>
          <p:cNvSpPr/>
          <p:nvPr/>
        </p:nvSpPr>
        <p:spPr>
          <a:xfrm>
            <a:off x="8992089" y="5580144"/>
            <a:ext cx="136328" cy="1363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88C7FFA-C370-E24F-A5E4-8DF9DADAF64C}"/>
              </a:ext>
            </a:extLst>
          </p:cNvPr>
          <p:cNvSpPr txBox="1"/>
          <p:nvPr/>
        </p:nvSpPr>
        <p:spPr>
          <a:xfrm>
            <a:off x="8446575" y="584965"/>
            <a:ext cx="3745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spc="600" dirty="0">
                <a:solidFill>
                  <a:schemeClr val="accent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1745</a:t>
            </a:r>
          </a:p>
        </p:txBody>
      </p:sp>
    </p:spTree>
    <p:extLst>
      <p:ext uri="{BB962C8B-B14F-4D97-AF65-F5344CB8AC3E}">
        <p14:creationId xmlns:p14="http://schemas.microsoft.com/office/powerpoint/2010/main" val="243689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7DF42ED-43A4-8048-B179-1F3C1B9D5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870" y="2478054"/>
            <a:ext cx="5525130" cy="368742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3" y="2066376"/>
            <a:ext cx="5250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RESULTS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3292209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BCCC194-0A4B-0F47-BA64-C9C82B247BD0}"/>
              </a:ext>
            </a:extLst>
          </p:cNvPr>
          <p:cNvSpPr txBox="1"/>
          <p:nvPr/>
        </p:nvSpPr>
        <p:spPr>
          <a:xfrm>
            <a:off x="7269523" y="2187370"/>
            <a:ext cx="3697792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Images</a:t>
            </a:r>
            <a:r>
              <a:rPr lang="es-ES" dirty="0">
                <a:solidFill>
                  <a:schemeClr val="bg1"/>
                </a:solidFill>
              </a:rPr>
              <a:t>, </a:t>
            </a:r>
            <a:r>
              <a:rPr lang="es-ES" dirty="0" err="1">
                <a:solidFill>
                  <a:schemeClr val="bg1"/>
                </a:solidFill>
              </a:rPr>
              <a:t>words</a:t>
            </a:r>
            <a:r>
              <a:rPr lang="es-ES" dirty="0">
                <a:solidFill>
                  <a:schemeClr val="bg1"/>
                </a:solidFill>
              </a:rPr>
              <a:t>, figures...</a:t>
            </a:r>
            <a:r>
              <a:rPr lang="es-ES" dirty="0" err="1">
                <a:solidFill>
                  <a:schemeClr val="bg1"/>
                </a:solidFill>
              </a:rPr>
              <a:t>everything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worth</a:t>
            </a:r>
            <a:r>
              <a:rPr lang="es-ES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4F9B63-606F-944D-832F-C66F16A0BE5A}"/>
              </a:ext>
            </a:extLst>
          </p:cNvPr>
          <p:cNvSpPr txBox="1"/>
          <p:nvPr/>
        </p:nvSpPr>
        <p:spPr>
          <a:xfrm>
            <a:off x="7269523" y="3563755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06F7677-37E7-0C40-A19B-898DB5CCD8D3}"/>
              </a:ext>
            </a:extLst>
          </p:cNvPr>
          <p:cNvSpPr/>
          <p:nvPr/>
        </p:nvSpPr>
        <p:spPr>
          <a:xfrm>
            <a:off x="845684" y="496716"/>
            <a:ext cx="14847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05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45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9E1ED1C0-EC91-B649-BFB3-208839DA734B}"/>
              </a:ext>
            </a:extLst>
          </p:cNvPr>
          <p:cNvSpPr/>
          <p:nvPr/>
        </p:nvSpPr>
        <p:spPr>
          <a:xfrm>
            <a:off x="0" y="2366061"/>
            <a:ext cx="12192000" cy="17430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B03C63-0C31-D543-8F70-268E10983E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05_ RESULTS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DCB44E2-C839-3547-BFE3-111856451CB7}"/>
              </a:ext>
            </a:extLst>
          </p:cNvPr>
          <p:cNvSpPr txBox="1"/>
          <p:nvPr/>
        </p:nvSpPr>
        <p:spPr>
          <a:xfrm>
            <a:off x="845684" y="952284"/>
            <a:ext cx="5868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5.1. </a:t>
            </a:r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Qualitative</a:t>
            </a:r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results</a:t>
            </a:r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 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7B1D52-CA6A-F544-B717-DE75C6295903}"/>
              </a:ext>
            </a:extLst>
          </p:cNvPr>
          <p:cNvSpPr txBox="1"/>
          <p:nvPr/>
        </p:nvSpPr>
        <p:spPr>
          <a:xfrm>
            <a:off x="845685" y="1531954"/>
            <a:ext cx="5868988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insights</a:t>
            </a:r>
            <a:r>
              <a:rPr lang="es-ES" dirty="0"/>
              <a:t> are </a:t>
            </a:r>
            <a:r>
              <a:rPr lang="es-ES" dirty="0" err="1"/>
              <a:t>truly</a:t>
            </a:r>
            <a:r>
              <a:rPr lang="es-ES" dirty="0"/>
              <a:t> </a:t>
            </a:r>
            <a:r>
              <a:rPr lang="es-ES" dirty="0" err="1"/>
              <a:t>valuable</a:t>
            </a:r>
            <a:r>
              <a:rPr lang="es-ES" dirty="0"/>
              <a:t> 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E5F8D80-AA33-5A47-AF76-848A997CA2AF}"/>
              </a:ext>
            </a:extLst>
          </p:cNvPr>
          <p:cNvSpPr txBox="1"/>
          <p:nvPr/>
        </p:nvSpPr>
        <p:spPr>
          <a:xfrm>
            <a:off x="845684" y="2671226"/>
            <a:ext cx="3431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ES" sz="32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narrative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CE2791A-3501-3540-8886-23CF1CC54A76}"/>
              </a:ext>
            </a:extLst>
          </p:cNvPr>
          <p:cNvSpPr txBox="1"/>
          <p:nvPr/>
        </p:nvSpPr>
        <p:spPr>
          <a:xfrm>
            <a:off x="845684" y="4546673"/>
            <a:ext cx="3256201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/>
              <a:t>Acording</a:t>
            </a:r>
            <a:r>
              <a:rPr lang="es-ES" sz="1400" dirty="0"/>
              <a:t> to </a:t>
            </a:r>
            <a:r>
              <a:rPr lang="es-ES" sz="1400" dirty="0" err="1"/>
              <a:t>surveys</a:t>
            </a:r>
            <a:r>
              <a:rPr lang="es-ES" sz="1400" dirty="0"/>
              <a:t> </a:t>
            </a:r>
            <a:r>
              <a:rPr lang="es-ES" sz="1400" dirty="0" err="1"/>
              <a:t>on</a:t>
            </a:r>
            <a:r>
              <a:rPr lang="es-ES" sz="1400" dirty="0"/>
              <a:t> </a:t>
            </a:r>
            <a:r>
              <a:rPr lang="es-ES" sz="1400" dirty="0" err="1"/>
              <a:t>group</a:t>
            </a:r>
            <a:r>
              <a:rPr lang="es-ES" sz="1400" dirty="0"/>
              <a:t> 1 and 2 </a:t>
            </a:r>
            <a:r>
              <a:rPr lang="es-ES" sz="1400" dirty="0" err="1"/>
              <a:t>participants</a:t>
            </a:r>
            <a:r>
              <a:rPr lang="es-ES" sz="1400" dirty="0"/>
              <a:t> </a:t>
            </a:r>
            <a:r>
              <a:rPr lang="es-ES" sz="1400" dirty="0" err="1"/>
              <a:t>prefer</a:t>
            </a:r>
            <a:r>
              <a:rPr lang="es-ES" sz="1400" dirty="0"/>
              <a:t> to </a:t>
            </a:r>
            <a:r>
              <a:rPr lang="es-ES" sz="1400" dirty="0" err="1"/>
              <a:t>hear</a:t>
            </a:r>
            <a:r>
              <a:rPr lang="es-ES" sz="1400" dirty="0"/>
              <a:t> </a:t>
            </a:r>
            <a:r>
              <a:rPr lang="es-ES" sz="1400" dirty="0" err="1"/>
              <a:t>what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presenter</a:t>
            </a:r>
            <a:r>
              <a:rPr lang="es-ES" sz="1400" dirty="0"/>
              <a:t> has to </a:t>
            </a:r>
            <a:r>
              <a:rPr lang="es-ES" sz="1400" dirty="0" err="1"/>
              <a:t>say</a:t>
            </a:r>
            <a:r>
              <a:rPr lang="es-ES" sz="1400" dirty="0"/>
              <a:t> </a:t>
            </a:r>
            <a:r>
              <a:rPr lang="es-ES" sz="1400" dirty="0" err="1"/>
              <a:t>instead</a:t>
            </a:r>
            <a:r>
              <a:rPr lang="es-ES" sz="1400" dirty="0"/>
              <a:t> of </a:t>
            </a:r>
            <a:r>
              <a:rPr lang="es-ES" sz="1400" dirty="0" err="1"/>
              <a:t>reading</a:t>
            </a:r>
            <a:r>
              <a:rPr lang="es-ES" sz="1400" dirty="0"/>
              <a:t> </a:t>
            </a:r>
            <a:r>
              <a:rPr lang="es-ES" sz="1400" dirty="0" err="1"/>
              <a:t>what’s</a:t>
            </a:r>
            <a:r>
              <a:rPr lang="es-ES" sz="1400" dirty="0"/>
              <a:t> in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presentation</a:t>
            </a:r>
            <a:r>
              <a:rPr lang="es-ES" sz="140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96A92AD-6042-F645-B4F9-4CEA075EF2D8}"/>
              </a:ext>
            </a:extLst>
          </p:cNvPr>
          <p:cNvSpPr txBox="1"/>
          <p:nvPr/>
        </p:nvSpPr>
        <p:spPr>
          <a:xfrm>
            <a:off x="4632436" y="2671226"/>
            <a:ext cx="3431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Soft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ES" sz="32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colors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BA0A98-BC09-E445-937B-B4933A3A2CE6}"/>
              </a:ext>
            </a:extLst>
          </p:cNvPr>
          <p:cNvSpPr txBox="1"/>
          <p:nvPr/>
        </p:nvSpPr>
        <p:spPr>
          <a:xfrm>
            <a:off x="4632436" y="4546673"/>
            <a:ext cx="3256201" cy="16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/>
              <a:t>In </a:t>
            </a:r>
            <a:r>
              <a:rPr lang="es-ES" sz="1400" dirty="0" err="1"/>
              <a:t>focus</a:t>
            </a:r>
            <a:r>
              <a:rPr lang="es-ES" sz="1400" dirty="0"/>
              <a:t> </a:t>
            </a:r>
            <a:r>
              <a:rPr lang="es-ES" sz="1400" dirty="0" err="1"/>
              <a:t>groups</a:t>
            </a:r>
            <a:r>
              <a:rPr lang="es-ES" sz="1400" dirty="0"/>
              <a:t> 1 and 3, </a:t>
            </a:r>
            <a:r>
              <a:rPr lang="es-ES" sz="1400" dirty="0" err="1"/>
              <a:t>most</a:t>
            </a:r>
            <a:r>
              <a:rPr lang="es-ES" sz="1400" dirty="0"/>
              <a:t> of </a:t>
            </a:r>
            <a:r>
              <a:rPr lang="es-ES" sz="1400" dirty="0" err="1"/>
              <a:t>participants</a:t>
            </a:r>
            <a:r>
              <a:rPr lang="es-ES" sz="1400" dirty="0"/>
              <a:t> </a:t>
            </a:r>
            <a:r>
              <a:rPr lang="es-ES" sz="1400" dirty="0" err="1"/>
              <a:t>had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need</a:t>
            </a:r>
            <a:r>
              <a:rPr lang="es-ES" sz="1400" dirty="0"/>
              <a:t> of </a:t>
            </a:r>
            <a:r>
              <a:rPr lang="es-ES" sz="1400" dirty="0" err="1"/>
              <a:t>seeing</a:t>
            </a:r>
            <a:r>
              <a:rPr lang="es-ES" sz="1400" dirty="0"/>
              <a:t> </a:t>
            </a:r>
            <a:r>
              <a:rPr lang="es-ES" sz="1400" dirty="0" err="1"/>
              <a:t>softer</a:t>
            </a:r>
            <a:r>
              <a:rPr lang="es-ES" sz="1400" dirty="0"/>
              <a:t> </a:t>
            </a:r>
            <a:r>
              <a:rPr lang="es-ES" sz="1400" dirty="0" err="1"/>
              <a:t>colors</a:t>
            </a:r>
            <a:r>
              <a:rPr lang="es-ES" sz="1400" dirty="0"/>
              <a:t> in general in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presentations</a:t>
            </a:r>
            <a:r>
              <a:rPr lang="es-ES" sz="1400" dirty="0"/>
              <a:t> and more </a:t>
            </a:r>
            <a:r>
              <a:rPr lang="es-ES" sz="1400" dirty="0" err="1"/>
              <a:t>powerful</a:t>
            </a:r>
            <a:r>
              <a:rPr lang="es-ES" sz="1400" dirty="0"/>
              <a:t> </a:t>
            </a:r>
            <a:r>
              <a:rPr lang="es-ES" sz="1400" dirty="0" err="1"/>
              <a:t>colors</a:t>
            </a:r>
            <a:r>
              <a:rPr lang="es-ES" sz="1400" dirty="0"/>
              <a:t> </a:t>
            </a:r>
            <a:r>
              <a:rPr lang="es-ES" sz="1400" dirty="0" err="1"/>
              <a:t>for</a:t>
            </a:r>
            <a:r>
              <a:rPr lang="es-ES" sz="1400" dirty="0"/>
              <a:t> </a:t>
            </a:r>
            <a:r>
              <a:rPr lang="es-ES" sz="1400" dirty="0" err="1"/>
              <a:t>certain</a:t>
            </a:r>
            <a:r>
              <a:rPr lang="es-ES" sz="1400" dirty="0"/>
              <a:t> </a:t>
            </a:r>
            <a:r>
              <a:rPr lang="es-ES" sz="1400" dirty="0" err="1"/>
              <a:t>information</a:t>
            </a:r>
            <a:r>
              <a:rPr lang="es-ES" sz="1400" dirty="0"/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776DB35-E0C0-194E-A576-7B4D08662B5C}"/>
              </a:ext>
            </a:extLst>
          </p:cNvPr>
          <p:cNvSpPr txBox="1"/>
          <p:nvPr/>
        </p:nvSpPr>
        <p:spPr>
          <a:xfrm>
            <a:off x="8360802" y="2671226"/>
            <a:ext cx="2782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Bullets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ES" sz="32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presetation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27F8304-7F3F-CA43-9F48-0FE45496B65A}"/>
              </a:ext>
            </a:extLst>
          </p:cNvPr>
          <p:cNvSpPr txBox="1"/>
          <p:nvPr/>
        </p:nvSpPr>
        <p:spPr>
          <a:xfrm>
            <a:off x="8360802" y="4546673"/>
            <a:ext cx="3140006" cy="16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/>
              <a:t>In </a:t>
            </a:r>
            <a:r>
              <a:rPr lang="es-ES" sz="1400" dirty="0" err="1"/>
              <a:t>order</a:t>
            </a:r>
            <a:r>
              <a:rPr lang="es-ES" sz="1400" dirty="0"/>
              <a:t> to </a:t>
            </a:r>
            <a:r>
              <a:rPr lang="es-ES" sz="1400" dirty="0" err="1"/>
              <a:t>internalize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information</a:t>
            </a:r>
            <a:r>
              <a:rPr lang="es-ES" sz="1400" dirty="0"/>
              <a:t>, </a:t>
            </a:r>
            <a:r>
              <a:rPr lang="es-ES" sz="1400" dirty="0" err="1"/>
              <a:t>the</a:t>
            </a:r>
            <a:r>
              <a:rPr lang="es-ES" sz="1400" dirty="0"/>
              <a:t> A/B </a:t>
            </a:r>
            <a:r>
              <a:rPr lang="es-ES" sz="1400" dirty="0" err="1"/>
              <a:t>testing</a:t>
            </a:r>
            <a:r>
              <a:rPr lang="es-ES" sz="1400" dirty="0"/>
              <a:t> </a:t>
            </a:r>
            <a:r>
              <a:rPr lang="es-ES" sz="1400" dirty="0" err="1"/>
              <a:t>results</a:t>
            </a:r>
            <a:r>
              <a:rPr lang="es-ES" sz="1400" dirty="0"/>
              <a:t> </a:t>
            </a:r>
            <a:r>
              <a:rPr lang="es-ES" sz="1400" dirty="0" err="1"/>
              <a:t>showed</a:t>
            </a:r>
            <a:r>
              <a:rPr lang="es-ES" sz="1400" dirty="0"/>
              <a:t> </a:t>
            </a:r>
            <a:r>
              <a:rPr lang="es-ES" sz="1400" dirty="0" err="1"/>
              <a:t>that</a:t>
            </a:r>
            <a:r>
              <a:rPr lang="es-ES" sz="1400" dirty="0"/>
              <a:t> </a:t>
            </a:r>
            <a:r>
              <a:rPr lang="es-ES" sz="1400" dirty="0" err="1"/>
              <a:t>participants</a:t>
            </a:r>
            <a:r>
              <a:rPr lang="es-ES" sz="1400" dirty="0"/>
              <a:t> </a:t>
            </a:r>
            <a:r>
              <a:rPr lang="es-ES" sz="1400" dirty="0" err="1"/>
              <a:t>prefered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presentation</a:t>
            </a:r>
            <a:r>
              <a:rPr lang="es-ES" sz="1400" dirty="0"/>
              <a:t> in </a:t>
            </a:r>
            <a:r>
              <a:rPr lang="es-ES" sz="1400" dirty="0" err="1"/>
              <a:t>which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slides</a:t>
            </a:r>
            <a:r>
              <a:rPr lang="es-ES" sz="1400" dirty="0"/>
              <a:t> </a:t>
            </a:r>
            <a:r>
              <a:rPr lang="es-ES" sz="1400" dirty="0" err="1"/>
              <a:t>showed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information</a:t>
            </a:r>
            <a:r>
              <a:rPr lang="es-ES" sz="1400" dirty="0"/>
              <a:t> in </a:t>
            </a:r>
            <a:r>
              <a:rPr lang="es-ES" sz="1400" dirty="0" err="1"/>
              <a:t>bullet</a:t>
            </a:r>
            <a:r>
              <a:rPr lang="es-ES" sz="1400" dirty="0"/>
              <a:t> </a:t>
            </a:r>
            <a:r>
              <a:rPr lang="es-ES" sz="1400" dirty="0" err="1"/>
              <a:t>points</a:t>
            </a:r>
            <a:r>
              <a:rPr lang="es-ES" sz="1400" dirty="0"/>
              <a:t>. 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1CF90B6-00AB-1040-AA83-FE233FDC4F26}"/>
              </a:ext>
            </a:extLst>
          </p:cNvPr>
          <p:cNvCxnSpPr>
            <a:cxnSpLocks/>
          </p:cNvCxnSpPr>
          <p:nvPr/>
        </p:nvCxnSpPr>
        <p:spPr>
          <a:xfrm>
            <a:off x="1038783" y="3956130"/>
            <a:ext cx="0" cy="42989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6FE191C-56C2-2648-9DB9-6475EBD257B3}"/>
              </a:ext>
            </a:extLst>
          </p:cNvPr>
          <p:cNvCxnSpPr>
            <a:cxnSpLocks/>
          </p:cNvCxnSpPr>
          <p:nvPr/>
        </p:nvCxnSpPr>
        <p:spPr>
          <a:xfrm>
            <a:off x="4727379" y="3956130"/>
            <a:ext cx="0" cy="42989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D5D45CF-D087-7A45-80BE-3F0A8F37F44B}"/>
              </a:ext>
            </a:extLst>
          </p:cNvPr>
          <p:cNvCxnSpPr>
            <a:cxnSpLocks/>
          </p:cNvCxnSpPr>
          <p:nvPr/>
        </p:nvCxnSpPr>
        <p:spPr>
          <a:xfrm>
            <a:off x="8539962" y="3956130"/>
            <a:ext cx="0" cy="42989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01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D35AB29C-A0A9-9643-BF85-9177463D0A23}"/>
              </a:ext>
            </a:extLst>
          </p:cNvPr>
          <p:cNvSpPr/>
          <p:nvPr/>
        </p:nvSpPr>
        <p:spPr>
          <a:xfrm>
            <a:off x="6177490" y="0"/>
            <a:ext cx="601450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45EDE2FF-D9B1-5243-A279-BB77C3ADB5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641262"/>
              </p:ext>
            </p:extLst>
          </p:nvPr>
        </p:nvGraphicFramePr>
        <p:xfrm>
          <a:off x="6633274" y="2394372"/>
          <a:ext cx="5083443" cy="3797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BE6DE6D-CD48-D948-B8F9-266B640D61B4}"/>
              </a:ext>
            </a:extLst>
          </p:cNvPr>
          <p:cNvSpPr txBox="1"/>
          <p:nvPr/>
        </p:nvSpPr>
        <p:spPr>
          <a:xfrm>
            <a:off x="845685" y="952284"/>
            <a:ext cx="3431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5.2. </a:t>
            </a:r>
          </a:p>
          <a:p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Quantitative</a:t>
            </a:r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results</a:t>
            </a:r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 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C4C4BA-48D4-D744-8F7F-11580B8D1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05_ RESULTS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D35C7DC-3E94-A84B-A7DE-21EA669205FE}"/>
              </a:ext>
            </a:extLst>
          </p:cNvPr>
          <p:cNvGrpSpPr/>
          <p:nvPr/>
        </p:nvGrpSpPr>
        <p:grpSpPr>
          <a:xfrm>
            <a:off x="9485363" y="546382"/>
            <a:ext cx="2200358" cy="814366"/>
            <a:chOff x="9440199" y="364592"/>
            <a:chExt cx="2791426" cy="1033124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57D1EE6-A30E-CF41-A4CD-F494F0C3E1D4}"/>
                </a:ext>
              </a:extLst>
            </p:cNvPr>
            <p:cNvSpPr/>
            <p:nvPr/>
          </p:nvSpPr>
          <p:spPr>
            <a:xfrm>
              <a:off x="9440199" y="452667"/>
              <a:ext cx="309967" cy="30996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0C7F55D1-3A3C-5B4B-BDAF-7EEE061C4118}"/>
                </a:ext>
              </a:extLst>
            </p:cNvPr>
            <p:cNvSpPr txBox="1"/>
            <p:nvPr/>
          </p:nvSpPr>
          <p:spPr>
            <a:xfrm>
              <a:off x="9859361" y="364592"/>
              <a:ext cx="2372264" cy="425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1200" dirty="0"/>
                <a:t>Chart </a:t>
              </a:r>
              <a:r>
                <a:rPr lang="es-ES" sz="1200" dirty="0" err="1"/>
                <a:t>name</a:t>
              </a:r>
              <a:r>
                <a:rPr lang="es-ES" sz="1200" dirty="0"/>
                <a:t> </a:t>
              </a:r>
              <a:r>
                <a:rPr lang="es-ES" sz="1200" dirty="0" err="1"/>
                <a:t>here</a:t>
              </a:r>
              <a:endParaRPr lang="es-ES" sz="1200" dirty="0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685F51C9-367C-4B42-A722-E8FDD7292936}"/>
                </a:ext>
              </a:extLst>
            </p:cNvPr>
            <p:cNvSpPr/>
            <p:nvPr/>
          </p:nvSpPr>
          <p:spPr>
            <a:xfrm>
              <a:off x="9440199" y="1040691"/>
              <a:ext cx="309967" cy="30996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C9DFC08C-ED58-A342-9252-B524EFAA07B8}"/>
                </a:ext>
              </a:extLst>
            </p:cNvPr>
            <p:cNvSpPr txBox="1"/>
            <p:nvPr/>
          </p:nvSpPr>
          <p:spPr>
            <a:xfrm>
              <a:off x="9859361" y="972529"/>
              <a:ext cx="2372264" cy="425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1200" dirty="0"/>
                <a:t>Chart </a:t>
              </a:r>
              <a:r>
                <a:rPr lang="es-ES" sz="1200" dirty="0" err="1"/>
                <a:t>name</a:t>
              </a:r>
              <a:r>
                <a:rPr lang="es-ES" sz="1200" dirty="0"/>
                <a:t> </a:t>
              </a:r>
              <a:r>
                <a:rPr lang="es-ES" sz="1200" dirty="0" err="1"/>
                <a:t>here</a:t>
              </a:r>
              <a:endParaRPr lang="es-ES" sz="1200" dirty="0"/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E5CD2D3-3B1A-9643-B996-064B1559FBC4}"/>
              </a:ext>
            </a:extLst>
          </p:cNvPr>
          <p:cNvSpPr txBox="1"/>
          <p:nvPr/>
        </p:nvSpPr>
        <p:spPr>
          <a:xfrm>
            <a:off x="845684" y="2931370"/>
            <a:ext cx="2330943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/>
              <a:t>Need</a:t>
            </a:r>
            <a:r>
              <a:rPr lang="es-ES" sz="1300" dirty="0"/>
              <a:t> short </a:t>
            </a:r>
            <a:r>
              <a:rPr lang="es-ES" sz="1300" dirty="0" err="1"/>
              <a:t>sentences</a:t>
            </a:r>
            <a:r>
              <a:rPr lang="es-ES" sz="1300" dirty="0"/>
              <a:t> to </a:t>
            </a:r>
            <a:r>
              <a:rPr lang="es-ES" sz="1300" dirty="0" err="1"/>
              <a:t>understand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information</a:t>
            </a:r>
            <a:endParaRPr lang="es-ES" sz="13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6599112-708B-344A-B725-9431311571C0}"/>
              </a:ext>
            </a:extLst>
          </p:cNvPr>
          <p:cNvSpPr txBox="1"/>
          <p:nvPr/>
        </p:nvSpPr>
        <p:spPr>
          <a:xfrm>
            <a:off x="3619882" y="2931369"/>
            <a:ext cx="2082326" cy="95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/>
              <a:t>Survey</a:t>
            </a:r>
            <a:r>
              <a:rPr lang="es-ES" sz="1300" dirty="0"/>
              <a:t> </a:t>
            </a:r>
            <a:r>
              <a:rPr lang="es-ES" sz="1300" dirty="0" err="1"/>
              <a:t>participants</a:t>
            </a:r>
            <a:r>
              <a:rPr lang="es-ES" sz="1300" dirty="0"/>
              <a:t> </a:t>
            </a:r>
            <a:r>
              <a:rPr lang="es-ES" sz="1300" dirty="0" err="1"/>
              <a:t>that</a:t>
            </a:r>
            <a:r>
              <a:rPr lang="es-ES" sz="1300" dirty="0"/>
              <a:t> </a:t>
            </a:r>
            <a:r>
              <a:rPr lang="es-ES" sz="1300" dirty="0" err="1"/>
              <a:t>prefer</a:t>
            </a:r>
            <a:r>
              <a:rPr lang="es-ES" sz="1300" dirty="0"/>
              <a:t> </a:t>
            </a:r>
            <a:r>
              <a:rPr lang="es-ES" sz="1300" dirty="0" err="1"/>
              <a:t>bright</a:t>
            </a:r>
            <a:r>
              <a:rPr lang="es-ES" sz="1300" dirty="0"/>
              <a:t> </a:t>
            </a:r>
            <a:r>
              <a:rPr lang="es-ES" sz="1300" dirty="0" err="1"/>
              <a:t>colours</a:t>
            </a:r>
            <a:r>
              <a:rPr lang="es-ES" sz="1300" dirty="0"/>
              <a:t> </a:t>
            </a:r>
            <a:r>
              <a:rPr lang="es-ES" sz="1300" dirty="0" err="1"/>
              <a:t>on</a:t>
            </a:r>
            <a:r>
              <a:rPr lang="es-ES" sz="1300" dirty="0"/>
              <a:t> </a:t>
            </a:r>
            <a:r>
              <a:rPr lang="es-ES" sz="1300" dirty="0" err="1"/>
              <a:t>slides</a:t>
            </a:r>
            <a:r>
              <a:rPr lang="es-ES" sz="1300" dirty="0"/>
              <a:t> 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DCDB758-22C3-984A-971B-9C4140200A81}"/>
              </a:ext>
            </a:extLst>
          </p:cNvPr>
          <p:cNvSpPr/>
          <p:nvPr/>
        </p:nvSpPr>
        <p:spPr>
          <a:xfrm>
            <a:off x="845684" y="2223484"/>
            <a:ext cx="10967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80</a:t>
            </a:r>
            <a:r>
              <a:rPr lang="es-ES" sz="2400" dirty="0">
                <a:solidFill>
                  <a:schemeClr val="accent1"/>
                </a:solidFill>
                <a:latin typeface="Oswald" pitchFamily="2" charset="77"/>
              </a:rPr>
              <a:t>%</a:t>
            </a:r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68D954F-8705-C54F-BFF6-6EB019ED9F81}"/>
              </a:ext>
            </a:extLst>
          </p:cNvPr>
          <p:cNvSpPr/>
          <p:nvPr/>
        </p:nvSpPr>
        <p:spPr>
          <a:xfrm>
            <a:off x="3619880" y="2223484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20</a:t>
            </a:r>
            <a:r>
              <a:rPr lang="es-ES" sz="2400" dirty="0">
                <a:solidFill>
                  <a:schemeClr val="accent1"/>
                </a:solidFill>
                <a:latin typeface="Oswald" pitchFamily="2" charset="77"/>
              </a:rPr>
              <a:t>%</a:t>
            </a:r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BAEE1CA-93B3-4541-A3C2-1D9B9681323E}"/>
              </a:ext>
            </a:extLst>
          </p:cNvPr>
          <p:cNvSpPr txBox="1"/>
          <p:nvPr/>
        </p:nvSpPr>
        <p:spPr>
          <a:xfrm>
            <a:off x="845684" y="5008146"/>
            <a:ext cx="2330943" cy="95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/>
              <a:t>Prefer</a:t>
            </a:r>
            <a:r>
              <a:rPr lang="es-ES" sz="1300" dirty="0"/>
              <a:t> </a:t>
            </a:r>
            <a:r>
              <a:rPr lang="es-ES" sz="1300" dirty="0" err="1"/>
              <a:t>presentation</a:t>
            </a:r>
            <a:r>
              <a:rPr lang="es-ES" sz="1300" dirty="0"/>
              <a:t> B: </a:t>
            </a:r>
            <a:r>
              <a:rPr lang="es-ES" sz="1300" dirty="0" err="1"/>
              <a:t>soft</a:t>
            </a:r>
            <a:r>
              <a:rPr lang="es-ES" sz="1300" dirty="0"/>
              <a:t> tones and </a:t>
            </a:r>
            <a:r>
              <a:rPr lang="es-ES" sz="1300" dirty="0" err="1"/>
              <a:t>stronger</a:t>
            </a:r>
            <a:r>
              <a:rPr lang="es-ES" sz="1300" dirty="0"/>
              <a:t> </a:t>
            </a:r>
            <a:r>
              <a:rPr lang="es-ES" sz="1300" dirty="0" err="1"/>
              <a:t>ones</a:t>
            </a:r>
            <a:r>
              <a:rPr lang="es-ES" sz="1300" dirty="0"/>
              <a:t> </a:t>
            </a:r>
            <a:r>
              <a:rPr lang="es-ES" sz="1300" dirty="0" err="1"/>
              <a:t>for</a:t>
            </a:r>
            <a:r>
              <a:rPr lang="es-ES" sz="1300" dirty="0"/>
              <a:t> </a:t>
            </a:r>
            <a:r>
              <a:rPr lang="es-ES" sz="1300" dirty="0" err="1"/>
              <a:t>highlighting</a:t>
            </a:r>
            <a:r>
              <a:rPr lang="es-ES" sz="1300" dirty="0"/>
              <a:t> </a:t>
            </a:r>
            <a:r>
              <a:rPr lang="es-ES" sz="1300" dirty="0" err="1"/>
              <a:t>info</a:t>
            </a:r>
            <a:r>
              <a:rPr lang="es-ES" sz="1300" dirty="0"/>
              <a:t>. 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8E01A5E-C664-2E4C-B71A-B75781DDB393}"/>
              </a:ext>
            </a:extLst>
          </p:cNvPr>
          <p:cNvSpPr txBox="1"/>
          <p:nvPr/>
        </p:nvSpPr>
        <p:spPr>
          <a:xfrm>
            <a:off x="3619882" y="5008145"/>
            <a:ext cx="2082326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/>
              <a:t>Seconds</a:t>
            </a:r>
            <a:r>
              <a:rPr lang="es-ES" sz="1300" dirty="0"/>
              <a:t> </a:t>
            </a:r>
            <a:r>
              <a:rPr lang="es-ES" sz="1300" dirty="0" err="1"/>
              <a:t>average</a:t>
            </a:r>
            <a:r>
              <a:rPr lang="es-ES" sz="1300" dirty="0"/>
              <a:t> time </a:t>
            </a:r>
            <a:r>
              <a:rPr lang="es-ES" sz="1300" dirty="0" err="1"/>
              <a:t>for</a:t>
            </a:r>
            <a:r>
              <a:rPr lang="es-ES" sz="1300" dirty="0"/>
              <a:t> </a:t>
            </a:r>
            <a:r>
              <a:rPr lang="es-ES" sz="1300" dirty="0" err="1"/>
              <a:t>slide</a:t>
            </a:r>
            <a:r>
              <a:rPr lang="es-ES" sz="1300" dirty="0"/>
              <a:t> </a:t>
            </a:r>
            <a:r>
              <a:rPr lang="es-ES" sz="1300" dirty="0" err="1"/>
              <a:t>reading</a:t>
            </a:r>
            <a:endParaRPr lang="es-ES" sz="13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C6E3A13-6653-C046-9CE0-31FF9473E0CC}"/>
              </a:ext>
            </a:extLst>
          </p:cNvPr>
          <p:cNvSpPr/>
          <p:nvPr/>
        </p:nvSpPr>
        <p:spPr>
          <a:xfrm>
            <a:off x="845684" y="4293157"/>
            <a:ext cx="10983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90</a:t>
            </a:r>
            <a:r>
              <a:rPr lang="es-ES" sz="2400" dirty="0">
                <a:solidFill>
                  <a:schemeClr val="accent1"/>
                </a:solidFill>
                <a:latin typeface="Oswald" pitchFamily="2" charset="77"/>
              </a:rPr>
              <a:t>%</a:t>
            </a:r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5E4B1AF8-BDF2-9041-B10F-CC6FF45598AE}"/>
              </a:ext>
            </a:extLst>
          </p:cNvPr>
          <p:cNvSpPr/>
          <p:nvPr/>
        </p:nvSpPr>
        <p:spPr>
          <a:xfrm>
            <a:off x="3619880" y="4293157"/>
            <a:ext cx="8114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30 </a:t>
            </a:r>
          </a:p>
        </p:txBody>
      </p:sp>
    </p:spTree>
    <p:extLst>
      <p:ext uri="{BB962C8B-B14F-4D97-AF65-F5344CB8AC3E}">
        <p14:creationId xmlns:p14="http://schemas.microsoft.com/office/powerpoint/2010/main" val="191282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0"/>
            <a:ext cx="4489184" cy="2259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AS A POWER POINT </a:t>
            </a:r>
            <a:br>
              <a:rPr lang="e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“Edit in Power Point” button below the template preview.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.pptx file will be downloaded in your computer.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6" cy="22593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to be logged in your Google account.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“Edit in Google Slides “ button below the template preview.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80"/>
              </a:lnSpc>
            </a:pPr>
            <a:r>
              <a:rPr lang="es-ES" sz="32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77"/>
              </a:rPr>
              <a:t>INSTRUCTIONS FOR USE</a:t>
            </a:r>
          </a:p>
          <a:p>
            <a:pPr>
              <a:lnSpc>
                <a:spcPts val="4480"/>
              </a:lnSpc>
            </a:pPr>
            <a:r>
              <a:rPr lang="en" sz="2000" dirty="0">
                <a:solidFill>
                  <a:schemeClr val="accent3"/>
                </a:solidFill>
              </a:rPr>
              <a:t>Just being extra careful, you don’t really need them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5" y="5975110"/>
            <a:ext cx="10116238" cy="776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are free to use this presentation under </a:t>
            </a:r>
            <a:r>
              <a:rPr lang="en" sz="1300" dirty="0">
                <a:solidFill>
                  <a:schemeClr val="accent1"/>
                </a:solidFill>
              </a:rPr>
              <a:t>Creative Commons Attribution License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But please, either keep the Credits Slide or mention </a:t>
            </a:r>
            <a:r>
              <a:rPr lang="en" sz="1300" dirty="0" err="1">
                <a:solidFill>
                  <a:schemeClr val="accent1"/>
                </a:solidFill>
              </a:rPr>
              <a:t>Slidecore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86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ráfico 16">
            <a:extLst>
              <a:ext uri="{FF2B5EF4-FFF2-40B4-BE49-F238E27FC236}">
                <a16:creationId xmlns:a16="http://schemas.microsoft.com/office/drawing/2014/main" id="{008F4918-7B6A-E843-AD06-7F1306B16C97}"/>
              </a:ext>
            </a:extLst>
          </p:cNvPr>
          <p:cNvSpPr/>
          <p:nvPr/>
        </p:nvSpPr>
        <p:spPr>
          <a:xfrm rot="10800000">
            <a:off x="-11876" y="-4751"/>
            <a:ext cx="5512842" cy="6886943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aphicFrame>
        <p:nvGraphicFramePr>
          <p:cNvPr id="2" name="Chart 3">
            <a:extLst>
              <a:ext uri="{FF2B5EF4-FFF2-40B4-BE49-F238E27FC236}">
                <a16:creationId xmlns:a16="http://schemas.microsoft.com/office/drawing/2014/main" id="{0702A81E-7DE9-F24D-8F29-F910A4376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0051331"/>
              </p:ext>
            </p:extLst>
          </p:nvPr>
        </p:nvGraphicFramePr>
        <p:xfrm>
          <a:off x="187007" y="1503757"/>
          <a:ext cx="4791658" cy="4213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F3D4CC91-980F-B445-AE35-7EC057D82A3D}"/>
              </a:ext>
            </a:extLst>
          </p:cNvPr>
          <p:cNvSpPr/>
          <p:nvPr/>
        </p:nvSpPr>
        <p:spPr>
          <a:xfrm>
            <a:off x="1651316" y="3240646"/>
            <a:ext cx="14878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</a:rPr>
              <a:t>5</a:t>
            </a:r>
            <a:r>
              <a:rPr lang="es-E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</a:rPr>
              <a:t>%</a:t>
            </a:r>
            <a:endParaRPr lang="es-ES" sz="4400" spc="300" dirty="0">
              <a:solidFill>
                <a:schemeClr val="tx1">
                  <a:lumMod val="75000"/>
                  <a:lumOff val="25000"/>
                </a:schemeClr>
              </a:solidFill>
              <a:latin typeface="Oswald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7337EB-2A3B-974A-908D-A11C644226F4}"/>
              </a:ext>
            </a:extLst>
          </p:cNvPr>
          <p:cNvSpPr txBox="1"/>
          <p:nvPr/>
        </p:nvSpPr>
        <p:spPr>
          <a:xfrm>
            <a:off x="845685" y="952284"/>
            <a:ext cx="3431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5.2. </a:t>
            </a:r>
          </a:p>
          <a:p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Quantitative</a:t>
            </a:r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results</a:t>
            </a:r>
            <a:r>
              <a:rPr lang="es-ES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 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E91CE50-2C2B-EB44-8BED-8D555C699E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873457"/>
              </p:ext>
            </p:extLst>
          </p:nvPr>
        </p:nvGraphicFramePr>
        <p:xfrm>
          <a:off x="5954235" y="397816"/>
          <a:ext cx="5512230" cy="6026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CFC9F58-2DCA-0646-BBFA-05611291C805}"/>
              </a:ext>
            </a:extLst>
          </p:cNvPr>
          <p:cNvSpPr txBox="1"/>
          <p:nvPr/>
        </p:nvSpPr>
        <p:spPr>
          <a:xfrm>
            <a:off x="5906187" y="1383171"/>
            <a:ext cx="5560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Lines</a:t>
            </a:r>
            <a:r>
              <a:rPr lang="es-ES" sz="20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Chart </a:t>
            </a:r>
            <a:r>
              <a:rPr lang="es-ES" sz="2000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endParaRPr lang="es-ES" sz="2000" spc="300" dirty="0">
              <a:solidFill>
                <a:schemeClr val="tx1">
                  <a:lumMod val="95000"/>
                  <a:lumOff val="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29B3D4-B91E-A545-AEAF-646D8E508028}"/>
              </a:ext>
            </a:extLst>
          </p:cNvPr>
          <p:cNvSpPr txBox="1"/>
          <p:nvPr/>
        </p:nvSpPr>
        <p:spPr>
          <a:xfrm>
            <a:off x="5906186" y="1891769"/>
            <a:ext cx="5560279" cy="35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/>
              <a:t>Chart </a:t>
            </a:r>
            <a:r>
              <a:rPr lang="es-ES" sz="1300" dirty="0" err="1"/>
              <a:t>description</a:t>
            </a:r>
            <a:r>
              <a:rPr lang="es-ES" sz="1300" dirty="0"/>
              <a:t>, </a:t>
            </a:r>
            <a:r>
              <a:rPr lang="es-ES" sz="1300" dirty="0" err="1"/>
              <a:t>consequat</a:t>
            </a:r>
            <a:r>
              <a:rPr lang="es-ES" sz="1300" dirty="0"/>
              <a:t> </a:t>
            </a:r>
            <a:r>
              <a:rPr lang="es-ES" sz="1300" dirty="0" err="1"/>
              <a:t>eu</a:t>
            </a:r>
            <a:r>
              <a:rPr lang="es-ES" sz="1300" dirty="0"/>
              <a:t> </a:t>
            </a:r>
            <a:r>
              <a:rPr lang="es-ES" sz="1300" dirty="0" err="1"/>
              <a:t>turpis</a:t>
            </a:r>
            <a:r>
              <a:rPr lang="es-ES" sz="1300" dirty="0"/>
              <a:t> a, </a:t>
            </a:r>
            <a:r>
              <a:rPr lang="es-ES" sz="1300" dirty="0" err="1"/>
              <a:t>molestie</a:t>
            </a:r>
            <a:r>
              <a:rPr lang="es-ES" sz="1300" dirty="0"/>
              <a:t> </a:t>
            </a:r>
            <a:r>
              <a:rPr lang="es-ES" sz="1300" dirty="0" err="1"/>
              <a:t>viverra</a:t>
            </a:r>
            <a:r>
              <a:rPr lang="es-ES" sz="1300" dirty="0"/>
              <a:t> </a:t>
            </a:r>
            <a:r>
              <a:rPr lang="es-ES" sz="1300" dirty="0" err="1"/>
              <a:t>diam</a:t>
            </a:r>
            <a:r>
              <a:rPr lang="es-ES" sz="1300" dirty="0"/>
              <a:t>.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1476536-5121-0B44-A391-3F4A79405A14}"/>
              </a:ext>
            </a:extLst>
          </p:cNvPr>
          <p:cNvSpPr txBox="1"/>
          <p:nvPr/>
        </p:nvSpPr>
        <p:spPr>
          <a:xfrm>
            <a:off x="1499509" y="5304299"/>
            <a:ext cx="766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Serie 1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8A6A5EF2-66EC-F34D-B1A6-1D1AB2C76D8C}"/>
              </a:ext>
            </a:extLst>
          </p:cNvPr>
          <p:cNvSpPr/>
          <p:nvPr/>
        </p:nvSpPr>
        <p:spPr>
          <a:xfrm>
            <a:off x="1315133" y="5382506"/>
            <a:ext cx="136328" cy="1363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C129E84-BE72-2845-A25D-1374144A81DC}"/>
              </a:ext>
            </a:extLst>
          </p:cNvPr>
          <p:cNvSpPr txBox="1"/>
          <p:nvPr/>
        </p:nvSpPr>
        <p:spPr>
          <a:xfrm>
            <a:off x="2646382" y="5304299"/>
            <a:ext cx="766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Serie 2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8EF2BFCA-BF50-4248-91E7-E7C1763E0538}"/>
              </a:ext>
            </a:extLst>
          </p:cNvPr>
          <p:cNvSpPr/>
          <p:nvPr/>
        </p:nvSpPr>
        <p:spPr>
          <a:xfrm>
            <a:off x="2462006" y="5382506"/>
            <a:ext cx="136328" cy="136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CAAE3F7-B8E6-A64F-8055-B59EB2729B54}"/>
              </a:ext>
            </a:extLst>
          </p:cNvPr>
          <p:cNvSpPr txBox="1"/>
          <p:nvPr/>
        </p:nvSpPr>
        <p:spPr>
          <a:xfrm>
            <a:off x="1499509" y="5800314"/>
            <a:ext cx="766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Serie 3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78A89ACD-4F01-E245-A4BD-9C0A3502938B}"/>
              </a:ext>
            </a:extLst>
          </p:cNvPr>
          <p:cNvSpPr/>
          <p:nvPr/>
        </p:nvSpPr>
        <p:spPr>
          <a:xfrm>
            <a:off x="1315133" y="5878521"/>
            <a:ext cx="136328" cy="13632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C0E0F4E-3048-364A-AC70-CC5C122C0255}"/>
              </a:ext>
            </a:extLst>
          </p:cNvPr>
          <p:cNvSpPr txBox="1"/>
          <p:nvPr/>
        </p:nvSpPr>
        <p:spPr>
          <a:xfrm>
            <a:off x="2646382" y="5800314"/>
            <a:ext cx="766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Serie 4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89039E07-62EF-4C49-982F-A34EED61656C}"/>
              </a:ext>
            </a:extLst>
          </p:cNvPr>
          <p:cNvSpPr/>
          <p:nvPr/>
        </p:nvSpPr>
        <p:spPr>
          <a:xfrm>
            <a:off x="2462006" y="5878521"/>
            <a:ext cx="136328" cy="1363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15577B-529A-924E-8231-428FE3CF95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05_ RESULTS</a:t>
            </a:r>
          </a:p>
        </p:txBody>
      </p:sp>
    </p:spTree>
    <p:extLst>
      <p:ext uri="{BB962C8B-B14F-4D97-AF65-F5344CB8AC3E}">
        <p14:creationId xmlns:p14="http://schemas.microsoft.com/office/powerpoint/2010/main" val="126128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upo 59">
            <a:extLst>
              <a:ext uri="{FF2B5EF4-FFF2-40B4-BE49-F238E27FC236}">
                <a16:creationId xmlns:a16="http://schemas.microsoft.com/office/drawing/2014/main" id="{E08B0F5E-5C09-A543-A1FC-B73C43E0D6E2}"/>
              </a:ext>
            </a:extLst>
          </p:cNvPr>
          <p:cNvGrpSpPr/>
          <p:nvPr/>
        </p:nvGrpSpPr>
        <p:grpSpPr>
          <a:xfrm>
            <a:off x="491089" y="0"/>
            <a:ext cx="11312442" cy="5429904"/>
            <a:chOff x="676784" y="0"/>
            <a:chExt cx="11312442" cy="5429904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F4A115D-403F-6B44-A1D8-40DE28458ACD}"/>
                </a:ext>
              </a:extLst>
            </p:cNvPr>
            <p:cNvGrpSpPr/>
            <p:nvPr/>
          </p:nvGrpSpPr>
          <p:grpSpPr>
            <a:xfrm>
              <a:off x="676784" y="0"/>
              <a:ext cx="7425942" cy="5429904"/>
              <a:chOff x="3785937" y="0"/>
              <a:chExt cx="8406063" cy="6146576"/>
            </a:xfrm>
            <a:grpFill/>
            <a:effectLst/>
          </p:grpSpPr>
          <p:sp>
            <p:nvSpPr>
              <p:cNvPr id="13" name="Freeform 100">
                <a:extLst>
                  <a:ext uri="{FF2B5EF4-FFF2-40B4-BE49-F238E27FC236}">
                    <a16:creationId xmlns:a16="http://schemas.microsoft.com/office/drawing/2014/main" id="{DF21C487-DDA6-1446-955A-A7F3AA3396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74266" y="2981161"/>
                <a:ext cx="320854" cy="161222"/>
              </a:xfrm>
              <a:custGeom>
                <a:avLst/>
                <a:gdLst>
                  <a:gd name="T0" fmla="*/ 44 w 104"/>
                  <a:gd name="T1" fmla="*/ 1 h 54"/>
                  <a:gd name="T2" fmla="*/ 48 w 104"/>
                  <a:gd name="T3" fmla="*/ 4 h 54"/>
                  <a:gd name="T4" fmla="*/ 51 w 104"/>
                  <a:gd name="T5" fmla="*/ 5 h 54"/>
                  <a:gd name="T6" fmla="*/ 57 w 104"/>
                  <a:gd name="T7" fmla="*/ 8 h 54"/>
                  <a:gd name="T8" fmla="*/ 69 w 104"/>
                  <a:gd name="T9" fmla="*/ 9 h 54"/>
                  <a:gd name="T10" fmla="*/ 71 w 104"/>
                  <a:gd name="T11" fmla="*/ 7 h 54"/>
                  <a:gd name="T12" fmla="*/ 75 w 104"/>
                  <a:gd name="T13" fmla="*/ 6 h 54"/>
                  <a:gd name="T14" fmla="*/ 82 w 104"/>
                  <a:gd name="T15" fmla="*/ 4 h 54"/>
                  <a:gd name="T16" fmla="*/ 85 w 104"/>
                  <a:gd name="T17" fmla="*/ 8 h 54"/>
                  <a:gd name="T18" fmla="*/ 87 w 104"/>
                  <a:gd name="T19" fmla="*/ 8 h 54"/>
                  <a:gd name="T20" fmla="*/ 91 w 104"/>
                  <a:gd name="T21" fmla="*/ 12 h 54"/>
                  <a:gd name="T22" fmla="*/ 94 w 104"/>
                  <a:gd name="T23" fmla="*/ 15 h 54"/>
                  <a:gd name="T24" fmla="*/ 92 w 104"/>
                  <a:gd name="T25" fmla="*/ 22 h 54"/>
                  <a:gd name="T26" fmla="*/ 92 w 104"/>
                  <a:gd name="T27" fmla="*/ 25 h 54"/>
                  <a:gd name="T28" fmla="*/ 92 w 104"/>
                  <a:gd name="T29" fmla="*/ 35 h 54"/>
                  <a:gd name="T30" fmla="*/ 95 w 104"/>
                  <a:gd name="T31" fmla="*/ 39 h 54"/>
                  <a:gd name="T32" fmla="*/ 95 w 104"/>
                  <a:gd name="T33" fmla="*/ 40 h 54"/>
                  <a:gd name="T34" fmla="*/ 99 w 104"/>
                  <a:gd name="T35" fmla="*/ 39 h 54"/>
                  <a:gd name="T36" fmla="*/ 100 w 104"/>
                  <a:gd name="T37" fmla="*/ 38 h 54"/>
                  <a:gd name="T38" fmla="*/ 99 w 104"/>
                  <a:gd name="T39" fmla="*/ 39 h 54"/>
                  <a:gd name="T40" fmla="*/ 90 w 104"/>
                  <a:gd name="T41" fmla="*/ 41 h 54"/>
                  <a:gd name="T42" fmla="*/ 82 w 104"/>
                  <a:gd name="T43" fmla="*/ 46 h 54"/>
                  <a:gd name="T44" fmla="*/ 61 w 104"/>
                  <a:gd name="T45" fmla="*/ 48 h 54"/>
                  <a:gd name="T46" fmla="*/ 46 w 104"/>
                  <a:gd name="T47" fmla="*/ 49 h 54"/>
                  <a:gd name="T48" fmla="*/ 37 w 104"/>
                  <a:gd name="T49" fmla="*/ 51 h 54"/>
                  <a:gd name="T50" fmla="*/ 24 w 104"/>
                  <a:gd name="T51" fmla="*/ 52 h 54"/>
                  <a:gd name="T52" fmla="*/ 17 w 104"/>
                  <a:gd name="T53" fmla="*/ 52 h 54"/>
                  <a:gd name="T54" fmla="*/ 4 w 104"/>
                  <a:gd name="T55" fmla="*/ 53 h 54"/>
                  <a:gd name="T56" fmla="*/ 5 w 104"/>
                  <a:gd name="T57" fmla="*/ 49 h 54"/>
                  <a:gd name="T58" fmla="*/ 13 w 104"/>
                  <a:gd name="T59" fmla="*/ 40 h 54"/>
                  <a:gd name="T60" fmla="*/ 8 w 104"/>
                  <a:gd name="T61" fmla="*/ 38 h 54"/>
                  <a:gd name="T62" fmla="*/ 4 w 104"/>
                  <a:gd name="T63" fmla="*/ 35 h 54"/>
                  <a:gd name="T64" fmla="*/ 9 w 104"/>
                  <a:gd name="T65" fmla="*/ 22 h 54"/>
                  <a:gd name="T66" fmla="*/ 25 w 104"/>
                  <a:gd name="T67" fmla="*/ 25 h 54"/>
                  <a:gd name="T68" fmla="*/ 38 w 104"/>
                  <a:gd name="T69" fmla="*/ 8 h 54"/>
                  <a:gd name="T70" fmla="*/ 40 w 104"/>
                  <a:gd name="T71" fmla="*/ 1 h 54"/>
                  <a:gd name="T72" fmla="*/ 44 w 104"/>
                  <a:gd name="T73" fmla="*/ 1 h 54"/>
                  <a:gd name="T74" fmla="*/ 102 w 104"/>
                  <a:gd name="T75" fmla="*/ 37 h 54"/>
                  <a:gd name="T76" fmla="*/ 102 w 104"/>
                  <a:gd name="T77" fmla="*/ 37 h 54"/>
                  <a:gd name="T78" fmla="*/ 102 w 104"/>
                  <a:gd name="T79" fmla="*/ 37 h 54"/>
                  <a:gd name="T80" fmla="*/ 102 w 104"/>
                  <a:gd name="T81" fmla="*/ 38 h 54"/>
                  <a:gd name="T82" fmla="*/ 102 w 104"/>
                  <a:gd name="T83" fmla="*/ 37 h 54"/>
                  <a:gd name="T84" fmla="*/ 102 w 104"/>
                  <a:gd name="T85" fmla="*/ 37 h 54"/>
                  <a:gd name="T86" fmla="*/ 102 w 104"/>
                  <a:gd name="T87" fmla="*/ 38 h 54"/>
                  <a:gd name="T88" fmla="*/ 102 w 104"/>
                  <a:gd name="T89" fmla="*/ 38 h 54"/>
                  <a:gd name="T90" fmla="*/ 104 w 104"/>
                  <a:gd name="T91" fmla="*/ 42 h 54"/>
                  <a:gd name="T92" fmla="*/ 104 w 104"/>
                  <a:gd name="T93" fmla="*/ 42 h 54"/>
                  <a:gd name="T94" fmla="*/ 102 w 104"/>
                  <a:gd name="T9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54">
                    <a:moveTo>
                      <a:pt x="44" y="1"/>
                    </a:moveTo>
                    <a:cubicBezTo>
                      <a:pt x="48" y="4"/>
                      <a:pt x="48" y="4"/>
                      <a:pt x="48" y="4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71" y="7"/>
                      <a:pt x="71" y="7"/>
                      <a:pt x="71" y="7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10"/>
                      <a:pt x="91" y="12"/>
                    </a:cubicBezTo>
                    <a:cubicBezTo>
                      <a:pt x="92" y="14"/>
                      <a:pt x="94" y="15"/>
                      <a:pt x="94" y="15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40"/>
                      <a:pt x="95" y="40"/>
                      <a:pt x="95" y="40"/>
                    </a:cubicBezTo>
                    <a:cubicBezTo>
                      <a:pt x="99" y="39"/>
                      <a:pt x="99" y="39"/>
                      <a:pt x="99" y="39"/>
                    </a:cubicBezTo>
                    <a:cubicBezTo>
                      <a:pt x="99" y="39"/>
                      <a:pt x="100" y="39"/>
                      <a:pt x="100" y="38"/>
                    </a:cubicBezTo>
                    <a:cubicBezTo>
                      <a:pt x="100" y="39"/>
                      <a:pt x="99" y="39"/>
                      <a:pt x="99" y="39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2" y="46"/>
                      <a:pt x="82" y="46"/>
                      <a:pt x="82" y="46"/>
                    </a:cubicBezTo>
                    <a:cubicBezTo>
                      <a:pt x="82" y="46"/>
                      <a:pt x="63" y="48"/>
                      <a:pt x="61" y="48"/>
                    </a:cubicBezTo>
                    <a:cubicBezTo>
                      <a:pt x="60" y="48"/>
                      <a:pt x="48" y="49"/>
                      <a:pt x="46" y="49"/>
                    </a:cubicBezTo>
                    <a:cubicBezTo>
                      <a:pt x="45" y="50"/>
                      <a:pt x="39" y="51"/>
                      <a:pt x="37" y="51"/>
                    </a:cubicBezTo>
                    <a:cubicBezTo>
                      <a:pt x="35" y="51"/>
                      <a:pt x="26" y="52"/>
                      <a:pt x="24" y="52"/>
                    </a:cubicBezTo>
                    <a:cubicBezTo>
                      <a:pt x="22" y="52"/>
                      <a:pt x="17" y="52"/>
                      <a:pt x="17" y="52"/>
                    </a:cubicBezTo>
                    <a:cubicBezTo>
                      <a:pt x="17" y="52"/>
                      <a:pt x="7" y="53"/>
                      <a:pt x="4" y="53"/>
                    </a:cubicBezTo>
                    <a:cubicBezTo>
                      <a:pt x="1" y="54"/>
                      <a:pt x="5" y="49"/>
                      <a:pt x="5" y="49"/>
                    </a:cubicBezTo>
                    <a:cubicBezTo>
                      <a:pt x="5" y="49"/>
                      <a:pt x="17" y="39"/>
                      <a:pt x="13" y="40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0" y="26"/>
                      <a:pt x="5" y="22"/>
                      <a:pt x="9" y="22"/>
                    </a:cubicBezTo>
                    <a:cubicBezTo>
                      <a:pt x="12" y="22"/>
                      <a:pt x="20" y="25"/>
                      <a:pt x="25" y="25"/>
                    </a:cubicBezTo>
                    <a:cubicBezTo>
                      <a:pt x="43" y="25"/>
                      <a:pt x="39" y="19"/>
                      <a:pt x="38" y="8"/>
                    </a:cubicBezTo>
                    <a:cubicBezTo>
                      <a:pt x="38" y="5"/>
                      <a:pt x="39" y="2"/>
                      <a:pt x="40" y="1"/>
                    </a:cubicBezTo>
                    <a:cubicBezTo>
                      <a:pt x="41" y="0"/>
                      <a:pt x="43" y="2"/>
                      <a:pt x="44" y="1"/>
                    </a:cubicBezTo>
                    <a:close/>
                    <a:moveTo>
                      <a:pt x="102" y="37"/>
                    </a:move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8"/>
                      <a:pt x="102" y="38"/>
                      <a:pt x="102" y="38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lose/>
                    <a:moveTo>
                      <a:pt x="102" y="38"/>
                    </a:moveTo>
                    <a:cubicBezTo>
                      <a:pt x="102" y="38"/>
                      <a:pt x="102" y="38"/>
                      <a:pt x="102" y="38"/>
                    </a:cubicBezTo>
                    <a:cubicBezTo>
                      <a:pt x="103" y="39"/>
                      <a:pt x="104" y="41"/>
                      <a:pt x="104" y="42"/>
                    </a:cubicBezTo>
                    <a:cubicBezTo>
                      <a:pt x="104" y="42"/>
                      <a:pt x="104" y="42"/>
                      <a:pt x="104" y="42"/>
                    </a:cubicBezTo>
                    <a:cubicBezTo>
                      <a:pt x="104" y="41"/>
                      <a:pt x="103" y="39"/>
                      <a:pt x="102" y="3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23">
                <a:extLst>
                  <a:ext uri="{FF2B5EF4-FFF2-40B4-BE49-F238E27FC236}">
                    <a16:creationId xmlns:a16="http://schemas.microsoft.com/office/drawing/2014/main" id="{CABD3E72-C2AF-5742-872F-CA9A404AD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1061" y="4898547"/>
                <a:ext cx="231727" cy="233196"/>
              </a:xfrm>
              <a:custGeom>
                <a:avLst/>
                <a:gdLst>
                  <a:gd name="T0" fmla="*/ 70 w 75"/>
                  <a:gd name="T1" fmla="*/ 49 h 78"/>
                  <a:gd name="T2" fmla="*/ 52 w 75"/>
                  <a:gd name="T3" fmla="*/ 56 h 78"/>
                  <a:gd name="T4" fmla="*/ 40 w 75"/>
                  <a:gd name="T5" fmla="*/ 65 h 78"/>
                  <a:gd name="T6" fmla="*/ 38 w 75"/>
                  <a:gd name="T7" fmla="*/ 77 h 78"/>
                  <a:gd name="T8" fmla="*/ 32 w 75"/>
                  <a:gd name="T9" fmla="*/ 76 h 78"/>
                  <a:gd name="T10" fmla="*/ 31 w 75"/>
                  <a:gd name="T11" fmla="*/ 70 h 78"/>
                  <a:gd name="T12" fmla="*/ 30 w 75"/>
                  <a:gd name="T13" fmla="*/ 66 h 78"/>
                  <a:gd name="T14" fmla="*/ 26 w 75"/>
                  <a:gd name="T15" fmla="*/ 60 h 78"/>
                  <a:gd name="T16" fmla="*/ 21 w 75"/>
                  <a:gd name="T17" fmla="*/ 57 h 78"/>
                  <a:gd name="T18" fmla="*/ 19 w 75"/>
                  <a:gd name="T19" fmla="*/ 57 h 78"/>
                  <a:gd name="T20" fmla="*/ 15 w 75"/>
                  <a:gd name="T21" fmla="*/ 55 h 78"/>
                  <a:gd name="T22" fmla="*/ 13 w 75"/>
                  <a:gd name="T23" fmla="*/ 49 h 78"/>
                  <a:gd name="T24" fmla="*/ 9 w 75"/>
                  <a:gd name="T25" fmla="*/ 46 h 78"/>
                  <a:gd name="T26" fmla="*/ 6 w 75"/>
                  <a:gd name="T27" fmla="*/ 44 h 78"/>
                  <a:gd name="T28" fmla="*/ 1 w 75"/>
                  <a:gd name="T29" fmla="*/ 34 h 78"/>
                  <a:gd name="T30" fmla="*/ 10 w 75"/>
                  <a:gd name="T31" fmla="*/ 29 h 78"/>
                  <a:gd name="T32" fmla="*/ 16 w 75"/>
                  <a:gd name="T33" fmla="*/ 27 h 78"/>
                  <a:gd name="T34" fmla="*/ 20 w 75"/>
                  <a:gd name="T35" fmla="*/ 24 h 78"/>
                  <a:gd name="T36" fmla="*/ 25 w 75"/>
                  <a:gd name="T37" fmla="*/ 15 h 78"/>
                  <a:gd name="T38" fmla="*/ 24 w 75"/>
                  <a:gd name="T39" fmla="*/ 8 h 78"/>
                  <a:gd name="T40" fmla="*/ 25 w 75"/>
                  <a:gd name="T41" fmla="*/ 4 h 78"/>
                  <a:gd name="T42" fmla="*/ 32 w 75"/>
                  <a:gd name="T43" fmla="*/ 2 h 78"/>
                  <a:gd name="T44" fmla="*/ 39 w 75"/>
                  <a:gd name="T45" fmla="*/ 7 h 78"/>
                  <a:gd name="T46" fmla="*/ 47 w 75"/>
                  <a:gd name="T47" fmla="*/ 11 h 78"/>
                  <a:gd name="T48" fmla="*/ 50 w 75"/>
                  <a:gd name="T49" fmla="*/ 17 h 78"/>
                  <a:gd name="T50" fmla="*/ 59 w 75"/>
                  <a:gd name="T51" fmla="*/ 23 h 78"/>
                  <a:gd name="T52" fmla="*/ 67 w 75"/>
                  <a:gd name="T53" fmla="*/ 26 h 78"/>
                  <a:gd name="T54" fmla="*/ 75 w 75"/>
                  <a:gd name="T55" fmla="*/ 26 h 78"/>
                  <a:gd name="T56" fmla="*/ 73 w 75"/>
                  <a:gd name="T57" fmla="*/ 31 h 78"/>
                  <a:gd name="T58" fmla="*/ 70 w 75"/>
                  <a:gd name="T59" fmla="*/ 37 h 78"/>
                  <a:gd name="T60" fmla="*/ 70 w 75"/>
                  <a:gd name="T61" fmla="*/ 43 h 78"/>
                  <a:gd name="T62" fmla="*/ 70 w 75"/>
                  <a:gd name="T63" fmla="*/ 4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5" h="78">
                    <a:moveTo>
                      <a:pt x="71" y="48"/>
                    </a:moveTo>
                    <a:cubicBezTo>
                      <a:pt x="70" y="49"/>
                      <a:pt x="70" y="49"/>
                      <a:pt x="70" y="49"/>
                    </a:cubicBezTo>
                    <a:cubicBezTo>
                      <a:pt x="66" y="51"/>
                      <a:pt x="61" y="49"/>
                      <a:pt x="60" y="56"/>
                    </a:cubicBezTo>
                    <a:cubicBezTo>
                      <a:pt x="60" y="68"/>
                      <a:pt x="56" y="56"/>
                      <a:pt x="52" y="56"/>
                    </a:cubicBezTo>
                    <a:cubicBezTo>
                      <a:pt x="49" y="56"/>
                      <a:pt x="49" y="58"/>
                      <a:pt x="47" y="60"/>
                    </a:cubicBezTo>
                    <a:cubicBezTo>
                      <a:pt x="44" y="62"/>
                      <a:pt x="41" y="63"/>
                      <a:pt x="40" y="65"/>
                    </a:cubicBezTo>
                    <a:cubicBezTo>
                      <a:pt x="40" y="67"/>
                      <a:pt x="39" y="69"/>
                      <a:pt x="39" y="71"/>
                    </a:cubicBezTo>
                    <a:cubicBezTo>
                      <a:pt x="40" y="74"/>
                      <a:pt x="40" y="77"/>
                      <a:pt x="38" y="77"/>
                    </a:cubicBezTo>
                    <a:cubicBezTo>
                      <a:pt x="37" y="77"/>
                      <a:pt x="34" y="78"/>
                      <a:pt x="32" y="77"/>
                    </a:cubicBezTo>
                    <a:cubicBezTo>
                      <a:pt x="32" y="76"/>
                      <a:pt x="32" y="76"/>
                      <a:pt x="32" y="76"/>
                    </a:cubicBezTo>
                    <a:cubicBezTo>
                      <a:pt x="33" y="73"/>
                      <a:pt x="33" y="73"/>
                      <a:pt x="33" y="73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1" y="70"/>
                      <a:pt x="31" y="70"/>
                      <a:pt x="31" y="69"/>
                    </a:cubicBezTo>
                    <a:cubicBezTo>
                      <a:pt x="30" y="68"/>
                      <a:pt x="30" y="66"/>
                      <a:pt x="30" y="66"/>
                    </a:cubicBezTo>
                    <a:cubicBezTo>
                      <a:pt x="29" y="63"/>
                      <a:pt x="29" y="63"/>
                      <a:pt x="29" y="63"/>
                    </a:cubicBezTo>
                    <a:cubicBezTo>
                      <a:pt x="29" y="63"/>
                      <a:pt x="27" y="61"/>
                      <a:pt x="26" y="60"/>
                    </a:cubicBezTo>
                    <a:cubicBezTo>
                      <a:pt x="26" y="60"/>
                      <a:pt x="26" y="59"/>
                      <a:pt x="24" y="58"/>
                    </a:cubicBezTo>
                    <a:cubicBezTo>
                      <a:pt x="23" y="58"/>
                      <a:pt x="21" y="57"/>
                      <a:pt x="21" y="57"/>
                    </a:cubicBezTo>
                    <a:cubicBezTo>
                      <a:pt x="20" y="57"/>
                      <a:pt x="20" y="57"/>
                      <a:pt x="20" y="57"/>
                    </a:cubicBezTo>
                    <a:cubicBezTo>
                      <a:pt x="20" y="57"/>
                      <a:pt x="19" y="57"/>
                      <a:pt x="19" y="57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1" y="47"/>
                      <a:pt x="11" y="47"/>
                      <a:pt x="11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2"/>
                      <a:pt x="7" y="40"/>
                      <a:pt x="6" y="38"/>
                    </a:cubicBezTo>
                    <a:cubicBezTo>
                      <a:pt x="4" y="36"/>
                      <a:pt x="0" y="34"/>
                      <a:pt x="1" y="34"/>
                    </a:cubicBezTo>
                    <a:cubicBezTo>
                      <a:pt x="2" y="32"/>
                      <a:pt x="6" y="33"/>
                      <a:pt x="8" y="32"/>
                    </a:cubicBezTo>
                    <a:cubicBezTo>
                      <a:pt x="9" y="32"/>
                      <a:pt x="9" y="30"/>
                      <a:pt x="10" y="29"/>
                    </a:cubicBezTo>
                    <a:cubicBezTo>
                      <a:pt x="11" y="29"/>
                      <a:pt x="13" y="30"/>
                      <a:pt x="13" y="28"/>
                    </a:cubicBezTo>
                    <a:cubicBezTo>
                      <a:pt x="13" y="26"/>
                      <a:pt x="15" y="26"/>
                      <a:pt x="16" y="27"/>
                    </a:cubicBezTo>
                    <a:cubicBezTo>
                      <a:pt x="16" y="27"/>
                      <a:pt x="17" y="27"/>
                      <a:pt x="19" y="25"/>
                    </a:cubicBezTo>
                    <a:cubicBezTo>
                      <a:pt x="22" y="24"/>
                      <a:pt x="20" y="24"/>
                      <a:pt x="20" y="24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5" y="9"/>
                      <a:pt x="24" y="8"/>
                    </a:cubicBezTo>
                    <a:cubicBezTo>
                      <a:pt x="22" y="6"/>
                      <a:pt x="23" y="6"/>
                      <a:pt x="23" y="5"/>
                    </a:cubicBezTo>
                    <a:cubicBezTo>
                      <a:pt x="24" y="4"/>
                      <a:pt x="25" y="4"/>
                      <a:pt x="25" y="4"/>
                    </a:cubicBezTo>
                    <a:cubicBezTo>
                      <a:pt x="26" y="3"/>
                      <a:pt x="28" y="3"/>
                      <a:pt x="30" y="1"/>
                    </a:cubicBezTo>
                    <a:cubicBezTo>
                      <a:pt x="32" y="0"/>
                      <a:pt x="32" y="2"/>
                      <a:pt x="32" y="2"/>
                    </a:cubicBezTo>
                    <a:cubicBezTo>
                      <a:pt x="32" y="2"/>
                      <a:pt x="33" y="5"/>
                      <a:pt x="36" y="6"/>
                    </a:cubicBezTo>
                    <a:cubicBezTo>
                      <a:pt x="38" y="7"/>
                      <a:pt x="39" y="7"/>
                      <a:pt x="39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8" y="12"/>
                    </a:cubicBezTo>
                    <a:cubicBezTo>
                      <a:pt x="49" y="13"/>
                      <a:pt x="50" y="17"/>
                      <a:pt x="50" y="17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63" y="23"/>
                      <a:pt x="65" y="24"/>
                    </a:cubicBezTo>
                    <a:cubicBezTo>
                      <a:pt x="67" y="24"/>
                      <a:pt x="67" y="26"/>
                      <a:pt x="67" y="26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5" y="26"/>
                      <a:pt x="75" y="27"/>
                      <a:pt x="74" y="28"/>
                    </a:cubicBezTo>
                    <a:cubicBezTo>
                      <a:pt x="73" y="28"/>
                      <a:pt x="73" y="30"/>
                      <a:pt x="73" y="31"/>
                    </a:cubicBezTo>
                    <a:cubicBezTo>
                      <a:pt x="73" y="33"/>
                      <a:pt x="73" y="34"/>
                      <a:pt x="73" y="35"/>
                    </a:cubicBezTo>
                    <a:cubicBezTo>
                      <a:pt x="72" y="37"/>
                      <a:pt x="71" y="36"/>
                      <a:pt x="70" y="37"/>
                    </a:cubicBezTo>
                    <a:cubicBezTo>
                      <a:pt x="69" y="37"/>
                      <a:pt x="70" y="39"/>
                      <a:pt x="71" y="41"/>
                    </a:cubicBezTo>
                    <a:cubicBezTo>
                      <a:pt x="71" y="42"/>
                      <a:pt x="71" y="42"/>
                      <a:pt x="70" y="43"/>
                    </a:cubicBezTo>
                    <a:cubicBezTo>
                      <a:pt x="68" y="45"/>
                      <a:pt x="67" y="45"/>
                      <a:pt x="67" y="45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0" y="48"/>
                      <a:pt x="70" y="48"/>
                      <a:pt x="71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4234D51A-C89D-2E40-8FB4-6125143BC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1246" y="5018024"/>
                <a:ext cx="261436" cy="477907"/>
              </a:xfrm>
              <a:custGeom>
                <a:avLst/>
                <a:gdLst>
                  <a:gd name="T0" fmla="*/ 57 w 85"/>
                  <a:gd name="T1" fmla="*/ 158 h 160"/>
                  <a:gd name="T2" fmla="*/ 58 w 85"/>
                  <a:gd name="T3" fmla="*/ 151 h 160"/>
                  <a:gd name="T4" fmla="*/ 63 w 85"/>
                  <a:gd name="T5" fmla="*/ 149 h 160"/>
                  <a:gd name="T6" fmla="*/ 58 w 85"/>
                  <a:gd name="T7" fmla="*/ 142 h 160"/>
                  <a:gd name="T8" fmla="*/ 61 w 85"/>
                  <a:gd name="T9" fmla="*/ 137 h 160"/>
                  <a:gd name="T10" fmla="*/ 75 w 85"/>
                  <a:gd name="T11" fmla="*/ 124 h 160"/>
                  <a:gd name="T12" fmla="*/ 84 w 85"/>
                  <a:gd name="T13" fmla="*/ 96 h 160"/>
                  <a:gd name="T14" fmla="*/ 79 w 85"/>
                  <a:gd name="T15" fmla="*/ 91 h 160"/>
                  <a:gd name="T16" fmla="*/ 73 w 85"/>
                  <a:gd name="T17" fmla="*/ 88 h 160"/>
                  <a:gd name="T18" fmla="*/ 68 w 85"/>
                  <a:gd name="T19" fmla="*/ 90 h 160"/>
                  <a:gd name="T20" fmla="*/ 68 w 85"/>
                  <a:gd name="T21" fmla="*/ 90 h 160"/>
                  <a:gd name="T22" fmla="*/ 68 w 85"/>
                  <a:gd name="T23" fmla="*/ 90 h 160"/>
                  <a:gd name="T24" fmla="*/ 65 w 85"/>
                  <a:gd name="T25" fmla="*/ 81 h 160"/>
                  <a:gd name="T26" fmla="*/ 59 w 85"/>
                  <a:gd name="T27" fmla="*/ 76 h 160"/>
                  <a:gd name="T28" fmla="*/ 55 w 85"/>
                  <a:gd name="T29" fmla="*/ 68 h 160"/>
                  <a:gd name="T30" fmla="*/ 52 w 85"/>
                  <a:gd name="T31" fmla="*/ 59 h 160"/>
                  <a:gd name="T32" fmla="*/ 56 w 85"/>
                  <a:gd name="T33" fmla="*/ 53 h 160"/>
                  <a:gd name="T34" fmla="*/ 54 w 85"/>
                  <a:gd name="T35" fmla="*/ 43 h 160"/>
                  <a:gd name="T36" fmla="*/ 55 w 85"/>
                  <a:gd name="T37" fmla="*/ 36 h 160"/>
                  <a:gd name="T38" fmla="*/ 53 w 85"/>
                  <a:gd name="T39" fmla="*/ 26 h 160"/>
                  <a:gd name="T40" fmla="*/ 44 w 85"/>
                  <a:gd name="T41" fmla="*/ 17 h 160"/>
                  <a:gd name="T42" fmla="*/ 37 w 85"/>
                  <a:gd name="T43" fmla="*/ 12 h 160"/>
                  <a:gd name="T44" fmla="*/ 31 w 85"/>
                  <a:gd name="T45" fmla="*/ 5 h 160"/>
                  <a:gd name="T46" fmla="*/ 24 w 85"/>
                  <a:gd name="T47" fmla="*/ 7 h 160"/>
                  <a:gd name="T48" fmla="*/ 19 w 85"/>
                  <a:gd name="T49" fmla="*/ 9 h 160"/>
                  <a:gd name="T50" fmla="*/ 17 w 85"/>
                  <a:gd name="T51" fmla="*/ 3 h 160"/>
                  <a:gd name="T52" fmla="*/ 14 w 85"/>
                  <a:gd name="T53" fmla="*/ 0 h 160"/>
                  <a:gd name="T54" fmla="*/ 9 w 85"/>
                  <a:gd name="T55" fmla="*/ 9 h 160"/>
                  <a:gd name="T56" fmla="*/ 5 w 85"/>
                  <a:gd name="T57" fmla="*/ 15 h 160"/>
                  <a:gd name="T58" fmla="*/ 3 w 85"/>
                  <a:gd name="T59" fmla="*/ 21 h 160"/>
                  <a:gd name="T60" fmla="*/ 1 w 85"/>
                  <a:gd name="T61" fmla="*/ 28 h 160"/>
                  <a:gd name="T62" fmla="*/ 5 w 85"/>
                  <a:gd name="T63" fmla="*/ 33 h 160"/>
                  <a:gd name="T64" fmla="*/ 5 w 85"/>
                  <a:gd name="T65" fmla="*/ 39 h 160"/>
                  <a:gd name="T66" fmla="*/ 6 w 85"/>
                  <a:gd name="T67" fmla="*/ 45 h 160"/>
                  <a:gd name="T68" fmla="*/ 14 w 85"/>
                  <a:gd name="T69" fmla="*/ 45 h 160"/>
                  <a:gd name="T70" fmla="*/ 14 w 85"/>
                  <a:gd name="T71" fmla="*/ 54 h 160"/>
                  <a:gd name="T72" fmla="*/ 13 w 85"/>
                  <a:gd name="T73" fmla="*/ 59 h 160"/>
                  <a:gd name="T74" fmla="*/ 14 w 85"/>
                  <a:gd name="T75" fmla="*/ 61 h 160"/>
                  <a:gd name="T76" fmla="*/ 11 w 85"/>
                  <a:gd name="T77" fmla="*/ 67 h 160"/>
                  <a:gd name="T78" fmla="*/ 11 w 85"/>
                  <a:gd name="T79" fmla="*/ 71 h 160"/>
                  <a:gd name="T80" fmla="*/ 14 w 85"/>
                  <a:gd name="T81" fmla="*/ 77 h 160"/>
                  <a:gd name="T82" fmla="*/ 14 w 85"/>
                  <a:gd name="T83" fmla="*/ 87 h 160"/>
                  <a:gd name="T84" fmla="*/ 14 w 85"/>
                  <a:gd name="T85" fmla="*/ 93 h 160"/>
                  <a:gd name="T86" fmla="*/ 13 w 85"/>
                  <a:gd name="T87" fmla="*/ 97 h 160"/>
                  <a:gd name="T88" fmla="*/ 11 w 85"/>
                  <a:gd name="T89" fmla="*/ 101 h 160"/>
                  <a:gd name="T90" fmla="*/ 12 w 85"/>
                  <a:gd name="T91" fmla="*/ 111 h 160"/>
                  <a:gd name="T92" fmla="*/ 19 w 85"/>
                  <a:gd name="T93" fmla="*/ 119 h 160"/>
                  <a:gd name="T94" fmla="*/ 18 w 85"/>
                  <a:gd name="T95" fmla="*/ 126 h 160"/>
                  <a:gd name="T96" fmla="*/ 13 w 85"/>
                  <a:gd name="T97" fmla="*/ 120 h 160"/>
                  <a:gd name="T98" fmla="*/ 14 w 85"/>
                  <a:gd name="T99" fmla="*/ 124 h 160"/>
                  <a:gd name="T100" fmla="*/ 19 w 85"/>
                  <a:gd name="T101" fmla="*/ 131 h 160"/>
                  <a:gd name="T102" fmla="*/ 32 w 85"/>
                  <a:gd name="T103" fmla="*/ 138 h 160"/>
                  <a:gd name="T104" fmla="*/ 38 w 85"/>
                  <a:gd name="T105" fmla="*/ 139 h 160"/>
                  <a:gd name="T106" fmla="*/ 44 w 85"/>
                  <a:gd name="T107" fmla="*/ 151 h 160"/>
                  <a:gd name="T108" fmla="*/ 46 w 85"/>
                  <a:gd name="T109" fmla="*/ 155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5" h="160">
                    <a:moveTo>
                      <a:pt x="49" y="158"/>
                    </a:moveTo>
                    <a:cubicBezTo>
                      <a:pt x="52" y="160"/>
                      <a:pt x="52" y="160"/>
                      <a:pt x="52" y="160"/>
                    </a:cubicBezTo>
                    <a:cubicBezTo>
                      <a:pt x="55" y="159"/>
                      <a:pt x="55" y="159"/>
                      <a:pt x="55" y="159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7" y="158"/>
                      <a:pt x="59" y="156"/>
                      <a:pt x="59" y="156"/>
                    </a:cubicBezTo>
                    <a:cubicBezTo>
                      <a:pt x="59" y="156"/>
                      <a:pt x="59" y="154"/>
                      <a:pt x="59" y="154"/>
                    </a:cubicBezTo>
                    <a:cubicBezTo>
                      <a:pt x="58" y="153"/>
                      <a:pt x="58" y="153"/>
                      <a:pt x="58" y="153"/>
                    </a:cubicBezTo>
                    <a:cubicBezTo>
                      <a:pt x="58" y="153"/>
                      <a:pt x="57" y="151"/>
                      <a:pt x="58" y="151"/>
                    </a:cubicBezTo>
                    <a:cubicBezTo>
                      <a:pt x="59" y="151"/>
                      <a:pt x="60" y="150"/>
                      <a:pt x="60" y="151"/>
                    </a:cubicBezTo>
                    <a:cubicBezTo>
                      <a:pt x="61" y="151"/>
                      <a:pt x="60" y="151"/>
                      <a:pt x="61" y="151"/>
                    </a:cubicBezTo>
                    <a:cubicBezTo>
                      <a:pt x="62" y="151"/>
                      <a:pt x="63" y="150"/>
                      <a:pt x="63" y="150"/>
                    </a:cubicBezTo>
                    <a:cubicBezTo>
                      <a:pt x="63" y="149"/>
                      <a:pt x="63" y="149"/>
                      <a:pt x="63" y="149"/>
                    </a:cubicBezTo>
                    <a:cubicBezTo>
                      <a:pt x="63" y="149"/>
                      <a:pt x="63" y="149"/>
                      <a:pt x="63" y="149"/>
                    </a:cubicBezTo>
                    <a:cubicBezTo>
                      <a:pt x="62" y="148"/>
                      <a:pt x="59" y="146"/>
                      <a:pt x="58" y="146"/>
                    </a:cubicBezTo>
                    <a:cubicBezTo>
                      <a:pt x="58" y="145"/>
                      <a:pt x="57" y="144"/>
                      <a:pt x="57" y="144"/>
                    </a:cubicBezTo>
                    <a:cubicBezTo>
                      <a:pt x="57" y="143"/>
                      <a:pt x="58" y="142"/>
                      <a:pt x="58" y="142"/>
                    </a:cubicBezTo>
                    <a:cubicBezTo>
                      <a:pt x="57" y="141"/>
                      <a:pt x="57" y="141"/>
                      <a:pt x="57" y="141"/>
                    </a:cubicBezTo>
                    <a:cubicBezTo>
                      <a:pt x="57" y="141"/>
                      <a:pt x="58" y="140"/>
                      <a:pt x="59" y="140"/>
                    </a:cubicBezTo>
                    <a:cubicBezTo>
                      <a:pt x="59" y="140"/>
                      <a:pt x="60" y="140"/>
                      <a:pt x="60" y="140"/>
                    </a:cubicBezTo>
                    <a:cubicBezTo>
                      <a:pt x="61" y="137"/>
                      <a:pt x="61" y="137"/>
                      <a:pt x="61" y="137"/>
                    </a:cubicBezTo>
                    <a:cubicBezTo>
                      <a:pt x="61" y="137"/>
                      <a:pt x="61" y="136"/>
                      <a:pt x="62" y="136"/>
                    </a:cubicBezTo>
                    <a:cubicBezTo>
                      <a:pt x="62" y="136"/>
                      <a:pt x="63" y="136"/>
                      <a:pt x="63" y="136"/>
                    </a:cubicBezTo>
                    <a:cubicBezTo>
                      <a:pt x="70" y="132"/>
                      <a:pt x="70" y="132"/>
                      <a:pt x="70" y="132"/>
                    </a:cubicBezTo>
                    <a:cubicBezTo>
                      <a:pt x="75" y="124"/>
                      <a:pt x="75" y="124"/>
                      <a:pt x="75" y="124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80" y="107"/>
                      <a:pt x="80" y="107"/>
                      <a:pt x="80" y="107"/>
                    </a:cubicBezTo>
                    <a:cubicBezTo>
                      <a:pt x="80" y="107"/>
                      <a:pt x="84" y="103"/>
                      <a:pt x="84" y="104"/>
                    </a:cubicBezTo>
                    <a:cubicBezTo>
                      <a:pt x="85" y="105"/>
                      <a:pt x="84" y="96"/>
                      <a:pt x="84" y="96"/>
                    </a:cubicBezTo>
                    <a:cubicBezTo>
                      <a:pt x="81" y="93"/>
                      <a:pt x="81" y="93"/>
                      <a:pt x="81" y="93"/>
                    </a:cubicBezTo>
                    <a:cubicBezTo>
                      <a:pt x="81" y="91"/>
                      <a:pt x="81" y="91"/>
                      <a:pt x="81" y="91"/>
                    </a:cubicBezTo>
                    <a:cubicBezTo>
                      <a:pt x="81" y="91"/>
                      <a:pt x="80" y="91"/>
                      <a:pt x="80" y="91"/>
                    </a:cubicBezTo>
                    <a:cubicBezTo>
                      <a:pt x="80" y="91"/>
                      <a:pt x="80" y="91"/>
                      <a:pt x="79" y="91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7" y="88"/>
                      <a:pt x="77" y="88"/>
                      <a:pt x="77" y="88"/>
                    </a:cubicBezTo>
                    <a:cubicBezTo>
                      <a:pt x="77" y="88"/>
                      <a:pt x="76" y="89"/>
                      <a:pt x="75" y="89"/>
                    </a:cubicBezTo>
                    <a:cubicBezTo>
                      <a:pt x="74" y="89"/>
                      <a:pt x="74" y="88"/>
                      <a:pt x="73" y="88"/>
                    </a:cubicBezTo>
                    <a:cubicBezTo>
                      <a:pt x="73" y="88"/>
                      <a:pt x="73" y="88"/>
                      <a:pt x="73" y="88"/>
                    </a:cubicBezTo>
                    <a:cubicBezTo>
                      <a:pt x="73" y="88"/>
                      <a:pt x="72" y="88"/>
                      <a:pt x="71" y="88"/>
                    </a:cubicBezTo>
                    <a:cubicBezTo>
                      <a:pt x="70" y="88"/>
                      <a:pt x="69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89"/>
                      <a:pt x="68" y="89"/>
                      <a:pt x="68" y="89"/>
                    </a:cubicBezTo>
                    <a:cubicBezTo>
                      <a:pt x="68" y="88"/>
                      <a:pt x="68" y="88"/>
                      <a:pt x="67" y="87"/>
                    </a:cubicBezTo>
                    <a:cubicBezTo>
                      <a:pt x="67" y="86"/>
                      <a:pt x="67" y="84"/>
                      <a:pt x="66" y="83"/>
                    </a:cubicBezTo>
                    <a:cubicBezTo>
                      <a:pt x="65" y="82"/>
                      <a:pt x="65" y="81"/>
                      <a:pt x="65" y="81"/>
                    </a:cubicBezTo>
                    <a:cubicBezTo>
                      <a:pt x="65" y="81"/>
                      <a:pt x="63" y="81"/>
                      <a:pt x="62" y="81"/>
                    </a:cubicBezTo>
                    <a:cubicBezTo>
                      <a:pt x="62" y="81"/>
                      <a:pt x="61" y="81"/>
                      <a:pt x="61" y="81"/>
                    </a:cubicBezTo>
                    <a:cubicBezTo>
                      <a:pt x="61" y="81"/>
                      <a:pt x="60" y="79"/>
                      <a:pt x="61" y="79"/>
                    </a:cubicBezTo>
                    <a:cubicBezTo>
                      <a:pt x="61" y="78"/>
                      <a:pt x="60" y="77"/>
                      <a:pt x="59" y="76"/>
                    </a:cubicBezTo>
                    <a:cubicBezTo>
                      <a:pt x="59" y="76"/>
                      <a:pt x="57" y="73"/>
                      <a:pt x="57" y="73"/>
                    </a:cubicBezTo>
                    <a:cubicBezTo>
                      <a:pt x="57" y="73"/>
                      <a:pt x="56" y="73"/>
                      <a:pt x="56" y="72"/>
                    </a:cubicBezTo>
                    <a:cubicBezTo>
                      <a:pt x="56" y="71"/>
                      <a:pt x="56" y="70"/>
                      <a:pt x="56" y="70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8"/>
                      <a:pt x="57" y="67"/>
                      <a:pt x="57" y="66"/>
                    </a:cubicBezTo>
                    <a:cubicBezTo>
                      <a:pt x="57" y="66"/>
                      <a:pt x="58" y="65"/>
                      <a:pt x="57" y="64"/>
                    </a:cubicBezTo>
                    <a:cubicBezTo>
                      <a:pt x="57" y="63"/>
                      <a:pt x="55" y="62"/>
                      <a:pt x="55" y="62"/>
                    </a:cubicBezTo>
                    <a:cubicBezTo>
                      <a:pt x="54" y="61"/>
                      <a:pt x="53" y="60"/>
                      <a:pt x="52" y="59"/>
                    </a:cubicBezTo>
                    <a:cubicBezTo>
                      <a:pt x="52" y="58"/>
                      <a:pt x="52" y="57"/>
                      <a:pt x="52" y="57"/>
                    </a:cubicBezTo>
                    <a:cubicBezTo>
                      <a:pt x="52" y="57"/>
                      <a:pt x="52" y="56"/>
                      <a:pt x="53" y="56"/>
                    </a:cubicBezTo>
                    <a:cubicBezTo>
                      <a:pt x="54" y="55"/>
                      <a:pt x="55" y="55"/>
                      <a:pt x="55" y="54"/>
                    </a:cubicBezTo>
                    <a:cubicBezTo>
                      <a:pt x="55" y="54"/>
                      <a:pt x="56" y="54"/>
                      <a:pt x="56" y="53"/>
                    </a:cubicBezTo>
                    <a:cubicBezTo>
                      <a:pt x="55" y="52"/>
                      <a:pt x="54" y="51"/>
                      <a:pt x="54" y="51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4" y="43"/>
                      <a:pt x="54" y="43"/>
                      <a:pt x="54" y="4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2"/>
                      <a:pt x="55" y="40"/>
                      <a:pt x="55" y="40"/>
                    </a:cubicBezTo>
                    <a:cubicBezTo>
                      <a:pt x="55" y="39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54" y="30"/>
                      <a:pt x="54" y="30"/>
                      <a:pt x="54" y="29"/>
                    </a:cubicBezTo>
                    <a:cubicBezTo>
                      <a:pt x="53" y="28"/>
                      <a:pt x="53" y="26"/>
                      <a:pt x="53" y="26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2" y="23"/>
                      <a:pt x="50" y="21"/>
                      <a:pt x="49" y="20"/>
                    </a:cubicBezTo>
                    <a:cubicBezTo>
                      <a:pt x="49" y="20"/>
                      <a:pt x="49" y="19"/>
                      <a:pt x="47" y="18"/>
                    </a:cubicBezTo>
                    <a:cubicBezTo>
                      <a:pt x="46" y="18"/>
                      <a:pt x="44" y="17"/>
                      <a:pt x="44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7" y="6"/>
                      <a:pt x="27" y="6"/>
                    </a:cubicBezTo>
                    <a:cubicBezTo>
                      <a:pt x="27" y="6"/>
                      <a:pt x="24" y="7"/>
                      <a:pt x="24" y="7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0"/>
                      <a:pt x="20" y="10"/>
                      <a:pt x="20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18" y="8"/>
                      <a:pt x="18" y="7"/>
                    </a:cubicBezTo>
                    <a:cubicBezTo>
                      <a:pt x="18" y="7"/>
                      <a:pt x="17" y="6"/>
                      <a:pt x="17" y="6"/>
                    </a:cubicBezTo>
                    <a:cubicBezTo>
                      <a:pt x="17" y="6"/>
                      <a:pt x="17" y="5"/>
                      <a:pt x="17" y="5"/>
                    </a:cubicBezTo>
                    <a:cubicBezTo>
                      <a:pt x="17" y="4"/>
                      <a:pt x="17" y="3"/>
                      <a:pt x="17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4" y="0"/>
                      <a:pt x="14" y="0"/>
                    </a:cubicBezTo>
                    <a:cubicBezTo>
                      <a:pt x="14" y="0"/>
                      <a:pt x="10" y="4"/>
                      <a:pt x="10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7" y="12"/>
                      <a:pt x="7" y="13"/>
                    </a:cubicBezTo>
                    <a:cubicBezTo>
                      <a:pt x="7" y="13"/>
                      <a:pt x="6" y="14"/>
                      <a:pt x="6" y="14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9"/>
                      <a:pt x="4" y="20"/>
                    </a:cubicBezTo>
                    <a:cubicBezTo>
                      <a:pt x="4" y="20"/>
                      <a:pt x="3" y="21"/>
                      <a:pt x="3" y="21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31"/>
                      <a:pt x="5" y="32"/>
                    </a:cubicBezTo>
                    <a:cubicBezTo>
                      <a:pt x="5" y="32"/>
                      <a:pt x="5" y="33"/>
                      <a:pt x="5" y="33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35"/>
                      <a:pt x="5" y="36"/>
                      <a:pt x="5" y="36"/>
                    </a:cubicBezTo>
                    <a:cubicBezTo>
                      <a:pt x="5" y="36"/>
                      <a:pt x="5" y="37"/>
                      <a:pt x="5" y="37"/>
                    </a:cubicBezTo>
                    <a:cubicBezTo>
                      <a:pt x="5" y="37"/>
                      <a:pt x="5" y="39"/>
                      <a:pt x="5" y="39"/>
                    </a:cubicBezTo>
                    <a:cubicBezTo>
                      <a:pt x="4" y="40"/>
                      <a:pt x="4" y="40"/>
                      <a:pt x="4" y="40"/>
                    </a:cubicBezTo>
                    <a:cubicBezTo>
                      <a:pt x="4" y="40"/>
                      <a:pt x="5" y="41"/>
                      <a:pt x="5" y="42"/>
                    </a:cubicBezTo>
                    <a:cubicBezTo>
                      <a:pt x="5" y="42"/>
                      <a:pt x="5" y="43"/>
                      <a:pt x="5" y="43"/>
                    </a:cubicBezTo>
                    <a:cubicBezTo>
                      <a:pt x="4" y="43"/>
                      <a:pt x="6" y="45"/>
                      <a:pt x="6" y="45"/>
                    </a:cubicBezTo>
                    <a:cubicBezTo>
                      <a:pt x="6" y="45"/>
                      <a:pt x="7" y="44"/>
                      <a:pt x="8" y="44"/>
                    </a:cubicBezTo>
                    <a:cubicBezTo>
                      <a:pt x="8" y="44"/>
                      <a:pt x="10" y="44"/>
                      <a:pt x="10" y="44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5" y="47"/>
                      <a:pt x="15" y="47"/>
                      <a:pt x="15" y="47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6" y="57"/>
                      <a:pt x="16" y="58"/>
                    </a:cubicBezTo>
                    <a:cubicBezTo>
                      <a:pt x="15" y="58"/>
                      <a:pt x="14" y="58"/>
                      <a:pt x="13" y="59"/>
                    </a:cubicBezTo>
                    <a:cubicBezTo>
                      <a:pt x="12" y="59"/>
                      <a:pt x="11" y="59"/>
                      <a:pt x="11" y="59"/>
                    </a:cubicBezTo>
                    <a:cubicBezTo>
                      <a:pt x="11" y="60"/>
                      <a:pt x="11" y="60"/>
                      <a:pt x="11" y="60"/>
                    </a:cubicBezTo>
                    <a:cubicBezTo>
                      <a:pt x="13" y="61"/>
                      <a:pt x="13" y="61"/>
                      <a:pt x="13" y="61"/>
                    </a:cubicBezTo>
                    <a:cubicBezTo>
                      <a:pt x="13" y="61"/>
                      <a:pt x="14" y="61"/>
                      <a:pt x="14" y="61"/>
                    </a:cubicBezTo>
                    <a:cubicBezTo>
                      <a:pt x="14" y="62"/>
                      <a:pt x="14" y="64"/>
                      <a:pt x="14" y="64"/>
                    </a:cubicBezTo>
                    <a:cubicBezTo>
                      <a:pt x="14" y="64"/>
                      <a:pt x="14" y="65"/>
                      <a:pt x="13" y="65"/>
                    </a:cubicBezTo>
                    <a:cubicBezTo>
                      <a:pt x="13" y="65"/>
                      <a:pt x="12" y="66"/>
                      <a:pt x="12" y="66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10" y="71"/>
                      <a:pt x="10" y="71"/>
                      <a:pt x="10" y="71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1" y="71"/>
                      <a:pt x="12" y="72"/>
                      <a:pt x="12" y="72"/>
                    </a:cubicBezTo>
                    <a:cubicBezTo>
                      <a:pt x="12" y="72"/>
                      <a:pt x="15" y="74"/>
                      <a:pt x="15" y="74"/>
                    </a:cubicBezTo>
                    <a:cubicBezTo>
                      <a:pt x="14" y="75"/>
                      <a:pt x="14" y="75"/>
                      <a:pt x="14" y="75"/>
                    </a:cubicBezTo>
                    <a:cubicBezTo>
                      <a:pt x="14" y="75"/>
                      <a:pt x="14" y="76"/>
                      <a:pt x="14" y="77"/>
                    </a:cubicBezTo>
                    <a:cubicBezTo>
                      <a:pt x="14" y="78"/>
                      <a:pt x="14" y="81"/>
                      <a:pt x="14" y="81"/>
                    </a:cubicBezTo>
                    <a:cubicBezTo>
                      <a:pt x="13" y="82"/>
                      <a:pt x="13" y="82"/>
                      <a:pt x="13" y="82"/>
                    </a:cubicBezTo>
                    <a:cubicBezTo>
                      <a:pt x="13" y="83"/>
                      <a:pt x="14" y="86"/>
                      <a:pt x="14" y="86"/>
                    </a:cubicBezTo>
                    <a:cubicBezTo>
                      <a:pt x="14" y="87"/>
                      <a:pt x="14" y="87"/>
                      <a:pt x="14" y="87"/>
                    </a:cubicBezTo>
                    <a:cubicBezTo>
                      <a:pt x="13" y="88"/>
                      <a:pt x="13" y="88"/>
                      <a:pt x="13" y="88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6" y="92"/>
                      <a:pt x="16" y="92"/>
                      <a:pt x="16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4" y="93"/>
                      <a:pt x="13" y="93"/>
                      <a:pt x="13" y="93"/>
                    </a:cubicBezTo>
                    <a:cubicBezTo>
                      <a:pt x="13" y="94"/>
                      <a:pt x="13" y="95"/>
                      <a:pt x="13" y="95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3" y="97"/>
                      <a:pt x="13" y="99"/>
                      <a:pt x="13" y="99"/>
                    </a:cubicBezTo>
                    <a:cubicBezTo>
                      <a:pt x="13" y="99"/>
                      <a:pt x="13" y="100"/>
                      <a:pt x="12" y="100"/>
                    </a:cubicBezTo>
                    <a:cubicBezTo>
                      <a:pt x="12" y="100"/>
                      <a:pt x="11" y="101"/>
                      <a:pt x="11" y="101"/>
                    </a:cubicBezTo>
                    <a:cubicBezTo>
                      <a:pt x="12" y="103"/>
                      <a:pt x="12" y="103"/>
                      <a:pt x="12" y="103"/>
                    </a:cubicBezTo>
                    <a:cubicBezTo>
                      <a:pt x="11" y="107"/>
                      <a:pt x="11" y="107"/>
                      <a:pt x="11" y="107"/>
                    </a:cubicBezTo>
                    <a:cubicBezTo>
                      <a:pt x="11" y="108"/>
                      <a:pt x="11" y="108"/>
                      <a:pt x="11" y="108"/>
                    </a:cubicBezTo>
                    <a:cubicBezTo>
                      <a:pt x="12" y="111"/>
                      <a:pt x="12" y="111"/>
                      <a:pt x="12" y="111"/>
                    </a:cubicBezTo>
                    <a:cubicBezTo>
                      <a:pt x="14" y="114"/>
                      <a:pt x="14" y="114"/>
                      <a:pt x="14" y="114"/>
                    </a:cubicBezTo>
                    <a:cubicBezTo>
                      <a:pt x="16" y="116"/>
                      <a:pt x="16" y="116"/>
                      <a:pt x="16" y="116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9" y="119"/>
                      <a:pt x="19" y="119"/>
                      <a:pt x="19" y="119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19" y="123"/>
                      <a:pt x="19" y="123"/>
                      <a:pt x="19" y="123"/>
                    </a:cubicBezTo>
                    <a:cubicBezTo>
                      <a:pt x="19" y="125"/>
                      <a:pt x="19" y="125"/>
                      <a:pt x="19" y="125"/>
                    </a:cubicBezTo>
                    <a:cubicBezTo>
                      <a:pt x="19" y="125"/>
                      <a:pt x="19" y="125"/>
                      <a:pt x="18" y="126"/>
                    </a:cubicBezTo>
                    <a:cubicBezTo>
                      <a:pt x="18" y="126"/>
                      <a:pt x="18" y="126"/>
                      <a:pt x="17" y="125"/>
                    </a:cubicBezTo>
                    <a:cubicBezTo>
                      <a:pt x="16" y="125"/>
                      <a:pt x="15" y="123"/>
                      <a:pt x="15" y="123"/>
                    </a:cubicBezTo>
                    <a:cubicBezTo>
                      <a:pt x="15" y="123"/>
                      <a:pt x="14" y="121"/>
                      <a:pt x="14" y="121"/>
                    </a:cubicBezTo>
                    <a:cubicBezTo>
                      <a:pt x="14" y="121"/>
                      <a:pt x="13" y="120"/>
                      <a:pt x="13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11" y="120"/>
                      <a:pt x="11" y="121"/>
                      <a:pt x="11" y="121"/>
                    </a:cubicBezTo>
                    <a:cubicBezTo>
                      <a:pt x="11" y="122"/>
                      <a:pt x="11" y="122"/>
                      <a:pt x="12" y="123"/>
                    </a:cubicBezTo>
                    <a:cubicBezTo>
                      <a:pt x="13" y="124"/>
                      <a:pt x="13" y="124"/>
                      <a:pt x="14" y="124"/>
                    </a:cubicBezTo>
                    <a:cubicBezTo>
                      <a:pt x="14" y="124"/>
                      <a:pt x="14" y="125"/>
                      <a:pt x="15" y="125"/>
                    </a:cubicBezTo>
                    <a:cubicBezTo>
                      <a:pt x="15" y="126"/>
                      <a:pt x="15" y="128"/>
                      <a:pt x="15" y="128"/>
                    </a:cubicBezTo>
                    <a:cubicBezTo>
                      <a:pt x="17" y="130"/>
                      <a:pt x="17" y="130"/>
                      <a:pt x="17" y="130"/>
                    </a:cubicBezTo>
                    <a:cubicBezTo>
                      <a:pt x="19" y="131"/>
                      <a:pt x="19" y="131"/>
                      <a:pt x="19" y="131"/>
                    </a:cubicBezTo>
                    <a:cubicBezTo>
                      <a:pt x="27" y="135"/>
                      <a:pt x="27" y="135"/>
                      <a:pt x="27" y="135"/>
                    </a:cubicBezTo>
                    <a:cubicBezTo>
                      <a:pt x="30" y="136"/>
                      <a:pt x="30" y="136"/>
                      <a:pt x="30" y="136"/>
                    </a:cubicBezTo>
                    <a:cubicBezTo>
                      <a:pt x="31" y="136"/>
                      <a:pt x="31" y="136"/>
                      <a:pt x="31" y="136"/>
                    </a:cubicBezTo>
                    <a:cubicBezTo>
                      <a:pt x="32" y="138"/>
                      <a:pt x="32" y="138"/>
                      <a:pt x="32" y="138"/>
                    </a:cubicBezTo>
                    <a:cubicBezTo>
                      <a:pt x="33" y="139"/>
                      <a:pt x="33" y="139"/>
                      <a:pt x="33" y="139"/>
                    </a:cubicBezTo>
                    <a:cubicBezTo>
                      <a:pt x="33" y="139"/>
                      <a:pt x="34" y="139"/>
                      <a:pt x="35" y="139"/>
                    </a:cubicBezTo>
                    <a:cubicBezTo>
                      <a:pt x="35" y="139"/>
                      <a:pt x="37" y="139"/>
                      <a:pt x="37" y="139"/>
                    </a:cubicBezTo>
                    <a:cubicBezTo>
                      <a:pt x="37" y="139"/>
                      <a:pt x="38" y="138"/>
                      <a:pt x="38" y="139"/>
                    </a:cubicBezTo>
                    <a:cubicBezTo>
                      <a:pt x="38" y="140"/>
                      <a:pt x="41" y="145"/>
                      <a:pt x="41" y="145"/>
                    </a:cubicBezTo>
                    <a:cubicBezTo>
                      <a:pt x="41" y="145"/>
                      <a:pt x="41" y="146"/>
                      <a:pt x="42" y="147"/>
                    </a:cubicBezTo>
                    <a:cubicBezTo>
                      <a:pt x="43" y="148"/>
                      <a:pt x="45" y="149"/>
                      <a:pt x="45" y="149"/>
                    </a:cubicBezTo>
                    <a:cubicBezTo>
                      <a:pt x="45" y="149"/>
                      <a:pt x="44" y="150"/>
                      <a:pt x="44" y="151"/>
                    </a:cubicBezTo>
                    <a:cubicBezTo>
                      <a:pt x="45" y="152"/>
                      <a:pt x="44" y="152"/>
                      <a:pt x="45" y="152"/>
                    </a:cubicBezTo>
                    <a:cubicBezTo>
                      <a:pt x="45" y="153"/>
                      <a:pt x="45" y="153"/>
                      <a:pt x="45" y="153"/>
                    </a:cubicBezTo>
                    <a:cubicBezTo>
                      <a:pt x="45" y="153"/>
                      <a:pt x="45" y="153"/>
                      <a:pt x="45" y="154"/>
                    </a:cubicBezTo>
                    <a:cubicBezTo>
                      <a:pt x="46" y="154"/>
                      <a:pt x="46" y="155"/>
                      <a:pt x="46" y="155"/>
                    </a:cubicBezTo>
                    <a:cubicBezTo>
                      <a:pt x="46" y="158"/>
                      <a:pt x="46" y="158"/>
                      <a:pt x="46" y="158"/>
                    </a:cubicBezTo>
                    <a:cubicBezTo>
                      <a:pt x="48" y="158"/>
                      <a:pt x="48" y="158"/>
                      <a:pt x="48" y="158"/>
                    </a:cubicBezTo>
                    <a:lnTo>
                      <a:pt x="49" y="15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66907B23-65F9-4D48-884B-2B5CC2CB8F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31246" y="5018024"/>
                <a:ext cx="261436" cy="477907"/>
              </a:xfrm>
              <a:custGeom>
                <a:avLst/>
                <a:gdLst>
                  <a:gd name="T0" fmla="*/ 45 w 85"/>
                  <a:gd name="T1" fmla="*/ 154 h 160"/>
                  <a:gd name="T2" fmla="*/ 41 w 85"/>
                  <a:gd name="T3" fmla="*/ 145 h 160"/>
                  <a:gd name="T4" fmla="*/ 15 w 85"/>
                  <a:gd name="T5" fmla="*/ 128 h 160"/>
                  <a:gd name="T6" fmla="*/ 14 w 85"/>
                  <a:gd name="T7" fmla="*/ 121 h 160"/>
                  <a:gd name="T8" fmla="*/ 18 w 85"/>
                  <a:gd name="T9" fmla="*/ 119 h 160"/>
                  <a:gd name="T10" fmla="*/ 12 w 85"/>
                  <a:gd name="T11" fmla="*/ 100 h 160"/>
                  <a:gd name="T12" fmla="*/ 14 w 85"/>
                  <a:gd name="T13" fmla="*/ 93 h 160"/>
                  <a:gd name="T14" fmla="*/ 14 w 85"/>
                  <a:gd name="T15" fmla="*/ 77 h 160"/>
                  <a:gd name="T16" fmla="*/ 11 w 85"/>
                  <a:gd name="T17" fmla="*/ 67 h 160"/>
                  <a:gd name="T18" fmla="*/ 13 w 85"/>
                  <a:gd name="T19" fmla="*/ 58 h 160"/>
                  <a:gd name="T20" fmla="*/ 14 w 85"/>
                  <a:gd name="T21" fmla="*/ 46 h 160"/>
                  <a:gd name="T22" fmla="*/ 4 w 85"/>
                  <a:gd name="T23" fmla="*/ 39 h 160"/>
                  <a:gd name="T24" fmla="*/ 0 w 85"/>
                  <a:gd name="T25" fmla="*/ 27 h 160"/>
                  <a:gd name="T26" fmla="*/ 4 w 85"/>
                  <a:gd name="T27" fmla="*/ 15 h 160"/>
                  <a:gd name="T28" fmla="*/ 16 w 85"/>
                  <a:gd name="T29" fmla="*/ 0 h 160"/>
                  <a:gd name="T30" fmla="*/ 19 w 85"/>
                  <a:gd name="T31" fmla="*/ 8 h 160"/>
                  <a:gd name="T32" fmla="*/ 31 w 85"/>
                  <a:gd name="T33" fmla="*/ 4 h 160"/>
                  <a:gd name="T34" fmla="*/ 42 w 85"/>
                  <a:gd name="T35" fmla="*/ 16 h 160"/>
                  <a:gd name="T36" fmla="*/ 54 w 85"/>
                  <a:gd name="T37" fmla="*/ 30 h 160"/>
                  <a:gd name="T38" fmla="*/ 55 w 85"/>
                  <a:gd name="T39" fmla="*/ 48 h 160"/>
                  <a:gd name="T40" fmla="*/ 52 w 85"/>
                  <a:gd name="T41" fmla="*/ 59 h 160"/>
                  <a:gd name="T42" fmla="*/ 57 w 85"/>
                  <a:gd name="T43" fmla="*/ 73 h 160"/>
                  <a:gd name="T44" fmla="*/ 68 w 85"/>
                  <a:gd name="T45" fmla="*/ 87 h 160"/>
                  <a:gd name="T46" fmla="*/ 77 w 85"/>
                  <a:gd name="T47" fmla="*/ 88 h 160"/>
                  <a:gd name="T48" fmla="*/ 80 w 85"/>
                  <a:gd name="T49" fmla="*/ 107 h 160"/>
                  <a:gd name="T50" fmla="*/ 60 w 85"/>
                  <a:gd name="T51" fmla="*/ 140 h 160"/>
                  <a:gd name="T52" fmla="*/ 61 w 85"/>
                  <a:gd name="T53" fmla="*/ 147 h 160"/>
                  <a:gd name="T54" fmla="*/ 59 w 85"/>
                  <a:gd name="T55" fmla="*/ 154 h 160"/>
                  <a:gd name="T56" fmla="*/ 49 w 85"/>
                  <a:gd name="T57" fmla="*/ 158 h 160"/>
                  <a:gd name="T58" fmla="*/ 57 w 85"/>
                  <a:gd name="T59" fmla="*/ 151 h 160"/>
                  <a:gd name="T60" fmla="*/ 63 w 85"/>
                  <a:gd name="T61" fmla="*/ 149 h 160"/>
                  <a:gd name="T62" fmla="*/ 59 w 85"/>
                  <a:gd name="T63" fmla="*/ 140 h 160"/>
                  <a:gd name="T64" fmla="*/ 75 w 85"/>
                  <a:gd name="T65" fmla="*/ 124 h 160"/>
                  <a:gd name="T66" fmla="*/ 80 w 85"/>
                  <a:gd name="T67" fmla="*/ 91 h 160"/>
                  <a:gd name="T68" fmla="*/ 69 w 85"/>
                  <a:gd name="T69" fmla="*/ 90 h 160"/>
                  <a:gd name="T70" fmla="*/ 65 w 85"/>
                  <a:gd name="T71" fmla="*/ 81 h 160"/>
                  <a:gd name="T72" fmla="*/ 55 w 85"/>
                  <a:gd name="T73" fmla="*/ 68 h 160"/>
                  <a:gd name="T74" fmla="*/ 54 w 85"/>
                  <a:gd name="T75" fmla="*/ 55 h 160"/>
                  <a:gd name="T76" fmla="*/ 54 w 85"/>
                  <a:gd name="T77" fmla="*/ 42 h 160"/>
                  <a:gd name="T78" fmla="*/ 52 w 85"/>
                  <a:gd name="T79" fmla="*/ 26 h 160"/>
                  <a:gd name="T80" fmla="*/ 40 w 85"/>
                  <a:gd name="T81" fmla="*/ 15 h 160"/>
                  <a:gd name="T82" fmla="*/ 24 w 85"/>
                  <a:gd name="T83" fmla="*/ 7 h 160"/>
                  <a:gd name="T84" fmla="*/ 17 w 85"/>
                  <a:gd name="T85" fmla="*/ 5 h 160"/>
                  <a:gd name="T86" fmla="*/ 9 w 85"/>
                  <a:gd name="T87" fmla="*/ 9 h 160"/>
                  <a:gd name="T88" fmla="*/ 4 w 85"/>
                  <a:gd name="T89" fmla="*/ 20 h 160"/>
                  <a:gd name="T90" fmla="*/ 6 w 85"/>
                  <a:gd name="T91" fmla="*/ 32 h 160"/>
                  <a:gd name="T92" fmla="*/ 5 w 85"/>
                  <a:gd name="T93" fmla="*/ 41 h 160"/>
                  <a:gd name="T94" fmla="*/ 15 w 85"/>
                  <a:gd name="T95" fmla="*/ 46 h 160"/>
                  <a:gd name="T96" fmla="*/ 13 w 85"/>
                  <a:gd name="T97" fmla="*/ 59 h 160"/>
                  <a:gd name="T98" fmla="*/ 12 w 85"/>
                  <a:gd name="T99" fmla="*/ 66 h 160"/>
                  <a:gd name="T100" fmla="*/ 15 w 85"/>
                  <a:gd name="T101" fmla="*/ 75 h 160"/>
                  <a:gd name="T102" fmla="*/ 17 w 85"/>
                  <a:gd name="T103" fmla="*/ 92 h 160"/>
                  <a:gd name="T104" fmla="*/ 13 w 85"/>
                  <a:gd name="T105" fmla="*/ 101 h 160"/>
                  <a:gd name="T106" fmla="*/ 18 w 85"/>
                  <a:gd name="T107" fmla="*/ 122 h 160"/>
                  <a:gd name="T108" fmla="*/ 13 w 85"/>
                  <a:gd name="T109" fmla="*/ 120 h 160"/>
                  <a:gd name="T110" fmla="*/ 27 w 85"/>
                  <a:gd name="T111" fmla="*/ 135 h 160"/>
                  <a:gd name="T112" fmla="*/ 38 w 85"/>
                  <a:gd name="T113" fmla="*/ 139 h 160"/>
                  <a:gd name="T114" fmla="*/ 47 w 85"/>
                  <a:gd name="T115" fmla="*/ 155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5" h="160">
                    <a:moveTo>
                      <a:pt x="52" y="160"/>
                    </a:moveTo>
                    <a:cubicBezTo>
                      <a:pt x="52" y="160"/>
                      <a:pt x="52" y="160"/>
                      <a:pt x="52" y="160"/>
                    </a:cubicBezTo>
                    <a:cubicBezTo>
                      <a:pt x="49" y="158"/>
                      <a:pt x="49" y="158"/>
                      <a:pt x="49" y="158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6" y="158"/>
                      <a:pt x="46" y="158"/>
                      <a:pt x="46" y="158"/>
                    </a:cubicBezTo>
                    <a:cubicBezTo>
                      <a:pt x="46" y="155"/>
                      <a:pt x="46" y="155"/>
                      <a:pt x="46" y="155"/>
                    </a:cubicBezTo>
                    <a:cubicBezTo>
                      <a:pt x="46" y="155"/>
                      <a:pt x="45" y="155"/>
                      <a:pt x="45" y="154"/>
                    </a:cubicBezTo>
                    <a:cubicBezTo>
                      <a:pt x="45" y="152"/>
                      <a:pt x="45" y="152"/>
                      <a:pt x="45" y="152"/>
                    </a:cubicBezTo>
                    <a:cubicBezTo>
                      <a:pt x="44" y="153"/>
                      <a:pt x="44" y="153"/>
                      <a:pt x="44" y="153"/>
                    </a:cubicBezTo>
                    <a:cubicBezTo>
                      <a:pt x="44" y="152"/>
                      <a:pt x="44" y="152"/>
                      <a:pt x="44" y="152"/>
                    </a:cubicBezTo>
                    <a:cubicBezTo>
                      <a:pt x="44" y="151"/>
                      <a:pt x="44" y="151"/>
                      <a:pt x="44" y="151"/>
                    </a:cubicBezTo>
                    <a:cubicBezTo>
                      <a:pt x="44" y="150"/>
                      <a:pt x="44" y="149"/>
                      <a:pt x="45" y="149"/>
                    </a:cubicBezTo>
                    <a:cubicBezTo>
                      <a:pt x="44" y="149"/>
                      <a:pt x="42" y="148"/>
                      <a:pt x="42" y="147"/>
                    </a:cubicBezTo>
                    <a:cubicBezTo>
                      <a:pt x="41" y="147"/>
                      <a:pt x="41" y="145"/>
                      <a:pt x="41" y="145"/>
                    </a:cubicBezTo>
                    <a:cubicBezTo>
                      <a:pt x="40" y="145"/>
                      <a:pt x="38" y="141"/>
                      <a:pt x="38" y="139"/>
                    </a:cubicBezTo>
                    <a:cubicBezTo>
                      <a:pt x="36" y="139"/>
                      <a:pt x="35" y="139"/>
                      <a:pt x="35" y="139"/>
                    </a:cubicBezTo>
                    <a:cubicBezTo>
                      <a:pt x="34" y="139"/>
                      <a:pt x="33" y="139"/>
                      <a:pt x="33" y="139"/>
                    </a:cubicBezTo>
                    <a:cubicBezTo>
                      <a:pt x="32" y="138"/>
                      <a:pt x="32" y="138"/>
                      <a:pt x="32" y="138"/>
                    </a:cubicBezTo>
                    <a:cubicBezTo>
                      <a:pt x="31" y="137"/>
                      <a:pt x="31" y="137"/>
                      <a:pt x="31" y="137"/>
                    </a:cubicBezTo>
                    <a:cubicBezTo>
                      <a:pt x="27" y="135"/>
                      <a:pt x="27" y="135"/>
                      <a:pt x="27" y="135"/>
                    </a:cubicBezTo>
                    <a:cubicBezTo>
                      <a:pt x="15" y="128"/>
                      <a:pt x="15" y="128"/>
                      <a:pt x="15" y="128"/>
                    </a:cubicBezTo>
                    <a:cubicBezTo>
                      <a:pt x="15" y="128"/>
                      <a:pt x="14" y="126"/>
                      <a:pt x="14" y="125"/>
                    </a:cubicBezTo>
                    <a:cubicBezTo>
                      <a:pt x="14" y="125"/>
                      <a:pt x="14" y="125"/>
                      <a:pt x="14" y="124"/>
                    </a:cubicBezTo>
                    <a:cubicBezTo>
                      <a:pt x="13" y="124"/>
                      <a:pt x="12" y="124"/>
                      <a:pt x="12" y="123"/>
                    </a:cubicBezTo>
                    <a:cubicBezTo>
                      <a:pt x="11" y="123"/>
                      <a:pt x="11" y="122"/>
                      <a:pt x="10" y="121"/>
                    </a:cubicBezTo>
                    <a:cubicBezTo>
                      <a:pt x="10" y="121"/>
                      <a:pt x="10" y="120"/>
                      <a:pt x="10" y="120"/>
                    </a:cubicBezTo>
                    <a:cubicBezTo>
                      <a:pt x="13" y="120"/>
                      <a:pt x="13" y="120"/>
                      <a:pt x="13" y="120"/>
                    </a:cubicBezTo>
                    <a:cubicBezTo>
                      <a:pt x="13" y="120"/>
                      <a:pt x="14" y="121"/>
                      <a:pt x="14" y="121"/>
                    </a:cubicBezTo>
                    <a:cubicBezTo>
                      <a:pt x="15" y="121"/>
                      <a:pt x="15" y="123"/>
                      <a:pt x="15" y="123"/>
                    </a:cubicBezTo>
                    <a:cubicBezTo>
                      <a:pt x="15" y="123"/>
                      <a:pt x="16" y="125"/>
                      <a:pt x="17" y="125"/>
                    </a:cubicBezTo>
                    <a:cubicBezTo>
                      <a:pt x="17" y="125"/>
                      <a:pt x="18" y="125"/>
                      <a:pt x="18" y="125"/>
                    </a:cubicBezTo>
                    <a:cubicBezTo>
                      <a:pt x="18" y="125"/>
                      <a:pt x="18" y="125"/>
                      <a:pt x="18" y="125"/>
                    </a:cubicBezTo>
                    <a:cubicBezTo>
                      <a:pt x="19" y="123"/>
                      <a:pt x="19" y="123"/>
                      <a:pt x="19" y="123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18" y="119"/>
                      <a:pt x="18" y="119"/>
                      <a:pt x="18" y="119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6" y="116"/>
                      <a:pt x="16" y="116"/>
                      <a:pt x="16" y="116"/>
                    </a:cubicBezTo>
                    <a:cubicBezTo>
                      <a:pt x="12" y="111"/>
                      <a:pt x="12" y="111"/>
                      <a:pt x="12" y="111"/>
                    </a:cubicBezTo>
                    <a:cubicBezTo>
                      <a:pt x="10" y="108"/>
                      <a:pt x="10" y="108"/>
                      <a:pt x="10" y="108"/>
                    </a:cubicBezTo>
                    <a:cubicBezTo>
                      <a:pt x="12" y="103"/>
                      <a:pt x="12" y="103"/>
                      <a:pt x="12" y="103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11" y="101"/>
                      <a:pt x="12" y="100"/>
                      <a:pt x="12" y="100"/>
                    </a:cubicBezTo>
                    <a:cubicBezTo>
                      <a:pt x="12" y="100"/>
                      <a:pt x="13" y="99"/>
                      <a:pt x="13" y="99"/>
                    </a:cubicBezTo>
                    <a:cubicBezTo>
                      <a:pt x="13" y="99"/>
                      <a:pt x="13" y="98"/>
                      <a:pt x="13" y="98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2" y="94"/>
                      <a:pt x="13" y="93"/>
                      <a:pt x="13" y="93"/>
                    </a:cubicBezTo>
                    <a:cubicBezTo>
                      <a:pt x="13" y="93"/>
                      <a:pt x="13" y="93"/>
                      <a:pt x="14" y="93"/>
                    </a:cubicBezTo>
                    <a:cubicBezTo>
                      <a:pt x="16" y="91"/>
                      <a:pt x="16" y="91"/>
                      <a:pt x="16" y="91"/>
                    </a:cubicBezTo>
                    <a:cubicBezTo>
                      <a:pt x="16" y="90"/>
                      <a:pt x="16" y="90"/>
                      <a:pt x="16" y="90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4" y="86"/>
                      <a:pt x="14" y="86"/>
                      <a:pt x="14" y="86"/>
                    </a:cubicBezTo>
                    <a:cubicBezTo>
                      <a:pt x="13" y="85"/>
                      <a:pt x="12" y="83"/>
                      <a:pt x="12" y="83"/>
                    </a:cubicBezTo>
                    <a:cubicBezTo>
                      <a:pt x="13" y="81"/>
                      <a:pt x="13" y="81"/>
                      <a:pt x="13" y="81"/>
                    </a:cubicBezTo>
                    <a:cubicBezTo>
                      <a:pt x="13" y="81"/>
                      <a:pt x="14" y="78"/>
                      <a:pt x="14" y="77"/>
                    </a:cubicBezTo>
                    <a:cubicBezTo>
                      <a:pt x="14" y="76"/>
                      <a:pt x="14" y="75"/>
                      <a:pt x="14" y="75"/>
                    </a:cubicBezTo>
                    <a:cubicBezTo>
                      <a:pt x="14" y="74"/>
                      <a:pt x="14" y="74"/>
                      <a:pt x="14" y="74"/>
                    </a:cubicBezTo>
                    <a:cubicBezTo>
                      <a:pt x="13" y="73"/>
                      <a:pt x="12" y="72"/>
                      <a:pt x="12" y="72"/>
                    </a:cubicBezTo>
                    <a:cubicBezTo>
                      <a:pt x="12" y="72"/>
                      <a:pt x="11" y="72"/>
                      <a:pt x="11" y="71"/>
                    </a:cubicBezTo>
                    <a:cubicBezTo>
                      <a:pt x="10" y="71"/>
                      <a:pt x="10" y="71"/>
                      <a:pt x="10" y="71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6"/>
                      <a:pt x="11" y="66"/>
                      <a:pt x="11" y="66"/>
                    </a:cubicBezTo>
                    <a:cubicBezTo>
                      <a:pt x="12" y="65"/>
                      <a:pt x="13" y="65"/>
                      <a:pt x="13" y="65"/>
                    </a:cubicBezTo>
                    <a:cubicBezTo>
                      <a:pt x="13" y="65"/>
                      <a:pt x="14" y="64"/>
                      <a:pt x="14" y="64"/>
                    </a:cubicBezTo>
                    <a:cubicBezTo>
                      <a:pt x="14" y="63"/>
                      <a:pt x="14" y="62"/>
                      <a:pt x="14" y="61"/>
                    </a:cubicBezTo>
                    <a:cubicBezTo>
                      <a:pt x="11" y="60"/>
                      <a:pt x="11" y="60"/>
                      <a:pt x="11" y="60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59"/>
                      <a:pt x="12" y="59"/>
                      <a:pt x="13" y="58"/>
                    </a:cubicBezTo>
                    <a:cubicBezTo>
                      <a:pt x="14" y="58"/>
                      <a:pt x="15" y="57"/>
                      <a:pt x="15" y="57"/>
                    </a:cubicBezTo>
                    <a:cubicBezTo>
                      <a:pt x="16" y="57"/>
                      <a:pt x="16" y="56"/>
                      <a:pt x="16" y="55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5" y="47"/>
                      <a:pt x="15" y="47"/>
                      <a:pt x="15" y="47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7" y="45"/>
                      <a:pt x="7" y="45"/>
                    </a:cubicBezTo>
                    <a:cubicBezTo>
                      <a:pt x="4" y="44"/>
                      <a:pt x="4" y="43"/>
                      <a:pt x="4" y="43"/>
                    </a:cubicBezTo>
                    <a:cubicBezTo>
                      <a:pt x="5" y="43"/>
                      <a:pt x="5" y="42"/>
                      <a:pt x="5" y="42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4" y="39"/>
                      <a:pt x="5" y="37"/>
                      <a:pt x="5" y="37"/>
                    </a:cubicBezTo>
                    <a:cubicBezTo>
                      <a:pt x="4" y="36"/>
                      <a:pt x="4" y="35"/>
                      <a:pt x="4" y="35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1"/>
                      <a:pt x="5" y="30"/>
                      <a:pt x="5" y="30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0"/>
                      <a:pt x="3" y="20"/>
                      <a:pt x="3" y="19"/>
                    </a:cubicBezTo>
                    <a:cubicBezTo>
                      <a:pt x="3" y="19"/>
                      <a:pt x="4" y="18"/>
                      <a:pt x="4" y="18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4"/>
                      <a:pt x="6" y="13"/>
                      <a:pt x="7" y="13"/>
                    </a:cubicBezTo>
                    <a:cubicBezTo>
                      <a:pt x="7" y="12"/>
                      <a:pt x="7" y="11"/>
                      <a:pt x="7" y="11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0"/>
                      <a:pt x="14" y="0"/>
                      <a:pt x="14" y="0"/>
                    </a:cubicBezTo>
                    <a:cubicBezTo>
                      <a:pt x="15" y="0"/>
                      <a:pt x="16" y="0"/>
                      <a:pt x="16" y="0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4"/>
                      <a:pt x="17" y="4"/>
                      <a:pt x="17" y="5"/>
                    </a:cubicBezTo>
                    <a:cubicBezTo>
                      <a:pt x="18" y="5"/>
                      <a:pt x="17" y="6"/>
                      <a:pt x="17" y="6"/>
                    </a:cubicBezTo>
                    <a:cubicBezTo>
                      <a:pt x="18" y="6"/>
                      <a:pt x="18" y="7"/>
                      <a:pt x="18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9"/>
                      <a:pt x="20" y="9"/>
                      <a:pt x="20" y="9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7"/>
                      <a:pt x="26" y="6"/>
                      <a:pt x="27" y="6"/>
                    </a:cubicBezTo>
                    <a:cubicBezTo>
                      <a:pt x="27" y="6"/>
                      <a:pt x="27" y="5"/>
                      <a:pt x="28" y="4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44" y="17"/>
                      <a:pt x="46" y="17"/>
                      <a:pt x="48" y="18"/>
                    </a:cubicBezTo>
                    <a:cubicBezTo>
                      <a:pt x="49" y="18"/>
                      <a:pt x="49" y="19"/>
                      <a:pt x="49" y="19"/>
                    </a:cubicBezTo>
                    <a:cubicBezTo>
                      <a:pt x="50" y="21"/>
                      <a:pt x="52" y="23"/>
                      <a:pt x="52" y="23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3" y="26"/>
                      <a:pt x="54" y="28"/>
                      <a:pt x="54" y="29"/>
                    </a:cubicBezTo>
                    <a:cubicBezTo>
                      <a:pt x="54" y="29"/>
                      <a:pt x="54" y="30"/>
                      <a:pt x="54" y="30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40"/>
                      <a:pt x="55" y="40"/>
                    </a:cubicBezTo>
                    <a:cubicBezTo>
                      <a:pt x="55" y="40"/>
                      <a:pt x="55" y="42"/>
                      <a:pt x="55" y="42"/>
                    </a:cubicBezTo>
                    <a:cubicBezTo>
                      <a:pt x="54" y="43"/>
                      <a:pt x="54" y="43"/>
                      <a:pt x="54" y="43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4" y="51"/>
                      <a:pt x="54" y="51"/>
                      <a:pt x="54" y="51"/>
                    </a:cubicBezTo>
                    <a:cubicBezTo>
                      <a:pt x="55" y="51"/>
                      <a:pt x="56" y="52"/>
                      <a:pt x="56" y="53"/>
                    </a:cubicBezTo>
                    <a:cubicBezTo>
                      <a:pt x="57" y="53"/>
                      <a:pt x="56" y="54"/>
                      <a:pt x="56" y="54"/>
                    </a:cubicBezTo>
                    <a:cubicBezTo>
                      <a:pt x="55" y="55"/>
                      <a:pt x="55" y="55"/>
                      <a:pt x="54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3" y="57"/>
                      <a:pt x="52" y="57"/>
                      <a:pt x="52" y="57"/>
                    </a:cubicBezTo>
                    <a:cubicBezTo>
                      <a:pt x="52" y="57"/>
                      <a:pt x="52" y="58"/>
                      <a:pt x="52" y="59"/>
                    </a:cubicBezTo>
                    <a:cubicBezTo>
                      <a:pt x="53" y="60"/>
                      <a:pt x="55" y="61"/>
                      <a:pt x="55" y="61"/>
                    </a:cubicBezTo>
                    <a:cubicBezTo>
                      <a:pt x="55" y="61"/>
                      <a:pt x="57" y="63"/>
                      <a:pt x="57" y="64"/>
                    </a:cubicBezTo>
                    <a:cubicBezTo>
                      <a:pt x="58" y="64"/>
                      <a:pt x="57" y="65"/>
                      <a:pt x="57" y="66"/>
                    </a:cubicBezTo>
                    <a:cubicBezTo>
                      <a:pt x="57" y="66"/>
                      <a:pt x="57" y="67"/>
                      <a:pt x="55" y="68"/>
                    </a:cubicBezTo>
                    <a:cubicBezTo>
                      <a:pt x="56" y="69"/>
                      <a:pt x="56" y="69"/>
                      <a:pt x="56" y="69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7" y="72"/>
                      <a:pt x="57" y="73"/>
                      <a:pt x="57" y="73"/>
                    </a:cubicBezTo>
                    <a:cubicBezTo>
                      <a:pt x="58" y="74"/>
                      <a:pt x="59" y="76"/>
                      <a:pt x="60" y="76"/>
                    </a:cubicBezTo>
                    <a:cubicBezTo>
                      <a:pt x="60" y="76"/>
                      <a:pt x="61" y="78"/>
                      <a:pt x="61" y="79"/>
                    </a:cubicBezTo>
                    <a:cubicBezTo>
                      <a:pt x="61" y="79"/>
                      <a:pt x="61" y="80"/>
                      <a:pt x="61" y="80"/>
                    </a:cubicBezTo>
                    <a:cubicBezTo>
                      <a:pt x="61" y="80"/>
                      <a:pt x="62" y="80"/>
                      <a:pt x="62" y="80"/>
                    </a:cubicBezTo>
                    <a:cubicBezTo>
                      <a:pt x="63" y="81"/>
                      <a:pt x="65" y="81"/>
                      <a:pt x="65" y="81"/>
                    </a:cubicBezTo>
                    <a:cubicBezTo>
                      <a:pt x="65" y="81"/>
                      <a:pt x="66" y="82"/>
                      <a:pt x="66" y="83"/>
                    </a:cubicBezTo>
                    <a:cubicBezTo>
                      <a:pt x="67" y="84"/>
                      <a:pt x="68" y="86"/>
                      <a:pt x="68" y="87"/>
                    </a:cubicBezTo>
                    <a:cubicBezTo>
                      <a:pt x="68" y="87"/>
                      <a:pt x="68" y="88"/>
                      <a:pt x="68" y="88"/>
                    </a:cubicBezTo>
                    <a:cubicBezTo>
                      <a:pt x="68" y="89"/>
                      <a:pt x="68" y="89"/>
                      <a:pt x="68" y="89"/>
                    </a:cubicBezTo>
                    <a:cubicBezTo>
                      <a:pt x="68" y="90"/>
                      <a:pt x="69" y="89"/>
                      <a:pt x="69" y="89"/>
                    </a:cubicBezTo>
                    <a:cubicBezTo>
                      <a:pt x="69" y="89"/>
                      <a:pt x="70" y="88"/>
                      <a:pt x="70" y="88"/>
                    </a:cubicBezTo>
                    <a:cubicBezTo>
                      <a:pt x="71" y="88"/>
                      <a:pt x="72" y="88"/>
                      <a:pt x="73" y="88"/>
                    </a:cubicBezTo>
                    <a:cubicBezTo>
                      <a:pt x="74" y="88"/>
                      <a:pt x="74" y="88"/>
                      <a:pt x="74" y="88"/>
                    </a:cubicBezTo>
                    <a:cubicBezTo>
                      <a:pt x="76" y="88"/>
                      <a:pt x="76" y="88"/>
                      <a:pt x="77" y="88"/>
                    </a:cubicBezTo>
                    <a:cubicBezTo>
                      <a:pt x="79" y="89"/>
                      <a:pt x="79" y="89"/>
                      <a:pt x="79" y="89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80" y="91"/>
                      <a:pt x="81" y="91"/>
                      <a:pt x="81" y="91"/>
                    </a:cubicBezTo>
                    <a:cubicBezTo>
                      <a:pt x="82" y="93"/>
                      <a:pt x="82" y="93"/>
                      <a:pt x="82" y="93"/>
                    </a:cubicBezTo>
                    <a:cubicBezTo>
                      <a:pt x="84" y="96"/>
                      <a:pt x="84" y="96"/>
                      <a:pt x="84" y="96"/>
                    </a:cubicBezTo>
                    <a:cubicBezTo>
                      <a:pt x="85" y="104"/>
                      <a:pt x="85" y="104"/>
                      <a:pt x="85" y="104"/>
                    </a:cubicBezTo>
                    <a:cubicBezTo>
                      <a:pt x="83" y="104"/>
                      <a:pt x="81" y="106"/>
                      <a:pt x="80" y="107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75" y="124"/>
                      <a:pt x="75" y="124"/>
                      <a:pt x="75" y="124"/>
                    </a:cubicBezTo>
                    <a:cubicBezTo>
                      <a:pt x="70" y="132"/>
                      <a:pt x="70" y="132"/>
                      <a:pt x="70" y="132"/>
                    </a:cubicBezTo>
                    <a:cubicBezTo>
                      <a:pt x="63" y="136"/>
                      <a:pt x="63" y="136"/>
                      <a:pt x="63" y="136"/>
                    </a:cubicBezTo>
                    <a:cubicBezTo>
                      <a:pt x="62" y="136"/>
                      <a:pt x="62" y="136"/>
                      <a:pt x="62" y="136"/>
                    </a:cubicBezTo>
                    <a:cubicBezTo>
                      <a:pt x="62" y="136"/>
                      <a:pt x="61" y="137"/>
                      <a:pt x="61" y="137"/>
                    </a:cubicBezTo>
                    <a:cubicBezTo>
                      <a:pt x="60" y="140"/>
                      <a:pt x="60" y="140"/>
                      <a:pt x="60" y="140"/>
                    </a:cubicBezTo>
                    <a:cubicBezTo>
                      <a:pt x="59" y="141"/>
                      <a:pt x="59" y="141"/>
                      <a:pt x="59" y="141"/>
                    </a:cubicBezTo>
                    <a:cubicBezTo>
                      <a:pt x="58" y="141"/>
                      <a:pt x="58" y="141"/>
                      <a:pt x="58" y="141"/>
                    </a:cubicBezTo>
                    <a:cubicBezTo>
                      <a:pt x="58" y="142"/>
                      <a:pt x="58" y="142"/>
                      <a:pt x="58" y="142"/>
                    </a:cubicBezTo>
                    <a:cubicBezTo>
                      <a:pt x="58" y="143"/>
                      <a:pt x="58" y="143"/>
                      <a:pt x="58" y="144"/>
                    </a:cubicBezTo>
                    <a:cubicBezTo>
                      <a:pt x="58" y="144"/>
                      <a:pt x="58" y="144"/>
                      <a:pt x="58" y="145"/>
                    </a:cubicBezTo>
                    <a:cubicBezTo>
                      <a:pt x="58" y="145"/>
                      <a:pt x="59" y="145"/>
                      <a:pt x="59" y="146"/>
                    </a:cubicBezTo>
                    <a:cubicBezTo>
                      <a:pt x="59" y="146"/>
                      <a:pt x="60" y="147"/>
                      <a:pt x="61" y="147"/>
                    </a:cubicBezTo>
                    <a:cubicBezTo>
                      <a:pt x="62" y="148"/>
                      <a:pt x="63" y="148"/>
                      <a:pt x="63" y="148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3" y="151"/>
                      <a:pt x="62" y="151"/>
                      <a:pt x="61" y="151"/>
                    </a:cubicBezTo>
                    <a:cubicBezTo>
                      <a:pt x="61" y="151"/>
                      <a:pt x="60" y="151"/>
                      <a:pt x="60" y="151"/>
                    </a:cubicBezTo>
                    <a:cubicBezTo>
                      <a:pt x="59" y="151"/>
                      <a:pt x="59" y="151"/>
                      <a:pt x="58" y="151"/>
                    </a:cubicBezTo>
                    <a:cubicBezTo>
                      <a:pt x="58" y="151"/>
                      <a:pt x="58" y="152"/>
                      <a:pt x="58" y="153"/>
                    </a:cubicBezTo>
                    <a:cubicBezTo>
                      <a:pt x="59" y="154"/>
                      <a:pt x="59" y="154"/>
                      <a:pt x="59" y="154"/>
                    </a:cubicBezTo>
                    <a:cubicBezTo>
                      <a:pt x="59" y="154"/>
                      <a:pt x="59" y="156"/>
                      <a:pt x="59" y="156"/>
                    </a:cubicBezTo>
                    <a:cubicBezTo>
                      <a:pt x="59" y="156"/>
                      <a:pt x="59" y="157"/>
                      <a:pt x="57" y="158"/>
                    </a:cubicBezTo>
                    <a:cubicBezTo>
                      <a:pt x="56" y="160"/>
                      <a:pt x="56" y="160"/>
                      <a:pt x="56" y="160"/>
                    </a:cubicBezTo>
                    <a:cubicBezTo>
                      <a:pt x="52" y="160"/>
                      <a:pt x="52" y="160"/>
                      <a:pt x="52" y="160"/>
                    </a:cubicBezTo>
                    <a:cubicBezTo>
                      <a:pt x="52" y="160"/>
                      <a:pt x="52" y="160"/>
                      <a:pt x="52" y="160"/>
                    </a:cubicBezTo>
                    <a:close/>
                    <a:moveTo>
                      <a:pt x="49" y="158"/>
                    </a:moveTo>
                    <a:cubicBezTo>
                      <a:pt x="49" y="158"/>
                      <a:pt x="49" y="158"/>
                      <a:pt x="49" y="158"/>
                    </a:cubicBezTo>
                    <a:cubicBezTo>
                      <a:pt x="52" y="159"/>
                      <a:pt x="52" y="159"/>
                      <a:pt x="52" y="159"/>
                    </a:cubicBezTo>
                    <a:cubicBezTo>
                      <a:pt x="55" y="159"/>
                      <a:pt x="55" y="159"/>
                      <a:pt x="55" y="159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7"/>
                      <a:pt x="59" y="156"/>
                      <a:pt x="59" y="156"/>
                    </a:cubicBezTo>
                    <a:cubicBezTo>
                      <a:pt x="59" y="156"/>
                      <a:pt x="58" y="154"/>
                      <a:pt x="58" y="154"/>
                    </a:cubicBezTo>
                    <a:cubicBezTo>
                      <a:pt x="58" y="153"/>
                      <a:pt x="58" y="153"/>
                      <a:pt x="58" y="153"/>
                    </a:cubicBezTo>
                    <a:cubicBezTo>
                      <a:pt x="58" y="153"/>
                      <a:pt x="57" y="152"/>
                      <a:pt x="57" y="151"/>
                    </a:cubicBezTo>
                    <a:cubicBezTo>
                      <a:pt x="57" y="151"/>
                      <a:pt x="58" y="150"/>
                      <a:pt x="58" y="150"/>
                    </a:cubicBezTo>
                    <a:cubicBezTo>
                      <a:pt x="59" y="150"/>
                      <a:pt x="59" y="150"/>
                      <a:pt x="59" y="150"/>
                    </a:cubicBezTo>
                    <a:cubicBezTo>
                      <a:pt x="59" y="150"/>
                      <a:pt x="60" y="150"/>
                      <a:pt x="60" y="150"/>
                    </a:cubicBezTo>
                    <a:cubicBezTo>
                      <a:pt x="61" y="151"/>
                      <a:pt x="61" y="151"/>
                      <a:pt x="61" y="151"/>
                    </a:cubicBezTo>
                    <a:cubicBezTo>
                      <a:pt x="61" y="151"/>
                      <a:pt x="61" y="151"/>
                      <a:pt x="61" y="151"/>
                    </a:cubicBezTo>
                    <a:cubicBezTo>
                      <a:pt x="62" y="151"/>
                      <a:pt x="63" y="150"/>
                      <a:pt x="63" y="149"/>
                    </a:cubicBezTo>
                    <a:cubicBezTo>
                      <a:pt x="63" y="149"/>
                      <a:pt x="63" y="149"/>
                      <a:pt x="63" y="149"/>
                    </a:cubicBezTo>
                    <a:cubicBezTo>
                      <a:pt x="62" y="149"/>
                      <a:pt x="62" y="148"/>
                      <a:pt x="61" y="148"/>
                    </a:cubicBezTo>
                    <a:cubicBezTo>
                      <a:pt x="59" y="147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8" y="145"/>
                    </a:cubicBezTo>
                    <a:cubicBezTo>
                      <a:pt x="57" y="145"/>
                      <a:pt x="57" y="144"/>
                      <a:pt x="57" y="144"/>
                    </a:cubicBezTo>
                    <a:cubicBezTo>
                      <a:pt x="57" y="143"/>
                      <a:pt x="57" y="142"/>
                      <a:pt x="57" y="142"/>
                    </a:cubicBezTo>
                    <a:cubicBezTo>
                      <a:pt x="57" y="141"/>
                      <a:pt x="57" y="141"/>
                      <a:pt x="57" y="141"/>
                    </a:cubicBezTo>
                    <a:cubicBezTo>
                      <a:pt x="57" y="141"/>
                      <a:pt x="58" y="140"/>
                      <a:pt x="59" y="140"/>
                    </a:cubicBezTo>
                    <a:cubicBezTo>
                      <a:pt x="60" y="140"/>
                      <a:pt x="60" y="140"/>
                      <a:pt x="60" y="140"/>
                    </a:cubicBezTo>
                    <a:cubicBezTo>
                      <a:pt x="61" y="137"/>
                      <a:pt x="61" y="137"/>
                      <a:pt x="61" y="137"/>
                    </a:cubicBezTo>
                    <a:cubicBezTo>
                      <a:pt x="61" y="137"/>
                      <a:pt x="61" y="136"/>
                      <a:pt x="62" y="136"/>
                    </a:cubicBezTo>
                    <a:cubicBezTo>
                      <a:pt x="63" y="136"/>
                      <a:pt x="63" y="136"/>
                      <a:pt x="63" y="136"/>
                    </a:cubicBezTo>
                    <a:cubicBezTo>
                      <a:pt x="63" y="136"/>
                      <a:pt x="63" y="136"/>
                      <a:pt x="63" y="136"/>
                    </a:cubicBezTo>
                    <a:cubicBezTo>
                      <a:pt x="70" y="132"/>
                      <a:pt x="70" y="132"/>
                      <a:pt x="70" y="132"/>
                    </a:cubicBezTo>
                    <a:cubicBezTo>
                      <a:pt x="75" y="124"/>
                      <a:pt x="75" y="124"/>
                      <a:pt x="75" y="124"/>
                    </a:cubicBezTo>
                    <a:cubicBezTo>
                      <a:pt x="76" y="115"/>
                      <a:pt x="76" y="115"/>
                      <a:pt x="76" y="115"/>
                    </a:cubicBezTo>
                    <a:cubicBezTo>
                      <a:pt x="79" y="107"/>
                      <a:pt x="79" y="107"/>
                      <a:pt x="79" y="107"/>
                    </a:cubicBezTo>
                    <a:cubicBezTo>
                      <a:pt x="80" y="106"/>
                      <a:pt x="83" y="104"/>
                      <a:pt x="84" y="104"/>
                    </a:cubicBezTo>
                    <a:cubicBezTo>
                      <a:pt x="84" y="103"/>
                      <a:pt x="84" y="100"/>
                      <a:pt x="83" y="96"/>
                    </a:cubicBezTo>
                    <a:cubicBezTo>
                      <a:pt x="81" y="93"/>
                      <a:pt x="81" y="93"/>
                      <a:pt x="81" y="93"/>
                    </a:cubicBezTo>
                    <a:cubicBezTo>
                      <a:pt x="81" y="91"/>
                      <a:pt x="81" y="91"/>
                      <a:pt x="81" y="91"/>
                    </a:cubicBezTo>
                    <a:cubicBezTo>
                      <a:pt x="81" y="92"/>
                      <a:pt x="80" y="92"/>
                      <a:pt x="80" y="91"/>
                    </a:cubicBezTo>
                    <a:cubicBezTo>
                      <a:pt x="80" y="91"/>
                      <a:pt x="79" y="91"/>
                      <a:pt x="79" y="91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6" y="89"/>
                      <a:pt x="76" y="89"/>
                      <a:pt x="76" y="89"/>
                    </a:cubicBezTo>
                    <a:cubicBezTo>
                      <a:pt x="76" y="89"/>
                      <a:pt x="76" y="89"/>
                      <a:pt x="75" y="89"/>
                    </a:cubicBezTo>
                    <a:cubicBezTo>
                      <a:pt x="75" y="89"/>
                      <a:pt x="74" y="89"/>
                      <a:pt x="74" y="89"/>
                    </a:cubicBezTo>
                    <a:cubicBezTo>
                      <a:pt x="72" y="88"/>
                      <a:pt x="71" y="88"/>
                      <a:pt x="71" y="89"/>
                    </a:cubicBezTo>
                    <a:cubicBezTo>
                      <a:pt x="70" y="89"/>
                      <a:pt x="70" y="89"/>
                      <a:pt x="69" y="90"/>
                    </a:cubicBezTo>
                    <a:cubicBezTo>
                      <a:pt x="69" y="90"/>
                      <a:pt x="69" y="90"/>
                      <a:pt x="69" y="90"/>
                    </a:cubicBezTo>
                    <a:cubicBezTo>
                      <a:pt x="68" y="91"/>
                      <a:pt x="68" y="90"/>
                      <a:pt x="68" y="90"/>
                    </a:cubicBezTo>
                    <a:cubicBezTo>
                      <a:pt x="68" y="90"/>
                      <a:pt x="68" y="90"/>
                      <a:pt x="67" y="90"/>
                    </a:cubicBezTo>
                    <a:cubicBezTo>
                      <a:pt x="67" y="88"/>
                      <a:pt x="67" y="88"/>
                      <a:pt x="67" y="88"/>
                    </a:cubicBezTo>
                    <a:cubicBezTo>
                      <a:pt x="67" y="88"/>
                      <a:pt x="67" y="87"/>
                      <a:pt x="67" y="87"/>
                    </a:cubicBezTo>
                    <a:cubicBezTo>
                      <a:pt x="67" y="86"/>
                      <a:pt x="66" y="84"/>
                      <a:pt x="66" y="83"/>
                    </a:cubicBezTo>
                    <a:cubicBezTo>
                      <a:pt x="65" y="82"/>
                      <a:pt x="65" y="82"/>
                      <a:pt x="65" y="81"/>
                    </a:cubicBezTo>
                    <a:cubicBezTo>
                      <a:pt x="65" y="81"/>
                      <a:pt x="63" y="81"/>
                      <a:pt x="63" y="81"/>
                    </a:cubicBezTo>
                    <a:cubicBezTo>
                      <a:pt x="62" y="81"/>
                      <a:pt x="61" y="81"/>
                      <a:pt x="61" y="81"/>
                    </a:cubicBezTo>
                    <a:cubicBezTo>
                      <a:pt x="60" y="80"/>
                      <a:pt x="60" y="79"/>
                      <a:pt x="61" y="78"/>
                    </a:cubicBezTo>
                    <a:cubicBezTo>
                      <a:pt x="61" y="78"/>
                      <a:pt x="60" y="77"/>
                      <a:pt x="59" y="76"/>
                    </a:cubicBezTo>
                    <a:cubicBezTo>
                      <a:pt x="59" y="76"/>
                      <a:pt x="57" y="73"/>
                      <a:pt x="57" y="73"/>
                    </a:cubicBezTo>
                    <a:cubicBezTo>
                      <a:pt x="57" y="73"/>
                      <a:pt x="56" y="73"/>
                      <a:pt x="56" y="72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6" y="67"/>
                      <a:pt x="56" y="66"/>
                      <a:pt x="56" y="66"/>
                    </a:cubicBezTo>
                    <a:cubicBezTo>
                      <a:pt x="57" y="65"/>
                      <a:pt x="57" y="64"/>
                      <a:pt x="57" y="64"/>
                    </a:cubicBezTo>
                    <a:cubicBezTo>
                      <a:pt x="57" y="64"/>
                      <a:pt x="55" y="62"/>
                      <a:pt x="54" y="62"/>
                    </a:cubicBezTo>
                    <a:cubicBezTo>
                      <a:pt x="54" y="62"/>
                      <a:pt x="52" y="60"/>
                      <a:pt x="52" y="59"/>
                    </a:cubicBezTo>
                    <a:cubicBezTo>
                      <a:pt x="51" y="58"/>
                      <a:pt x="51" y="57"/>
                      <a:pt x="51" y="57"/>
                    </a:cubicBezTo>
                    <a:cubicBezTo>
                      <a:pt x="52" y="56"/>
                      <a:pt x="52" y="56"/>
                      <a:pt x="53" y="56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4" y="55"/>
                      <a:pt x="55" y="54"/>
                      <a:pt x="55" y="54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53"/>
                      <a:pt x="54" y="51"/>
                      <a:pt x="54" y="51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4" y="43"/>
                      <a:pt x="54" y="43"/>
                      <a:pt x="54" y="4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1"/>
                      <a:pt x="54" y="40"/>
                      <a:pt x="54" y="40"/>
                    </a:cubicBezTo>
                    <a:cubicBezTo>
                      <a:pt x="54" y="39"/>
                      <a:pt x="55" y="38"/>
                      <a:pt x="55" y="37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54" y="30"/>
                      <a:pt x="54" y="30"/>
                      <a:pt x="53" y="29"/>
                    </a:cubicBezTo>
                    <a:cubicBezTo>
                      <a:pt x="53" y="28"/>
                      <a:pt x="52" y="26"/>
                      <a:pt x="52" y="26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3"/>
                      <a:pt x="49" y="21"/>
                      <a:pt x="49" y="21"/>
                    </a:cubicBezTo>
                    <a:cubicBezTo>
                      <a:pt x="49" y="20"/>
                      <a:pt x="48" y="20"/>
                      <a:pt x="48" y="20"/>
                    </a:cubicBezTo>
                    <a:cubicBezTo>
                      <a:pt x="48" y="19"/>
                      <a:pt x="48" y="19"/>
                      <a:pt x="47" y="19"/>
                    </a:cubicBezTo>
                    <a:cubicBezTo>
                      <a:pt x="46" y="18"/>
                      <a:pt x="44" y="17"/>
                      <a:pt x="44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7" y="6"/>
                      <a:pt x="27" y="6"/>
                    </a:cubicBezTo>
                    <a:cubicBezTo>
                      <a:pt x="27" y="7"/>
                      <a:pt x="24" y="7"/>
                      <a:pt x="24" y="7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0"/>
                      <a:pt x="19" y="10"/>
                      <a:pt x="19" y="10"/>
                    </a:cubicBezTo>
                    <a:cubicBezTo>
                      <a:pt x="19" y="9"/>
                      <a:pt x="18" y="9"/>
                      <a:pt x="18" y="9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7"/>
                      <a:pt x="17" y="6"/>
                      <a:pt x="17" y="6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4" y="0"/>
                      <a:pt x="14" y="0"/>
                    </a:cubicBezTo>
                    <a:cubicBezTo>
                      <a:pt x="14" y="1"/>
                      <a:pt x="12" y="2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3"/>
                      <a:pt x="7" y="13"/>
                    </a:cubicBezTo>
                    <a:cubicBezTo>
                      <a:pt x="7" y="14"/>
                      <a:pt x="6" y="15"/>
                      <a:pt x="6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4" y="18"/>
                      <a:pt x="4" y="19"/>
                      <a:pt x="4" y="20"/>
                    </a:cubicBezTo>
                    <a:cubicBezTo>
                      <a:pt x="4" y="20"/>
                      <a:pt x="4" y="20"/>
                      <a:pt x="3" y="21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6" y="30"/>
                      <a:pt x="6" y="31"/>
                      <a:pt x="6" y="32"/>
                    </a:cubicBezTo>
                    <a:cubicBezTo>
                      <a:pt x="6" y="32"/>
                      <a:pt x="5" y="33"/>
                      <a:pt x="5" y="33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5" y="35"/>
                      <a:pt x="5" y="36"/>
                      <a:pt x="5" y="36"/>
                    </a:cubicBezTo>
                    <a:cubicBezTo>
                      <a:pt x="5" y="36"/>
                      <a:pt x="6" y="37"/>
                      <a:pt x="6" y="37"/>
                    </a:cubicBezTo>
                    <a:cubicBezTo>
                      <a:pt x="6" y="38"/>
                      <a:pt x="5" y="39"/>
                      <a:pt x="5" y="39"/>
                    </a:cubicBezTo>
                    <a:cubicBezTo>
                      <a:pt x="4" y="40"/>
                      <a:pt x="4" y="40"/>
                      <a:pt x="4" y="40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1"/>
                      <a:pt x="5" y="43"/>
                      <a:pt x="5" y="43"/>
                    </a:cubicBezTo>
                    <a:cubicBezTo>
                      <a:pt x="5" y="43"/>
                      <a:pt x="6" y="44"/>
                      <a:pt x="7" y="44"/>
                    </a:cubicBezTo>
                    <a:cubicBezTo>
                      <a:pt x="7" y="44"/>
                      <a:pt x="7" y="44"/>
                      <a:pt x="8" y="44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4" y="45"/>
                      <a:pt x="14" y="45"/>
                      <a:pt x="14" y="45"/>
                    </a:cubicBezTo>
                    <a:cubicBezTo>
                      <a:pt x="15" y="46"/>
                      <a:pt x="15" y="46"/>
                      <a:pt x="15" y="46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6" y="54"/>
                      <a:pt x="16" y="55"/>
                      <a:pt x="16" y="55"/>
                    </a:cubicBezTo>
                    <a:cubicBezTo>
                      <a:pt x="16" y="56"/>
                      <a:pt x="16" y="58"/>
                      <a:pt x="16" y="58"/>
                    </a:cubicBezTo>
                    <a:cubicBezTo>
                      <a:pt x="15" y="58"/>
                      <a:pt x="14" y="59"/>
                      <a:pt x="13" y="59"/>
                    </a:cubicBezTo>
                    <a:cubicBezTo>
                      <a:pt x="12" y="59"/>
                      <a:pt x="11" y="59"/>
                      <a:pt x="11" y="59"/>
                    </a:cubicBezTo>
                    <a:cubicBezTo>
                      <a:pt x="11" y="60"/>
                      <a:pt x="11" y="60"/>
                      <a:pt x="11" y="60"/>
                    </a:cubicBezTo>
                    <a:cubicBezTo>
                      <a:pt x="13" y="61"/>
                      <a:pt x="13" y="61"/>
                      <a:pt x="13" y="61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5" y="62"/>
                      <a:pt x="15" y="64"/>
                      <a:pt x="15" y="64"/>
                    </a:cubicBezTo>
                    <a:cubicBezTo>
                      <a:pt x="14" y="64"/>
                      <a:pt x="14" y="65"/>
                      <a:pt x="14" y="65"/>
                    </a:cubicBezTo>
                    <a:cubicBezTo>
                      <a:pt x="13" y="65"/>
                      <a:pt x="12" y="66"/>
                      <a:pt x="12" y="66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9" y="69"/>
                      <a:pt x="9" y="69"/>
                      <a:pt x="9" y="69"/>
                    </a:cubicBezTo>
                    <a:cubicBezTo>
                      <a:pt x="10" y="71"/>
                      <a:pt x="10" y="71"/>
                      <a:pt x="10" y="71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2" y="71"/>
                      <a:pt x="12" y="71"/>
                      <a:pt x="12" y="72"/>
                    </a:cubicBezTo>
                    <a:cubicBezTo>
                      <a:pt x="12" y="72"/>
                      <a:pt x="12" y="72"/>
                      <a:pt x="15" y="73"/>
                    </a:cubicBezTo>
                    <a:cubicBezTo>
                      <a:pt x="15" y="75"/>
                      <a:pt x="15" y="75"/>
                      <a:pt x="15" y="75"/>
                    </a:cubicBezTo>
                    <a:cubicBezTo>
                      <a:pt x="15" y="75"/>
                      <a:pt x="15" y="76"/>
                      <a:pt x="15" y="77"/>
                    </a:cubicBezTo>
                    <a:cubicBezTo>
                      <a:pt x="15" y="78"/>
                      <a:pt x="14" y="81"/>
                      <a:pt x="14" y="81"/>
                    </a:cubicBezTo>
                    <a:cubicBezTo>
                      <a:pt x="13" y="83"/>
                      <a:pt x="13" y="83"/>
                      <a:pt x="13" y="83"/>
                    </a:cubicBezTo>
                    <a:cubicBezTo>
                      <a:pt x="13" y="83"/>
                      <a:pt x="14" y="84"/>
                      <a:pt x="14" y="86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92"/>
                      <a:pt x="17" y="92"/>
                      <a:pt x="17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4" y="93"/>
                      <a:pt x="13" y="93"/>
                      <a:pt x="13" y="94"/>
                    </a:cubicBezTo>
                    <a:cubicBezTo>
                      <a:pt x="13" y="94"/>
                      <a:pt x="13" y="95"/>
                      <a:pt x="13" y="95"/>
                    </a:cubicBezTo>
                    <a:cubicBezTo>
                      <a:pt x="15" y="95"/>
                      <a:pt x="15" y="95"/>
                      <a:pt x="15" y="95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3" y="97"/>
                      <a:pt x="13" y="99"/>
                      <a:pt x="13" y="99"/>
                    </a:cubicBezTo>
                    <a:cubicBezTo>
                      <a:pt x="13" y="99"/>
                      <a:pt x="13" y="100"/>
                      <a:pt x="13" y="101"/>
                    </a:cubicBezTo>
                    <a:cubicBezTo>
                      <a:pt x="12" y="101"/>
                      <a:pt x="12" y="101"/>
                      <a:pt x="12" y="101"/>
                    </a:cubicBezTo>
                    <a:cubicBezTo>
                      <a:pt x="12" y="103"/>
                      <a:pt x="12" y="103"/>
                      <a:pt x="12" y="103"/>
                    </a:cubicBezTo>
                    <a:cubicBezTo>
                      <a:pt x="11" y="108"/>
                      <a:pt x="11" y="108"/>
                      <a:pt x="11" y="108"/>
                    </a:cubicBezTo>
                    <a:cubicBezTo>
                      <a:pt x="14" y="114"/>
                      <a:pt x="14" y="114"/>
                      <a:pt x="14" y="114"/>
                    </a:cubicBezTo>
                    <a:cubicBezTo>
                      <a:pt x="17" y="117"/>
                      <a:pt x="17" y="117"/>
                      <a:pt x="17" y="117"/>
                    </a:cubicBezTo>
                    <a:cubicBezTo>
                      <a:pt x="19" y="119"/>
                      <a:pt x="19" y="119"/>
                      <a:pt x="19" y="119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19" y="123"/>
                      <a:pt x="19" y="123"/>
                      <a:pt x="19" y="123"/>
                    </a:cubicBezTo>
                    <a:cubicBezTo>
                      <a:pt x="19" y="125"/>
                      <a:pt x="19" y="125"/>
                      <a:pt x="19" y="125"/>
                    </a:cubicBezTo>
                    <a:cubicBezTo>
                      <a:pt x="19" y="125"/>
                      <a:pt x="19" y="126"/>
                      <a:pt x="18" y="126"/>
                    </a:cubicBezTo>
                    <a:cubicBezTo>
                      <a:pt x="18" y="126"/>
                      <a:pt x="17" y="126"/>
                      <a:pt x="17" y="126"/>
                    </a:cubicBezTo>
                    <a:cubicBezTo>
                      <a:pt x="16" y="125"/>
                      <a:pt x="15" y="123"/>
                      <a:pt x="15" y="123"/>
                    </a:cubicBezTo>
                    <a:cubicBezTo>
                      <a:pt x="15" y="123"/>
                      <a:pt x="14" y="122"/>
                      <a:pt x="14" y="121"/>
                    </a:cubicBezTo>
                    <a:cubicBezTo>
                      <a:pt x="14" y="121"/>
                      <a:pt x="13" y="120"/>
                      <a:pt x="13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11" y="121"/>
                      <a:pt x="11" y="121"/>
                      <a:pt x="11" y="121"/>
                    </a:cubicBezTo>
                    <a:cubicBezTo>
                      <a:pt x="11" y="121"/>
                      <a:pt x="12" y="122"/>
                      <a:pt x="12" y="123"/>
                    </a:cubicBezTo>
                    <a:cubicBezTo>
                      <a:pt x="13" y="123"/>
                      <a:pt x="14" y="124"/>
                      <a:pt x="14" y="124"/>
                    </a:cubicBezTo>
                    <a:cubicBezTo>
                      <a:pt x="14" y="124"/>
                      <a:pt x="15" y="125"/>
                      <a:pt x="15" y="125"/>
                    </a:cubicBezTo>
                    <a:cubicBezTo>
                      <a:pt x="15" y="125"/>
                      <a:pt x="16" y="128"/>
                      <a:pt x="16" y="128"/>
                    </a:cubicBezTo>
                    <a:cubicBezTo>
                      <a:pt x="27" y="135"/>
                      <a:pt x="27" y="135"/>
                      <a:pt x="27" y="135"/>
                    </a:cubicBezTo>
                    <a:cubicBezTo>
                      <a:pt x="31" y="136"/>
                      <a:pt x="31" y="136"/>
                      <a:pt x="31" y="136"/>
                    </a:cubicBezTo>
                    <a:cubicBezTo>
                      <a:pt x="32" y="138"/>
                      <a:pt x="32" y="138"/>
                      <a:pt x="32" y="138"/>
                    </a:cubicBezTo>
                    <a:cubicBezTo>
                      <a:pt x="33" y="138"/>
                      <a:pt x="33" y="138"/>
                      <a:pt x="33" y="138"/>
                    </a:cubicBezTo>
                    <a:cubicBezTo>
                      <a:pt x="33" y="138"/>
                      <a:pt x="34" y="138"/>
                      <a:pt x="35" y="138"/>
                    </a:cubicBezTo>
                    <a:cubicBezTo>
                      <a:pt x="35" y="138"/>
                      <a:pt x="35" y="138"/>
                      <a:pt x="35" y="138"/>
                    </a:cubicBezTo>
                    <a:cubicBezTo>
                      <a:pt x="35" y="138"/>
                      <a:pt x="37" y="139"/>
                      <a:pt x="37" y="139"/>
                    </a:cubicBezTo>
                    <a:cubicBezTo>
                      <a:pt x="37" y="139"/>
                      <a:pt x="38" y="139"/>
                      <a:pt x="38" y="139"/>
                    </a:cubicBezTo>
                    <a:cubicBezTo>
                      <a:pt x="38" y="140"/>
                      <a:pt x="40" y="143"/>
                      <a:pt x="41" y="145"/>
                    </a:cubicBezTo>
                    <a:cubicBezTo>
                      <a:pt x="41" y="145"/>
                      <a:pt x="42" y="146"/>
                      <a:pt x="42" y="147"/>
                    </a:cubicBezTo>
                    <a:cubicBezTo>
                      <a:pt x="43" y="147"/>
                      <a:pt x="45" y="148"/>
                      <a:pt x="45" y="148"/>
                    </a:cubicBezTo>
                    <a:cubicBezTo>
                      <a:pt x="45" y="149"/>
                      <a:pt x="45" y="150"/>
                      <a:pt x="45" y="151"/>
                    </a:cubicBezTo>
                    <a:cubicBezTo>
                      <a:pt x="45" y="151"/>
                      <a:pt x="45" y="151"/>
                      <a:pt x="45" y="152"/>
                    </a:cubicBezTo>
                    <a:cubicBezTo>
                      <a:pt x="45" y="153"/>
                      <a:pt x="46" y="153"/>
                      <a:pt x="46" y="153"/>
                    </a:cubicBezTo>
                    <a:cubicBezTo>
                      <a:pt x="46" y="154"/>
                      <a:pt x="47" y="155"/>
                      <a:pt x="47" y="155"/>
                    </a:cubicBezTo>
                    <a:cubicBezTo>
                      <a:pt x="47" y="158"/>
                      <a:pt x="47" y="158"/>
                      <a:pt x="47" y="158"/>
                    </a:cubicBezTo>
                    <a:cubicBezTo>
                      <a:pt x="48" y="158"/>
                      <a:pt x="48" y="158"/>
                      <a:pt x="48" y="158"/>
                    </a:cubicBezTo>
                    <a:lnTo>
                      <a:pt x="49" y="15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84">
                <a:extLst>
                  <a:ext uri="{FF2B5EF4-FFF2-40B4-BE49-F238E27FC236}">
                    <a16:creationId xmlns:a16="http://schemas.microsoft.com/office/drawing/2014/main" id="{BF514443-16DF-9142-89BE-C232B45E6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0926" y="4887032"/>
                <a:ext cx="239154" cy="264864"/>
              </a:xfrm>
              <a:custGeom>
                <a:avLst/>
                <a:gdLst>
                  <a:gd name="T0" fmla="*/ 46 w 78"/>
                  <a:gd name="T1" fmla="*/ 88 h 89"/>
                  <a:gd name="T2" fmla="*/ 44 w 78"/>
                  <a:gd name="T3" fmla="*/ 86 h 89"/>
                  <a:gd name="T4" fmla="*/ 44 w 78"/>
                  <a:gd name="T5" fmla="*/ 81 h 89"/>
                  <a:gd name="T6" fmla="*/ 44 w 78"/>
                  <a:gd name="T7" fmla="*/ 77 h 89"/>
                  <a:gd name="T8" fmla="*/ 42 w 78"/>
                  <a:gd name="T9" fmla="*/ 73 h 89"/>
                  <a:gd name="T10" fmla="*/ 39 w 78"/>
                  <a:gd name="T11" fmla="*/ 69 h 89"/>
                  <a:gd name="T12" fmla="*/ 43 w 78"/>
                  <a:gd name="T13" fmla="*/ 64 h 89"/>
                  <a:gd name="T14" fmla="*/ 44 w 78"/>
                  <a:gd name="T15" fmla="*/ 59 h 89"/>
                  <a:gd name="T16" fmla="*/ 47 w 78"/>
                  <a:gd name="T17" fmla="*/ 55 h 89"/>
                  <a:gd name="T18" fmla="*/ 50 w 78"/>
                  <a:gd name="T19" fmla="*/ 49 h 89"/>
                  <a:gd name="T20" fmla="*/ 55 w 78"/>
                  <a:gd name="T21" fmla="*/ 44 h 89"/>
                  <a:gd name="T22" fmla="*/ 56 w 78"/>
                  <a:gd name="T23" fmla="*/ 47 h 89"/>
                  <a:gd name="T24" fmla="*/ 57 w 78"/>
                  <a:gd name="T25" fmla="*/ 51 h 89"/>
                  <a:gd name="T26" fmla="*/ 59 w 78"/>
                  <a:gd name="T27" fmla="*/ 54 h 89"/>
                  <a:gd name="T28" fmla="*/ 66 w 78"/>
                  <a:gd name="T29" fmla="*/ 50 h 89"/>
                  <a:gd name="T30" fmla="*/ 68 w 78"/>
                  <a:gd name="T31" fmla="*/ 48 h 89"/>
                  <a:gd name="T32" fmla="*/ 67 w 78"/>
                  <a:gd name="T33" fmla="*/ 41 h 89"/>
                  <a:gd name="T34" fmla="*/ 70 w 78"/>
                  <a:gd name="T35" fmla="*/ 36 h 89"/>
                  <a:gd name="T36" fmla="*/ 78 w 78"/>
                  <a:gd name="T37" fmla="*/ 31 h 89"/>
                  <a:gd name="T38" fmla="*/ 71 w 78"/>
                  <a:gd name="T39" fmla="*/ 25 h 89"/>
                  <a:gd name="T40" fmla="*/ 62 w 78"/>
                  <a:gd name="T41" fmla="*/ 20 h 89"/>
                  <a:gd name="T42" fmla="*/ 57 w 78"/>
                  <a:gd name="T43" fmla="*/ 17 h 89"/>
                  <a:gd name="T44" fmla="*/ 50 w 78"/>
                  <a:gd name="T45" fmla="*/ 19 h 89"/>
                  <a:gd name="T46" fmla="*/ 46 w 78"/>
                  <a:gd name="T47" fmla="*/ 17 h 89"/>
                  <a:gd name="T48" fmla="*/ 40 w 78"/>
                  <a:gd name="T49" fmla="*/ 14 h 89"/>
                  <a:gd name="T50" fmla="*/ 38 w 78"/>
                  <a:gd name="T51" fmla="*/ 10 h 89"/>
                  <a:gd name="T52" fmla="*/ 33 w 78"/>
                  <a:gd name="T53" fmla="*/ 7 h 89"/>
                  <a:gd name="T54" fmla="*/ 26 w 78"/>
                  <a:gd name="T55" fmla="*/ 5 h 89"/>
                  <a:gd name="T56" fmla="*/ 25 w 78"/>
                  <a:gd name="T57" fmla="*/ 0 h 89"/>
                  <a:gd name="T58" fmla="*/ 20 w 78"/>
                  <a:gd name="T59" fmla="*/ 2 h 89"/>
                  <a:gd name="T60" fmla="*/ 17 w 78"/>
                  <a:gd name="T61" fmla="*/ 0 h 89"/>
                  <a:gd name="T62" fmla="*/ 14 w 78"/>
                  <a:gd name="T63" fmla="*/ 4 h 89"/>
                  <a:gd name="T64" fmla="*/ 17 w 78"/>
                  <a:gd name="T65" fmla="*/ 6 h 89"/>
                  <a:gd name="T66" fmla="*/ 19 w 78"/>
                  <a:gd name="T67" fmla="*/ 10 h 89"/>
                  <a:gd name="T68" fmla="*/ 20 w 78"/>
                  <a:gd name="T69" fmla="*/ 14 h 89"/>
                  <a:gd name="T70" fmla="*/ 17 w 78"/>
                  <a:gd name="T71" fmla="*/ 14 h 89"/>
                  <a:gd name="T72" fmla="*/ 12 w 78"/>
                  <a:gd name="T73" fmla="*/ 12 h 89"/>
                  <a:gd name="T74" fmla="*/ 8 w 78"/>
                  <a:gd name="T75" fmla="*/ 20 h 89"/>
                  <a:gd name="T76" fmla="*/ 7 w 78"/>
                  <a:gd name="T77" fmla="*/ 28 h 89"/>
                  <a:gd name="T78" fmla="*/ 0 w 78"/>
                  <a:gd name="T79" fmla="*/ 32 h 89"/>
                  <a:gd name="T80" fmla="*/ 3 w 78"/>
                  <a:gd name="T81" fmla="*/ 40 h 89"/>
                  <a:gd name="T82" fmla="*/ 4 w 78"/>
                  <a:gd name="T83" fmla="*/ 46 h 89"/>
                  <a:gd name="T84" fmla="*/ 7 w 78"/>
                  <a:gd name="T85" fmla="*/ 49 h 89"/>
                  <a:gd name="T86" fmla="*/ 5 w 78"/>
                  <a:gd name="T87" fmla="*/ 54 h 89"/>
                  <a:gd name="T88" fmla="*/ 3 w 78"/>
                  <a:gd name="T89" fmla="*/ 57 h 89"/>
                  <a:gd name="T90" fmla="*/ 5 w 78"/>
                  <a:gd name="T91" fmla="*/ 61 h 89"/>
                  <a:gd name="T92" fmla="*/ 12 w 78"/>
                  <a:gd name="T93" fmla="*/ 60 h 89"/>
                  <a:gd name="T94" fmla="*/ 13 w 78"/>
                  <a:gd name="T95" fmla="*/ 57 h 89"/>
                  <a:gd name="T96" fmla="*/ 16 w 78"/>
                  <a:gd name="T97" fmla="*/ 60 h 89"/>
                  <a:gd name="T98" fmla="*/ 14 w 78"/>
                  <a:gd name="T99" fmla="*/ 61 h 89"/>
                  <a:gd name="T100" fmla="*/ 12 w 78"/>
                  <a:gd name="T101" fmla="*/ 63 h 89"/>
                  <a:gd name="T102" fmla="*/ 8 w 78"/>
                  <a:gd name="T103" fmla="*/ 65 h 89"/>
                  <a:gd name="T104" fmla="*/ 13 w 78"/>
                  <a:gd name="T105" fmla="*/ 65 h 89"/>
                  <a:gd name="T106" fmla="*/ 17 w 78"/>
                  <a:gd name="T107" fmla="*/ 69 h 89"/>
                  <a:gd name="T108" fmla="*/ 25 w 78"/>
                  <a:gd name="T109" fmla="*/ 71 h 89"/>
                  <a:gd name="T110" fmla="*/ 30 w 78"/>
                  <a:gd name="T111" fmla="*/ 75 h 89"/>
                  <a:gd name="T112" fmla="*/ 31 w 78"/>
                  <a:gd name="T113" fmla="*/ 77 h 89"/>
                  <a:gd name="T114" fmla="*/ 34 w 78"/>
                  <a:gd name="T115" fmla="*/ 80 h 89"/>
                  <a:gd name="T116" fmla="*/ 36 w 78"/>
                  <a:gd name="T117" fmla="*/ 84 h 89"/>
                  <a:gd name="T118" fmla="*/ 40 w 78"/>
                  <a:gd name="T119" fmla="*/ 8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" h="89">
                    <a:moveTo>
                      <a:pt x="42" y="87"/>
                    </a:moveTo>
                    <a:cubicBezTo>
                      <a:pt x="42" y="87"/>
                      <a:pt x="47" y="89"/>
                      <a:pt x="46" y="89"/>
                    </a:cubicBezTo>
                    <a:cubicBezTo>
                      <a:pt x="46" y="89"/>
                      <a:pt x="46" y="89"/>
                      <a:pt x="46" y="88"/>
                    </a:cubicBezTo>
                    <a:cubicBezTo>
                      <a:pt x="46" y="88"/>
                      <a:pt x="45" y="89"/>
                      <a:pt x="45" y="89"/>
                    </a:cubicBezTo>
                    <a:cubicBezTo>
                      <a:pt x="45" y="89"/>
                      <a:pt x="43" y="87"/>
                      <a:pt x="44" y="87"/>
                    </a:cubicBezTo>
                    <a:cubicBezTo>
                      <a:pt x="44" y="87"/>
                      <a:pt x="44" y="86"/>
                      <a:pt x="44" y="86"/>
                    </a:cubicBezTo>
                    <a:cubicBezTo>
                      <a:pt x="44" y="85"/>
                      <a:pt x="43" y="84"/>
                      <a:pt x="43" y="84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1"/>
                      <a:pt x="44" y="81"/>
                    </a:cubicBezTo>
                    <a:cubicBezTo>
                      <a:pt x="44" y="81"/>
                      <a:pt x="44" y="80"/>
                      <a:pt x="44" y="80"/>
                    </a:cubicBezTo>
                    <a:cubicBezTo>
                      <a:pt x="44" y="80"/>
                      <a:pt x="43" y="79"/>
                      <a:pt x="43" y="79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4" y="77"/>
                      <a:pt x="44" y="76"/>
                      <a:pt x="44" y="76"/>
                    </a:cubicBezTo>
                    <a:cubicBezTo>
                      <a:pt x="44" y="75"/>
                      <a:pt x="44" y="74"/>
                      <a:pt x="44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69"/>
                      <a:pt x="39" y="69"/>
                      <a:pt x="39" y="69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2" y="65"/>
                      <a:pt x="43" y="64"/>
                      <a:pt x="43" y="64"/>
                    </a:cubicBezTo>
                    <a:cubicBezTo>
                      <a:pt x="43" y="63"/>
                      <a:pt x="43" y="62"/>
                      <a:pt x="43" y="62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8"/>
                      <a:pt x="46" y="57"/>
                      <a:pt x="46" y="57"/>
                    </a:cubicBezTo>
                    <a:cubicBezTo>
                      <a:pt x="46" y="56"/>
                      <a:pt x="47" y="55"/>
                      <a:pt x="47" y="55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9" y="48"/>
                      <a:pt x="53" y="44"/>
                      <a:pt x="53" y="44"/>
                    </a:cubicBezTo>
                    <a:cubicBezTo>
                      <a:pt x="53" y="44"/>
                      <a:pt x="55" y="44"/>
                      <a:pt x="55" y="44"/>
                    </a:cubicBezTo>
                    <a:cubicBezTo>
                      <a:pt x="55" y="45"/>
                      <a:pt x="55" y="45"/>
                      <a:pt x="55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6" y="47"/>
                      <a:pt x="56" y="48"/>
                      <a:pt x="56" y="49"/>
                    </a:cubicBezTo>
                    <a:cubicBezTo>
                      <a:pt x="56" y="49"/>
                      <a:pt x="56" y="50"/>
                      <a:pt x="56" y="50"/>
                    </a:cubicBezTo>
                    <a:cubicBezTo>
                      <a:pt x="56" y="50"/>
                      <a:pt x="57" y="51"/>
                      <a:pt x="57" y="51"/>
                    </a:cubicBezTo>
                    <a:cubicBezTo>
                      <a:pt x="57" y="52"/>
                      <a:pt x="58" y="53"/>
                      <a:pt x="58" y="53"/>
                    </a:cubicBezTo>
                    <a:cubicBezTo>
                      <a:pt x="58" y="53"/>
                      <a:pt x="58" y="53"/>
                      <a:pt x="59" y="53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61" y="53"/>
                      <a:pt x="61" y="53"/>
                      <a:pt x="61" y="53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3" y="51"/>
                      <a:pt x="66" y="50"/>
                      <a:pt x="66" y="50"/>
                    </a:cubicBezTo>
                    <a:cubicBezTo>
                      <a:pt x="66" y="50"/>
                      <a:pt x="67" y="48"/>
                      <a:pt x="67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7" y="46"/>
                      <a:pt x="69" y="44"/>
                      <a:pt x="68" y="42"/>
                    </a:cubicBezTo>
                    <a:cubicBezTo>
                      <a:pt x="68" y="42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5" y="39"/>
                      <a:pt x="62" y="38"/>
                      <a:pt x="63" y="38"/>
                    </a:cubicBezTo>
                    <a:cubicBezTo>
                      <a:pt x="64" y="36"/>
                      <a:pt x="68" y="37"/>
                      <a:pt x="70" y="36"/>
                    </a:cubicBezTo>
                    <a:cubicBezTo>
                      <a:pt x="71" y="36"/>
                      <a:pt x="71" y="34"/>
                      <a:pt x="72" y="33"/>
                    </a:cubicBezTo>
                    <a:cubicBezTo>
                      <a:pt x="73" y="33"/>
                      <a:pt x="75" y="34"/>
                      <a:pt x="75" y="32"/>
                    </a:cubicBezTo>
                    <a:cubicBezTo>
                      <a:pt x="75" y="30"/>
                      <a:pt x="77" y="30"/>
                      <a:pt x="78" y="31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7" y="29"/>
                      <a:pt x="74" y="27"/>
                      <a:pt x="73" y="26"/>
                    </a:cubicBezTo>
                    <a:cubicBezTo>
                      <a:pt x="73" y="26"/>
                      <a:pt x="73" y="25"/>
                      <a:pt x="71" y="25"/>
                    </a:cubicBezTo>
                    <a:cubicBezTo>
                      <a:pt x="70" y="25"/>
                      <a:pt x="68" y="23"/>
                      <a:pt x="68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5" y="23"/>
                      <a:pt x="62" y="20"/>
                      <a:pt x="62" y="20"/>
                    </a:cubicBezTo>
                    <a:cubicBezTo>
                      <a:pt x="61" y="20"/>
                      <a:pt x="58" y="19"/>
                      <a:pt x="58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8" y="17"/>
                      <a:pt x="57" y="17"/>
                      <a:pt x="57" y="17"/>
                    </a:cubicBezTo>
                    <a:cubicBezTo>
                      <a:pt x="56" y="17"/>
                      <a:pt x="55" y="18"/>
                      <a:pt x="55" y="18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2" y="19"/>
                      <a:pt x="50" y="19"/>
                      <a:pt x="50" y="19"/>
                    </a:cubicBezTo>
                    <a:cubicBezTo>
                      <a:pt x="49" y="18"/>
                      <a:pt x="48" y="16"/>
                      <a:pt x="48" y="16"/>
                    </a:cubicBezTo>
                    <a:cubicBezTo>
                      <a:pt x="48" y="16"/>
                      <a:pt x="48" y="16"/>
                      <a:pt x="47" y="16"/>
                    </a:cubicBezTo>
                    <a:cubicBezTo>
                      <a:pt x="46" y="17"/>
                      <a:pt x="48" y="18"/>
                      <a:pt x="46" y="17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9" y="14"/>
                      <a:pt x="38" y="12"/>
                      <a:pt x="38" y="12"/>
                    </a:cubicBezTo>
                    <a:cubicBezTo>
                      <a:pt x="38" y="12"/>
                      <a:pt x="38" y="10"/>
                      <a:pt x="38" y="10"/>
                    </a:cubicBezTo>
                    <a:cubicBezTo>
                      <a:pt x="37" y="10"/>
                      <a:pt x="34" y="9"/>
                      <a:pt x="34" y="9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2" y="7"/>
                      <a:pt x="30" y="6"/>
                      <a:pt x="30" y="6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4" y="2"/>
                      <a:pt x="24" y="2"/>
                    </a:cubicBezTo>
                    <a:cubicBezTo>
                      <a:pt x="25" y="2"/>
                      <a:pt x="25" y="0"/>
                      <a:pt x="25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1" y="1"/>
                      <a:pt x="21" y="1"/>
                    </a:cubicBezTo>
                    <a:cubicBezTo>
                      <a:pt x="21" y="1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4"/>
                      <a:pt x="16" y="4"/>
                      <a:pt x="16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7" y="6"/>
                    </a:cubicBezTo>
                    <a:cubicBezTo>
                      <a:pt x="17" y="6"/>
                      <a:pt x="18" y="7"/>
                      <a:pt x="18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4" y="58"/>
                      <a:pt x="4" y="58"/>
                      <a:pt x="4" y="58"/>
                    </a:cubicBezTo>
                    <a:cubicBezTo>
                      <a:pt x="3" y="59"/>
                      <a:pt x="3" y="59"/>
                      <a:pt x="3" y="59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59"/>
                      <a:pt x="11" y="58"/>
                      <a:pt x="12" y="58"/>
                    </a:cubicBezTo>
                    <a:cubicBezTo>
                      <a:pt x="12" y="57"/>
                      <a:pt x="13" y="57"/>
                      <a:pt x="13" y="57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5" y="61"/>
                      <a:pt x="15" y="61"/>
                      <a:pt x="15" y="61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4" y="60"/>
                      <a:pt x="14" y="61"/>
                      <a:pt x="14" y="61"/>
                    </a:cubicBezTo>
                    <a:cubicBezTo>
                      <a:pt x="14" y="61"/>
                      <a:pt x="14" y="64"/>
                      <a:pt x="14" y="64"/>
                    </a:cubicBezTo>
                    <a:cubicBezTo>
                      <a:pt x="14" y="64"/>
                      <a:pt x="14" y="65"/>
                      <a:pt x="13" y="64"/>
                    </a:cubicBezTo>
                    <a:cubicBezTo>
                      <a:pt x="13" y="64"/>
                      <a:pt x="12" y="63"/>
                      <a:pt x="12" y="63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8" y="63"/>
                      <a:pt x="8" y="64"/>
                      <a:pt x="8" y="65"/>
                    </a:cubicBezTo>
                    <a:cubicBezTo>
                      <a:pt x="9" y="65"/>
                      <a:pt x="10" y="65"/>
                      <a:pt x="10" y="65"/>
                    </a:cubicBezTo>
                    <a:cubicBezTo>
                      <a:pt x="10" y="65"/>
                      <a:pt x="12" y="65"/>
                      <a:pt x="12" y="65"/>
                    </a:cubicBezTo>
                    <a:cubicBezTo>
                      <a:pt x="12" y="65"/>
                      <a:pt x="12" y="65"/>
                      <a:pt x="13" y="65"/>
                    </a:cubicBezTo>
                    <a:cubicBezTo>
                      <a:pt x="13" y="65"/>
                      <a:pt x="15" y="65"/>
                      <a:pt x="15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69"/>
                      <a:pt x="22" y="69"/>
                      <a:pt x="22" y="69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5" y="71"/>
                      <a:pt x="26" y="73"/>
                      <a:pt x="27" y="73"/>
                    </a:cubicBezTo>
                    <a:cubicBezTo>
                      <a:pt x="27" y="73"/>
                      <a:pt x="28" y="75"/>
                      <a:pt x="28" y="75"/>
                    </a:cubicBezTo>
                    <a:cubicBezTo>
                      <a:pt x="30" y="75"/>
                      <a:pt x="30" y="75"/>
                      <a:pt x="30" y="75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5"/>
                      <a:pt x="32" y="76"/>
                      <a:pt x="32" y="76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2" y="79"/>
                      <a:pt x="32" y="79"/>
                      <a:pt x="32" y="79"/>
                    </a:cubicBezTo>
                    <a:cubicBezTo>
                      <a:pt x="34" y="79"/>
                      <a:pt x="34" y="79"/>
                      <a:pt x="34" y="79"/>
                    </a:cubicBezTo>
                    <a:cubicBezTo>
                      <a:pt x="34" y="79"/>
                      <a:pt x="34" y="79"/>
                      <a:pt x="34" y="80"/>
                    </a:cubicBezTo>
                    <a:cubicBezTo>
                      <a:pt x="34" y="80"/>
                      <a:pt x="35" y="82"/>
                      <a:pt x="35" y="82"/>
                    </a:cubicBezTo>
                    <a:cubicBezTo>
                      <a:pt x="35" y="83"/>
                      <a:pt x="35" y="83"/>
                      <a:pt x="35" y="83"/>
                    </a:cubicBezTo>
                    <a:cubicBezTo>
                      <a:pt x="35" y="83"/>
                      <a:pt x="36" y="83"/>
                      <a:pt x="36" y="84"/>
                    </a:cubicBezTo>
                    <a:cubicBezTo>
                      <a:pt x="36" y="84"/>
                      <a:pt x="36" y="84"/>
                      <a:pt x="36" y="85"/>
                    </a:cubicBezTo>
                    <a:cubicBezTo>
                      <a:pt x="37" y="85"/>
                      <a:pt x="39" y="85"/>
                      <a:pt x="39" y="85"/>
                    </a:cubicBezTo>
                    <a:cubicBezTo>
                      <a:pt x="40" y="86"/>
                      <a:pt x="40" y="86"/>
                      <a:pt x="40" y="86"/>
                    </a:cubicBezTo>
                    <a:cubicBezTo>
                      <a:pt x="41" y="87"/>
                      <a:pt x="41" y="87"/>
                      <a:pt x="41" y="87"/>
                    </a:cubicBezTo>
                    <a:lnTo>
                      <a:pt x="42" y="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93">
                <a:extLst>
                  <a:ext uri="{FF2B5EF4-FFF2-40B4-BE49-F238E27FC236}">
                    <a16:creationId xmlns:a16="http://schemas.microsoft.com/office/drawing/2014/main" id="{1BB9D5AC-7C5E-874D-A6A8-49AD84897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0187" y="5012266"/>
                <a:ext cx="326796" cy="277820"/>
              </a:xfrm>
              <a:custGeom>
                <a:avLst/>
                <a:gdLst>
                  <a:gd name="T0" fmla="*/ 19 w 106"/>
                  <a:gd name="T1" fmla="*/ 90 h 93"/>
                  <a:gd name="T2" fmla="*/ 16 w 106"/>
                  <a:gd name="T3" fmla="*/ 91 h 93"/>
                  <a:gd name="T4" fmla="*/ 14 w 106"/>
                  <a:gd name="T5" fmla="*/ 85 h 93"/>
                  <a:gd name="T6" fmla="*/ 10 w 106"/>
                  <a:gd name="T7" fmla="*/ 83 h 93"/>
                  <a:gd name="T8" fmla="*/ 9 w 106"/>
                  <a:gd name="T9" fmla="*/ 81 h 93"/>
                  <a:gd name="T10" fmla="*/ 5 w 106"/>
                  <a:gd name="T11" fmla="*/ 75 h 93"/>
                  <a:gd name="T12" fmla="*/ 4 w 106"/>
                  <a:gd name="T13" fmla="*/ 72 h 93"/>
                  <a:gd name="T14" fmla="*/ 5 w 106"/>
                  <a:gd name="T15" fmla="*/ 68 h 93"/>
                  <a:gd name="T16" fmla="*/ 3 w 106"/>
                  <a:gd name="T17" fmla="*/ 64 h 93"/>
                  <a:gd name="T18" fmla="*/ 0 w 106"/>
                  <a:gd name="T19" fmla="*/ 59 h 93"/>
                  <a:gd name="T20" fmla="*/ 3 w 106"/>
                  <a:gd name="T21" fmla="*/ 56 h 93"/>
                  <a:gd name="T22" fmla="*/ 2 w 106"/>
                  <a:gd name="T23" fmla="*/ 53 h 93"/>
                  <a:gd name="T24" fmla="*/ 2 w 106"/>
                  <a:gd name="T25" fmla="*/ 49 h 93"/>
                  <a:gd name="T26" fmla="*/ 2 w 106"/>
                  <a:gd name="T27" fmla="*/ 44 h 93"/>
                  <a:gd name="T28" fmla="*/ 3 w 106"/>
                  <a:gd name="T29" fmla="*/ 39 h 93"/>
                  <a:gd name="T30" fmla="*/ 9 w 106"/>
                  <a:gd name="T31" fmla="*/ 39 h 93"/>
                  <a:gd name="T32" fmla="*/ 11 w 106"/>
                  <a:gd name="T33" fmla="*/ 27 h 93"/>
                  <a:gd name="T34" fmla="*/ 23 w 106"/>
                  <a:gd name="T35" fmla="*/ 18 h 93"/>
                  <a:gd name="T36" fmla="*/ 26 w 106"/>
                  <a:gd name="T37" fmla="*/ 21 h 93"/>
                  <a:gd name="T38" fmla="*/ 31 w 106"/>
                  <a:gd name="T39" fmla="*/ 18 h 93"/>
                  <a:gd name="T40" fmla="*/ 42 w 106"/>
                  <a:gd name="T41" fmla="*/ 10 h 93"/>
                  <a:gd name="T42" fmla="*/ 46 w 106"/>
                  <a:gd name="T43" fmla="*/ 11 h 93"/>
                  <a:gd name="T44" fmla="*/ 52 w 106"/>
                  <a:gd name="T45" fmla="*/ 6 h 93"/>
                  <a:gd name="T46" fmla="*/ 57 w 106"/>
                  <a:gd name="T47" fmla="*/ 4 h 93"/>
                  <a:gd name="T48" fmla="*/ 62 w 106"/>
                  <a:gd name="T49" fmla="*/ 3 h 93"/>
                  <a:gd name="T50" fmla="*/ 68 w 106"/>
                  <a:gd name="T51" fmla="*/ 1 h 93"/>
                  <a:gd name="T52" fmla="*/ 73 w 106"/>
                  <a:gd name="T53" fmla="*/ 0 h 93"/>
                  <a:gd name="T54" fmla="*/ 94 w 106"/>
                  <a:gd name="T55" fmla="*/ 15 h 93"/>
                  <a:gd name="T56" fmla="*/ 105 w 106"/>
                  <a:gd name="T57" fmla="*/ 30 h 93"/>
                  <a:gd name="T58" fmla="*/ 106 w 106"/>
                  <a:gd name="T59" fmla="*/ 48 h 93"/>
                  <a:gd name="T60" fmla="*/ 97 w 106"/>
                  <a:gd name="T61" fmla="*/ 51 h 93"/>
                  <a:gd name="T62" fmla="*/ 93 w 106"/>
                  <a:gd name="T63" fmla="*/ 64 h 93"/>
                  <a:gd name="T64" fmla="*/ 72 w 106"/>
                  <a:gd name="T65" fmla="*/ 68 h 93"/>
                  <a:gd name="T66" fmla="*/ 63 w 106"/>
                  <a:gd name="T67" fmla="*/ 76 h 93"/>
                  <a:gd name="T68" fmla="*/ 53 w 106"/>
                  <a:gd name="T69" fmla="*/ 85 h 93"/>
                  <a:gd name="T70" fmla="*/ 41 w 106"/>
                  <a:gd name="T71" fmla="*/ 87 h 93"/>
                  <a:gd name="T72" fmla="*/ 29 w 106"/>
                  <a:gd name="T73" fmla="*/ 90 h 93"/>
                  <a:gd name="T74" fmla="*/ 28 w 106"/>
                  <a:gd name="T75" fmla="*/ 93 h 93"/>
                  <a:gd name="T76" fmla="*/ 27 w 106"/>
                  <a:gd name="T77" fmla="*/ 92 h 93"/>
                  <a:gd name="T78" fmla="*/ 23 w 106"/>
                  <a:gd name="T79" fmla="*/ 9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6" h="93">
                    <a:moveTo>
                      <a:pt x="21" y="90"/>
                    </a:moveTo>
                    <a:cubicBezTo>
                      <a:pt x="21" y="90"/>
                      <a:pt x="20" y="90"/>
                      <a:pt x="19" y="90"/>
                    </a:cubicBezTo>
                    <a:cubicBezTo>
                      <a:pt x="18" y="90"/>
                      <a:pt x="17" y="92"/>
                      <a:pt x="16" y="92"/>
                    </a:cubicBezTo>
                    <a:cubicBezTo>
                      <a:pt x="16" y="92"/>
                      <a:pt x="16" y="92"/>
                      <a:pt x="16" y="91"/>
                    </a:cubicBezTo>
                    <a:cubicBezTo>
                      <a:pt x="16" y="90"/>
                      <a:pt x="16" y="90"/>
                      <a:pt x="15" y="89"/>
                    </a:cubicBezTo>
                    <a:cubicBezTo>
                      <a:pt x="15" y="88"/>
                      <a:pt x="15" y="86"/>
                      <a:pt x="14" y="85"/>
                    </a:cubicBezTo>
                    <a:cubicBezTo>
                      <a:pt x="13" y="84"/>
                      <a:pt x="13" y="83"/>
                      <a:pt x="13" y="83"/>
                    </a:cubicBezTo>
                    <a:cubicBezTo>
                      <a:pt x="13" y="83"/>
                      <a:pt x="11" y="83"/>
                      <a:pt x="10" y="83"/>
                    </a:cubicBezTo>
                    <a:cubicBezTo>
                      <a:pt x="10" y="83"/>
                      <a:pt x="9" y="83"/>
                      <a:pt x="9" y="83"/>
                    </a:cubicBezTo>
                    <a:cubicBezTo>
                      <a:pt x="9" y="83"/>
                      <a:pt x="8" y="81"/>
                      <a:pt x="9" y="81"/>
                    </a:cubicBezTo>
                    <a:cubicBezTo>
                      <a:pt x="9" y="80"/>
                      <a:pt x="8" y="79"/>
                      <a:pt x="7" y="78"/>
                    </a:cubicBezTo>
                    <a:cubicBezTo>
                      <a:pt x="7" y="78"/>
                      <a:pt x="5" y="75"/>
                      <a:pt x="5" y="75"/>
                    </a:cubicBezTo>
                    <a:cubicBezTo>
                      <a:pt x="5" y="75"/>
                      <a:pt x="4" y="75"/>
                      <a:pt x="4" y="74"/>
                    </a:cubicBezTo>
                    <a:cubicBezTo>
                      <a:pt x="4" y="73"/>
                      <a:pt x="4" y="72"/>
                      <a:pt x="4" y="72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3" y="70"/>
                      <a:pt x="5" y="69"/>
                      <a:pt x="5" y="68"/>
                    </a:cubicBezTo>
                    <a:cubicBezTo>
                      <a:pt x="5" y="68"/>
                      <a:pt x="6" y="67"/>
                      <a:pt x="5" y="66"/>
                    </a:cubicBezTo>
                    <a:cubicBezTo>
                      <a:pt x="5" y="65"/>
                      <a:pt x="3" y="64"/>
                      <a:pt x="3" y="64"/>
                    </a:cubicBezTo>
                    <a:cubicBezTo>
                      <a:pt x="2" y="63"/>
                      <a:pt x="1" y="62"/>
                      <a:pt x="0" y="61"/>
                    </a:cubicBezTo>
                    <a:cubicBezTo>
                      <a:pt x="0" y="60"/>
                      <a:pt x="0" y="59"/>
                      <a:pt x="0" y="59"/>
                    </a:cubicBezTo>
                    <a:cubicBezTo>
                      <a:pt x="0" y="59"/>
                      <a:pt x="0" y="58"/>
                      <a:pt x="1" y="58"/>
                    </a:cubicBezTo>
                    <a:cubicBezTo>
                      <a:pt x="2" y="57"/>
                      <a:pt x="3" y="57"/>
                      <a:pt x="3" y="56"/>
                    </a:cubicBezTo>
                    <a:cubicBezTo>
                      <a:pt x="3" y="56"/>
                      <a:pt x="4" y="56"/>
                      <a:pt x="4" y="55"/>
                    </a:cubicBezTo>
                    <a:cubicBezTo>
                      <a:pt x="3" y="54"/>
                      <a:pt x="2" y="53"/>
                      <a:pt x="2" y="53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3" y="42"/>
                      <a:pt x="3" y="42"/>
                    </a:cubicBezTo>
                    <a:cubicBezTo>
                      <a:pt x="3" y="41"/>
                      <a:pt x="3" y="39"/>
                      <a:pt x="3" y="39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5" y="40"/>
                      <a:pt x="8" y="39"/>
                      <a:pt x="9" y="39"/>
                    </a:cubicBezTo>
                    <a:cubicBezTo>
                      <a:pt x="11" y="39"/>
                      <a:pt x="11" y="36"/>
                      <a:pt x="10" y="33"/>
                    </a:cubicBezTo>
                    <a:cubicBezTo>
                      <a:pt x="10" y="31"/>
                      <a:pt x="11" y="29"/>
                      <a:pt x="11" y="27"/>
                    </a:cubicBezTo>
                    <a:cubicBezTo>
                      <a:pt x="12" y="25"/>
                      <a:pt x="15" y="24"/>
                      <a:pt x="18" y="22"/>
                    </a:cubicBezTo>
                    <a:cubicBezTo>
                      <a:pt x="20" y="20"/>
                      <a:pt x="20" y="18"/>
                      <a:pt x="23" y="18"/>
                    </a:cubicBezTo>
                    <a:cubicBezTo>
                      <a:pt x="23" y="18"/>
                      <a:pt x="24" y="18"/>
                      <a:pt x="25" y="19"/>
                    </a:cubicBezTo>
                    <a:cubicBezTo>
                      <a:pt x="25" y="19"/>
                      <a:pt x="25" y="20"/>
                      <a:pt x="26" y="21"/>
                    </a:cubicBezTo>
                    <a:cubicBezTo>
                      <a:pt x="26" y="21"/>
                      <a:pt x="26" y="21"/>
                      <a:pt x="27" y="21"/>
                    </a:cubicBezTo>
                    <a:cubicBezTo>
                      <a:pt x="29" y="24"/>
                      <a:pt x="31" y="26"/>
                      <a:pt x="31" y="18"/>
                    </a:cubicBezTo>
                    <a:cubicBezTo>
                      <a:pt x="32" y="11"/>
                      <a:pt x="37" y="13"/>
                      <a:pt x="41" y="11"/>
                    </a:cubicBezTo>
                    <a:cubicBezTo>
                      <a:pt x="41" y="11"/>
                      <a:pt x="41" y="11"/>
                      <a:pt x="42" y="10"/>
                    </a:cubicBezTo>
                    <a:cubicBezTo>
                      <a:pt x="43" y="11"/>
                      <a:pt x="44" y="11"/>
                      <a:pt x="45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9" y="7"/>
                      <a:pt x="49" y="7"/>
                    </a:cubicBezTo>
                    <a:cubicBezTo>
                      <a:pt x="50" y="7"/>
                      <a:pt x="52" y="6"/>
                      <a:pt x="52" y="6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4" y="3"/>
                      <a:pt x="56" y="4"/>
                      <a:pt x="57" y="4"/>
                    </a:cubicBezTo>
                    <a:cubicBezTo>
                      <a:pt x="58" y="4"/>
                      <a:pt x="59" y="4"/>
                      <a:pt x="61" y="4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2" y="3"/>
                      <a:pt x="64" y="1"/>
                      <a:pt x="66" y="1"/>
                    </a:cubicBezTo>
                    <a:cubicBezTo>
                      <a:pt x="68" y="0"/>
                      <a:pt x="68" y="1"/>
                      <a:pt x="68" y="1"/>
                    </a:cubicBezTo>
                    <a:cubicBezTo>
                      <a:pt x="68" y="1"/>
                      <a:pt x="71" y="1"/>
                      <a:pt x="73" y="1"/>
                    </a:cubicBezTo>
                    <a:cubicBezTo>
                      <a:pt x="73" y="1"/>
                      <a:pt x="73" y="0"/>
                      <a:pt x="73" y="0"/>
                    </a:cubicBezTo>
                    <a:cubicBezTo>
                      <a:pt x="76" y="2"/>
                      <a:pt x="76" y="5"/>
                      <a:pt x="79" y="8"/>
                    </a:cubicBezTo>
                    <a:cubicBezTo>
                      <a:pt x="83" y="12"/>
                      <a:pt x="87" y="11"/>
                      <a:pt x="94" y="15"/>
                    </a:cubicBezTo>
                    <a:cubicBezTo>
                      <a:pt x="94" y="16"/>
                      <a:pt x="98" y="19"/>
                      <a:pt x="99" y="22"/>
                    </a:cubicBezTo>
                    <a:cubicBezTo>
                      <a:pt x="100" y="26"/>
                      <a:pt x="104" y="26"/>
                      <a:pt x="105" y="30"/>
                    </a:cubicBezTo>
                    <a:cubicBezTo>
                      <a:pt x="105" y="33"/>
                      <a:pt x="103" y="34"/>
                      <a:pt x="103" y="37"/>
                    </a:cubicBezTo>
                    <a:cubicBezTo>
                      <a:pt x="103" y="40"/>
                      <a:pt x="105" y="47"/>
                      <a:pt x="106" y="48"/>
                    </a:cubicBezTo>
                    <a:cubicBezTo>
                      <a:pt x="106" y="48"/>
                      <a:pt x="106" y="49"/>
                      <a:pt x="106" y="49"/>
                    </a:cubicBezTo>
                    <a:cubicBezTo>
                      <a:pt x="97" y="51"/>
                      <a:pt x="97" y="51"/>
                      <a:pt x="97" y="51"/>
                    </a:cubicBezTo>
                    <a:cubicBezTo>
                      <a:pt x="98" y="60"/>
                      <a:pt x="98" y="60"/>
                      <a:pt x="98" y="60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4"/>
                      <a:pt x="81" y="66"/>
                      <a:pt x="80" y="66"/>
                    </a:cubicBezTo>
                    <a:cubicBezTo>
                      <a:pt x="79" y="66"/>
                      <a:pt x="74" y="67"/>
                      <a:pt x="72" y="68"/>
                    </a:cubicBezTo>
                    <a:cubicBezTo>
                      <a:pt x="70" y="68"/>
                      <a:pt x="67" y="70"/>
                      <a:pt x="66" y="70"/>
                    </a:cubicBezTo>
                    <a:cubicBezTo>
                      <a:pt x="64" y="71"/>
                      <a:pt x="63" y="76"/>
                      <a:pt x="63" y="76"/>
                    </a:cubicBezTo>
                    <a:cubicBezTo>
                      <a:pt x="63" y="76"/>
                      <a:pt x="60" y="80"/>
                      <a:pt x="59" y="81"/>
                    </a:cubicBezTo>
                    <a:cubicBezTo>
                      <a:pt x="58" y="82"/>
                      <a:pt x="53" y="85"/>
                      <a:pt x="53" y="85"/>
                    </a:cubicBezTo>
                    <a:cubicBezTo>
                      <a:pt x="53" y="85"/>
                      <a:pt x="48" y="85"/>
                      <a:pt x="47" y="85"/>
                    </a:cubicBezTo>
                    <a:cubicBezTo>
                      <a:pt x="45" y="85"/>
                      <a:pt x="43" y="87"/>
                      <a:pt x="41" y="87"/>
                    </a:cubicBezTo>
                    <a:cubicBezTo>
                      <a:pt x="38" y="88"/>
                      <a:pt x="36" y="89"/>
                      <a:pt x="35" y="89"/>
                    </a:cubicBezTo>
                    <a:cubicBezTo>
                      <a:pt x="34" y="89"/>
                      <a:pt x="29" y="90"/>
                      <a:pt x="29" y="90"/>
                    </a:cubicBezTo>
                    <a:cubicBezTo>
                      <a:pt x="29" y="93"/>
                      <a:pt x="29" y="93"/>
                      <a:pt x="29" y="93"/>
                    </a:cubicBezTo>
                    <a:cubicBezTo>
                      <a:pt x="29" y="93"/>
                      <a:pt x="28" y="93"/>
                      <a:pt x="28" y="93"/>
                    </a:cubicBezTo>
                    <a:cubicBezTo>
                      <a:pt x="28" y="93"/>
                      <a:pt x="28" y="93"/>
                      <a:pt x="27" y="93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25" y="90"/>
                      <a:pt x="24" y="91"/>
                      <a:pt x="23" y="91"/>
                    </a:cubicBezTo>
                    <a:cubicBezTo>
                      <a:pt x="22" y="91"/>
                      <a:pt x="22" y="90"/>
                      <a:pt x="21" y="9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47">
                <a:extLst>
                  <a:ext uri="{FF2B5EF4-FFF2-40B4-BE49-F238E27FC236}">
                    <a16:creationId xmlns:a16="http://schemas.microsoft.com/office/drawing/2014/main" id="{52D4307A-6450-444C-A927-3D1502D29E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0868" y="3898110"/>
                <a:ext cx="601600" cy="325323"/>
              </a:xfrm>
              <a:custGeom>
                <a:avLst/>
                <a:gdLst>
                  <a:gd name="T0" fmla="*/ 32 w 195"/>
                  <a:gd name="T1" fmla="*/ 49 h 109"/>
                  <a:gd name="T2" fmla="*/ 40 w 195"/>
                  <a:gd name="T3" fmla="*/ 37 h 109"/>
                  <a:gd name="T4" fmla="*/ 47 w 195"/>
                  <a:gd name="T5" fmla="*/ 25 h 109"/>
                  <a:gd name="T6" fmla="*/ 53 w 195"/>
                  <a:gd name="T7" fmla="*/ 15 h 109"/>
                  <a:gd name="T8" fmla="*/ 64 w 195"/>
                  <a:gd name="T9" fmla="*/ 13 h 109"/>
                  <a:gd name="T10" fmla="*/ 71 w 195"/>
                  <a:gd name="T11" fmla="*/ 17 h 109"/>
                  <a:gd name="T12" fmla="*/ 78 w 195"/>
                  <a:gd name="T13" fmla="*/ 8 h 109"/>
                  <a:gd name="T14" fmla="*/ 87 w 195"/>
                  <a:gd name="T15" fmla="*/ 10 h 109"/>
                  <a:gd name="T16" fmla="*/ 96 w 195"/>
                  <a:gd name="T17" fmla="*/ 14 h 109"/>
                  <a:gd name="T18" fmla="*/ 97 w 195"/>
                  <a:gd name="T19" fmla="*/ 22 h 109"/>
                  <a:gd name="T20" fmla="*/ 102 w 195"/>
                  <a:gd name="T21" fmla="*/ 23 h 109"/>
                  <a:gd name="T22" fmla="*/ 106 w 195"/>
                  <a:gd name="T23" fmla="*/ 23 h 109"/>
                  <a:gd name="T24" fmla="*/ 108 w 195"/>
                  <a:gd name="T25" fmla="*/ 20 h 109"/>
                  <a:gd name="T26" fmla="*/ 111 w 195"/>
                  <a:gd name="T27" fmla="*/ 15 h 109"/>
                  <a:gd name="T28" fmla="*/ 114 w 195"/>
                  <a:gd name="T29" fmla="*/ 12 h 109"/>
                  <a:gd name="T30" fmla="*/ 118 w 195"/>
                  <a:gd name="T31" fmla="*/ 9 h 109"/>
                  <a:gd name="T32" fmla="*/ 123 w 195"/>
                  <a:gd name="T33" fmla="*/ 9 h 109"/>
                  <a:gd name="T34" fmla="*/ 126 w 195"/>
                  <a:gd name="T35" fmla="*/ 8 h 109"/>
                  <a:gd name="T36" fmla="*/ 131 w 195"/>
                  <a:gd name="T37" fmla="*/ 9 h 109"/>
                  <a:gd name="T38" fmla="*/ 135 w 195"/>
                  <a:gd name="T39" fmla="*/ 11 h 109"/>
                  <a:gd name="T40" fmla="*/ 142 w 195"/>
                  <a:gd name="T41" fmla="*/ 7 h 109"/>
                  <a:gd name="T42" fmla="*/ 145 w 195"/>
                  <a:gd name="T43" fmla="*/ 4 h 109"/>
                  <a:gd name="T44" fmla="*/ 148 w 195"/>
                  <a:gd name="T45" fmla="*/ 1 h 109"/>
                  <a:gd name="T46" fmla="*/ 154 w 195"/>
                  <a:gd name="T47" fmla="*/ 2 h 109"/>
                  <a:gd name="T48" fmla="*/ 162 w 195"/>
                  <a:gd name="T49" fmla="*/ 1 h 109"/>
                  <a:gd name="T50" fmla="*/ 168 w 195"/>
                  <a:gd name="T51" fmla="*/ 1 h 109"/>
                  <a:gd name="T52" fmla="*/ 173 w 195"/>
                  <a:gd name="T53" fmla="*/ 4 h 109"/>
                  <a:gd name="T54" fmla="*/ 175 w 195"/>
                  <a:gd name="T55" fmla="*/ 9 h 109"/>
                  <a:gd name="T56" fmla="*/ 183 w 195"/>
                  <a:gd name="T57" fmla="*/ 10 h 109"/>
                  <a:gd name="T58" fmla="*/ 187 w 195"/>
                  <a:gd name="T59" fmla="*/ 11 h 109"/>
                  <a:gd name="T60" fmla="*/ 195 w 195"/>
                  <a:gd name="T61" fmla="*/ 12 h 109"/>
                  <a:gd name="T62" fmla="*/ 193 w 195"/>
                  <a:gd name="T63" fmla="*/ 20 h 109"/>
                  <a:gd name="T64" fmla="*/ 192 w 195"/>
                  <a:gd name="T65" fmla="*/ 27 h 109"/>
                  <a:gd name="T66" fmla="*/ 191 w 195"/>
                  <a:gd name="T67" fmla="*/ 33 h 109"/>
                  <a:gd name="T68" fmla="*/ 188 w 195"/>
                  <a:gd name="T69" fmla="*/ 39 h 109"/>
                  <a:gd name="T70" fmla="*/ 188 w 195"/>
                  <a:gd name="T71" fmla="*/ 47 h 109"/>
                  <a:gd name="T72" fmla="*/ 186 w 195"/>
                  <a:gd name="T73" fmla="*/ 52 h 109"/>
                  <a:gd name="T74" fmla="*/ 169 w 195"/>
                  <a:gd name="T75" fmla="*/ 49 h 109"/>
                  <a:gd name="T76" fmla="*/ 146 w 195"/>
                  <a:gd name="T77" fmla="*/ 50 h 109"/>
                  <a:gd name="T78" fmla="*/ 126 w 195"/>
                  <a:gd name="T79" fmla="*/ 70 h 109"/>
                  <a:gd name="T80" fmla="*/ 110 w 195"/>
                  <a:gd name="T81" fmla="*/ 78 h 109"/>
                  <a:gd name="T82" fmla="*/ 94 w 195"/>
                  <a:gd name="T83" fmla="*/ 85 h 109"/>
                  <a:gd name="T84" fmla="*/ 73 w 195"/>
                  <a:gd name="T85" fmla="*/ 96 h 109"/>
                  <a:gd name="T86" fmla="*/ 47 w 195"/>
                  <a:gd name="T87" fmla="*/ 107 h 109"/>
                  <a:gd name="T88" fmla="*/ 22 w 195"/>
                  <a:gd name="T89" fmla="*/ 98 h 109"/>
                  <a:gd name="T90" fmla="*/ 14 w 195"/>
                  <a:gd name="T91" fmla="*/ 102 h 109"/>
                  <a:gd name="T92" fmla="*/ 4 w 195"/>
                  <a:gd name="T93" fmla="*/ 88 h 109"/>
                  <a:gd name="T94" fmla="*/ 0 w 195"/>
                  <a:gd name="T95" fmla="*/ 84 h 109"/>
                  <a:gd name="T96" fmla="*/ 2 w 195"/>
                  <a:gd name="T97" fmla="*/ 75 h 109"/>
                  <a:gd name="T98" fmla="*/ 3 w 195"/>
                  <a:gd name="T99" fmla="*/ 68 h 109"/>
                  <a:gd name="T100" fmla="*/ 5 w 195"/>
                  <a:gd name="T101" fmla="*/ 60 h 109"/>
                  <a:gd name="T102" fmla="*/ 9 w 195"/>
                  <a:gd name="T103" fmla="*/ 55 h 109"/>
                  <a:gd name="T104" fmla="*/ 16 w 195"/>
                  <a:gd name="T105" fmla="*/ 57 h 109"/>
                  <a:gd name="T106" fmla="*/ 22 w 195"/>
                  <a:gd name="T107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95" h="109">
                    <a:moveTo>
                      <a:pt x="26" y="54"/>
                    </a:move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2"/>
                      <a:pt x="29" y="49"/>
                      <a:pt x="30" y="50"/>
                    </a:cubicBezTo>
                    <a:cubicBezTo>
                      <a:pt x="30" y="50"/>
                      <a:pt x="32" y="49"/>
                      <a:pt x="32" y="49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37"/>
                      <a:pt x="40" y="37"/>
                      <a:pt x="40" y="37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4"/>
                      <a:pt x="39" y="30"/>
                      <a:pt x="40" y="30"/>
                    </a:cubicBezTo>
                    <a:cubicBezTo>
                      <a:pt x="41" y="30"/>
                      <a:pt x="44" y="28"/>
                      <a:pt x="44" y="28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49" y="19"/>
                      <a:pt x="49" y="19"/>
                      <a:pt x="49" y="19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6" y="14"/>
                      <a:pt x="56" y="14"/>
                      <a:pt x="56" y="14"/>
                    </a:cubicBezTo>
                    <a:cubicBezTo>
                      <a:pt x="56" y="14"/>
                      <a:pt x="57" y="14"/>
                      <a:pt x="58" y="14"/>
                    </a:cubicBezTo>
                    <a:cubicBezTo>
                      <a:pt x="59" y="14"/>
                      <a:pt x="60" y="13"/>
                      <a:pt x="60" y="13"/>
                    </a:cubicBezTo>
                    <a:cubicBezTo>
                      <a:pt x="61" y="13"/>
                      <a:pt x="64" y="13"/>
                      <a:pt x="64" y="13"/>
                    </a:cubicBezTo>
                    <a:cubicBezTo>
                      <a:pt x="64" y="13"/>
                      <a:pt x="66" y="11"/>
                      <a:pt x="66" y="12"/>
                    </a:cubicBezTo>
                    <a:cubicBezTo>
                      <a:pt x="66" y="14"/>
                      <a:pt x="66" y="15"/>
                      <a:pt x="66" y="15"/>
                    </a:cubicBezTo>
                    <a:cubicBezTo>
                      <a:pt x="67" y="16"/>
                      <a:pt x="68" y="18"/>
                      <a:pt x="68" y="18"/>
                    </a:cubicBezTo>
                    <a:cubicBezTo>
                      <a:pt x="68" y="18"/>
                      <a:pt x="70" y="18"/>
                      <a:pt x="71" y="17"/>
                    </a:cubicBezTo>
                    <a:cubicBezTo>
                      <a:pt x="72" y="16"/>
                      <a:pt x="74" y="15"/>
                      <a:pt x="74" y="15"/>
                    </a:cubicBezTo>
                    <a:cubicBezTo>
                      <a:pt x="74" y="15"/>
                      <a:pt x="76" y="17"/>
                      <a:pt x="76" y="16"/>
                    </a:cubicBezTo>
                    <a:cubicBezTo>
                      <a:pt x="76" y="15"/>
                      <a:pt x="76" y="11"/>
                      <a:pt x="76" y="11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78" y="8"/>
                      <a:pt x="80" y="8"/>
                      <a:pt x="80" y="7"/>
                    </a:cubicBezTo>
                    <a:cubicBezTo>
                      <a:pt x="80" y="6"/>
                      <a:pt x="82" y="4"/>
                      <a:pt x="82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7" y="10"/>
                      <a:pt x="87" y="10"/>
                      <a:pt x="87" y="10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1" y="13"/>
                      <a:pt x="91" y="13"/>
                      <a:pt x="91" y="13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99" y="20"/>
                      <a:pt x="99" y="20"/>
                      <a:pt x="99" y="20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3"/>
                      <a:pt x="97" y="23"/>
                      <a:pt x="97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98" y="24"/>
                      <a:pt x="99" y="24"/>
                      <a:pt x="99" y="24"/>
                    </a:cubicBezTo>
                    <a:cubicBezTo>
                      <a:pt x="99" y="24"/>
                      <a:pt x="101" y="23"/>
                      <a:pt x="102" y="23"/>
                    </a:cubicBezTo>
                    <a:cubicBezTo>
                      <a:pt x="102" y="23"/>
                      <a:pt x="102" y="22"/>
                      <a:pt x="102" y="22"/>
                    </a:cubicBezTo>
                    <a:cubicBezTo>
                      <a:pt x="102" y="22"/>
                      <a:pt x="104" y="21"/>
                      <a:pt x="104" y="21"/>
                    </a:cubicBezTo>
                    <a:cubicBezTo>
                      <a:pt x="104" y="21"/>
                      <a:pt x="105" y="21"/>
                      <a:pt x="105" y="21"/>
                    </a:cubicBezTo>
                    <a:cubicBezTo>
                      <a:pt x="105" y="22"/>
                      <a:pt x="106" y="23"/>
                      <a:pt x="106" y="23"/>
                    </a:cubicBezTo>
                    <a:cubicBezTo>
                      <a:pt x="106" y="23"/>
                      <a:pt x="107" y="22"/>
                      <a:pt x="107" y="23"/>
                    </a:cubicBezTo>
                    <a:cubicBezTo>
                      <a:pt x="107" y="23"/>
                      <a:pt x="108" y="23"/>
                      <a:pt x="108" y="23"/>
                    </a:cubicBezTo>
                    <a:cubicBezTo>
                      <a:pt x="108" y="23"/>
                      <a:pt x="108" y="23"/>
                      <a:pt x="108" y="22"/>
                    </a:cubicBezTo>
                    <a:cubicBezTo>
                      <a:pt x="108" y="20"/>
                      <a:pt x="108" y="20"/>
                      <a:pt x="108" y="20"/>
                    </a:cubicBezTo>
                    <a:cubicBezTo>
                      <a:pt x="108" y="19"/>
                      <a:pt x="108" y="18"/>
                      <a:pt x="108" y="18"/>
                    </a:cubicBezTo>
                    <a:cubicBezTo>
                      <a:pt x="109" y="17"/>
                      <a:pt x="109" y="17"/>
                      <a:pt x="109" y="16"/>
                    </a:cubicBezTo>
                    <a:cubicBezTo>
                      <a:pt x="109" y="16"/>
                      <a:pt x="108" y="15"/>
                      <a:pt x="109" y="15"/>
                    </a:cubicBezTo>
                    <a:cubicBezTo>
                      <a:pt x="110" y="15"/>
                      <a:pt x="111" y="15"/>
                      <a:pt x="111" y="15"/>
                    </a:cubicBezTo>
                    <a:cubicBezTo>
                      <a:pt x="111" y="15"/>
                      <a:pt x="111" y="14"/>
                      <a:pt x="111" y="14"/>
                    </a:cubicBezTo>
                    <a:cubicBezTo>
                      <a:pt x="111" y="14"/>
                      <a:pt x="112" y="13"/>
                      <a:pt x="113" y="13"/>
                    </a:cubicBezTo>
                    <a:cubicBezTo>
                      <a:pt x="113" y="13"/>
                      <a:pt x="113" y="14"/>
                      <a:pt x="114" y="13"/>
                    </a:cubicBezTo>
                    <a:cubicBezTo>
                      <a:pt x="115" y="12"/>
                      <a:pt x="114" y="12"/>
                      <a:pt x="114" y="12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5" y="10"/>
                      <a:pt x="114" y="11"/>
                      <a:pt x="116" y="11"/>
                    </a:cubicBezTo>
                    <a:cubicBezTo>
                      <a:pt x="117" y="10"/>
                      <a:pt x="118" y="10"/>
                      <a:pt x="118" y="10"/>
                    </a:cubicBezTo>
                    <a:cubicBezTo>
                      <a:pt x="118" y="10"/>
                      <a:pt x="118" y="9"/>
                      <a:pt x="118" y="9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9"/>
                      <a:pt x="120" y="9"/>
                    </a:cubicBezTo>
                    <a:cubicBezTo>
                      <a:pt x="120" y="9"/>
                      <a:pt x="121" y="9"/>
                      <a:pt x="122" y="9"/>
                    </a:cubicBezTo>
                    <a:cubicBezTo>
                      <a:pt x="122" y="9"/>
                      <a:pt x="123" y="10"/>
                      <a:pt x="123" y="9"/>
                    </a:cubicBezTo>
                    <a:cubicBezTo>
                      <a:pt x="123" y="9"/>
                      <a:pt x="124" y="9"/>
                      <a:pt x="124" y="8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8"/>
                      <a:pt x="124" y="7"/>
                      <a:pt x="125" y="7"/>
                    </a:cubicBezTo>
                    <a:cubicBezTo>
                      <a:pt x="126" y="8"/>
                      <a:pt x="125" y="8"/>
                      <a:pt x="126" y="8"/>
                    </a:cubicBezTo>
                    <a:cubicBezTo>
                      <a:pt x="126" y="7"/>
                      <a:pt x="128" y="6"/>
                      <a:pt x="128" y="6"/>
                    </a:cubicBezTo>
                    <a:cubicBezTo>
                      <a:pt x="128" y="6"/>
                      <a:pt x="128" y="6"/>
                      <a:pt x="129" y="8"/>
                    </a:cubicBezTo>
                    <a:cubicBezTo>
                      <a:pt x="129" y="9"/>
                      <a:pt x="130" y="9"/>
                      <a:pt x="131" y="9"/>
                    </a:cubicBezTo>
                    <a:cubicBezTo>
                      <a:pt x="131" y="9"/>
                      <a:pt x="131" y="9"/>
                      <a:pt x="131" y="9"/>
                    </a:cubicBezTo>
                    <a:cubicBezTo>
                      <a:pt x="131" y="10"/>
                      <a:pt x="132" y="11"/>
                      <a:pt x="132" y="11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4" y="10"/>
                      <a:pt x="134" y="10"/>
                      <a:pt x="134" y="10"/>
                    </a:cubicBezTo>
                    <a:cubicBezTo>
                      <a:pt x="134" y="10"/>
                      <a:pt x="134" y="11"/>
                      <a:pt x="135" y="11"/>
                    </a:cubicBezTo>
                    <a:cubicBezTo>
                      <a:pt x="136" y="11"/>
                      <a:pt x="137" y="12"/>
                      <a:pt x="137" y="12"/>
                    </a:cubicBezTo>
                    <a:cubicBezTo>
                      <a:pt x="137" y="11"/>
                      <a:pt x="138" y="10"/>
                      <a:pt x="138" y="10"/>
                    </a:cubicBezTo>
                    <a:cubicBezTo>
                      <a:pt x="138" y="9"/>
                      <a:pt x="138" y="9"/>
                      <a:pt x="139" y="8"/>
                    </a:cubicBezTo>
                    <a:cubicBezTo>
                      <a:pt x="139" y="8"/>
                      <a:pt x="142" y="7"/>
                      <a:pt x="142" y="7"/>
                    </a:cubicBezTo>
                    <a:cubicBezTo>
                      <a:pt x="142" y="7"/>
                      <a:pt x="141" y="5"/>
                      <a:pt x="140" y="5"/>
                    </a:cubicBezTo>
                    <a:cubicBezTo>
                      <a:pt x="140" y="5"/>
                      <a:pt x="139" y="4"/>
                      <a:pt x="141" y="3"/>
                    </a:cubicBezTo>
                    <a:cubicBezTo>
                      <a:pt x="142" y="3"/>
                      <a:pt x="143" y="3"/>
                      <a:pt x="143" y="3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5" y="3"/>
                      <a:pt x="145" y="3"/>
                      <a:pt x="145" y="3"/>
                    </a:cubicBezTo>
                    <a:cubicBezTo>
                      <a:pt x="146" y="2"/>
                      <a:pt x="146" y="2"/>
                      <a:pt x="146" y="2"/>
                    </a:cubicBezTo>
                    <a:cubicBezTo>
                      <a:pt x="146" y="2"/>
                      <a:pt x="147" y="1"/>
                      <a:pt x="147" y="1"/>
                    </a:cubicBezTo>
                    <a:cubicBezTo>
                      <a:pt x="147" y="1"/>
                      <a:pt x="148" y="1"/>
                      <a:pt x="148" y="1"/>
                    </a:cubicBezTo>
                    <a:cubicBezTo>
                      <a:pt x="149" y="1"/>
                      <a:pt x="150" y="1"/>
                      <a:pt x="150" y="1"/>
                    </a:cubicBezTo>
                    <a:cubicBezTo>
                      <a:pt x="150" y="1"/>
                      <a:pt x="151" y="2"/>
                      <a:pt x="151" y="2"/>
                    </a:cubicBezTo>
                    <a:cubicBezTo>
                      <a:pt x="152" y="2"/>
                      <a:pt x="153" y="2"/>
                      <a:pt x="153" y="2"/>
                    </a:cubicBezTo>
                    <a:cubicBezTo>
                      <a:pt x="153" y="2"/>
                      <a:pt x="154" y="3"/>
                      <a:pt x="154" y="2"/>
                    </a:cubicBezTo>
                    <a:cubicBezTo>
                      <a:pt x="155" y="2"/>
                      <a:pt x="155" y="1"/>
                      <a:pt x="155" y="1"/>
                    </a:cubicBezTo>
                    <a:cubicBezTo>
                      <a:pt x="155" y="1"/>
                      <a:pt x="159" y="0"/>
                      <a:pt x="159" y="0"/>
                    </a:cubicBezTo>
                    <a:cubicBezTo>
                      <a:pt x="159" y="0"/>
                      <a:pt x="160" y="0"/>
                      <a:pt x="160" y="0"/>
                    </a:cubicBezTo>
                    <a:cubicBezTo>
                      <a:pt x="161" y="1"/>
                      <a:pt x="162" y="1"/>
                      <a:pt x="162" y="1"/>
                    </a:cubicBezTo>
                    <a:cubicBezTo>
                      <a:pt x="163" y="1"/>
                      <a:pt x="164" y="2"/>
                      <a:pt x="164" y="2"/>
                    </a:cubicBezTo>
                    <a:cubicBezTo>
                      <a:pt x="165" y="3"/>
                      <a:pt x="166" y="3"/>
                      <a:pt x="166" y="3"/>
                    </a:cubicBezTo>
                    <a:cubicBezTo>
                      <a:pt x="166" y="3"/>
                      <a:pt x="166" y="1"/>
                      <a:pt x="166" y="1"/>
                    </a:cubicBezTo>
                    <a:cubicBezTo>
                      <a:pt x="167" y="1"/>
                      <a:pt x="168" y="1"/>
                      <a:pt x="168" y="1"/>
                    </a:cubicBezTo>
                    <a:cubicBezTo>
                      <a:pt x="169" y="2"/>
                      <a:pt x="169" y="2"/>
                      <a:pt x="169" y="2"/>
                    </a:cubicBezTo>
                    <a:cubicBezTo>
                      <a:pt x="169" y="2"/>
                      <a:pt x="170" y="3"/>
                      <a:pt x="171" y="3"/>
                    </a:cubicBezTo>
                    <a:cubicBezTo>
                      <a:pt x="171" y="3"/>
                      <a:pt x="172" y="2"/>
                      <a:pt x="172" y="2"/>
                    </a:cubicBezTo>
                    <a:cubicBezTo>
                      <a:pt x="172" y="3"/>
                      <a:pt x="173" y="3"/>
                      <a:pt x="173" y="4"/>
                    </a:cubicBezTo>
                    <a:cubicBezTo>
                      <a:pt x="173" y="4"/>
                      <a:pt x="174" y="5"/>
                      <a:pt x="174" y="5"/>
                    </a:cubicBezTo>
                    <a:cubicBezTo>
                      <a:pt x="174" y="6"/>
                      <a:pt x="175" y="6"/>
                      <a:pt x="175" y="6"/>
                    </a:cubicBezTo>
                    <a:cubicBezTo>
                      <a:pt x="175" y="7"/>
                      <a:pt x="175" y="8"/>
                      <a:pt x="175" y="8"/>
                    </a:cubicBezTo>
                    <a:cubicBezTo>
                      <a:pt x="175" y="8"/>
                      <a:pt x="175" y="8"/>
                      <a:pt x="175" y="9"/>
                    </a:cubicBezTo>
                    <a:cubicBezTo>
                      <a:pt x="176" y="9"/>
                      <a:pt x="179" y="9"/>
                      <a:pt x="179" y="9"/>
                    </a:cubicBezTo>
                    <a:cubicBezTo>
                      <a:pt x="179" y="9"/>
                      <a:pt x="180" y="9"/>
                      <a:pt x="180" y="10"/>
                    </a:cubicBezTo>
                    <a:cubicBezTo>
                      <a:pt x="180" y="10"/>
                      <a:pt x="182" y="10"/>
                      <a:pt x="182" y="10"/>
                    </a:cubicBezTo>
                    <a:cubicBezTo>
                      <a:pt x="182" y="10"/>
                      <a:pt x="183" y="9"/>
                      <a:pt x="183" y="10"/>
                    </a:cubicBezTo>
                    <a:cubicBezTo>
                      <a:pt x="183" y="10"/>
                      <a:pt x="183" y="11"/>
                      <a:pt x="183" y="11"/>
                    </a:cubicBezTo>
                    <a:cubicBezTo>
                      <a:pt x="185" y="11"/>
                      <a:pt x="185" y="11"/>
                      <a:pt x="185" y="11"/>
                    </a:cubicBezTo>
                    <a:cubicBezTo>
                      <a:pt x="186" y="11"/>
                      <a:pt x="186" y="11"/>
                      <a:pt x="186" y="11"/>
                    </a:cubicBezTo>
                    <a:cubicBezTo>
                      <a:pt x="186" y="11"/>
                      <a:pt x="187" y="10"/>
                      <a:pt x="187" y="11"/>
                    </a:cubicBezTo>
                    <a:cubicBezTo>
                      <a:pt x="187" y="11"/>
                      <a:pt x="188" y="11"/>
                      <a:pt x="188" y="11"/>
                    </a:cubicBezTo>
                    <a:cubicBezTo>
                      <a:pt x="188" y="11"/>
                      <a:pt x="190" y="12"/>
                      <a:pt x="190" y="12"/>
                    </a:cubicBezTo>
                    <a:cubicBezTo>
                      <a:pt x="190" y="12"/>
                      <a:pt x="191" y="12"/>
                      <a:pt x="192" y="12"/>
                    </a:cubicBezTo>
                    <a:cubicBezTo>
                      <a:pt x="192" y="12"/>
                      <a:pt x="195" y="12"/>
                      <a:pt x="195" y="12"/>
                    </a:cubicBezTo>
                    <a:cubicBezTo>
                      <a:pt x="195" y="12"/>
                      <a:pt x="195" y="13"/>
                      <a:pt x="195" y="14"/>
                    </a:cubicBezTo>
                    <a:cubicBezTo>
                      <a:pt x="195" y="14"/>
                      <a:pt x="195" y="16"/>
                      <a:pt x="195" y="16"/>
                    </a:cubicBezTo>
                    <a:cubicBezTo>
                      <a:pt x="195" y="16"/>
                      <a:pt x="194" y="17"/>
                      <a:pt x="194" y="18"/>
                    </a:cubicBezTo>
                    <a:cubicBezTo>
                      <a:pt x="193" y="18"/>
                      <a:pt x="193" y="20"/>
                      <a:pt x="193" y="20"/>
                    </a:cubicBezTo>
                    <a:cubicBezTo>
                      <a:pt x="193" y="20"/>
                      <a:pt x="193" y="21"/>
                      <a:pt x="193" y="21"/>
                    </a:cubicBezTo>
                    <a:cubicBezTo>
                      <a:pt x="193" y="21"/>
                      <a:pt x="193" y="23"/>
                      <a:pt x="193" y="23"/>
                    </a:cubicBezTo>
                    <a:cubicBezTo>
                      <a:pt x="192" y="25"/>
                      <a:pt x="192" y="25"/>
                      <a:pt x="192" y="25"/>
                    </a:cubicBezTo>
                    <a:cubicBezTo>
                      <a:pt x="192" y="25"/>
                      <a:pt x="191" y="26"/>
                      <a:pt x="192" y="27"/>
                    </a:cubicBezTo>
                    <a:cubicBezTo>
                      <a:pt x="192" y="27"/>
                      <a:pt x="192" y="28"/>
                      <a:pt x="192" y="28"/>
                    </a:cubicBezTo>
                    <a:cubicBezTo>
                      <a:pt x="193" y="29"/>
                      <a:pt x="193" y="29"/>
                      <a:pt x="193" y="29"/>
                    </a:cubicBezTo>
                    <a:cubicBezTo>
                      <a:pt x="191" y="31"/>
                      <a:pt x="191" y="31"/>
                      <a:pt x="191" y="31"/>
                    </a:cubicBezTo>
                    <a:cubicBezTo>
                      <a:pt x="191" y="33"/>
                      <a:pt x="191" y="33"/>
                      <a:pt x="191" y="33"/>
                    </a:cubicBezTo>
                    <a:cubicBezTo>
                      <a:pt x="191" y="33"/>
                      <a:pt x="192" y="34"/>
                      <a:pt x="191" y="35"/>
                    </a:cubicBezTo>
                    <a:cubicBezTo>
                      <a:pt x="191" y="35"/>
                      <a:pt x="190" y="36"/>
                      <a:pt x="190" y="36"/>
                    </a:cubicBezTo>
                    <a:cubicBezTo>
                      <a:pt x="190" y="36"/>
                      <a:pt x="188" y="38"/>
                      <a:pt x="188" y="38"/>
                    </a:cubicBezTo>
                    <a:cubicBezTo>
                      <a:pt x="188" y="38"/>
                      <a:pt x="188" y="39"/>
                      <a:pt x="188" y="39"/>
                    </a:cubicBezTo>
                    <a:cubicBezTo>
                      <a:pt x="188" y="39"/>
                      <a:pt x="187" y="41"/>
                      <a:pt x="187" y="41"/>
                    </a:cubicBezTo>
                    <a:cubicBezTo>
                      <a:pt x="187" y="41"/>
                      <a:pt x="187" y="44"/>
                      <a:pt x="187" y="44"/>
                    </a:cubicBezTo>
                    <a:cubicBezTo>
                      <a:pt x="187" y="44"/>
                      <a:pt x="188" y="45"/>
                      <a:pt x="188" y="45"/>
                    </a:cubicBezTo>
                    <a:cubicBezTo>
                      <a:pt x="188" y="45"/>
                      <a:pt x="188" y="46"/>
                      <a:pt x="188" y="47"/>
                    </a:cubicBezTo>
                    <a:cubicBezTo>
                      <a:pt x="187" y="47"/>
                      <a:pt x="188" y="48"/>
                      <a:pt x="188" y="49"/>
                    </a:cubicBezTo>
                    <a:cubicBezTo>
                      <a:pt x="188" y="49"/>
                      <a:pt x="188" y="50"/>
                      <a:pt x="188" y="50"/>
                    </a:cubicBezTo>
                    <a:cubicBezTo>
                      <a:pt x="187" y="52"/>
                      <a:pt x="187" y="52"/>
                      <a:pt x="187" y="52"/>
                    </a:cubicBezTo>
                    <a:cubicBezTo>
                      <a:pt x="186" y="52"/>
                      <a:pt x="186" y="52"/>
                      <a:pt x="186" y="52"/>
                    </a:cubicBezTo>
                    <a:cubicBezTo>
                      <a:pt x="187" y="55"/>
                      <a:pt x="187" y="55"/>
                      <a:pt x="187" y="55"/>
                    </a:cubicBezTo>
                    <a:cubicBezTo>
                      <a:pt x="185" y="57"/>
                      <a:pt x="185" y="57"/>
                      <a:pt x="185" y="57"/>
                    </a:cubicBezTo>
                    <a:cubicBezTo>
                      <a:pt x="177" y="57"/>
                      <a:pt x="177" y="57"/>
                      <a:pt x="177" y="57"/>
                    </a:cubicBezTo>
                    <a:cubicBezTo>
                      <a:pt x="169" y="49"/>
                      <a:pt x="169" y="49"/>
                      <a:pt x="169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58" y="52"/>
                      <a:pt x="158" y="52"/>
                      <a:pt x="158" y="52"/>
                    </a:cubicBezTo>
                    <a:cubicBezTo>
                      <a:pt x="151" y="53"/>
                      <a:pt x="151" y="53"/>
                      <a:pt x="151" y="53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131" y="57"/>
                      <a:pt x="131" y="57"/>
                      <a:pt x="131" y="57"/>
                    </a:cubicBezTo>
                    <a:cubicBezTo>
                      <a:pt x="129" y="64"/>
                      <a:pt x="129" y="64"/>
                      <a:pt x="129" y="64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19" y="74"/>
                      <a:pt x="119" y="74"/>
                      <a:pt x="119" y="7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0" y="78"/>
                      <a:pt x="110" y="78"/>
                      <a:pt x="110" y="78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3" y="96"/>
                      <a:pt x="73" y="96"/>
                      <a:pt x="73" y="96"/>
                    </a:cubicBezTo>
                    <a:cubicBezTo>
                      <a:pt x="73" y="96"/>
                      <a:pt x="77" y="99"/>
                      <a:pt x="79" y="100"/>
                    </a:cubicBezTo>
                    <a:cubicBezTo>
                      <a:pt x="81" y="102"/>
                      <a:pt x="75" y="103"/>
                      <a:pt x="74" y="104"/>
                    </a:cubicBezTo>
                    <a:cubicBezTo>
                      <a:pt x="73" y="105"/>
                      <a:pt x="64" y="106"/>
                      <a:pt x="64" y="106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38" y="109"/>
                      <a:pt x="38" y="109"/>
                      <a:pt x="38" y="109"/>
                    </a:cubicBezTo>
                    <a:cubicBezTo>
                      <a:pt x="34" y="107"/>
                      <a:pt x="34" y="107"/>
                      <a:pt x="34" y="107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9" y="103"/>
                      <a:pt x="8" y="98"/>
                      <a:pt x="6" y="93"/>
                    </a:cubicBezTo>
                    <a:cubicBezTo>
                      <a:pt x="6" y="93"/>
                      <a:pt x="6" y="92"/>
                      <a:pt x="5" y="91"/>
                    </a:cubicBezTo>
                    <a:cubicBezTo>
                      <a:pt x="5" y="90"/>
                      <a:pt x="4" y="88"/>
                      <a:pt x="4" y="88"/>
                    </a:cubicBezTo>
                    <a:cubicBezTo>
                      <a:pt x="4" y="88"/>
                      <a:pt x="4" y="88"/>
                      <a:pt x="4" y="88"/>
                    </a:cubicBezTo>
                    <a:cubicBezTo>
                      <a:pt x="3" y="87"/>
                      <a:pt x="2" y="86"/>
                      <a:pt x="2" y="86"/>
                    </a:cubicBezTo>
                    <a:cubicBezTo>
                      <a:pt x="2" y="86"/>
                      <a:pt x="2" y="85"/>
                      <a:pt x="2" y="85"/>
                    </a:cubicBezTo>
                    <a:cubicBezTo>
                      <a:pt x="1" y="85"/>
                      <a:pt x="0" y="84"/>
                      <a:pt x="0" y="84"/>
                    </a:cubicBezTo>
                    <a:cubicBezTo>
                      <a:pt x="0" y="84"/>
                      <a:pt x="0" y="81"/>
                      <a:pt x="0" y="8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77"/>
                      <a:pt x="2" y="77"/>
                      <a:pt x="2" y="77"/>
                    </a:cubicBezTo>
                    <a:cubicBezTo>
                      <a:pt x="2" y="77"/>
                      <a:pt x="2" y="75"/>
                      <a:pt x="2" y="75"/>
                    </a:cubicBezTo>
                    <a:cubicBezTo>
                      <a:pt x="2" y="75"/>
                      <a:pt x="3" y="73"/>
                      <a:pt x="3" y="73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5"/>
                      <a:pt x="3" y="65"/>
                    </a:cubicBezTo>
                    <a:cubicBezTo>
                      <a:pt x="4" y="65"/>
                      <a:pt x="4" y="62"/>
                      <a:pt x="4" y="62"/>
                    </a:cubicBezTo>
                    <a:cubicBezTo>
                      <a:pt x="4" y="62"/>
                      <a:pt x="5" y="60"/>
                      <a:pt x="5" y="60"/>
                    </a:cubicBezTo>
                    <a:cubicBezTo>
                      <a:pt x="6" y="60"/>
                      <a:pt x="6" y="59"/>
                      <a:pt x="6" y="59"/>
                    </a:cubicBezTo>
                    <a:cubicBezTo>
                      <a:pt x="6" y="58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6"/>
                      <a:pt x="9" y="55"/>
                      <a:pt x="9" y="55"/>
                    </a:cubicBezTo>
                    <a:cubicBezTo>
                      <a:pt x="9" y="55"/>
                      <a:pt x="10" y="55"/>
                      <a:pt x="11" y="55"/>
                    </a:cubicBezTo>
                    <a:cubicBezTo>
                      <a:pt x="11" y="55"/>
                      <a:pt x="12" y="55"/>
                      <a:pt x="13" y="55"/>
                    </a:cubicBezTo>
                    <a:cubicBezTo>
                      <a:pt x="13" y="55"/>
                      <a:pt x="13" y="56"/>
                      <a:pt x="14" y="56"/>
                    </a:cubicBezTo>
                    <a:cubicBezTo>
                      <a:pt x="15" y="56"/>
                      <a:pt x="16" y="57"/>
                      <a:pt x="16" y="57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8" y="56"/>
                      <a:pt x="18" y="55"/>
                      <a:pt x="18" y="55"/>
                    </a:cubicBezTo>
                    <a:cubicBezTo>
                      <a:pt x="19" y="55"/>
                      <a:pt x="21" y="56"/>
                      <a:pt x="21" y="56"/>
                    </a:cubicBezTo>
                    <a:cubicBezTo>
                      <a:pt x="21" y="56"/>
                      <a:pt x="22" y="57"/>
                      <a:pt x="22" y="56"/>
                    </a:cubicBezTo>
                    <a:cubicBezTo>
                      <a:pt x="23" y="56"/>
                      <a:pt x="24" y="55"/>
                      <a:pt x="24" y="55"/>
                    </a:cubicBezTo>
                    <a:cubicBezTo>
                      <a:pt x="26" y="54"/>
                      <a:pt x="26" y="54"/>
                      <a:pt x="26" y="5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88">
                <a:extLst>
                  <a:ext uri="{FF2B5EF4-FFF2-40B4-BE49-F238E27FC236}">
                    <a16:creationId xmlns:a16="http://schemas.microsoft.com/office/drawing/2014/main" id="{1B0E20E7-B996-4E48-86E2-B4F6F156E3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8423" y="4384653"/>
                <a:ext cx="359475" cy="263425"/>
              </a:xfrm>
              <a:custGeom>
                <a:avLst/>
                <a:gdLst>
                  <a:gd name="T0" fmla="*/ 5 w 117"/>
                  <a:gd name="T1" fmla="*/ 46 h 88"/>
                  <a:gd name="T2" fmla="*/ 1 w 117"/>
                  <a:gd name="T3" fmla="*/ 42 h 88"/>
                  <a:gd name="T4" fmla="*/ 6 w 117"/>
                  <a:gd name="T5" fmla="*/ 36 h 88"/>
                  <a:gd name="T6" fmla="*/ 10 w 117"/>
                  <a:gd name="T7" fmla="*/ 33 h 88"/>
                  <a:gd name="T8" fmla="*/ 13 w 117"/>
                  <a:gd name="T9" fmla="*/ 27 h 88"/>
                  <a:gd name="T10" fmla="*/ 41 w 117"/>
                  <a:gd name="T11" fmla="*/ 31 h 88"/>
                  <a:gd name="T12" fmla="*/ 48 w 117"/>
                  <a:gd name="T13" fmla="*/ 26 h 88"/>
                  <a:gd name="T14" fmla="*/ 55 w 117"/>
                  <a:gd name="T15" fmla="*/ 19 h 88"/>
                  <a:gd name="T16" fmla="*/ 71 w 117"/>
                  <a:gd name="T17" fmla="*/ 15 h 88"/>
                  <a:gd name="T18" fmla="*/ 85 w 117"/>
                  <a:gd name="T19" fmla="*/ 12 h 88"/>
                  <a:gd name="T20" fmla="*/ 95 w 117"/>
                  <a:gd name="T21" fmla="*/ 8 h 88"/>
                  <a:gd name="T22" fmla="*/ 101 w 117"/>
                  <a:gd name="T23" fmla="*/ 2 h 88"/>
                  <a:gd name="T24" fmla="*/ 107 w 117"/>
                  <a:gd name="T25" fmla="*/ 2 h 88"/>
                  <a:gd name="T26" fmla="*/ 108 w 117"/>
                  <a:gd name="T27" fmla="*/ 5 h 88"/>
                  <a:gd name="T28" fmla="*/ 109 w 117"/>
                  <a:gd name="T29" fmla="*/ 7 h 88"/>
                  <a:gd name="T30" fmla="*/ 111 w 117"/>
                  <a:gd name="T31" fmla="*/ 10 h 88"/>
                  <a:gd name="T32" fmla="*/ 115 w 117"/>
                  <a:gd name="T33" fmla="*/ 19 h 88"/>
                  <a:gd name="T34" fmla="*/ 109 w 117"/>
                  <a:gd name="T35" fmla="*/ 22 h 88"/>
                  <a:gd name="T36" fmla="*/ 107 w 117"/>
                  <a:gd name="T37" fmla="*/ 27 h 88"/>
                  <a:gd name="T38" fmla="*/ 102 w 117"/>
                  <a:gd name="T39" fmla="*/ 28 h 88"/>
                  <a:gd name="T40" fmla="*/ 101 w 117"/>
                  <a:gd name="T41" fmla="*/ 32 h 88"/>
                  <a:gd name="T42" fmla="*/ 96 w 117"/>
                  <a:gd name="T43" fmla="*/ 35 h 88"/>
                  <a:gd name="T44" fmla="*/ 91 w 117"/>
                  <a:gd name="T45" fmla="*/ 38 h 88"/>
                  <a:gd name="T46" fmla="*/ 86 w 117"/>
                  <a:gd name="T47" fmla="*/ 41 h 88"/>
                  <a:gd name="T48" fmla="*/ 87 w 117"/>
                  <a:gd name="T49" fmla="*/ 46 h 88"/>
                  <a:gd name="T50" fmla="*/ 90 w 117"/>
                  <a:gd name="T51" fmla="*/ 49 h 88"/>
                  <a:gd name="T52" fmla="*/ 89 w 117"/>
                  <a:gd name="T53" fmla="*/ 56 h 88"/>
                  <a:gd name="T54" fmla="*/ 88 w 117"/>
                  <a:gd name="T55" fmla="*/ 60 h 88"/>
                  <a:gd name="T56" fmla="*/ 83 w 117"/>
                  <a:gd name="T57" fmla="*/ 62 h 88"/>
                  <a:gd name="T58" fmla="*/ 78 w 117"/>
                  <a:gd name="T59" fmla="*/ 64 h 88"/>
                  <a:gd name="T60" fmla="*/ 76 w 117"/>
                  <a:gd name="T61" fmla="*/ 68 h 88"/>
                  <a:gd name="T62" fmla="*/ 79 w 117"/>
                  <a:gd name="T63" fmla="*/ 69 h 88"/>
                  <a:gd name="T64" fmla="*/ 77 w 117"/>
                  <a:gd name="T65" fmla="*/ 72 h 88"/>
                  <a:gd name="T66" fmla="*/ 76 w 117"/>
                  <a:gd name="T67" fmla="*/ 76 h 88"/>
                  <a:gd name="T68" fmla="*/ 79 w 117"/>
                  <a:gd name="T69" fmla="*/ 80 h 88"/>
                  <a:gd name="T70" fmla="*/ 74 w 117"/>
                  <a:gd name="T71" fmla="*/ 83 h 88"/>
                  <a:gd name="T72" fmla="*/ 69 w 117"/>
                  <a:gd name="T73" fmla="*/ 81 h 88"/>
                  <a:gd name="T74" fmla="*/ 64 w 117"/>
                  <a:gd name="T75" fmla="*/ 80 h 88"/>
                  <a:gd name="T76" fmla="*/ 61 w 117"/>
                  <a:gd name="T77" fmla="*/ 82 h 88"/>
                  <a:gd name="T78" fmla="*/ 55 w 117"/>
                  <a:gd name="T79" fmla="*/ 80 h 88"/>
                  <a:gd name="T80" fmla="*/ 53 w 117"/>
                  <a:gd name="T81" fmla="*/ 77 h 88"/>
                  <a:gd name="T82" fmla="*/ 49 w 117"/>
                  <a:gd name="T83" fmla="*/ 72 h 88"/>
                  <a:gd name="T84" fmla="*/ 46 w 117"/>
                  <a:gd name="T85" fmla="*/ 76 h 88"/>
                  <a:gd name="T86" fmla="*/ 45 w 117"/>
                  <a:gd name="T87" fmla="*/ 80 h 88"/>
                  <a:gd name="T88" fmla="*/ 39 w 117"/>
                  <a:gd name="T89" fmla="*/ 83 h 88"/>
                  <a:gd name="T90" fmla="*/ 33 w 117"/>
                  <a:gd name="T91" fmla="*/ 84 h 88"/>
                  <a:gd name="T92" fmla="*/ 28 w 117"/>
                  <a:gd name="T93" fmla="*/ 83 h 88"/>
                  <a:gd name="T94" fmla="*/ 27 w 117"/>
                  <a:gd name="T95" fmla="*/ 84 h 88"/>
                  <a:gd name="T96" fmla="*/ 24 w 117"/>
                  <a:gd name="T97" fmla="*/ 87 h 88"/>
                  <a:gd name="T98" fmla="*/ 21 w 117"/>
                  <a:gd name="T99" fmla="*/ 88 h 88"/>
                  <a:gd name="T100" fmla="*/ 15 w 117"/>
                  <a:gd name="T101" fmla="*/ 87 h 88"/>
                  <a:gd name="T102" fmla="*/ 11 w 117"/>
                  <a:gd name="T103" fmla="*/ 84 h 88"/>
                  <a:gd name="T104" fmla="*/ 15 w 117"/>
                  <a:gd name="T105" fmla="*/ 82 h 88"/>
                  <a:gd name="T106" fmla="*/ 17 w 117"/>
                  <a:gd name="T107" fmla="*/ 81 h 88"/>
                  <a:gd name="T108" fmla="*/ 19 w 117"/>
                  <a:gd name="T109" fmla="*/ 79 h 88"/>
                  <a:gd name="T110" fmla="*/ 17 w 117"/>
                  <a:gd name="T111" fmla="*/ 77 h 88"/>
                  <a:gd name="T112" fmla="*/ 9 w 117"/>
                  <a:gd name="T113" fmla="*/ 67 h 88"/>
                  <a:gd name="T114" fmla="*/ 11 w 117"/>
                  <a:gd name="T115" fmla="*/ 61 h 88"/>
                  <a:gd name="T116" fmla="*/ 9 w 117"/>
                  <a:gd name="T117" fmla="*/ 58 h 88"/>
                  <a:gd name="T118" fmla="*/ 6 w 117"/>
                  <a:gd name="T119" fmla="*/ 58 h 88"/>
                  <a:gd name="T120" fmla="*/ 5 w 117"/>
                  <a:gd name="T121" fmla="*/ 55 h 88"/>
                  <a:gd name="T122" fmla="*/ 11 w 117"/>
                  <a:gd name="T123" fmla="*/ 4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7" h="88">
                    <a:moveTo>
                      <a:pt x="9" y="48"/>
                    </a:moveTo>
                    <a:cubicBezTo>
                      <a:pt x="7" y="47"/>
                      <a:pt x="7" y="47"/>
                      <a:pt x="7" y="47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40"/>
                      <a:pt x="3" y="38"/>
                      <a:pt x="3" y="38"/>
                    </a:cubicBezTo>
                    <a:cubicBezTo>
                      <a:pt x="4" y="37"/>
                      <a:pt x="6" y="36"/>
                      <a:pt x="6" y="36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8" y="33"/>
                      <a:pt x="9" y="33"/>
                    </a:cubicBezTo>
                    <a:cubicBezTo>
                      <a:pt x="10" y="33"/>
                      <a:pt x="10" y="34"/>
                      <a:pt x="10" y="33"/>
                    </a:cubicBezTo>
                    <a:cubicBezTo>
                      <a:pt x="11" y="33"/>
                      <a:pt x="11" y="29"/>
                      <a:pt x="11" y="29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5" y="19"/>
                      <a:pt x="55" y="19"/>
                      <a:pt x="55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71" y="15"/>
                      <a:pt x="71" y="15"/>
                      <a:pt x="71" y="15"/>
                    </a:cubicBezTo>
                    <a:cubicBezTo>
                      <a:pt x="76" y="17"/>
                      <a:pt x="76" y="17"/>
                      <a:pt x="76" y="17"/>
                    </a:cubicBezTo>
                    <a:cubicBezTo>
                      <a:pt x="82" y="13"/>
                      <a:pt x="82" y="13"/>
                      <a:pt x="82" y="13"/>
                    </a:cubicBezTo>
                    <a:cubicBezTo>
                      <a:pt x="85" y="12"/>
                      <a:pt x="85" y="12"/>
                      <a:pt x="85" y="12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6" y="4"/>
                      <a:pt x="96" y="4"/>
                      <a:pt x="96" y="4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07" y="2"/>
                      <a:pt x="107" y="2"/>
                      <a:pt x="107" y="2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09" y="7"/>
                      <a:pt x="109" y="7"/>
                      <a:pt x="109" y="7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1" y="10"/>
                      <a:pt x="111" y="10"/>
                      <a:pt x="111" y="10"/>
                    </a:cubicBezTo>
                    <a:cubicBezTo>
                      <a:pt x="111" y="12"/>
                      <a:pt x="111" y="12"/>
                      <a:pt x="111" y="12"/>
                    </a:cubicBezTo>
                    <a:cubicBezTo>
                      <a:pt x="117" y="19"/>
                      <a:pt x="117" y="19"/>
                      <a:pt x="117" y="19"/>
                    </a:cubicBezTo>
                    <a:cubicBezTo>
                      <a:pt x="117" y="19"/>
                      <a:pt x="115" y="19"/>
                      <a:pt x="115" y="19"/>
                    </a:cubicBezTo>
                    <a:cubicBezTo>
                      <a:pt x="114" y="19"/>
                      <a:pt x="112" y="19"/>
                      <a:pt x="112" y="19"/>
                    </a:cubicBezTo>
                    <a:cubicBezTo>
                      <a:pt x="112" y="19"/>
                      <a:pt x="111" y="20"/>
                      <a:pt x="110" y="20"/>
                    </a:cubicBezTo>
                    <a:cubicBezTo>
                      <a:pt x="110" y="20"/>
                      <a:pt x="109" y="22"/>
                      <a:pt x="109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9" y="24"/>
                      <a:pt x="109" y="24"/>
                      <a:pt x="109" y="24"/>
                    </a:cubicBezTo>
                    <a:cubicBezTo>
                      <a:pt x="111" y="28"/>
                      <a:pt x="112" y="28"/>
                      <a:pt x="107" y="27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4" y="27"/>
                      <a:pt x="104" y="27"/>
                      <a:pt x="104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30"/>
                      <a:pt x="102" y="30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92" y="36"/>
                      <a:pt x="92" y="36"/>
                      <a:pt x="92" y="36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91" y="38"/>
                      <a:pt x="89" y="38"/>
                      <a:pt x="89" y="38"/>
                    </a:cubicBezTo>
                    <a:cubicBezTo>
                      <a:pt x="89" y="38"/>
                      <a:pt x="86" y="39"/>
                      <a:pt x="86" y="39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6" y="41"/>
                      <a:pt x="85" y="42"/>
                      <a:pt x="85" y="42"/>
                    </a:cubicBezTo>
                    <a:cubicBezTo>
                      <a:pt x="85" y="42"/>
                      <a:pt x="85" y="45"/>
                      <a:pt x="85" y="45"/>
                    </a:cubicBezTo>
                    <a:cubicBezTo>
                      <a:pt x="85" y="45"/>
                      <a:pt x="87" y="46"/>
                      <a:pt x="87" y="46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89" y="49"/>
                      <a:pt x="89" y="52"/>
                      <a:pt x="89" y="52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89" y="56"/>
                      <a:pt x="89" y="56"/>
                      <a:pt x="89" y="56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0" y="58"/>
                      <a:pt x="91" y="58"/>
                      <a:pt x="90" y="59"/>
                    </a:cubicBezTo>
                    <a:cubicBezTo>
                      <a:pt x="89" y="59"/>
                      <a:pt x="88" y="60"/>
                      <a:pt x="88" y="60"/>
                    </a:cubicBezTo>
                    <a:cubicBezTo>
                      <a:pt x="88" y="60"/>
                      <a:pt x="86" y="60"/>
                      <a:pt x="86" y="60"/>
                    </a:cubicBezTo>
                    <a:cubicBezTo>
                      <a:pt x="86" y="60"/>
                      <a:pt x="84" y="60"/>
                      <a:pt x="84" y="60"/>
                    </a:cubicBezTo>
                    <a:cubicBezTo>
                      <a:pt x="83" y="62"/>
                      <a:pt x="83" y="62"/>
                      <a:pt x="83" y="62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7" y="69"/>
                      <a:pt x="77" y="68"/>
                    </a:cubicBezTo>
                    <a:cubicBezTo>
                      <a:pt x="77" y="68"/>
                      <a:pt x="77" y="67"/>
                      <a:pt x="77" y="67"/>
                    </a:cubicBezTo>
                    <a:cubicBezTo>
                      <a:pt x="78" y="68"/>
                      <a:pt x="79" y="69"/>
                      <a:pt x="79" y="69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1"/>
                      <a:pt x="78" y="71"/>
                      <a:pt x="78" y="71"/>
                    </a:cubicBezTo>
                    <a:cubicBezTo>
                      <a:pt x="78" y="71"/>
                      <a:pt x="77" y="72"/>
                      <a:pt x="77" y="72"/>
                    </a:cubicBezTo>
                    <a:cubicBezTo>
                      <a:pt x="76" y="73"/>
                      <a:pt x="76" y="73"/>
                      <a:pt x="76" y="73"/>
                    </a:cubicBezTo>
                    <a:cubicBezTo>
                      <a:pt x="76" y="74"/>
                      <a:pt x="76" y="74"/>
                      <a:pt x="76" y="75"/>
                    </a:cubicBezTo>
                    <a:cubicBezTo>
                      <a:pt x="76" y="75"/>
                      <a:pt x="76" y="76"/>
                      <a:pt x="76" y="76"/>
                    </a:cubicBezTo>
                    <a:cubicBezTo>
                      <a:pt x="77" y="76"/>
                      <a:pt x="78" y="78"/>
                      <a:pt x="78" y="78"/>
                    </a:cubicBezTo>
                    <a:cubicBezTo>
                      <a:pt x="78" y="78"/>
                      <a:pt x="79" y="79"/>
                      <a:pt x="79" y="79"/>
                    </a:cubicBezTo>
                    <a:cubicBezTo>
                      <a:pt x="79" y="79"/>
                      <a:pt x="79" y="80"/>
                      <a:pt x="79" y="80"/>
                    </a:cubicBezTo>
                    <a:cubicBezTo>
                      <a:pt x="79" y="80"/>
                      <a:pt x="78" y="81"/>
                      <a:pt x="77" y="81"/>
                    </a:cubicBezTo>
                    <a:cubicBezTo>
                      <a:pt x="77" y="81"/>
                      <a:pt x="75" y="81"/>
                      <a:pt x="75" y="81"/>
                    </a:cubicBezTo>
                    <a:cubicBezTo>
                      <a:pt x="75" y="81"/>
                      <a:pt x="74" y="83"/>
                      <a:pt x="74" y="83"/>
                    </a:cubicBezTo>
                    <a:cubicBezTo>
                      <a:pt x="74" y="83"/>
                      <a:pt x="73" y="83"/>
                      <a:pt x="72" y="83"/>
                    </a:cubicBezTo>
                    <a:cubicBezTo>
                      <a:pt x="72" y="83"/>
                      <a:pt x="74" y="84"/>
                      <a:pt x="72" y="83"/>
                    </a:cubicBezTo>
                    <a:cubicBezTo>
                      <a:pt x="69" y="82"/>
                      <a:pt x="69" y="81"/>
                      <a:pt x="69" y="81"/>
                    </a:cubicBezTo>
                    <a:cubicBezTo>
                      <a:pt x="69" y="81"/>
                      <a:pt x="68" y="80"/>
                      <a:pt x="68" y="80"/>
                    </a:cubicBezTo>
                    <a:cubicBezTo>
                      <a:pt x="67" y="80"/>
                      <a:pt x="66" y="80"/>
                      <a:pt x="66" y="80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2" y="81"/>
                      <a:pt x="62" y="81"/>
                      <a:pt x="62" y="81"/>
                    </a:cubicBezTo>
                    <a:cubicBezTo>
                      <a:pt x="62" y="81"/>
                      <a:pt x="62" y="82"/>
                      <a:pt x="61" y="82"/>
                    </a:cubicBezTo>
                    <a:cubicBezTo>
                      <a:pt x="60" y="83"/>
                      <a:pt x="61" y="83"/>
                      <a:pt x="60" y="83"/>
                    </a:cubicBezTo>
                    <a:cubicBezTo>
                      <a:pt x="58" y="83"/>
                      <a:pt x="57" y="81"/>
                      <a:pt x="57" y="81"/>
                    </a:cubicBezTo>
                    <a:cubicBezTo>
                      <a:pt x="57" y="81"/>
                      <a:pt x="55" y="80"/>
                      <a:pt x="55" y="80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3" y="79"/>
                      <a:pt x="53" y="80"/>
                      <a:pt x="53" y="78"/>
                    </a:cubicBezTo>
                    <a:cubicBezTo>
                      <a:pt x="53" y="77"/>
                      <a:pt x="53" y="77"/>
                      <a:pt x="53" y="77"/>
                    </a:cubicBezTo>
                    <a:cubicBezTo>
                      <a:pt x="52" y="76"/>
                      <a:pt x="52" y="77"/>
                      <a:pt x="51" y="76"/>
                    </a:cubicBezTo>
                    <a:cubicBezTo>
                      <a:pt x="51" y="75"/>
                      <a:pt x="50" y="74"/>
                      <a:pt x="50" y="74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49" y="73"/>
                    </a:cubicBezTo>
                    <a:cubicBezTo>
                      <a:pt x="48" y="74"/>
                      <a:pt x="47" y="74"/>
                      <a:pt x="47" y="74"/>
                    </a:cubicBezTo>
                    <a:cubicBezTo>
                      <a:pt x="47" y="75"/>
                      <a:pt x="46" y="76"/>
                      <a:pt x="46" y="76"/>
                    </a:cubicBezTo>
                    <a:cubicBezTo>
                      <a:pt x="46" y="76"/>
                      <a:pt x="45" y="77"/>
                      <a:pt x="45" y="78"/>
                    </a:cubicBezTo>
                    <a:cubicBezTo>
                      <a:pt x="46" y="78"/>
                      <a:pt x="46" y="78"/>
                      <a:pt x="46" y="79"/>
                    </a:cubicBezTo>
                    <a:cubicBezTo>
                      <a:pt x="46" y="79"/>
                      <a:pt x="45" y="80"/>
                      <a:pt x="45" y="80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3" y="82"/>
                      <a:pt x="41" y="83"/>
                      <a:pt x="41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6" y="82"/>
                      <a:pt x="36" y="82"/>
                      <a:pt x="36" y="82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4" y="84"/>
                      <a:pt x="33" y="84"/>
                      <a:pt x="33" y="84"/>
                    </a:cubicBezTo>
                    <a:cubicBezTo>
                      <a:pt x="32" y="84"/>
                      <a:pt x="31" y="84"/>
                      <a:pt x="31" y="84"/>
                    </a:cubicBezTo>
                    <a:cubicBezTo>
                      <a:pt x="31" y="84"/>
                      <a:pt x="30" y="83"/>
                      <a:pt x="29" y="83"/>
                    </a:cubicBezTo>
                    <a:cubicBezTo>
                      <a:pt x="29" y="83"/>
                      <a:pt x="28" y="83"/>
                      <a:pt x="28" y="83"/>
                    </a:cubicBezTo>
                    <a:cubicBezTo>
                      <a:pt x="27" y="83"/>
                      <a:pt x="26" y="83"/>
                      <a:pt x="26" y="83"/>
                    </a:cubicBezTo>
                    <a:cubicBezTo>
                      <a:pt x="26" y="84"/>
                      <a:pt x="26" y="84"/>
                      <a:pt x="26" y="84"/>
                    </a:cubicBezTo>
                    <a:cubicBezTo>
                      <a:pt x="26" y="84"/>
                      <a:pt x="27" y="84"/>
                      <a:pt x="27" y="84"/>
                    </a:cubicBezTo>
                    <a:cubicBezTo>
                      <a:pt x="27" y="85"/>
                      <a:pt x="27" y="86"/>
                      <a:pt x="27" y="86"/>
                    </a:cubicBezTo>
                    <a:cubicBezTo>
                      <a:pt x="27" y="86"/>
                      <a:pt x="26" y="86"/>
                      <a:pt x="26" y="86"/>
                    </a:cubicBezTo>
                    <a:cubicBezTo>
                      <a:pt x="26" y="87"/>
                      <a:pt x="24" y="87"/>
                      <a:pt x="24" y="87"/>
                    </a:cubicBezTo>
                    <a:cubicBezTo>
                      <a:pt x="24" y="87"/>
                      <a:pt x="24" y="88"/>
                      <a:pt x="24" y="88"/>
                    </a:cubicBezTo>
                    <a:cubicBezTo>
                      <a:pt x="24" y="88"/>
                      <a:pt x="24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ubicBezTo>
                      <a:pt x="21" y="87"/>
                      <a:pt x="20" y="87"/>
                      <a:pt x="19" y="87"/>
                    </a:cubicBezTo>
                    <a:cubicBezTo>
                      <a:pt x="19" y="87"/>
                      <a:pt x="16" y="86"/>
                      <a:pt x="16" y="86"/>
                    </a:cubicBezTo>
                    <a:cubicBezTo>
                      <a:pt x="16" y="86"/>
                      <a:pt x="15" y="87"/>
                      <a:pt x="15" y="87"/>
                    </a:cubicBezTo>
                    <a:cubicBezTo>
                      <a:pt x="14" y="87"/>
                      <a:pt x="13" y="87"/>
                      <a:pt x="12" y="86"/>
                    </a:cubicBezTo>
                    <a:cubicBezTo>
                      <a:pt x="12" y="86"/>
                      <a:pt x="11" y="86"/>
                      <a:pt x="11" y="86"/>
                    </a:cubicBezTo>
                    <a:cubicBezTo>
                      <a:pt x="11" y="85"/>
                      <a:pt x="11" y="84"/>
                      <a:pt x="11" y="84"/>
                    </a:cubicBezTo>
                    <a:cubicBezTo>
                      <a:pt x="11" y="84"/>
                      <a:pt x="10" y="83"/>
                      <a:pt x="11" y="83"/>
                    </a:cubicBezTo>
                    <a:cubicBezTo>
                      <a:pt x="11" y="83"/>
                      <a:pt x="12" y="83"/>
                      <a:pt x="13" y="83"/>
                    </a:cubicBezTo>
                    <a:cubicBezTo>
                      <a:pt x="14" y="83"/>
                      <a:pt x="15" y="83"/>
                      <a:pt x="15" y="82"/>
                    </a:cubicBezTo>
                    <a:cubicBezTo>
                      <a:pt x="15" y="82"/>
                      <a:pt x="15" y="82"/>
                      <a:pt x="16" y="82"/>
                    </a:cubicBezTo>
                    <a:cubicBezTo>
                      <a:pt x="16" y="82"/>
                      <a:pt x="17" y="83"/>
                      <a:pt x="17" y="82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7" y="79"/>
                      <a:pt x="17" y="79"/>
                    </a:cubicBezTo>
                    <a:cubicBezTo>
                      <a:pt x="18" y="79"/>
                      <a:pt x="19" y="79"/>
                      <a:pt x="19" y="79"/>
                    </a:cubicBezTo>
                    <a:cubicBezTo>
                      <a:pt x="20" y="79"/>
                      <a:pt x="21" y="79"/>
                      <a:pt x="21" y="79"/>
                    </a:cubicBezTo>
                    <a:cubicBezTo>
                      <a:pt x="21" y="79"/>
                      <a:pt x="21" y="79"/>
                      <a:pt x="22" y="78"/>
                    </a:cubicBezTo>
                    <a:cubicBezTo>
                      <a:pt x="22" y="78"/>
                      <a:pt x="18" y="78"/>
                      <a:pt x="17" y="77"/>
                    </a:cubicBezTo>
                    <a:cubicBezTo>
                      <a:pt x="15" y="75"/>
                      <a:pt x="13" y="74"/>
                      <a:pt x="13" y="70"/>
                    </a:cubicBezTo>
                    <a:cubicBezTo>
                      <a:pt x="12" y="70"/>
                      <a:pt x="12" y="68"/>
                      <a:pt x="11" y="68"/>
                    </a:cubicBezTo>
                    <a:cubicBezTo>
                      <a:pt x="11" y="68"/>
                      <a:pt x="9" y="67"/>
                      <a:pt x="9" y="67"/>
                    </a:cubicBezTo>
                    <a:cubicBezTo>
                      <a:pt x="9" y="66"/>
                      <a:pt x="9" y="66"/>
                      <a:pt x="10" y="65"/>
                    </a:cubicBezTo>
                    <a:cubicBezTo>
                      <a:pt x="10" y="64"/>
                      <a:pt x="10" y="64"/>
                      <a:pt x="11" y="63"/>
                    </a:cubicBezTo>
                    <a:cubicBezTo>
                      <a:pt x="11" y="63"/>
                      <a:pt x="11" y="61"/>
                      <a:pt x="11" y="61"/>
                    </a:cubicBezTo>
                    <a:cubicBezTo>
                      <a:pt x="11" y="61"/>
                      <a:pt x="12" y="60"/>
                      <a:pt x="11" y="60"/>
                    </a:cubicBezTo>
                    <a:cubicBezTo>
                      <a:pt x="11" y="59"/>
                      <a:pt x="10" y="58"/>
                      <a:pt x="10" y="58"/>
                    </a:cubicBezTo>
                    <a:cubicBezTo>
                      <a:pt x="10" y="58"/>
                      <a:pt x="10" y="58"/>
                      <a:pt x="9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7" y="60"/>
                      <a:pt x="6" y="58"/>
                      <a:pt x="6" y="58"/>
                    </a:cubicBezTo>
                    <a:cubicBezTo>
                      <a:pt x="5" y="58"/>
                      <a:pt x="5" y="58"/>
                      <a:pt x="5" y="57"/>
                    </a:cubicBezTo>
                    <a:cubicBezTo>
                      <a:pt x="5" y="57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5" y="55"/>
                      <a:pt x="6" y="53"/>
                      <a:pt x="7" y="53"/>
                    </a:cubicBezTo>
                    <a:cubicBezTo>
                      <a:pt x="8" y="52"/>
                      <a:pt x="10" y="50"/>
                      <a:pt x="10" y="50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9" y="48"/>
                      <a:pt x="9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97">
                <a:extLst>
                  <a:ext uri="{FF2B5EF4-FFF2-40B4-BE49-F238E27FC236}">
                    <a16:creationId xmlns:a16="http://schemas.microsoft.com/office/drawing/2014/main" id="{1AEDD0EA-44F2-0242-B24E-8C8C872753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2190" y="4440793"/>
                <a:ext cx="699639" cy="630492"/>
              </a:xfrm>
              <a:custGeom>
                <a:avLst/>
                <a:gdLst>
                  <a:gd name="T0" fmla="*/ 216 w 227"/>
                  <a:gd name="T1" fmla="*/ 62 h 211"/>
                  <a:gd name="T2" fmla="*/ 209 w 227"/>
                  <a:gd name="T3" fmla="*/ 47 h 211"/>
                  <a:gd name="T4" fmla="*/ 183 w 227"/>
                  <a:gd name="T5" fmla="*/ 33 h 211"/>
                  <a:gd name="T6" fmla="*/ 141 w 227"/>
                  <a:gd name="T7" fmla="*/ 25 h 211"/>
                  <a:gd name="T8" fmla="*/ 102 w 227"/>
                  <a:gd name="T9" fmla="*/ 1 h 211"/>
                  <a:gd name="T10" fmla="*/ 84 w 227"/>
                  <a:gd name="T11" fmla="*/ 17 h 211"/>
                  <a:gd name="T12" fmla="*/ 82 w 227"/>
                  <a:gd name="T13" fmla="*/ 40 h 211"/>
                  <a:gd name="T14" fmla="*/ 70 w 227"/>
                  <a:gd name="T15" fmla="*/ 52 h 211"/>
                  <a:gd name="T16" fmla="*/ 58 w 227"/>
                  <a:gd name="T17" fmla="*/ 61 h 211"/>
                  <a:gd name="T18" fmla="*/ 39 w 227"/>
                  <a:gd name="T19" fmla="*/ 55 h 211"/>
                  <a:gd name="T20" fmla="*/ 18 w 227"/>
                  <a:gd name="T21" fmla="*/ 65 h 211"/>
                  <a:gd name="T22" fmla="*/ 3 w 227"/>
                  <a:gd name="T23" fmla="*/ 67 h 211"/>
                  <a:gd name="T24" fmla="*/ 3 w 227"/>
                  <a:gd name="T25" fmla="*/ 66 h 211"/>
                  <a:gd name="T26" fmla="*/ 3 w 227"/>
                  <a:gd name="T27" fmla="*/ 66 h 211"/>
                  <a:gd name="T28" fmla="*/ 4 w 227"/>
                  <a:gd name="T29" fmla="*/ 77 h 211"/>
                  <a:gd name="T30" fmla="*/ 17 w 227"/>
                  <a:gd name="T31" fmla="*/ 102 h 211"/>
                  <a:gd name="T32" fmla="*/ 30 w 227"/>
                  <a:gd name="T33" fmla="*/ 77 h 211"/>
                  <a:gd name="T34" fmla="*/ 51 w 227"/>
                  <a:gd name="T35" fmla="*/ 92 h 211"/>
                  <a:gd name="T36" fmla="*/ 64 w 227"/>
                  <a:gd name="T37" fmla="*/ 115 h 211"/>
                  <a:gd name="T38" fmla="*/ 53 w 227"/>
                  <a:gd name="T39" fmla="*/ 108 h 211"/>
                  <a:gd name="T40" fmla="*/ 65 w 227"/>
                  <a:gd name="T41" fmla="*/ 124 h 211"/>
                  <a:gd name="T42" fmla="*/ 73 w 227"/>
                  <a:gd name="T43" fmla="*/ 138 h 211"/>
                  <a:gd name="T44" fmla="*/ 72 w 227"/>
                  <a:gd name="T45" fmla="*/ 145 h 211"/>
                  <a:gd name="T46" fmla="*/ 58 w 227"/>
                  <a:gd name="T47" fmla="*/ 130 h 211"/>
                  <a:gd name="T48" fmla="*/ 61 w 227"/>
                  <a:gd name="T49" fmla="*/ 136 h 211"/>
                  <a:gd name="T50" fmla="*/ 76 w 227"/>
                  <a:gd name="T51" fmla="*/ 153 h 211"/>
                  <a:gd name="T52" fmla="*/ 74 w 227"/>
                  <a:gd name="T53" fmla="*/ 146 h 211"/>
                  <a:gd name="T54" fmla="*/ 89 w 227"/>
                  <a:gd name="T55" fmla="*/ 156 h 211"/>
                  <a:gd name="T56" fmla="*/ 99 w 227"/>
                  <a:gd name="T57" fmla="*/ 157 h 211"/>
                  <a:gd name="T58" fmla="*/ 126 w 227"/>
                  <a:gd name="T59" fmla="*/ 164 h 211"/>
                  <a:gd name="T60" fmla="*/ 160 w 227"/>
                  <a:gd name="T61" fmla="*/ 187 h 211"/>
                  <a:gd name="T62" fmla="*/ 140 w 227"/>
                  <a:gd name="T63" fmla="*/ 190 h 211"/>
                  <a:gd name="T64" fmla="*/ 184 w 227"/>
                  <a:gd name="T65" fmla="*/ 200 h 211"/>
                  <a:gd name="T66" fmla="*/ 171 w 227"/>
                  <a:gd name="T67" fmla="*/ 185 h 211"/>
                  <a:gd name="T68" fmla="*/ 153 w 227"/>
                  <a:gd name="T69" fmla="*/ 162 h 211"/>
                  <a:gd name="T70" fmla="*/ 118 w 227"/>
                  <a:gd name="T71" fmla="*/ 135 h 211"/>
                  <a:gd name="T72" fmla="*/ 100 w 227"/>
                  <a:gd name="T73" fmla="*/ 105 h 211"/>
                  <a:gd name="T74" fmla="*/ 88 w 227"/>
                  <a:gd name="T75" fmla="*/ 76 h 211"/>
                  <a:gd name="T76" fmla="*/ 121 w 227"/>
                  <a:gd name="T77" fmla="*/ 70 h 211"/>
                  <a:gd name="T78" fmla="*/ 160 w 227"/>
                  <a:gd name="T79" fmla="*/ 71 h 211"/>
                  <a:gd name="T80" fmla="*/ 189 w 227"/>
                  <a:gd name="T81" fmla="*/ 70 h 211"/>
                  <a:gd name="T82" fmla="*/ 179 w 227"/>
                  <a:gd name="T83" fmla="*/ 190 h 211"/>
                  <a:gd name="T84" fmla="*/ 192 w 227"/>
                  <a:gd name="T85" fmla="*/ 201 h 211"/>
                  <a:gd name="T86" fmla="*/ 159 w 227"/>
                  <a:gd name="T87" fmla="*/ 195 h 211"/>
                  <a:gd name="T88" fmla="*/ 144 w 227"/>
                  <a:gd name="T89" fmla="*/ 199 h 211"/>
                  <a:gd name="T90" fmla="*/ 115 w 227"/>
                  <a:gd name="T91" fmla="*/ 191 h 211"/>
                  <a:gd name="T92" fmla="*/ 136 w 227"/>
                  <a:gd name="T93" fmla="*/ 178 h 211"/>
                  <a:gd name="T94" fmla="*/ 144 w 227"/>
                  <a:gd name="T95" fmla="*/ 180 h 211"/>
                  <a:gd name="T96" fmla="*/ 123 w 227"/>
                  <a:gd name="T97" fmla="*/ 178 h 211"/>
                  <a:gd name="T98" fmla="*/ 129 w 227"/>
                  <a:gd name="T99" fmla="*/ 168 h 211"/>
                  <a:gd name="T100" fmla="*/ 51 w 227"/>
                  <a:gd name="T101" fmla="*/ 93 h 211"/>
                  <a:gd name="T102" fmla="*/ 50 w 227"/>
                  <a:gd name="T103" fmla="*/ 97 h 211"/>
                  <a:gd name="T104" fmla="*/ 60 w 227"/>
                  <a:gd name="T105" fmla="*/ 119 h 211"/>
                  <a:gd name="T106" fmla="*/ 53 w 227"/>
                  <a:gd name="T107" fmla="*/ 121 h 211"/>
                  <a:gd name="T108" fmla="*/ 35 w 227"/>
                  <a:gd name="T109" fmla="*/ 119 h 211"/>
                  <a:gd name="T110" fmla="*/ 36 w 227"/>
                  <a:gd name="T111" fmla="*/ 91 h 211"/>
                  <a:gd name="T112" fmla="*/ 40 w 227"/>
                  <a:gd name="T113" fmla="*/ 103 h 211"/>
                  <a:gd name="T114" fmla="*/ 45 w 227"/>
                  <a:gd name="T115" fmla="*/ 120 h 211"/>
                  <a:gd name="T116" fmla="*/ 37 w 227"/>
                  <a:gd name="T117" fmla="*/ 107 h 211"/>
                  <a:gd name="T118" fmla="*/ 34 w 227"/>
                  <a:gd name="T119" fmla="*/ 9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7" h="211">
                    <a:moveTo>
                      <a:pt x="215" y="82"/>
                    </a:moveTo>
                    <a:cubicBezTo>
                      <a:pt x="215" y="80"/>
                      <a:pt x="214" y="79"/>
                      <a:pt x="216" y="78"/>
                    </a:cubicBezTo>
                    <a:cubicBezTo>
                      <a:pt x="217" y="78"/>
                      <a:pt x="218" y="80"/>
                      <a:pt x="218" y="78"/>
                    </a:cubicBezTo>
                    <a:cubicBezTo>
                      <a:pt x="218" y="76"/>
                      <a:pt x="219" y="77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7"/>
                      <a:pt x="217" y="77"/>
                    </a:cubicBezTo>
                    <a:cubicBezTo>
                      <a:pt x="217" y="77"/>
                      <a:pt x="216" y="78"/>
                      <a:pt x="215" y="78"/>
                    </a:cubicBezTo>
                    <a:cubicBezTo>
                      <a:pt x="214" y="77"/>
                      <a:pt x="214" y="77"/>
                      <a:pt x="214" y="77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1"/>
                      <a:pt x="216" y="71"/>
                      <a:pt x="216" y="71"/>
                    </a:cubicBezTo>
                    <a:cubicBezTo>
                      <a:pt x="216" y="71"/>
                      <a:pt x="215" y="69"/>
                      <a:pt x="214" y="67"/>
                    </a:cubicBezTo>
                    <a:cubicBezTo>
                      <a:pt x="213" y="66"/>
                      <a:pt x="212" y="65"/>
                      <a:pt x="212" y="65"/>
                    </a:cubicBezTo>
                    <a:cubicBezTo>
                      <a:pt x="215" y="63"/>
                      <a:pt x="215" y="63"/>
                      <a:pt x="215" y="63"/>
                    </a:cubicBez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1"/>
                      <a:pt x="216" y="61"/>
                      <a:pt x="216" y="61"/>
                    </a:cubicBezTo>
                    <a:cubicBezTo>
                      <a:pt x="216" y="61"/>
                      <a:pt x="218" y="63"/>
                      <a:pt x="220" y="63"/>
                    </a:cubicBezTo>
                    <a:cubicBezTo>
                      <a:pt x="221" y="63"/>
                      <a:pt x="220" y="63"/>
                      <a:pt x="222" y="62"/>
                    </a:cubicBezTo>
                    <a:cubicBezTo>
                      <a:pt x="224" y="62"/>
                      <a:pt x="227" y="59"/>
                      <a:pt x="227" y="59"/>
                    </a:cubicBezTo>
                    <a:cubicBezTo>
                      <a:pt x="227" y="59"/>
                      <a:pt x="225" y="57"/>
                      <a:pt x="224" y="57"/>
                    </a:cubicBezTo>
                    <a:cubicBezTo>
                      <a:pt x="223" y="58"/>
                      <a:pt x="224" y="58"/>
                      <a:pt x="221" y="58"/>
                    </a:cubicBezTo>
                    <a:cubicBezTo>
                      <a:pt x="218" y="57"/>
                      <a:pt x="217" y="56"/>
                      <a:pt x="217" y="56"/>
                    </a:cubicBezTo>
                    <a:cubicBezTo>
                      <a:pt x="217" y="56"/>
                      <a:pt x="216" y="56"/>
                      <a:pt x="215" y="56"/>
                    </a:cubicBezTo>
                    <a:cubicBezTo>
                      <a:pt x="214" y="56"/>
                      <a:pt x="214" y="56"/>
                      <a:pt x="213" y="55"/>
                    </a:cubicBezTo>
                    <a:cubicBezTo>
                      <a:pt x="211" y="53"/>
                      <a:pt x="209" y="51"/>
                      <a:pt x="209" y="51"/>
                    </a:cubicBezTo>
                    <a:cubicBezTo>
                      <a:pt x="209" y="51"/>
                      <a:pt x="207" y="52"/>
                      <a:pt x="207" y="51"/>
                    </a:cubicBezTo>
                    <a:cubicBezTo>
                      <a:pt x="207" y="51"/>
                      <a:pt x="208" y="49"/>
                      <a:pt x="208" y="49"/>
                    </a:cubicBezTo>
                    <a:cubicBezTo>
                      <a:pt x="208" y="48"/>
                      <a:pt x="208" y="48"/>
                      <a:pt x="208" y="48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07" y="47"/>
                      <a:pt x="209" y="47"/>
                      <a:pt x="209" y="47"/>
                    </a:cubicBezTo>
                    <a:cubicBezTo>
                      <a:pt x="210" y="46"/>
                      <a:pt x="210" y="46"/>
                      <a:pt x="210" y="46"/>
                    </a:cubicBezTo>
                    <a:cubicBezTo>
                      <a:pt x="212" y="44"/>
                      <a:pt x="210" y="42"/>
                      <a:pt x="207" y="43"/>
                    </a:cubicBezTo>
                    <a:cubicBezTo>
                      <a:pt x="206" y="43"/>
                      <a:pt x="205" y="44"/>
                      <a:pt x="205" y="44"/>
                    </a:cubicBezTo>
                    <a:cubicBezTo>
                      <a:pt x="204" y="44"/>
                      <a:pt x="202" y="43"/>
                      <a:pt x="202" y="42"/>
                    </a:cubicBezTo>
                    <a:cubicBezTo>
                      <a:pt x="202" y="41"/>
                      <a:pt x="201" y="41"/>
                      <a:pt x="203" y="40"/>
                    </a:cubicBezTo>
                    <a:cubicBezTo>
                      <a:pt x="204" y="40"/>
                      <a:pt x="205" y="38"/>
                      <a:pt x="205" y="38"/>
                    </a:cubicBezTo>
                    <a:cubicBezTo>
                      <a:pt x="203" y="35"/>
                      <a:pt x="203" y="35"/>
                      <a:pt x="203" y="35"/>
                    </a:cubicBezTo>
                    <a:cubicBezTo>
                      <a:pt x="204" y="29"/>
                      <a:pt x="204" y="29"/>
                      <a:pt x="204" y="29"/>
                    </a:cubicBezTo>
                    <a:cubicBezTo>
                      <a:pt x="200" y="28"/>
                      <a:pt x="200" y="28"/>
                      <a:pt x="200" y="28"/>
                    </a:cubicBezTo>
                    <a:cubicBezTo>
                      <a:pt x="200" y="26"/>
                      <a:pt x="200" y="26"/>
                      <a:pt x="200" y="26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6" y="30"/>
                      <a:pt x="196" y="30"/>
                      <a:pt x="196" y="30"/>
                    </a:cubicBezTo>
                    <a:cubicBezTo>
                      <a:pt x="196" y="30"/>
                      <a:pt x="193" y="31"/>
                      <a:pt x="193" y="32"/>
                    </a:cubicBezTo>
                    <a:cubicBezTo>
                      <a:pt x="192" y="33"/>
                      <a:pt x="187" y="33"/>
                      <a:pt x="187" y="33"/>
                    </a:cubicBezTo>
                    <a:cubicBezTo>
                      <a:pt x="183" y="33"/>
                      <a:pt x="183" y="33"/>
                      <a:pt x="183" y="33"/>
                    </a:cubicBezTo>
                    <a:cubicBezTo>
                      <a:pt x="176" y="35"/>
                      <a:pt x="176" y="35"/>
                      <a:pt x="176" y="35"/>
                    </a:cubicBezTo>
                    <a:cubicBezTo>
                      <a:pt x="176" y="35"/>
                      <a:pt x="174" y="36"/>
                      <a:pt x="173" y="36"/>
                    </a:cubicBezTo>
                    <a:cubicBezTo>
                      <a:pt x="172" y="36"/>
                      <a:pt x="167" y="35"/>
                      <a:pt x="167" y="35"/>
                    </a:cubicBezTo>
                    <a:cubicBezTo>
                      <a:pt x="164" y="36"/>
                      <a:pt x="164" y="36"/>
                      <a:pt x="164" y="36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5" y="32"/>
                      <a:pt x="155" y="32"/>
                      <a:pt x="155" y="3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49" y="30"/>
                      <a:pt x="149" y="30"/>
                      <a:pt x="149" y="30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2" y="27"/>
                      <a:pt x="142" y="27"/>
                      <a:pt x="142" y="27"/>
                    </a:cubicBezTo>
                    <a:cubicBezTo>
                      <a:pt x="142" y="26"/>
                      <a:pt x="142" y="26"/>
                      <a:pt x="142" y="26"/>
                    </a:cubicBezTo>
                    <a:cubicBezTo>
                      <a:pt x="141" y="26"/>
                      <a:pt x="141" y="26"/>
                      <a:pt x="141" y="25"/>
                    </a:cubicBezTo>
                    <a:cubicBezTo>
                      <a:pt x="140" y="24"/>
                      <a:pt x="140" y="24"/>
                      <a:pt x="140" y="24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25" y="15"/>
                      <a:pt x="125" y="15"/>
                      <a:pt x="125" y="15"/>
                    </a:cubicBezTo>
                    <a:cubicBezTo>
                      <a:pt x="122" y="11"/>
                      <a:pt x="122" y="11"/>
                      <a:pt x="122" y="11"/>
                    </a:cubicBezTo>
                    <a:cubicBezTo>
                      <a:pt x="119" y="9"/>
                      <a:pt x="119" y="9"/>
                      <a:pt x="119" y="9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8" y="0"/>
                      <a:pt x="108" y="0"/>
                    </a:cubicBezTo>
                    <a:cubicBezTo>
                      <a:pt x="108" y="0"/>
                      <a:pt x="107" y="0"/>
                      <a:pt x="107" y="0"/>
                    </a:cubicBezTo>
                    <a:cubicBezTo>
                      <a:pt x="106" y="0"/>
                      <a:pt x="104" y="0"/>
                      <a:pt x="104" y="0"/>
                    </a:cubicBezTo>
                    <a:cubicBezTo>
                      <a:pt x="104" y="0"/>
                      <a:pt x="103" y="1"/>
                      <a:pt x="102" y="1"/>
                    </a:cubicBezTo>
                    <a:cubicBezTo>
                      <a:pt x="102" y="1"/>
                      <a:pt x="101" y="3"/>
                      <a:pt x="101" y="3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3" y="9"/>
                      <a:pt x="104" y="9"/>
                      <a:pt x="99" y="8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11"/>
                      <a:pt x="94" y="11"/>
                    </a:cubicBezTo>
                    <a:cubicBezTo>
                      <a:pt x="93" y="13"/>
                      <a:pt x="93" y="13"/>
                      <a:pt x="93" y="13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89" y="15"/>
                      <a:pt x="89" y="15"/>
                      <a:pt x="89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6" y="16"/>
                      <a:pt x="86" y="16"/>
                      <a:pt x="86" y="16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3" y="19"/>
                      <a:pt x="81" y="19"/>
                      <a:pt x="81" y="19"/>
                    </a:cubicBezTo>
                    <a:cubicBezTo>
                      <a:pt x="81" y="19"/>
                      <a:pt x="78" y="20"/>
                      <a:pt x="78" y="20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78" y="22"/>
                      <a:pt x="77" y="23"/>
                      <a:pt x="77" y="23"/>
                    </a:cubicBezTo>
                    <a:cubicBezTo>
                      <a:pt x="77" y="23"/>
                      <a:pt x="77" y="26"/>
                      <a:pt x="77" y="26"/>
                    </a:cubicBezTo>
                    <a:cubicBezTo>
                      <a:pt x="77" y="26"/>
                      <a:pt x="79" y="27"/>
                      <a:pt x="79" y="27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1" y="29"/>
                      <a:pt x="81" y="29"/>
                      <a:pt x="81" y="29"/>
                    </a:cubicBezTo>
                    <a:cubicBezTo>
                      <a:pt x="81" y="29"/>
                      <a:pt x="82" y="30"/>
                      <a:pt x="82" y="30"/>
                    </a:cubicBezTo>
                    <a:cubicBezTo>
                      <a:pt x="81" y="30"/>
                      <a:pt x="81" y="33"/>
                      <a:pt x="81" y="33"/>
                    </a:cubicBezTo>
                    <a:cubicBezTo>
                      <a:pt x="82" y="36"/>
                      <a:pt x="82" y="36"/>
                      <a:pt x="82" y="36"/>
                    </a:cubicBezTo>
                    <a:cubicBezTo>
                      <a:pt x="81" y="37"/>
                      <a:pt x="81" y="37"/>
                      <a:pt x="81" y="37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2" y="39"/>
                      <a:pt x="83" y="39"/>
                      <a:pt x="82" y="40"/>
                    </a:cubicBezTo>
                    <a:cubicBezTo>
                      <a:pt x="81" y="40"/>
                      <a:pt x="80" y="41"/>
                      <a:pt x="80" y="41"/>
                    </a:cubicBezTo>
                    <a:cubicBezTo>
                      <a:pt x="80" y="41"/>
                      <a:pt x="78" y="41"/>
                      <a:pt x="78" y="41"/>
                    </a:cubicBezTo>
                    <a:cubicBezTo>
                      <a:pt x="78" y="41"/>
                      <a:pt x="76" y="41"/>
                      <a:pt x="76" y="41"/>
                    </a:cubicBezTo>
                    <a:cubicBezTo>
                      <a:pt x="75" y="43"/>
                      <a:pt x="75" y="43"/>
                      <a:pt x="75" y="43"/>
                    </a:cubicBezTo>
                    <a:cubicBezTo>
                      <a:pt x="73" y="42"/>
                      <a:pt x="73" y="42"/>
                      <a:pt x="73" y="42"/>
                    </a:cubicBezTo>
                    <a:cubicBezTo>
                      <a:pt x="73" y="44"/>
                      <a:pt x="73" y="44"/>
                      <a:pt x="73" y="44"/>
                    </a:cubicBezTo>
                    <a:cubicBezTo>
                      <a:pt x="70" y="45"/>
                      <a:pt x="70" y="45"/>
                      <a:pt x="70" y="45"/>
                    </a:cubicBezTo>
                    <a:cubicBezTo>
                      <a:pt x="68" y="46"/>
                      <a:pt x="68" y="46"/>
                      <a:pt x="68" y="46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8" y="49"/>
                      <a:pt x="69" y="50"/>
                      <a:pt x="69" y="49"/>
                    </a:cubicBezTo>
                    <a:cubicBezTo>
                      <a:pt x="69" y="49"/>
                      <a:pt x="69" y="48"/>
                      <a:pt x="69" y="48"/>
                    </a:cubicBezTo>
                    <a:cubicBezTo>
                      <a:pt x="70" y="49"/>
                      <a:pt x="71" y="50"/>
                      <a:pt x="71" y="50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72" y="52"/>
                      <a:pt x="70" y="52"/>
                      <a:pt x="70" y="52"/>
                    </a:cubicBezTo>
                    <a:cubicBezTo>
                      <a:pt x="70" y="52"/>
                      <a:pt x="69" y="53"/>
                      <a:pt x="69" y="53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5"/>
                      <a:pt x="68" y="55"/>
                      <a:pt x="68" y="56"/>
                    </a:cubicBezTo>
                    <a:cubicBezTo>
                      <a:pt x="68" y="56"/>
                      <a:pt x="68" y="57"/>
                      <a:pt x="68" y="57"/>
                    </a:cubicBezTo>
                    <a:cubicBezTo>
                      <a:pt x="69" y="57"/>
                      <a:pt x="70" y="59"/>
                      <a:pt x="70" y="59"/>
                    </a:cubicBezTo>
                    <a:cubicBezTo>
                      <a:pt x="70" y="59"/>
                      <a:pt x="71" y="60"/>
                      <a:pt x="71" y="60"/>
                    </a:cubicBezTo>
                    <a:cubicBezTo>
                      <a:pt x="71" y="60"/>
                      <a:pt x="71" y="61"/>
                      <a:pt x="71" y="61"/>
                    </a:cubicBezTo>
                    <a:cubicBezTo>
                      <a:pt x="71" y="61"/>
                      <a:pt x="70" y="62"/>
                      <a:pt x="69" y="62"/>
                    </a:cubicBezTo>
                    <a:cubicBezTo>
                      <a:pt x="69" y="62"/>
                      <a:pt x="67" y="62"/>
                      <a:pt x="67" y="62"/>
                    </a:cubicBezTo>
                    <a:cubicBezTo>
                      <a:pt x="67" y="62"/>
                      <a:pt x="66" y="64"/>
                      <a:pt x="66" y="64"/>
                    </a:cubicBezTo>
                    <a:cubicBezTo>
                      <a:pt x="66" y="64"/>
                      <a:pt x="65" y="64"/>
                      <a:pt x="64" y="64"/>
                    </a:cubicBezTo>
                    <a:cubicBezTo>
                      <a:pt x="64" y="64"/>
                      <a:pt x="66" y="65"/>
                      <a:pt x="64" y="64"/>
                    </a:cubicBezTo>
                    <a:cubicBezTo>
                      <a:pt x="61" y="63"/>
                      <a:pt x="61" y="62"/>
                      <a:pt x="61" y="62"/>
                    </a:cubicBezTo>
                    <a:cubicBezTo>
                      <a:pt x="61" y="62"/>
                      <a:pt x="60" y="61"/>
                      <a:pt x="60" y="61"/>
                    </a:cubicBezTo>
                    <a:cubicBezTo>
                      <a:pt x="59" y="61"/>
                      <a:pt x="58" y="61"/>
                      <a:pt x="58" y="61"/>
                    </a:cubicBezTo>
                    <a:cubicBezTo>
                      <a:pt x="56" y="61"/>
                      <a:pt x="56" y="61"/>
                      <a:pt x="56" y="61"/>
                    </a:cubicBezTo>
                    <a:cubicBezTo>
                      <a:pt x="55" y="60"/>
                      <a:pt x="55" y="60"/>
                      <a:pt x="55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2"/>
                      <a:pt x="54" y="63"/>
                      <a:pt x="53" y="63"/>
                    </a:cubicBezTo>
                    <a:cubicBezTo>
                      <a:pt x="52" y="64"/>
                      <a:pt x="53" y="64"/>
                      <a:pt x="52" y="64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0"/>
                      <a:pt x="46" y="60"/>
                      <a:pt x="46" y="60"/>
                    </a:cubicBezTo>
                    <a:cubicBezTo>
                      <a:pt x="45" y="60"/>
                      <a:pt x="45" y="61"/>
                      <a:pt x="45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4" y="57"/>
                      <a:pt x="44" y="58"/>
                      <a:pt x="43" y="57"/>
                    </a:cubicBezTo>
                    <a:cubicBezTo>
                      <a:pt x="43" y="56"/>
                      <a:pt x="42" y="55"/>
                      <a:pt x="42" y="55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1" y="53"/>
                      <a:pt x="41" y="53"/>
                      <a:pt x="41" y="54"/>
                    </a:cubicBezTo>
                    <a:cubicBezTo>
                      <a:pt x="40" y="55"/>
                      <a:pt x="39" y="55"/>
                      <a:pt x="39" y="55"/>
                    </a:cubicBezTo>
                    <a:cubicBezTo>
                      <a:pt x="39" y="56"/>
                      <a:pt x="38" y="57"/>
                      <a:pt x="38" y="57"/>
                    </a:cubicBezTo>
                    <a:cubicBezTo>
                      <a:pt x="38" y="57"/>
                      <a:pt x="37" y="58"/>
                      <a:pt x="37" y="59"/>
                    </a:cubicBezTo>
                    <a:cubicBezTo>
                      <a:pt x="38" y="59"/>
                      <a:pt x="38" y="59"/>
                      <a:pt x="38" y="60"/>
                    </a:cubicBezTo>
                    <a:cubicBezTo>
                      <a:pt x="38" y="60"/>
                      <a:pt x="37" y="61"/>
                      <a:pt x="37" y="61"/>
                    </a:cubicBezTo>
                    <a:cubicBezTo>
                      <a:pt x="36" y="62"/>
                      <a:pt x="36" y="62"/>
                      <a:pt x="35" y="62"/>
                    </a:cubicBezTo>
                    <a:cubicBezTo>
                      <a:pt x="35" y="63"/>
                      <a:pt x="33" y="64"/>
                      <a:pt x="33" y="64"/>
                    </a:cubicBezTo>
                    <a:cubicBezTo>
                      <a:pt x="31" y="64"/>
                      <a:pt x="31" y="64"/>
                      <a:pt x="31" y="64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6" y="65"/>
                      <a:pt x="25" y="65"/>
                      <a:pt x="25" y="65"/>
                    </a:cubicBezTo>
                    <a:cubicBezTo>
                      <a:pt x="24" y="65"/>
                      <a:pt x="23" y="65"/>
                      <a:pt x="23" y="65"/>
                    </a:cubicBezTo>
                    <a:cubicBezTo>
                      <a:pt x="23" y="65"/>
                      <a:pt x="22" y="64"/>
                      <a:pt x="21" y="64"/>
                    </a:cubicBezTo>
                    <a:cubicBezTo>
                      <a:pt x="21" y="64"/>
                      <a:pt x="20" y="64"/>
                      <a:pt x="20" y="64"/>
                    </a:cubicBezTo>
                    <a:cubicBezTo>
                      <a:pt x="19" y="64"/>
                      <a:pt x="18" y="64"/>
                      <a:pt x="18" y="64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8" y="65"/>
                      <a:pt x="19" y="65"/>
                      <a:pt x="19" y="65"/>
                    </a:cubicBezTo>
                    <a:cubicBezTo>
                      <a:pt x="19" y="66"/>
                      <a:pt x="19" y="67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8"/>
                      <a:pt x="16" y="68"/>
                      <a:pt x="16" y="68"/>
                    </a:cubicBezTo>
                    <a:cubicBezTo>
                      <a:pt x="16" y="68"/>
                      <a:pt x="16" y="69"/>
                      <a:pt x="16" y="69"/>
                    </a:cubicBezTo>
                    <a:cubicBezTo>
                      <a:pt x="16" y="69"/>
                      <a:pt x="16" y="69"/>
                      <a:pt x="15" y="69"/>
                    </a:cubicBezTo>
                    <a:cubicBezTo>
                      <a:pt x="14" y="69"/>
                      <a:pt x="14" y="69"/>
                      <a:pt x="13" y="69"/>
                    </a:cubicBezTo>
                    <a:cubicBezTo>
                      <a:pt x="13" y="68"/>
                      <a:pt x="12" y="68"/>
                      <a:pt x="11" y="68"/>
                    </a:cubicBezTo>
                    <a:cubicBezTo>
                      <a:pt x="11" y="68"/>
                      <a:pt x="8" y="67"/>
                      <a:pt x="8" y="67"/>
                    </a:cubicBezTo>
                    <a:cubicBezTo>
                      <a:pt x="8" y="67"/>
                      <a:pt x="7" y="68"/>
                      <a:pt x="7" y="68"/>
                    </a:cubicBezTo>
                    <a:cubicBezTo>
                      <a:pt x="6" y="68"/>
                      <a:pt x="5" y="68"/>
                      <a:pt x="4" y="67"/>
                    </a:cubicBezTo>
                    <a:cubicBezTo>
                      <a:pt x="4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2" y="73"/>
                      <a:pt x="2" y="73"/>
                    </a:cubicBezTo>
                    <a:cubicBezTo>
                      <a:pt x="2" y="74"/>
                      <a:pt x="3" y="74"/>
                      <a:pt x="3" y="75"/>
                    </a:cubicBezTo>
                    <a:cubicBezTo>
                      <a:pt x="3" y="76"/>
                      <a:pt x="3" y="77"/>
                      <a:pt x="3" y="77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5" y="79"/>
                      <a:pt x="5" y="79"/>
                      <a:pt x="5" y="79"/>
                    </a:cubicBezTo>
                    <a:cubicBezTo>
                      <a:pt x="5" y="80"/>
                      <a:pt x="5" y="80"/>
                      <a:pt x="5" y="80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2"/>
                      <a:pt x="6" y="83"/>
                      <a:pt x="6" y="84"/>
                    </a:cubicBezTo>
                    <a:cubicBezTo>
                      <a:pt x="6" y="84"/>
                      <a:pt x="6" y="85"/>
                      <a:pt x="6" y="86"/>
                    </a:cubicBezTo>
                    <a:cubicBezTo>
                      <a:pt x="6" y="86"/>
                      <a:pt x="8" y="88"/>
                      <a:pt x="8" y="88"/>
                    </a:cubicBezTo>
                    <a:cubicBezTo>
                      <a:pt x="8" y="90"/>
                      <a:pt x="8" y="90"/>
                      <a:pt x="8" y="90"/>
                    </a:cubicBezTo>
                    <a:cubicBezTo>
                      <a:pt x="8" y="90"/>
                      <a:pt x="9" y="91"/>
                      <a:pt x="10" y="92"/>
                    </a:cubicBezTo>
                    <a:cubicBezTo>
                      <a:pt x="10" y="92"/>
                      <a:pt x="11" y="93"/>
                      <a:pt x="11" y="93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6" y="101"/>
                      <a:pt x="16" y="101"/>
                    </a:cubicBezTo>
                    <a:cubicBezTo>
                      <a:pt x="17" y="102"/>
                      <a:pt x="17" y="102"/>
                      <a:pt x="17" y="102"/>
                    </a:cubicBezTo>
                    <a:cubicBezTo>
                      <a:pt x="17" y="102"/>
                      <a:pt x="17" y="103"/>
                      <a:pt x="18" y="103"/>
                    </a:cubicBezTo>
                    <a:cubicBezTo>
                      <a:pt x="19" y="103"/>
                      <a:pt x="20" y="103"/>
                      <a:pt x="20" y="103"/>
                    </a:cubicBezTo>
                    <a:cubicBezTo>
                      <a:pt x="21" y="103"/>
                      <a:pt x="21" y="104"/>
                      <a:pt x="22" y="101"/>
                    </a:cubicBezTo>
                    <a:cubicBezTo>
                      <a:pt x="22" y="99"/>
                      <a:pt x="22" y="98"/>
                      <a:pt x="22" y="98"/>
                    </a:cubicBezTo>
                    <a:cubicBezTo>
                      <a:pt x="22" y="98"/>
                      <a:pt x="23" y="98"/>
                      <a:pt x="23" y="97"/>
                    </a:cubicBezTo>
                    <a:cubicBezTo>
                      <a:pt x="24" y="97"/>
                      <a:pt x="25" y="97"/>
                      <a:pt x="25" y="96"/>
                    </a:cubicBezTo>
                    <a:cubicBezTo>
                      <a:pt x="25" y="94"/>
                      <a:pt x="23" y="93"/>
                      <a:pt x="23" y="93"/>
                    </a:cubicBezTo>
                    <a:cubicBezTo>
                      <a:pt x="23" y="93"/>
                      <a:pt x="25" y="92"/>
                      <a:pt x="26" y="93"/>
                    </a:cubicBezTo>
                    <a:cubicBezTo>
                      <a:pt x="26" y="94"/>
                      <a:pt x="26" y="95"/>
                      <a:pt x="27" y="94"/>
                    </a:cubicBezTo>
                    <a:cubicBezTo>
                      <a:pt x="28" y="92"/>
                      <a:pt x="28" y="92"/>
                      <a:pt x="28" y="92"/>
                    </a:cubicBezTo>
                    <a:cubicBezTo>
                      <a:pt x="27" y="91"/>
                      <a:pt x="27" y="90"/>
                      <a:pt x="27" y="89"/>
                    </a:cubicBezTo>
                    <a:cubicBezTo>
                      <a:pt x="27" y="89"/>
                      <a:pt x="28" y="88"/>
                      <a:pt x="28" y="87"/>
                    </a:cubicBezTo>
                    <a:cubicBezTo>
                      <a:pt x="29" y="86"/>
                      <a:pt x="29" y="85"/>
                      <a:pt x="29" y="84"/>
                    </a:cubicBezTo>
                    <a:cubicBezTo>
                      <a:pt x="29" y="82"/>
                      <a:pt x="29" y="83"/>
                      <a:pt x="30" y="81"/>
                    </a:cubicBezTo>
                    <a:cubicBezTo>
                      <a:pt x="30" y="80"/>
                      <a:pt x="30" y="81"/>
                      <a:pt x="30" y="77"/>
                    </a:cubicBezTo>
                    <a:cubicBezTo>
                      <a:pt x="31" y="74"/>
                      <a:pt x="31" y="73"/>
                      <a:pt x="32" y="73"/>
                    </a:cubicBezTo>
                    <a:cubicBezTo>
                      <a:pt x="32" y="73"/>
                      <a:pt x="40" y="76"/>
                      <a:pt x="40" y="76"/>
                    </a:cubicBezTo>
                    <a:cubicBezTo>
                      <a:pt x="40" y="76"/>
                      <a:pt x="41" y="78"/>
                      <a:pt x="41" y="78"/>
                    </a:cubicBezTo>
                    <a:cubicBezTo>
                      <a:pt x="41" y="79"/>
                      <a:pt x="41" y="80"/>
                      <a:pt x="41" y="80"/>
                    </a:cubicBezTo>
                    <a:cubicBezTo>
                      <a:pt x="41" y="81"/>
                      <a:pt x="40" y="83"/>
                      <a:pt x="40" y="83"/>
                    </a:cubicBezTo>
                    <a:cubicBezTo>
                      <a:pt x="40" y="84"/>
                      <a:pt x="40" y="84"/>
                      <a:pt x="40" y="84"/>
                    </a:cubicBezTo>
                    <a:cubicBezTo>
                      <a:pt x="40" y="84"/>
                      <a:pt x="38" y="84"/>
                      <a:pt x="38" y="86"/>
                    </a:cubicBezTo>
                    <a:cubicBezTo>
                      <a:pt x="37" y="87"/>
                      <a:pt x="37" y="87"/>
                      <a:pt x="38" y="88"/>
                    </a:cubicBezTo>
                    <a:cubicBezTo>
                      <a:pt x="39" y="89"/>
                      <a:pt x="40" y="90"/>
                      <a:pt x="40" y="90"/>
                    </a:cubicBezTo>
                    <a:cubicBezTo>
                      <a:pt x="41" y="90"/>
                      <a:pt x="42" y="89"/>
                      <a:pt x="43" y="89"/>
                    </a:cubicBezTo>
                    <a:cubicBezTo>
                      <a:pt x="43" y="89"/>
                      <a:pt x="44" y="89"/>
                      <a:pt x="44" y="89"/>
                    </a:cubicBezTo>
                    <a:cubicBezTo>
                      <a:pt x="44" y="90"/>
                      <a:pt x="44" y="91"/>
                      <a:pt x="45" y="92"/>
                    </a:cubicBezTo>
                    <a:cubicBezTo>
                      <a:pt x="46" y="92"/>
                      <a:pt x="47" y="93"/>
                      <a:pt x="47" y="93"/>
                    </a:cubicBezTo>
                    <a:cubicBezTo>
                      <a:pt x="48" y="93"/>
                      <a:pt x="49" y="93"/>
                      <a:pt x="49" y="93"/>
                    </a:cubicBezTo>
                    <a:cubicBezTo>
                      <a:pt x="49" y="93"/>
                      <a:pt x="50" y="92"/>
                      <a:pt x="51" y="92"/>
                    </a:cubicBezTo>
                    <a:cubicBezTo>
                      <a:pt x="51" y="92"/>
                      <a:pt x="54" y="95"/>
                      <a:pt x="52" y="91"/>
                    </a:cubicBezTo>
                    <a:cubicBezTo>
                      <a:pt x="49" y="88"/>
                      <a:pt x="49" y="88"/>
                      <a:pt x="49" y="87"/>
                    </a:cubicBezTo>
                    <a:cubicBezTo>
                      <a:pt x="48" y="87"/>
                      <a:pt x="47" y="86"/>
                      <a:pt x="47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5"/>
                      <a:pt x="46" y="84"/>
                    </a:cubicBezTo>
                    <a:cubicBezTo>
                      <a:pt x="47" y="83"/>
                      <a:pt x="47" y="83"/>
                      <a:pt x="48" y="83"/>
                    </a:cubicBezTo>
                    <a:cubicBezTo>
                      <a:pt x="49" y="83"/>
                      <a:pt x="49" y="82"/>
                      <a:pt x="51" y="84"/>
                    </a:cubicBezTo>
                    <a:cubicBezTo>
                      <a:pt x="52" y="85"/>
                      <a:pt x="52" y="85"/>
                      <a:pt x="52" y="86"/>
                    </a:cubicBezTo>
                    <a:cubicBezTo>
                      <a:pt x="53" y="88"/>
                      <a:pt x="54" y="89"/>
                      <a:pt x="55" y="90"/>
                    </a:cubicBezTo>
                    <a:cubicBezTo>
                      <a:pt x="55" y="90"/>
                      <a:pt x="56" y="90"/>
                      <a:pt x="56" y="92"/>
                    </a:cubicBezTo>
                    <a:cubicBezTo>
                      <a:pt x="56" y="94"/>
                      <a:pt x="56" y="96"/>
                      <a:pt x="56" y="97"/>
                    </a:cubicBezTo>
                    <a:cubicBezTo>
                      <a:pt x="56" y="97"/>
                      <a:pt x="56" y="101"/>
                      <a:pt x="56" y="101"/>
                    </a:cubicBezTo>
                    <a:cubicBezTo>
                      <a:pt x="56" y="101"/>
                      <a:pt x="56" y="103"/>
                      <a:pt x="56" y="104"/>
                    </a:cubicBezTo>
                    <a:cubicBezTo>
                      <a:pt x="56" y="105"/>
                      <a:pt x="61" y="112"/>
                      <a:pt x="61" y="112"/>
                    </a:cubicBezTo>
                    <a:cubicBezTo>
                      <a:pt x="61" y="112"/>
                      <a:pt x="63" y="115"/>
                      <a:pt x="64" y="115"/>
                    </a:cubicBezTo>
                    <a:cubicBezTo>
                      <a:pt x="64" y="115"/>
                      <a:pt x="65" y="118"/>
                      <a:pt x="66" y="119"/>
                    </a:cubicBezTo>
                    <a:cubicBezTo>
                      <a:pt x="68" y="119"/>
                      <a:pt x="72" y="121"/>
                      <a:pt x="72" y="121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79" y="125"/>
                      <a:pt x="81" y="128"/>
                      <a:pt x="82" y="128"/>
                    </a:cubicBezTo>
                    <a:cubicBezTo>
                      <a:pt x="82" y="128"/>
                      <a:pt x="87" y="128"/>
                      <a:pt x="83" y="128"/>
                    </a:cubicBezTo>
                    <a:cubicBezTo>
                      <a:pt x="80" y="128"/>
                      <a:pt x="76" y="126"/>
                      <a:pt x="76" y="126"/>
                    </a:cubicBezTo>
                    <a:cubicBezTo>
                      <a:pt x="76" y="126"/>
                      <a:pt x="75" y="124"/>
                      <a:pt x="75" y="124"/>
                    </a:cubicBezTo>
                    <a:cubicBezTo>
                      <a:pt x="74" y="124"/>
                      <a:pt x="70" y="123"/>
                      <a:pt x="69" y="122"/>
                    </a:cubicBezTo>
                    <a:cubicBezTo>
                      <a:pt x="69" y="122"/>
                      <a:pt x="68" y="121"/>
                      <a:pt x="67" y="120"/>
                    </a:cubicBezTo>
                    <a:cubicBezTo>
                      <a:pt x="66" y="118"/>
                      <a:pt x="64" y="117"/>
                      <a:pt x="64" y="117"/>
                    </a:cubicBezTo>
                    <a:cubicBezTo>
                      <a:pt x="64" y="117"/>
                      <a:pt x="63" y="116"/>
                      <a:pt x="62" y="114"/>
                    </a:cubicBezTo>
                    <a:cubicBezTo>
                      <a:pt x="61" y="113"/>
                      <a:pt x="61" y="113"/>
                      <a:pt x="61" y="112"/>
                    </a:cubicBezTo>
                    <a:cubicBezTo>
                      <a:pt x="60" y="112"/>
                      <a:pt x="61" y="112"/>
                      <a:pt x="59" y="111"/>
                    </a:cubicBezTo>
                    <a:cubicBezTo>
                      <a:pt x="57" y="110"/>
                      <a:pt x="56" y="109"/>
                      <a:pt x="56" y="109"/>
                    </a:cubicBezTo>
                    <a:cubicBezTo>
                      <a:pt x="55" y="109"/>
                      <a:pt x="53" y="108"/>
                      <a:pt x="53" y="108"/>
                    </a:cubicBezTo>
                    <a:cubicBezTo>
                      <a:pt x="53" y="108"/>
                      <a:pt x="51" y="106"/>
                      <a:pt x="51" y="106"/>
                    </a:cubicBezTo>
                    <a:cubicBezTo>
                      <a:pt x="51" y="106"/>
                      <a:pt x="50" y="108"/>
                      <a:pt x="52" y="109"/>
                    </a:cubicBezTo>
                    <a:cubicBezTo>
                      <a:pt x="53" y="109"/>
                      <a:pt x="55" y="111"/>
                      <a:pt x="55" y="111"/>
                    </a:cubicBezTo>
                    <a:cubicBezTo>
                      <a:pt x="55" y="111"/>
                      <a:pt x="57" y="112"/>
                      <a:pt x="57" y="112"/>
                    </a:cubicBezTo>
                    <a:cubicBezTo>
                      <a:pt x="57" y="112"/>
                      <a:pt x="57" y="114"/>
                      <a:pt x="57" y="114"/>
                    </a:cubicBezTo>
                    <a:cubicBezTo>
                      <a:pt x="57" y="114"/>
                      <a:pt x="54" y="113"/>
                      <a:pt x="57" y="114"/>
                    </a:cubicBezTo>
                    <a:cubicBezTo>
                      <a:pt x="59" y="115"/>
                      <a:pt x="61" y="115"/>
                      <a:pt x="61" y="115"/>
                    </a:cubicBezTo>
                    <a:cubicBezTo>
                      <a:pt x="61" y="115"/>
                      <a:pt x="59" y="116"/>
                      <a:pt x="58" y="116"/>
                    </a:cubicBezTo>
                    <a:cubicBezTo>
                      <a:pt x="58" y="117"/>
                      <a:pt x="60" y="120"/>
                      <a:pt x="60" y="119"/>
                    </a:cubicBezTo>
                    <a:cubicBezTo>
                      <a:pt x="61" y="119"/>
                      <a:pt x="62" y="120"/>
                      <a:pt x="63" y="120"/>
                    </a:cubicBezTo>
                    <a:cubicBezTo>
                      <a:pt x="63" y="120"/>
                      <a:pt x="65" y="120"/>
                      <a:pt x="65" y="121"/>
                    </a:cubicBezTo>
                    <a:cubicBezTo>
                      <a:pt x="66" y="121"/>
                      <a:pt x="66" y="121"/>
                      <a:pt x="66" y="122"/>
                    </a:cubicBezTo>
                    <a:cubicBezTo>
                      <a:pt x="65" y="122"/>
                      <a:pt x="66" y="124"/>
                      <a:pt x="66" y="124"/>
                    </a:cubicBezTo>
                    <a:cubicBezTo>
                      <a:pt x="68" y="125"/>
                      <a:pt x="68" y="125"/>
                      <a:pt x="68" y="125"/>
                    </a:cubicBezTo>
                    <a:cubicBezTo>
                      <a:pt x="68" y="125"/>
                      <a:pt x="65" y="125"/>
                      <a:pt x="65" y="124"/>
                    </a:cubicBezTo>
                    <a:cubicBezTo>
                      <a:pt x="64" y="124"/>
                      <a:pt x="64" y="123"/>
                      <a:pt x="63" y="124"/>
                    </a:cubicBezTo>
                    <a:cubicBezTo>
                      <a:pt x="62" y="125"/>
                      <a:pt x="62" y="125"/>
                      <a:pt x="62" y="126"/>
                    </a:cubicBezTo>
                    <a:cubicBezTo>
                      <a:pt x="63" y="127"/>
                      <a:pt x="64" y="128"/>
                      <a:pt x="65" y="127"/>
                    </a:cubicBezTo>
                    <a:cubicBezTo>
                      <a:pt x="65" y="127"/>
                      <a:pt x="65" y="127"/>
                      <a:pt x="66" y="126"/>
                    </a:cubicBezTo>
                    <a:cubicBezTo>
                      <a:pt x="66" y="126"/>
                      <a:pt x="66" y="126"/>
                      <a:pt x="67" y="126"/>
                    </a:cubicBezTo>
                    <a:cubicBezTo>
                      <a:pt x="67" y="126"/>
                      <a:pt x="68" y="126"/>
                      <a:pt x="68" y="126"/>
                    </a:cubicBezTo>
                    <a:cubicBezTo>
                      <a:pt x="69" y="125"/>
                      <a:pt x="69" y="125"/>
                      <a:pt x="69" y="125"/>
                    </a:cubicBezTo>
                    <a:cubicBezTo>
                      <a:pt x="69" y="125"/>
                      <a:pt x="69" y="125"/>
                      <a:pt x="69" y="126"/>
                    </a:cubicBezTo>
                    <a:cubicBezTo>
                      <a:pt x="69" y="126"/>
                      <a:pt x="70" y="126"/>
                      <a:pt x="69" y="127"/>
                    </a:cubicBezTo>
                    <a:cubicBezTo>
                      <a:pt x="69" y="128"/>
                      <a:pt x="68" y="128"/>
                      <a:pt x="68" y="128"/>
                    </a:cubicBezTo>
                    <a:cubicBezTo>
                      <a:pt x="68" y="129"/>
                      <a:pt x="67" y="128"/>
                      <a:pt x="68" y="130"/>
                    </a:cubicBezTo>
                    <a:cubicBezTo>
                      <a:pt x="68" y="131"/>
                      <a:pt x="68" y="132"/>
                      <a:pt x="68" y="132"/>
                    </a:cubicBezTo>
                    <a:cubicBezTo>
                      <a:pt x="68" y="132"/>
                      <a:pt x="69" y="132"/>
                      <a:pt x="69" y="132"/>
                    </a:cubicBezTo>
                    <a:cubicBezTo>
                      <a:pt x="70" y="133"/>
                      <a:pt x="70" y="134"/>
                      <a:pt x="70" y="135"/>
                    </a:cubicBezTo>
                    <a:cubicBezTo>
                      <a:pt x="71" y="135"/>
                      <a:pt x="73" y="138"/>
                      <a:pt x="73" y="138"/>
                    </a:cubicBezTo>
                    <a:cubicBezTo>
                      <a:pt x="73" y="138"/>
                      <a:pt x="76" y="140"/>
                      <a:pt x="76" y="140"/>
                    </a:cubicBezTo>
                    <a:cubicBezTo>
                      <a:pt x="76" y="140"/>
                      <a:pt x="77" y="141"/>
                      <a:pt x="77" y="141"/>
                    </a:cubicBezTo>
                    <a:cubicBezTo>
                      <a:pt x="77" y="141"/>
                      <a:pt x="77" y="142"/>
                      <a:pt x="76" y="141"/>
                    </a:cubicBezTo>
                    <a:cubicBezTo>
                      <a:pt x="75" y="140"/>
                      <a:pt x="73" y="139"/>
                      <a:pt x="73" y="139"/>
                    </a:cubicBezTo>
                    <a:cubicBezTo>
                      <a:pt x="73" y="141"/>
                      <a:pt x="73" y="141"/>
                      <a:pt x="73" y="141"/>
                    </a:cubicBezTo>
                    <a:cubicBezTo>
                      <a:pt x="73" y="141"/>
                      <a:pt x="74" y="142"/>
                      <a:pt x="75" y="142"/>
                    </a:cubicBezTo>
                    <a:cubicBezTo>
                      <a:pt x="75" y="143"/>
                      <a:pt x="75" y="143"/>
                      <a:pt x="76" y="144"/>
                    </a:cubicBezTo>
                    <a:cubicBezTo>
                      <a:pt x="77" y="144"/>
                      <a:pt x="78" y="144"/>
                      <a:pt x="79" y="144"/>
                    </a:cubicBezTo>
                    <a:cubicBezTo>
                      <a:pt x="79" y="145"/>
                      <a:pt x="79" y="143"/>
                      <a:pt x="79" y="143"/>
                    </a:cubicBezTo>
                    <a:cubicBezTo>
                      <a:pt x="79" y="143"/>
                      <a:pt x="80" y="143"/>
                      <a:pt x="80" y="143"/>
                    </a:cubicBezTo>
                    <a:cubicBezTo>
                      <a:pt x="80" y="144"/>
                      <a:pt x="81" y="145"/>
                      <a:pt x="80" y="146"/>
                    </a:cubicBezTo>
                    <a:cubicBezTo>
                      <a:pt x="80" y="146"/>
                      <a:pt x="80" y="147"/>
                      <a:pt x="79" y="146"/>
                    </a:cubicBezTo>
                    <a:cubicBezTo>
                      <a:pt x="78" y="146"/>
                      <a:pt x="77" y="145"/>
                      <a:pt x="76" y="145"/>
                    </a:cubicBezTo>
                    <a:cubicBezTo>
                      <a:pt x="76" y="145"/>
                      <a:pt x="75" y="144"/>
                      <a:pt x="74" y="145"/>
                    </a:cubicBezTo>
                    <a:cubicBezTo>
                      <a:pt x="74" y="145"/>
                      <a:pt x="72" y="144"/>
                      <a:pt x="72" y="145"/>
                    </a:cubicBezTo>
                    <a:cubicBezTo>
                      <a:pt x="72" y="146"/>
                      <a:pt x="72" y="147"/>
                      <a:pt x="72" y="147"/>
                    </a:cubicBezTo>
                    <a:cubicBezTo>
                      <a:pt x="72" y="147"/>
                      <a:pt x="71" y="143"/>
                      <a:pt x="70" y="143"/>
                    </a:cubicBezTo>
                    <a:cubicBezTo>
                      <a:pt x="69" y="143"/>
                      <a:pt x="67" y="142"/>
                      <a:pt x="67" y="142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140"/>
                      <a:pt x="67" y="140"/>
                      <a:pt x="67" y="140"/>
                    </a:cubicBezTo>
                    <a:cubicBezTo>
                      <a:pt x="68" y="141"/>
                      <a:pt x="67" y="141"/>
                      <a:pt x="68" y="141"/>
                    </a:cubicBezTo>
                    <a:cubicBezTo>
                      <a:pt x="69" y="141"/>
                      <a:pt x="67" y="139"/>
                      <a:pt x="69" y="139"/>
                    </a:cubicBezTo>
                    <a:cubicBezTo>
                      <a:pt x="71" y="139"/>
                      <a:pt x="71" y="139"/>
                      <a:pt x="71" y="139"/>
                    </a:cubicBezTo>
                    <a:cubicBezTo>
                      <a:pt x="71" y="138"/>
                      <a:pt x="73" y="138"/>
                      <a:pt x="71" y="137"/>
                    </a:cubicBezTo>
                    <a:cubicBezTo>
                      <a:pt x="69" y="136"/>
                      <a:pt x="69" y="136"/>
                      <a:pt x="69" y="136"/>
                    </a:cubicBezTo>
                    <a:cubicBezTo>
                      <a:pt x="68" y="136"/>
                      <a:pt x="68" y="136"/>
                      <a:pt x="68" y="135"/>
                    </a:cubicBezTo>
                    <a:cubicBezTo>
                      <a:pt x="67" y="134"/>
                      <a:pt x="67" y="133"/>
                      <a:pt x="66" y="133"/>
                    </a:cubicBezTo>
                    <a:cubicBezTo>
                      <a:pt x="66" y="133"/>
                      <a:pt x="63" y="133"/>
                      <a:pt x="63" y="133"/>
                    </a:cubicBezTo>
                    <a:cubicBezTo>
                      <a:pt x="63" y="133"/>
                      <a:pt x="62" y="132"/>
                      <a:pt x="61" y="132"/>
                    </a:cubicBezTo>
                    <a:cubicBezTo>
                      <a:pt x="60" y="132"/>
                      <a:pt x="58" y="130"/>
                      <a:pt x="58" y="130"/>
                    </a:cubicBezTo>
                    <a:cubicBezTo>
                      <a:pt x="57" y="129"/>
                      <a:pt x="54" y="128"/>
                      <a:pt x="54" y="128"/>
                    </a:cubicBezTo>
                    <a:cubicBezTo>
                      <a:pt x="54" y="128"/>
                      <a:pt x="53" y="127"/>
                      <a:pt x="52" y="127"/>
                    </a:cubicBezTo>
                    <a:cubicBezTo>
                      <a:pt x="51" y="127"/>
                      <a:pt x="51" y="127"/>
                      <a:pt x="50" y="127"/>
                    </a:cubicBezTo>
                    <a:cubicBezTo>
                      <a:pt x="49" y="126"/>
                      <a:pt x="48" y="125"/>
                      <a:pt x="48" y="125"/>
                    </a:cubicBezTo>
                    <a:cubicBezTo>
                      <a:pt x="47" y="124"/>
                      <a:pt x="46" y="124"/>
                      <a:pt x="46" y="124"/>
                    </a:cubicBezTo>
                    <a:cubicBezTo>
                      <a:pt x="47" y="125"/>
                      <a:pt x="46" y="125"/>
                      <a:pt x="48" y="126"/>
                    </a:cubicBezTo>
                    <a:cubicBezTo>
                      <a:pt x="49" y="127"/>
                      <a:pt x="50" y="127"/>
                      <a:pt x="50" y="127"/>
                    </a:cubicBezTo>
                    <a:cubicBezTo>
                      <a:pt x="50" y="127"/>
                      <a:pt x="51" y="128"/>
                      <a:pt x="51" y="128"/>
                    </a:cubicBezTo>
                    <a:cubicBezTo>
                      <a:pt x="51" y="129"/>
                      <a:pt x="52" y="128"/>
                      <a:pt x="53" y="128"/>
                    </a:cubicBezTo>
                    <a:cubicBezTo>
                      <a:pt x="53" y="129"/>
                      <a:pt x="54" y="129"/>
                      <a:pt x="54" y="130"/>
                    </a:cubicBezTo>
                    <a:cubicBezTo>
                      <a:pt x="54" y="130"/>
                      <a:pt x="57" y="130"/>
                      <a:pt x="57" y="131"/>
                    </a:cubicBezTo>
                    <a:cubicBezTo>
                      <a:pt x="57" y="132"/>
                      <a:pt x="58" y="133"/>
                      <a:pt x="57" y="133"/>
                    </a:cubicBezTo>
                    <a:cubicBezTo>
                      <a:pt x="57" y="133"/>
                      <a:pt x="56" y="134"/>
                      <a:pt x="56" y="134"/>
                    </a:cubicBezTo>
                    <a:cubicBezTo>
                      <a:pt x="57" y="134"/>
                      <a:pt x="58" y="135"/>
                      <a:pt x="59" y="135"/>
                    </a:cubicBezTo>
                    <a:cubicBezTo>
                      <a:pt x="60" y="135"/>
                      <a:pt x="59" y="135"/>
                      <a:pt x="61" y="136"/>
                    </a:cubicBezTo>
                    <a:cubicBezTo>
                      <a:pt x="63" y="136"/>
                      <a:pt x="63" y="138"/>
                      <a:pt x="63" y="138"/>
                    </a:cubicBezTo>
                    <a:cubicBezTo>
                      <a:pt x="63" y="139"/>
                      <a:pt x="65" y="140"/>
                      <a:pt x="65" y="140"/>
                    </a:cubicBezTo>
                    <a:cubicBezTo>
                      <a:pt x="65" y="140"/>
                      <a:pt x="64" y="140"/>
                      <a:pt x="65" y="141"/>
                    </a:cubicBezTo>
                    <a:cubicBezTo>
                      <a:pt x="65" y="141"/>
                      <a:pt x="64" y="141"/>
                      <a:pt x="65" y="142"/>
                    </a:cubicBezTo>
                    <a:cubicBezTo>
                      <a:pt x="66" y="142"/>
                      <a:pt x="67" y="142"/>
                      <a:pt x="67" y="142"/>
                    </a:cubicBezTo>
                    <a:cubicBezTo>
                      <a:pt x="67" y="143"/>
                      <a:pt x="67" y="143"/>
                      <a:pt x="67" y="144"/>
                    </a:cubicBezTo>
                    <a:cubicBezTo>
                      <a:pt x="67" y="144"/>
                      <a:pt x="65" y="146"/>
                      <a:pt x="68" y="146"/>
                    </a:cubicBezTo>
                    <a:cubicBezTo>
                      <a:pt x="70" y="146"/>
                      <a:pt x="70" y="146"/>
                      <a:pt x="70" y="146"/>
                    </a:cubicBezTo>
                    <a:cubicBezTo>
                      <a:pt x="71" y="147"/>
                      <a:pt x="71" y="147"/>
                      <a:pt x="71" y="147"/>
                    </a:cubicBezTo>
                    <a:cubicBezTo>
                      <a:pt x="71" y="147"/>
                      <a:pt x="70" y="148"/>
                      <a:pt x="71" y="149"/>
                    </a:cubicBezTo>
                    <a:cubicBezTo>
                      <a:pt x="71" y="150"/>
                      <a:pt x="75" y="150"/>
                      <a:pt x="75" y="150"/>
                    </a:cubicBezTo>
                    <a:cubicBezTo>
                      <a:pt x="75" y="149"/>
                      <a:pt x="75" y="149"/>
                      <a:pt x="75" y="149"/>
                    </a:cubicBezTo>
                    <a:cubicBezTo>
                      <a:pt x="75" y="149"/>
                      <a:pt x="77" y="150"/>
                      <a:pt x="76" y="150"/>
                    </a:cubicBezTo>
                    <a:cubicBezTo>
                      <a:pt x="76" y="151"/>
                      <a:pt x="75" y="151"/>
                      <a:pt x="75" y="151"/>
                    </a:cubicBezTo>
                    <a:cubicBezTo>
                      <a:pt x="75" y="151"/>
                      <a:pt x="75" y="153"/>
                      <a:pt x="76" y="153"/>
                    </a:cubicBezTo>
                    <a:cubicBezTo>
                      <a:pt x="77" y="153"/>
                      <a:pt x="78" y="154"/>
                      <a:pt x="78" y="154"/>
                    </a:cubicBezTo>
                    <a:cubicBezTo>
                      <a:pt x="78" y="154"/>
                      <a:pt x="79" y="154"/>
                      <a:pt x="79" y="155"/>
                    </a:cubicBezTo>
                    <a:cubicBezTo>
                      <a:pt x="80" y="155"/>
                      <a:pt x="80" y="156"/>
                      <a:pt x="80" y="156"/>
                    </a:cubicBezTo>
                    <a:cubicBezTo>
                      <a:pt x="81" y="156"/>
                      <a:pt x="82" y="156"/>
                      <a:pt x="82" y="157"/>
                    </a:cubicBezTo>
                    <a:cubicBezTo>
                      <a:pt x="83" y="157"/>
                      <a:pt x="84" y="158"/>
                      <a:pt x="84" y="157"/>
                    </a:cubicBezTo>
                    <a:cubicBezTo>
                      <a:pt x="84" y="156"/>
                      <a:pt x="85" y="156"/>
                      <a:pt x="84" y="155"/>
                    </a:cubicBezTo>
                    <a:cubicBezTo>
                      <a:pt x="83" y="154"/>
                      <a:pt x="82" y="154"/>
                      <a:pt x="81" y="154"/>
                    </a:cubicBezTo>
                    <a:cubicBezTo>
                      <a:pt x="81" y="154"/>
                      <a:pt x="80" y="154"/>
                      <a:pt x="80" y="153"/>
                    </a:cubicBezTo>
                    <a:cubicBezTo>
                      <a:pt x="79" y="153"/>
                      <a:pt x="79" y="153"/>
                      <a:pt x="79" y="152"/>
                    </a:cubicBezTo>
                    <a:cubicBezTo>
                      <a:pt x="79" y="151"/>
                      <a:pt x="78" y="150"/>
                      <a:pt x="78" y="150"/>
                    </a:cubicBezTo>
                    <a:cubicBezTo>
                      <a:pt x="78" y="150"/>
                      <a:pt x="78" y="148"/>
                      <a:pt x="78" y="148"/>
                    </a:cubicBezTo>
                    <a:cubicBezTo>
                      <a:pt x="77" y="148"/>
                      <a:pt x="77" y="148"/>
                      <a:pt x="76" y="148"/>
                    </a:cubicBezTo>
                    <a:cubicBezTo>
                      <a:pt x="76" y="148"/>
                      <a:pt x="75" y="147"/>
                      <a:pt x="75" y="147"/>
                    </a:cubicBezTo>
                    <a:cubicBezTo>
                      <a:pt x="74" y="147"/>
                      <a:pt x="73" y="147"/>
                      <a:pt x="73" y="147"/>
                    </a:cubicBezTo>
                    <a:cubicBezTo>
                      <a:pt x="73" y="146"/>
                      <a:pt x="74" y="146"/>
                      <a:pt x="74" y="146"/>
                    </a:cubicBezTo>
                    <a:cubicBezTo>
                      <a:pt x="74" y="146"/>
                      <a:pt x="75" y="146"/>
                      <a:pt x="76" y="146"/>
                    </a:cubicBezTo>
                    <a:cubicBezTo>
                      <a:pt x="77" y="147"/>
                      <a:pt x="77" y="146"/>
                      <a:pt x="78" y="147"/>
                    </a:cubicBezTo>
                    <a:cubicBezTo>
                      <a:pt x="79" y="147"/>
                      <a:pt x="78" y="148"/>
                      <a:pt x="79" y="148"/>
                    </a:cubicBezTo>
                    <a:cubicBezTo>
                      <a:pt x="81" y="148"/>
                      <a:pt x="81" y="147"/>
                      <a:pt x="81" y="147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3" y="146"/>
                      <a:pt x="84" y="147"/>
                    </a:cubicBezTo>
                    <a:cubicBezTo>
                      <a:pt x="85" y="147"/>
                      <a:pt x="83" y="148"/>
                      <a:pt x="85" y="148"/>
                    </a:cubicBezTo>
                    <a:cubicBezTo>
                      <a:pt x="87" y="148"/>
                      <a:pt x="88" y="148"/>
                      <a:pt x="88" y="148"/>
                    </a:cubicBezTo>
                    <a:cubicBezTo>
                      <a:pt x="88" y="149"/>
                      <a:pt x="88" y="150"/>
                      <a:pt x="88" y="150"/>
                    </a:cubicBezTo>
                    <a:cubicBezTo>
                      <a:pt x="88" y="150"/>
                      <a:pt x="88" y="151"/>
                      <a:pt x="88" y="151"/>
                    </a:cubicBezTo>
                    <a:cubicBezTo>
                      <a:pt x="89" y="151"/>
                      <a:pt x="91" y="151"/>
                      <a:pt x="91" y="151"/>
                    </a:cubicBezTo>
                    <a:cubicBezTo>
                      <a:pt x="91" y="151"/>
                      <a:pt x="92" y="151"/>
                      <a:pt x="92" y="152"/>
                    </a:cubicBezTo>
                    <a:cubicBezTo>
                      <a:pt x="93" y="153"/>
                      <a:pt x="90" y="154"/>
                      <a:pt x="90" y="154"/>
                    </a:cubicBezTo>
                    <a:cubicBezTo>
                      <a:pt x="90" y="154"/>
                      <a:pt x="89" y="153"/>
                      <a:pt x="89" y="154"/>
                    </a:cubicBezTo>
                    <a:cubicBezTo>
                      <a:pt x="89" y="155"/>
                      <a:pt x="88" y="155"/>
                      <a:pt x="89" y="156"/>
                    </a:cubicBezTo>
                    <a:cubicBezTo>
                      <a:pt x="90" y="156"/>
                      <a:pt x="89" y="156"/>
                      <a:pt x="89" y="156"/>
                    </a:cubicBezTo>
                    <a:cubicBezTo>
                      <a:pt x="88" y="156"/>
                      <a:pt x="87" y="155"/>
                      <a:pt x="88" y="157"/>
                    </a:cubicBezTo>
                    <a:cubicBezTo>
                      <a:pt x="88" y="158"/>
                      <a:pt x="89" y="159"/>
                      <a:pt x="89" y="159"/>
                    </a:cubicBezTo>
                    <a:cubicBezTo>
                      <a:pt x="90" y="159"/>
                      <a:pt x="92" y="159"/>
                      <a:pt x="92" y="159"/>
                    </a:cubicBezTo>
                    <a:cubicBezTo>
                      <a:pt x="93" y="159"/>
                      <a:pt x="94" y="159"/>
                      <a:pt x="93" y="159"/>
                    </a:cubicBezTo>
                    <a:cubicBezTo>
                      <a:pt x="92" y="158"/>
                      <a:pt x="91" y="158"/>
                      <a:pt x="91" y="158"/>
                    </a:cubicBezTo>
                    <a:cubicBezTo>
                      <a:pt x="91" y="158"/>
                      <a:pt x="91" y="158"/>
                      <a:pt x="91" y="157"/>
                    </a:cubicBezTo>
                    <a:cubicBezTo>
                      <a:pt x="91" y="157"/>
                      <a:pt x="92" y="157"/>
                      <a:pt x="92" y="157"/>
                    </a:cubicBezTo>
                    <a:cubicBezTo>
                      <a:pt x="92" y="156"/>
                      <a:pt x="93" y="155"/>
                      <a:pt x="93" y="155"/>
                    </a:cubicBezTo>
                    <a:cubicBezTo>
                      <a:pt x="93" y="155"/>
                      <a:pt x="94" y="153"/>
                      <a:pt x="95" y="154"/>
                    </a:cubicBezTo>
                    <a:cubicBezTo>
                      <a:pt x="95" y="155"/>
                      <a:pt x="95" y="155"/>
                      <a:pt x="96" y="155"/>
                    </a:cubicBezTo>
                    <a:cubicBezTo>
                      <a:pt x="96" y="155"/>
                      <a:pt x="99" y="152"/>
                      <a:pt x="99" y="152"/>
                    </a:cubicBezTo>
                    <a:cubicBezTo>
                      <a:pt x="99" y="152"/>
                      <a:pt x="100" y="152"/>
                      <a:pt x="99" y="153"/>
                    </a:cubicBezTo>
                    <a:cubicBezTo>
                      <a:pt x="99" y="154"/>
                      <a:pt x="98" y="155"/>
                      <a:pt x="99" y="156"/>
                    </a:cubicBezTo>
                    <a:cubicBezTo>
                      <a:pt x="99" y="157"/>
                      <a:pt x="99" y="157"/>
                      <a:pt x="99" y="157"/>
                    </a:cubicBezTo>
                    <a:cubicBezTo>
                      <a:pt x="100" y="158"/>
                      <a:pt x="99" y="158"/>
                      <a:pt x="100" y="159"/>
                    </a:cubicBezTo>
                    <a:cubicBezTo>
                      <a:pt x="100" y="160"/>
                      <a:pt x="100" y="159"/>
                      <a:pt x="100" y="160"/>
                    </a:cubicBezTo>
                    <a:cubicBezTo>
                      <a:pt x="101" y="161"/>
                      <a:pt x="102" y="163"/>
                      <a:pt x="102" y="163"/>
                    </a:cubicBezTo>
                    <a:cubicBezTo>
                      <a:pt x="102" y="163"/>
                      <a:pt x="101" y="164"/>
                      <a:pt x="102" y="164"/>
                    </a:cubicBezTo>
                    <a:cubicBezTo>
                      <a:pt x="103" y="165"/>
                      <a:pt x="105" y="165"/>
                      <a:pt x="105" y="165"/>
                    </a:cubicBezTo>
                    <a:cubicBezTo>
                      <a:pt x="105" y="165"/>
                      <a:pt x="105" y="165"/>
                      <a:pt x="105" y="165"/>
                    </a:cubicBezTo>
                    <a:cubicBezTo>
                      <a:pt x="105" y="165"/>
                      <a:pt x="106" y="166"/>
                      <a:pt x="107" y="165"/>
                    </a:cubicBezTo>
                    <a:cubicBezTo>
                      <a:pt x="107" y="164"/>
                      <a:pt x="108" y="164"/>
                      <a:pt x="108" y="164"/>
                    </a:cubicBezTo>
                    <a:cubicBezTo>
                      <a:pt x="109" y="164"/>
                      <a:pt x="108" y="164"/>
                      <a:pt x="110" y="164"/>
                    </a:cubicBezTo>
                    <a:cubicBezTo>
                      <a:pt x="112" y="164"/>
                      <a:pt x="112" y="165"/>
                      <a:pt x="113" y="164"/>
                    </a:cubicBezTo>
                    <a:cubicBezTo>
                      <a:pt x="114" y="163"/>
                      <a:pt x="113" y="163"/>
                      <a:pt x="115" y="163"/>
                    </a:cubicBezTo>
                    <a:cubicBezTo>
                      <a:pt x="117" y="163"/>
                      <a:pt x="119" y="162"/>
                      <a:pt x="119" y="162"/>
                    </a:cubicBezTo>
                    <a:cubicBezTo>
                      <a:pt x="119" y="162"/>
                      <a:pt x="122" y="162"/>
                      <a:pt x="122" y="162"/>
                    </a:cubicBezTo>
                    <a:cubicBezTo>
                      <a:pt x="124" y="163"/>
                      <a:pt x="124" y="163"/>
                      <a:pt x="124" y="163"/>
                    </a:cubicBezTo>
                    <a:cubicBezTo>
                      <a:pt x="124" y="163"/>
                      <a:pt x="125" y="164"/>
                      <a:pt x="126" y="164"/>
                    </a:cubicBezTo>
                    <a:cubicBezTo>
                      <a:pt x="126" y="164"/>
                      <a:pt x="127" y="164"/>
                      <a:pt x="128" y="164"/>
                    </a:cubicBezTo>
                    <a:cubicBezTo>
                      <a:pt x="128" y="164"/>
                      <a:pt x="132" y="165"/>
                      <a:pt x="132" y="165"/>
                    </a:cubicBezTo>
                    <a:cubicBezTo>
                      <a:pt x="136" y="166"/>
                      <a:pt x="136" y="166"/>
                      <a:pt x="136" y="166"/>
                    </a:cubicBezTo>
                    <a:cubicBezTo>
                      <a:pt x="138" y="167"/>
                      <a:pt x="138" y="167"/>
                      <a:pt x="138" y="167"/>
                    </a:cubicBezTo>
                    <a:cubicBezTo>
                      <a:pt x="142" y="170"/>
                      <a:pt x="142" y="170"/>
                      <a:pt x="142" y="170"/>
                    </a:cubicBezTo>
                    <a:cubicBezTo>
                      <a:pt x="146" y="174"/>
                      <a:pt x="146" y="174"/>
                      <a:pt x="146" y="174"/>
                    </a:cubicBezTo>
                    <a:cubicBezTo>
                      <a:pt x="151" y="176"/>
                      <a:pt x="151" y="176"/>
                      <a:pt x="151" y="176"/>
                    </a:cubicBezTo>
                    <a:cubicBezTo>
                      <a:pt x="154" y="178"/>
                      <a:pt x="154" y="178"/>
                      <a:pt x="154" y="178"/>
                    </a:cubicBezTo>
                    <a:cubicBezTo>
                      <a:pt x="156" y="180"/>
                      <a:pt x="156" y="180"/>
                      <a:pt x="156" y="180"/>
                    </a:cubicBezTo>
                    <a:cubicBezTo>
                      <a:pt x="156" y="180"/>
                      <a:pt x="159" y="182"/>
                      <a:pt x="159" y="182"/>
                    </a:cubicBezTo>
                    <a:cubicBezTo>
                      <a:pt x="160" y="182"/>
                      <a:pt x="163" y="184"/>
                      <a:pt x="163" y="184"/>
                    </a:cubicBezTo>
                    <a:cubicBezTo>
                      <a:pt x="166" y="186"/>
                      <a:pt x="166" y="186"/>
                      <a:pt x="166" y="186"/>
                    </a:cubicBezTo>
                    <a:cubicBezTo>
                      <a:pt x="166" y="186"/>
                      <a:pt x="167" y="188"/>
                      <a:pt x="167" y="188"/>
                    </a:cubicBezTo>
                    <a:cubicBezTo>
                      <a:pt x="167" y="189"/>
                      <a:pt x="166" y="188"/>
                      <a:pt x="165" y="188"/>
                    </a:cubicBezTo>
                    <a:cubicBezTo>
                      <a:pt x="164" y="189"/>
                      <a:pt x="160" y="187"/>
                      <a:pt x="160" y="187"/>
                    </a:cubicBezTo>
                    <a:cubicBezTo>
                      <a:pt x="158" y="185"/>
                      <a:pt x="158" y="185"/>
                      <a:pt x="158" y="185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3" y="184"/>
                      <a:pt x="153" y="184"/>
                      <a:pt x="153" y="184"/>
                    </a:cubicBezTo>
                    <a:cubicBezTo>
                      <a:pt x="149" y="185"/>
                      <a:pt x="149" y="185"/>
                      <a:pt x="149" y="18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46" y="184"/>
                      <a:pt x="145" y="184"/>
                      <a:pt x="146" y="185"/>
                    </a:cubicBezTo>
                    <a:cubicBezTo>
                      <a:pt x="146" y="185"/>
                      <a:pt x="146" y="186"/>
                      <a:pt x="146" y="186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39" y="189"/>
                      <a:pt x="139" y="189"/>
                      <a:pt x="139" y="189"/>
                    </a:cubicBezTo>
                    <a:cubicBezTo>
                      <a:pt x="135" y="189"/>
                      <a:pt x="135" y="189"/>
                      <a:pt x="135" y="189"/>
                    </a:cubicBezTo>
                    <a:cubicBezTo>
                      <a:pt x="132" y="189"/>
                      <a:pt x="132" y="189"/>
                      <a:pt x="132" y="189"/>
                    </a:cubicBezTo>
                    <a:cubicBezTo>
                      <a:pt x="132" y="191"/>
                      <a:pt x="132" y="191"/>
                      <a:pt x="132" y="191"/>
                    </a:cubicBezTo>
                    <a:cubicBezTo>
                      <a:pt x="132" y="191"/>
                      <a:pt x="128" y="191"/>
                      <a:pt x="132" y="192"/>
                    </a:cubicBezTo>
                    <a:cubicBezTo>
                      <a:pt x="136" y="192"/>
                      <a:pt x="138" y="192"/>
                      <a:pt x="138" y="191"/>
                    </a:cubicBezTo>
                    <a:cubicBezTo>
                      <a:pt x="139" y="191"/>
                      <a:pt x="139" y="190"/>
                      <a:pt x="140" y="190"/>
                    </a:cubicBezTo>
                    <a:cubicBezTo>
                      <a:pt x="141" y="190"/>
                      <a:pt x="143" y="190"/>
                      <a:pt x="144" y="190"/>
                    </a:cubicBezTo>
                    <a:cubicBezTo>
                      <a:pt x="144" y="190"/>
                      <a:pt x="145" y="190"/>
                      <a:pt x="147" y="189"/>
                    </a:cubicBezTo>
                    <a:cubicBezTo>
                      <a:pt x="148" y="189"/>
                      <a:pt x="148" y="188"/>
                      <a:pt x="150" y="189"/>
                    </a:cubicBezTo>
                    <a:cubicBezTo>
                      <a:pt x="152" y="190"/>
                      <a:pt x="151" y="187"/>
                      <a:pt x="151" y="187"/>
                    </a:cubicBezTo>
                    <a:cubicBezTo>
                      <a:pt x="151" y="187"/>
                      <a:pt x="151" y="186"/>
                      <a:pt x="152" y="186"/>
                    </a:cubicBezTo>
                    <a:cubicBezTo>
                      <a:pt x="154" y="187"/>
                      <a:pt x="154" y="187"/>
                      <a:pt x="154" y="187"/>
                    </a:cubicBezTo>
                    <a:cubicBezTo>
                      <a:pt x="155" y="187"/>
                      <a:pt x="157" y="188"/>
                      <a:pt x="157" y="188"/>
                    </a:cubicBezTo>
                    <a:cubicBezTo>
                      <a:pt x="158" y="188"/>
                      <a:pt x="162" y="189"/>
                      <a:pt x="162" y="189"/>
                    </a:cubicBezTo>
                    <a:cubicBezTo>
                      <a:pt x="162" y="189"/>
                      <a:pt x="163" y="192"/>
                      <a:pt x="163" y="192"/>
                    </a:cubicBezTo>
                    <a:cubicBezTo>
                      <a:pt x="164" y="192"/>
                      <a:pt x="167" y="192"/>
                      <a:pt x="168" y="192"/>
                    </a:cubicBezTo>
                    <a:cubicBezTo>
                      <a:pt x="169" y="192"/>
                      <a:pt x="171" y="192"/>
                      <a:pt x="172" y="193"/>
                    </a:cubicBezTo>
                    <a:cubicBezTo>
                      <a:pt x="173" y="194"/>
                      <a:pt x="174" y="194"/>
                      <a:pt x="174" y="194"/>
                    </a:cubicBezTo>
                    <a:cubicBezTo>
                      <a:pt x="174" y="194"/>
                      <a:pt x="175" y="195"/>
                      <a:pt x="176" y="196"/>
                    </a:cubicBezTo>
                    <a:cubicBezTo>
                      <a:pt x="176" y="196"/>
                      <a:pt x="179" y="198"/>
                      <a:pt x="179" y="198"/>
                    </a:cubicBezTo>
                    <a:cubicBezTo>
                      <a:pt x="179" y="198"/>
                      <a:pt x="184" y="200"/>
                      <a:pt x="184" y="200"/>
                    </a:cubicBezTo>
                    <a:cubicBezTo>
                      <a:pt x="185" y="199"/>
                      <a:pt x="185" y="199"/>
                      <a:pt x="185" y="199"/>
                    </a:cubicBezTo>
                    <a:cubicBezTo>
                      <a:pt x="185" y="198"/>
                      <a:pt x="185" y="197"/>
                      <a:pt x="185" y="197"/>
                    </a:cubicBezTo>
                    <a:cubicBezTo>
                      <a:pt x="184" y="196"/>
                      <a:pt x="180" y="195"/>
                      <a:pt x="180" y="195"/>
                    </a:cubicBezTo>
                    <a:cubicBezTo>
                      <a:pt x="180" y="195"/>
                      <a:pt x="178" y="194"/>
                      <a:pt x="178" y="194"/>
                    </a:cubicBezTo>
                    <a:cubicBezTo>
                      <a:pt x="177" y="189"/>
                      <a:pt x="178" y="193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3" y="193"/>
                      <a:pt x="173" y="192"/>
                      <a:pt x="173" y="192"/>
                    </a:cubicBezTo>
                    <a:cubicBezTo>
                      <a:pt x="173" y="191"/>
                      <a:pt x="173" y="191"/>
                      <a:pt x="173" y="191"/>
                    </a:cubicBezTo>
                    <a:cubicBezTo>
                      <a:pt x="172" y="190"/>
                      <a:pt x="172" y="190"/>
                      <a:pt x="172" y="190"/>
                    </a:cubicBezTo>
                    <a:cubicBezTo>
                      <a:pt x="172" y="190"/>
                      <a:pt x="171" y="188"/>
                      <a:pt x="172" y="187"/>
                    </a:cubicBezTo>
                    <a:cubicBezTo>
                      <a:pt x="173" y="187"/>
                      <a:pt x="171" y="192"/>
                      <a:pt x="175" y="186"/>
                    </a:cubicBezTo>
                    <a:cubicBezTo>
                      <a:pt x="175" y="186"/>
                      <a:pt x="175" y="185"/>
                      <a:pt x="175" y="185"/>
                    </a:cubicBezTo>
                    <a:cubicBezTo>
                      <a:pt x="174" y="185"/>
                      <a:pt x="174" y="185"/>
                      <a:pt x="174" y="185"/>
                    </a:cubicBezTo>
                    <a:cubicBezTo>
                      <a:pt x="171" y="185"/>
                      <a:pt x="171" y="185"/>
                      <a:pt x="171" y="185"/>
                    </a:cubicBezTo>
                    <a:cubicBezTo>
                      <a:pt x="171" y="185"/>
                      <a:pt x="171" y="186"/>
                      <a:pt x="170" y="187"/>
                    </a:cubicBezTo>
                    <a:cubicBezTo>
                      <a:pt x="169" y="188"/>
                      <a:pt x="169" y="187"/>
                      <a:pt x="169" y="187"/>
                    </a:cubicBezTo>
                    <a:cubicBezTo>
                      <a:pt x="169" y="186"/>
                      <a:pt x="169" y="186"/>
                      <a:pt x="169" y="186"/>
                    </a:cubicBezTo>
                    <a:cubicBezTo>
                      <a:pt x="170" y="185"/>
                      <a:pt x="170" y="185"/>
                      <a:pt x="170" y="185"/>
                    </a:cubicBezTo>
                    <a:cubicBezTo>
                      <a:pt x="170" y="185"/>
                      <a:pt x="170" y="182"/>
                      <a:pt x="170" y="181"/>
                    </a:cubicBezTo>
                    <a:cubicBezTo>
                      <a:pt x="170" y="181"/>
                      <a:pt x="170" y="181"/>
                      <a:pt x="170" y="181"/>
                    </a:cubicBezTo>
                    <a:cubicBezTo>
                      <a:pt x="167" y="179"/>
                      <a:pt x="167" y="179"/>
                      <a:pt x="167" y="179"/>
                    </a:cubicBezTo>
                    <a:cubicBezTo>
                      <a:pt x="165" y="177"/>
                      <a:pt x="165" y="177"/>
                      <a:pt x="165" y="177"/>
                    </a:cubicBezTo>
                    <a:cubicBezTo>
                      <a:pt x="162" y="175"/>
                      <a:pt x="162" y="175"/>
                      <a:pt x="162" y="175"/>
                    </a:cubicBezTo>
                    <a:cubicBezTo>
                      <a:pt x="158" y="171"/>
                      <a:pt x="158" y="171"/>
                      <a:pt x="158" y="171"/>
                    </a:cubicBezTo>
                    <a:cubicBezTo>
                      <a:pt x="156" y="170"/>
                      <a:pt x="156" y="170"/>
                      <a:pt x="156" y="170"/>
                    </a:cubicBezTo>
                    <a:cubicBezTo>
                      <a:pt x="154" y="168"/>
                      <a:pt x="154" y="168"/>
                      <a:pt x="154" y="168"/>
                    </a:cubicBezTo>
                    <a:cubicBezTo>
                      <a:pt x="154" y="166"/>
                      <a:pt x="154" y="166"/>
                      <a:pt x="154" y="166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49" y="161"/>
                      <a:pt x="147" y="160"/>
                    </a:cubicBezTo>
                    <a:cubicBezTo>
                      <a:pt x="145" y="159"/>
                      <a:pt x="145" y="159"/>
                      <a:pt x="145" y="159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2" y="155"/>
                      <a:pt x="142" y="155"/>
                      <a:pt x="142" y="155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8" y="152"/>
                      <a:pt x="138" y="152"/>
                      <a:pt x="138" y="152"/>
                    </a:cubicBezTo>
                    <a:cubicBezTo>
                      <a:pt x="133" y="150"/>
                      <a:pt x="133" y="150"/>
                      <a:pt x="133" y="150"/>
                    </a:cubicBezTo>
                    <a:cubicBezTo>
                      <a:pt x="132" y="148"/>
                      <a:pt x="132" y="148"/>
                      <a:pt x="132" y="148"/>
                    </a:cubicBezTo>
                    <a:cubicBezTo>
                      <a:pt x="130" y="147"/>
                      <a:pt x="130" y="147"/>
                      <a:pt x="130" y="147"/>
                    </a:cubicBezTo>
                    <a:cubicBezTo>
                      <a:pt x="129" y="145"/>
                      <a:pt x="129" y="145"/>
                      <a:pt x="129" y="145"/>
                    </a:cubicBezTo>
                    <a:cubicBezTo>
                      <a:pt x="126" y="144"/>
                      <a:pt x="126" y="144"/>
                      <a:pt x="126" y="144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4" y="141"/>
                      <a:pt x="124" y="141"/>
                      <a:pt x="124" y="141"/>
                    </a:cubicBezTo>
                    <a:cubicBezTo>
                      <a:pt x="121" y="137"/>
                      <a:pt x="121" y="137"/>
                      <a:pt x="121" y="137"/>
                    </a:cubicBezTo>
                    <a:cubicBezTo>
                      <a:pt x="118" y="135"/>
                      <a:pt x="118" y="135"/>
                      <a:pt x="118" y="135"/>
                    </a:cubicBezTo>
                    <a:cubicBezTo>
                      <a:pt x="117" y="134"/>
                      <a:pt x="117" y="134"/>
                      <a:pt x="117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14" y="130"/>
                      <a:pt x="114" y="130"/>
                      <a:pt x="114" y="130"/>
                    </a:cubicBezTo>
                    <a:cubicBezTo>
                      <a:pt x="111" y="127"/>
                      <a:pt x="111" y="127"/>
                      <a:pt x="111" y="127"/>
                    </a:cubicBezTo>
                    <a:cubicBezTo>
                      <a:pt x="109" y="125"/>
                      <a:pt x="109" y="125"/>
                      <a:pt x="109" y="125"/>
                    </a:cubicBezTo>
                    <a:cubicBezTo>
                      <a:pt x="107" y="122"/>
                      <a:pt x="107" y="122"/>
                      <a:pt x="107" y="122"/>
                    </a:cubicBezTo>
                    <a:cubicBezTo>
                      <a:pt x="109" y="120"/>
                      <a:pt x="109" y="120"/>
                      <a:pt x="109" y="120"/>
                    </a:cubicBezTo>
                    <a:cubicBezTo>
                      <a:pt x="108" y="119"/>
                      <a:pt x="107" y="119"/>
                      <a:pt x="107" y="118"/>
                    </a:cubicBezTo>
                    <a:cubicBezTo>
                      <a:pt x="106" y="118"/>
                      <a:pt x="104" y="117"/>
                      <a:pt x="105" y="116"/>
                    </a:cubicBezTo>
                    <a:cubicBezTo>
                      <a:pt x="105" y="115"/>
                      <a:pt x="104" y="114"/>
                      <a:pt x="104" y="112"/>
                    </a:cubicBezTo>
                    <a:cubicBezTo>
                      <a:pt x="104" y="111"/>
                      <a:pt x="104" y="110"/>
                      <a:pt x="103" y="110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1" y="109"/>
                      <a:pt x="100" y="109"/>
                      <a:pt x="100" y="109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9" y="109"/>
                      <a:pt x="100" y="107"/>
                      <a:pt x="100" y="105"/>
                    </a:cubicBezTo>
                    <a:cubicBezTo>
                      <a:pt x="96" y="104"/>
                      <a:pt x="96" y="104"/>
                      <a:pt x="96" y="104"/>
                    </a:cubicBezTo>
                    <a:cubicBezTo>
                      <a:pt x="96" y="104"/>
                      <a:pt x="96" y="101"/>
                      <a:pt x="94" y="100"/>
                    </a:cubicBezTo>
                    <a:cubicBezTo>
                      <a:pt x="92" y="100"/>
                      <a:pt x="92" y="100"/>
                      <a:pt x="92" y="100"/>
                    </a:cubicBezTo>
                    <a:cubicBezTo>
                      <a:pt x="91" y="101"/>
                      <a:pt x="91" y="102"/>
                      <a:pt x="91" y="102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7" y="98"/>
                      <a:pt x="87" y="97"/>
                      <a:pt x="88" y="95"/>
                    </a:cubicBezTo>
                    <a:cubicBezTo>
                      <a:pt x="90" y="93"/>
                      <a:pt x="88" y="92"/>
                      <a:pt x="88" y="92"/>
                    </a:cubicBezTo>
                    <a:cubicBezTo>
                      <a:pt x="87" y="89"/>
                      <a:pt x="87" y="89"/>
                      <a:pt x="87" y="89"/>
                    </a:cubicBezTo>
                    <a:cubicBezTo>
                      <a:pt x="88" y="87"/>
                      <a:pt x="88" y="87"/>
                      <a:pt x="88" y="87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8" y="81"/>
                      <a:pt x="88" y="81"/>
                      <a:pt x="88" y="81"/>
                    </a:cubicBezTo>
                    <a:cubicBezTo>
                      <a:pt x="88" y="81"/>
                      <a:pt x="87" y="77"/>
                      <a:pt x="88" y="76"/>
                    </a:cubicBezTo>
                    <a:cubicBezTo>
                      <a:pt x="88" y="76"/>
                      <a:pt x="88" y="76"/>
                      <a:pt x="88" y="76"/>
                    </a:cubicBezTo>
                    <a:cubicBezTo>
                      <a:pt x="88" y="75"/>
                      <a:pt x="88" y="75"/>
                      <a:pt x="89" y="75"/>
                    </a:cubicBezTo>
                    <a:cubicBezTo>
                      <a:pt x="89" y="74"/>
                      <a:pt x="94" y="73"/>
                      <a:pt x="94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100" y="77"/>
                      <a:pt x="100" y="77"/>
                      <a:pt x="100" y="77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7" y="83"/>
                      <a:pt x="107" y="83"/>
                      <a:pt x="107" y="83"/>
                    </a:cubicBezTo>
                    <a:cubicBezTo>
                      <a:pt x="107" y="83"/>
                      <a:pt x="108" y="82"/>
                      <a:pt x="109" y="82"/>
                    </a:cubicBezTo>
                    <a:cubicBezTo>
                      <a:pt x="109" y="81"/>
                      <a:pt x="109" y="79"/>
                      <a:pt x="109" y="79"/>
                    </a:cubicBezTo>
                    <a:cubicBezTo>
                      <a:pt x="111" y="77"/>
                      <a:pt x="111" y="77"/>
                      <a:pt x="111" y="77"/>
                    </a:cubicBezTo>
                    <a:cubicBezTo>
                      <a:pt x="112" y="75"/>
                      <a:pt x="112" y="75"/>
                      <a:pt x="112" y="75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4" y="72"/>
                      <a:pt x="114" y="72"/>
                      <a:pt x="114" y="72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4" y="71"/>
                      <a:pt x="125" y="71"/>
                    </a:cubicBezTo>
                    <a:cubicBezTo>
                      <a:pt x="125" y="71"/>
                      <a:pt x="126" y="71"/>
                      <a:pt x="126" y="71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34" y="68"/>
                      <a:pt x="134" y="68"/>
                      <a:pt x="134" y="68"/>
                    </a:cubicBezTo>
                    <a:cubicBezTo>
                      <a:pt x="136" y="70"/>
                      <a:pt x="136" y="70"/>
                      <a:pt x="136" y="70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3" y="71"/>
                      <a:pt x="143" y="71"/>
                      <a:pt x="143" y="71"/>
                    </a:cubicBezTo>
                    <a:cubicBezTo>
                      <a:pt x="143" y="70"/>
                      <a:pt x="143" y="70"/>
                      <a:pt x="143" y="70"/>
                    </a:cubicBezTo>
                    <a:cubicBezTo>
                      <a:pt x="147" y="70"/>
                      <a:pt x="147" y="70"/>
                      <a:pt x="147" y="70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60" y="71"/>
                      <a:pt x="160" y="71"/>
                      <a:pt x="160" y="71"/>
                    </a:cubicBezTo>
                    <a:cubicBezTo>
                      <a:pt x="163" y="72"/>
                      <a:pt x="163" y="72"/>
                      <a:pt x="163" y="72"/>
                    </a:cubicBezTo>
                    <a:cubicBezTo>
                      <a:pt x="165" y="73"/>
                      <a:pt x="165" y="73"/>
                      <a:pt x="165" y="73"/>
                    </a:cubicBezTo>
                    <a:cubicBezTo>
                      <a:pt x="165" y="73"/>
                      <a:pt x="165" y="73"/>
                      <a:pt x="166" y="72"/>
                    </a:cubicBezTo>
                    <a:cubicBezTo>
                      <a:pt x="166" y="72"/>
                      <a:pt x="169" y="72"/>
                      <a:pt x="169" y="72"/>
                    </a:cubicBezTo>
                    <a:cubicBezTo>
                      <a:pt x="170" y="69"/>
                      <a:pt x="170" y="69"/>
                      <a:pt x="170" y="69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2" y="71"/>
                      <a:pt x="174" y="71"/>
                      <a:pt x="174" y="71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6" y="69"/>
                      <a:pt x="176" y="69"/>
                      <a:pt x="176" y="69"/>
                    </a:cubicBezTo>
                    <a:cubicBezTo>
                      <a:pt x="177" y="69"/>
                      <a:pt x="177" y="69"/>
                      <a:pt x="178" y="69"/>
                    </a:cubicBezTo>
                    <a:cubicBezTo>
                      <a:pt x="179" y="69"/>
                      <a:pt x="180" y="68"/>
                      <a:pt x="180" y="68"/>
                    </a:cubicBezTo>
                    <a:cubicBezTo>
                      <a:pt x="180" y="68"/>
                      <a:pt x="181" y="69"/>
                      <a:pt x="181" y="69"/>
                    </a:cubicBezTo>
                    <a:cubicBezTo>
                      <a:pt x="181" y="69"/>
                      <a:pt x="182" y="68"/>
                      <a:pt x="183" y="68"/>
                    </a:cubicBezTo>
                    <a:cubicBezTo>
                      <a:pt x="185" y="68"/>
                      <a:pt x="186" y="67"/>
                      <a:pt x="186" y="67"/>
                    </a:cubicBezTo>
                    <a:cubicBezTo>
                      <a:pt x="186" y="67"/>
                      <a:pt x="187" y="69"/>
                      <a:pt x="189" y="70"/>
                    </a:cubicBezTo>
                    <a:cubicBezTo>
                      <a:pt x="189" y="70"/>
                      <a:pt x="189" y="70"/>
                      <a:pt x="189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2" y="69"/>
                      <a:pt x="193" y="69"/>
                    </a:cubicBezTo>
                    <a:cubicBezTo>
                      <a:pt x="195" y="69"/>
                      <a:pt x="196" y="69"/>
                      <a:pt x="197" y="69"/>
                    </a:cubicBezTo>
                    <a:cubicBezTo>
                      <a:pt x="199" y="69"/>
                      <a:pt x="200" y="71"/>
                      <a:pt x="200" y="71"/>
                    </a:cubicBezTo>
                    <a:cubicBezTo>
                      <a:pt x="203" y="74"/>
                      <a:pt x="203" y="74"/>
                      <a:pt x="203" y="74"/>
                    </a:cubicBezTo>
                    <a:cubicBezTo>
                      <a:pt x="203" y="74"/>
                      <a:pt x="204" y="76"/>
                      <a:pt x="204" y="77"/>
                    </a:cubicBezTo>
                    <a:cubicBezTo>
                      <a:pt x="205" y="78"/>
                      <a:pt x="205" y="79"/>
                      <a:pt x="205" y="79"/>
                    </a:cubicBezTo>
                    <a:cubicBezTo>
                      <a:pt x="205" y="79"/>
                      <a:pt x="213" y="82"/>
                      <a:pt x="214" y="82"/>
                    </a:cubicBezTo>
                    <a:cubicBezTo>
                      <a:pt x="214" y="82"/>
                      <a:pt x="215" y="82"/>
                      <a:pt x="215" y="82"/>
                    </a:cubicBezTo>
                    <a:close/>
                    <a:moveTo>
                      <a:pt x="175" y="191"/>
                    </a:moveTo>
                    <a:cubicBezTo>
                      <a:pt x="175" y="191"/>
                      <a:pt x="175" y="191"/>
                      <a:pt x="175" y="191"/>
                    </a:cubicBezTo>
                    <a:cubicBezTo>
                      <a:pt x="176" y="191"/>
                      <a:pt x="176" y="190"/>
                      <a:pt x="176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82" y="191"/>
                      <a:pt x="182" y="191"/>
                      <a:pt x="182" y="191"/>
                    </a:cubicBezTo>
                    <a:cubicBezTo>
                      <a:pt x="184" y="193"/>
                      <a:pt x="184" y="193"/>
                      <a:pt x="184" y="193"/>
                    </a:cubicBezTo>
                    <a:cubicBezTo>
                      <a:pt x="185" y="195"/>
                      <a:pt x="185" y="195"/>
                      <a:pt x="185" y="195"/>
                    </a:cubicBezTo>
                    <a:cubicBezTo>
                      <a:pt x="187" y="197"/>
                      <a:pt x="187" y="197"/>
                      <a:pt x="187" y="197"/>
                    </a:cubicBezTo>
                    <a:cubicBezTo>
                      <a:pt x="192" y="200"/>
                      <a:pt x="192" y="200"/>
                      <a:pt x="192" y="200"/>
                    </a:cubicBezTo>
                    <a:cubicBezTo>
                      <a:pt x="198" y="203"/>
                      <a:pt x="198" y="203"/>
                      <a:pt x="198" y="203"/>
                    </a:cubicBezTo>
                    <a:cubicBezTo>
                      <a:pt x="198" y="203"/>
                      <a:pt x="202" y="205"/>
                      <a:pt x="203" y="205"/>
                    </a:cubicBezTo>
                    <a:cubicBezTo>
                      <a:pt x="203" y="205"/>
                      <a:pt x="203" y="206"/>
                      <a:pt x="204" y="206"/>
                    </a:cubicBezTo>
                    <a:cubicBezTo>
                      <a:pt x="204" y="207"/>
                      <a:pt x="206" y="210"/>
                      <a:pt x="206" y="210"/>
                    </a:cubicBezTo>
                    <a:cubicBezTo>
                      <a:pt x="207" y="211"/>
                      <a:pt x="204" y="209"/>
                      <a:pt x="204" y="209"/>
                    </a:cubicBezTo>
                    <a:cubicBezTo>
                      <a:pt x="204" y="209"/>
                      <a:pt x="203" y="207"/>
                      <a:pt x="202" y="206"/>
                    </a:cubicBezTo>
                    <a:cubicBezTo>
                      <a:pt x="200" y="206"/>
                      <a:pt x="198" y="206"/>
                      <a:pt x="197" y="205"/>
                    </a:cubicBezTo>
                    <a:cubicBezTo>
                      <a:pt x="196" y="204"/>
                      <a:pt x="196" y="203"/>
                      <a:pt x="196" y="203"/>
                    </a:cubicBezTo>
                    <a:cubicBezTo>
                      <a:pt x="195" y="203"/>
                      <a:pt x="195" y="201"/>
                      <a:pt x="192" y="201"/>
                    </a:cubicBezTo>
                    <a:cubicBezTo>
                      <a:pt x="189" y="200"/>
                      <a:pt x="189" y="201"/>
                      <a:pt x="188" y="199"/>
                    </a:cubicBezTo>
                    <a:cubicBezTo>
                      <a:pt x="187" y="196"/>
                      <a:pt x="187" y="198"/>
                      <a:pt x="186" y="196"/>
                    </a:cubicBezTo>
                    <a:cubicBezTo>
                      <a:pt x="184" y="195"/>
                      <a:pt x="185" y="196"/>
                      <a:pt x="181" y="195"/>
                    </a:cubicBezTo>
                    <a:cubicBezTo>
                      <a:pt x="178" y="193"/>
                      <a:pt x="180" y="194"/>
                      <a:pt x="180" y="193"/>
                    </a:cubicBezTo>
                    <a:cubicBezTo>
                      <a:pt x="179" y="191"/>
                      <a:pt x="180" y="192"/>
                      <a:pt x="178" y="192"/>
                    </a:cubicBezTo>
                    <a:cubicBezTo>
                      <a:pt x="177" y="191"/>
                      <a:pt x="178" y="191"/>
                      <a:pt x="177" y="191"/>
                    </a:cubicBezTo>
                    <a:cubicBezTo>
                      <a:pt x="177" y="191"/>
                      <a:pt x="176" y="192"/>
                      <a:pt x="175" y="192"/>
                    </a:cubicBezTo>
                    <a:cubicBezTo>
                      <a:pt x="175" y="191"/>
                      <a:pt x="175" y="191"/>
                      <a:pt x="175" y="191"/>
                    </a:cubicBezTo>
                    <a:close/>
                    <a:moveTo>
                      <a:pt x="169" y="198"/>
                    </a:moveTo>
                    <a:cubicBezTo>
                      <a:pt x="169" y="198"/>
                      <a:pt x="169" y="198"/>
                      <a:pt x="169" y="198"/>
                    </a:cubicBezTo>
                    <a:cubicBezTo>
                      <a:pt x="169" y="198"/>
                      <a:pt x="167" y="198"/>
                      <a:pt x="166" y="198"/>
                    </a:cubicBezTo>
                    <a:cubicBezTo>
                      <a:pt x="166" y="198"/>
                      <a:pt x="165" y="197"/>
                      <a:pt x="164" y="197"/>
                    </a:cubicBezTo>
                    <a:cubicBezTo>
                      <a:pt x="163" y="197"/>
                      <a:pt x="161" y="197"/>
                      <a:pt x="161" y="197"/>
                    </a:cubicBezTo>
                    <a:cubicBezTo>
                      <a:pt x="160" y="197"/>
                      <a:pt x="159" y="196"/>
                      <a:pt x="159" y="196"/>
                    </a:cubicBezTo>
                    <a:cubicBezTo>
                      <a:pt x="159" y="196"/>
                      <a:pt x="159" y="195"/>
                      <a:pt x="159" y="195"/>
                    </a:cubicBezTo>
                    <a:cubicBezTo>
                      <a:pt x="159" y="195"/>
                      <a:pt x="161" y="194"/>
                      <a:pt x="161" y="194"/>
                    </a:cubicBezTo>
                    <a:cubicBezTo>
                      <a:pt x="161" y="195"/>
                      <a:pt x="167" y="196"/>
                      <a:pt x="167" y="196"/>
                    </a:cubicBezTo>
                    <a:cubicBezTo>
                      <a:pt x="171" y="196"/>
                      <a:pt x="171" y="196"/>
                      <a:pt x="171" y="196"/>
                    </a:cubicBezTo>
                    <a:cubicBezTo>
                      <a:pt x="171" y="196"/>
                      <a:pt x="172" y="196"/>
                      <a:pt x="172" y="196"/>
                    </a:cubicBezTo>
                    <a:cubicBezTo>
                      <a:pt x="172" y="196"/>
                      <a:pt x="173" y="196"/>
                      <a:pt x="174" y="197"/>
                    </a:cubicBezTo>
                    <a:cubicBezTo>
                      <a:pt x="175" y="197"/>
                      <a:pt x="175" y="197"/>
                      <a:pt x="175" y="198"/>
                    </a:cubicBezTo>
                    <a:cubicBezTo>
                      <a:pt x="175" y="198"/>
                      <a:pt x="176" y="199"/>
                      <a:pt x="175" y="199"/>
                    </a:cubicBezTo>
                    <a:cubicBezTo>
                      <a:pt x="175" y="199"/>
                      <a:pt x="174" y="199"/>
                      <a:pt x="174" y="199"/>
                    </a:cubicBezTo>
                    <a:cubicBezTo>
                      <a:pt x="174" y="199"/>
                      <a:pt x="172" y="198"/>
                      <a:pt x="172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69" y="198"/>
                      <a:pt x="169" y="198"/>
                      <a:pt x="169" y="198"/>
                    </a:cubicBezTo>
                    <a:close/>
                    <a:moveTo>
                      <a:pt x="138" y="199"/>
                    </a:move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38" y="199"/>
                      <a:pt x="142" y="198"/>
                      <a:pt x="142" y="198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200"/>
                      <a:pt x="143" y="200"/>
                    </a:cubicBezTo>
                    <a:cubicBezTo>
                      <a:pt x="143" y="200"/>
                      <a:pt x="141" y="202"/>
                      <a:pt x="141" y="202"/>
                    </a:cubicBezTo>
                    <a:cubicBezTo>
                      <a:pt x="138" y="200"/>
                      <a:pt x="138" y="200"/>
                      <a:pt x="138" y="200"/>
                    </a:cubicBezTo>
                    <a:cubicBezTo>
                      <a:pt x="138" y="199"/>
                      <a:pt x="138" y="199"/>
                      <a:pt x="138" y="199"/>
                    </a:cubicBezTo>
                    <a:close/>
                    <a:moveTo>
                      <a:pt x="107" y="194"/>
                    </a:moveTo>
                    <a:cubicBezTo>
                      <a:pt x="107" y="194"/>
                      <a:pt x="107" y="194"/>
                      <a:pt x="107" y="194"/>
                    </a:cubicBezTo>
                    <a:cubicBezTo>
                      <a:pt x="108" y="194"/>
                      <a:pt x="109" y="193"/>
                      <a:pt x="109" y="194"/>
                    </a:cubicBezTo>
                    <a:cubicBezTo>
                      <a:pt x="109" y="195"/>
                      <a:pt x="108" y="196"/>
                      <a:pt x="108" y="196"/>
                    </a:cubicBezTo>
                    <a:cubicBezTo>
                      <a:pt x="108" y="196"/>
                      <a:pt x="107" y="196"/>
                      <a:pt x="107" y="196"/>
                    </a:cubicBezTo>
                    <a:cubicBezTo>
                      <a:pt x="107" y="195"/>
                      <a:pt x="107" y="194"/>
                      <a:pt x="107" y="194"/>
                    </a:cubicBezTo>
                    <a:close/>
                    <a:moveTo>
                      <a:pt x="113" y="189"/>
                    </a:moveTo>
                    <a:cubicBezTo>
                      <a:pt x="113" y="189"/>
                      <a:pt x="113" y="189"/>
                      <a:pt x="113" y="189"/>
                    </a:cubicBezTo>
                    <a:cubicBezTo>
                      <a:pt x="113" y="189"/>
                      <a:pt x="115" y="188"/>
                      <a:pt x="115" y="188"/>
                    </a:cubicBezTo>
                    <a:cubicBezTo>
                      <a:pt x="116" y="189"/>
                      <a:pt x="117" y="189"/>
                      <a:pt x="116" y="190"/>
                    </a:cubicBezTo>
                    <a:cubicBezTo>
                      <a:pt x="116" y="190"/>
                      <a:pt x="116" y="190"/>
                      <a:pt x="115" y="191"/>
                    </a:cubicBezTo>
                    <a:cubicBezTo>
                      <a:pt x="114" y="192"/>
                      <a:pt x="112" y="193"/>
                      <a:pt x="112" y="193"/>
                    </a:cubicBezTo>
                    <a:cubicBezTo>
                      <a:pt x="112" y="193"/>
                      <a:pt x="112" y="193"/>
                      <a:pt x="111" y="193"/>
                    </a:cubicBezTo>
                    <a:cubicBezTo>
                      <a:pt x="109" y="192"/>
                      <a:pt x="108" y="191"/>
                      <a:pt x="108" y="191"/>
                    </a:cubicBezTo>
                    <a:cubicBezTo>
                      <a:pt x="108" y="191"/>
                      <a:pt x="107" y="190"/>
                      <a:pt x="109" y="190"/>
                    </a:cubicBezTo>
                    <a:cubicBezTo>
                      <a:pt x="110" y="189"/>
                      <a:pt x="111" y="189"/>
                      <a:pt x="111" y="189"/>
                    </a:cubicBezTo>
                    <a:cubicBezTo>
                      <a:pt x="112" y="189"/>
                      <a:pt x="113" y="189"/>
                      <a:pt x="113" y="189"/>
                    </a:cubicBezTo>
                    <a:close/>
                    <a:moveTo>
                      <a:pt x="124" y="178"/>
                    </a:moveTo>
                    <a:cubicBezTo>
                      <a:pt x="124" y="178"/>
                      <a:pt x="124" y="178"/>
                      <a:pt x="124" y="178"/>
                    </a:cubicBezTo>
                    <a:cubicBezTo>
                      <a:pt x="124" y="178"/>
                      <a:pt x="126" y="177"/>
                      <a:pt x="126" y="177"/>
                    </a:cubicBezTo>
                    <a:cubicBezTo>
                      <a:pt x="126" y="177"/>
                      <a:pt x="126" y="177"/>
                      <a:pt x="127" y="177"/>
                    </a:cubicBezTo>
                    <a:cubicBezTo>
                      <a:pt x="127" y="177"/>
                      <a:pt x="127" y="177"/>
                      <a:pt x="128" y="177"/>
                    </a:cubicBezTo>
                    <a:cubicBezTo>
                      <a:pt x="128" y="177"/>
                      <a:pt x="129" y="176"/>
                      <a:pt x="130" y="177"/>
                    </a:cubicBezTo>
                    <a:cubicBezTo>
                      <a:pt x="131" y="177"/>
                      <a:pt x="131" y="178"/>
                      <a:pt x="132" y="178"/>
                    </a:cubicBezTo>
                    <a:cubicBezTo>
                      <a:pt x="132" y="178"/>
                      <a:pt x="133" y="178"/>
                      <a:pt x="133" y="178"/>
                    </a:cubicBezTo>
                    <a:cubicBezTo>
                      <a:pt x="134" y="178"/>
                      <a:pt x="134" y="178"/>
                      <a:pt x="136" y="178"/>
                    </a:cubicBezTo>
                    <a:cubicBezTo>
                      <a:pt x="138" y="178"/>
                      <a:pt x="141" y="178"/>
                      <a:pt x="141" y="178"/>
                    </a:cubicBezTo>
                    <a:cubicBezTo>
                      <a:pt x="141" y="179"/>
                      <a:pt x="142" y="178"/>
                      <a:pt x="143" y="178"/>
                    </a:cubicBezTo>
                    <a:cubicBezTo>
                      <a:pt x="145" y="179"/>
                      <a:pt x="145" y="179"/>
                      <a:pt x="145" y="179"/>
                    </a:cubicBezTo>
                    <a:cubicBezTo>
                      <a:pt x="146" y="179"/>
                      <a:pt x="145" y="180"/>
                      <a:pt x="147" y="179"/>
                    </a:cubicBezTo>
                    <a:cubicBezTo>
                      <a:pt x="148" y="179"/>
                      <a:pt x="148" y="179"/>
                      <a:pt x="148" y="179"/>
                    </a:cubicBezTo>
                    <a:cubicBezTo>
                      <a:pt x="148" y="179"/>
                      <a:pt x="148" y="179"/>
                      <a:pt x="149" y="178"/>
                    </a:cubicBezTo>
                    <a:cubicBezTo>
                      <a:pt x="150" y="178"/>
                      <a:pt x="151" y="177"/>
                      <a:pt x="151" y="177"/>
                    </a:cubicBezTo>
                    <a:cubicBezTo>
                      <a:pt x="152" y="177"/>
                      <a:pt x="152" y="177"/>
                      <a:pt x="152" y="177"/>
                    </a:cubicBezTo>
                    <a:cubicBezTo>
                      <a:pt x="152" y="180"/>
                      <a:pt x="152" y="180"/>
                      <a:pt x="152" y="180"/>
                    </a:cubicBezTo>
                    <a:cubicBezTo>
                      <a:pt x="152" y="180"/>
                      <a:pt x="152" y="180"/>
                      <a:pt x="152" y="181"/>
                    </a:cubicBezTo>
                    <a:cubicBezTo>
                      <a:pt x="152" y="181"/>
                      <a:pt x="151" y="182"/>
                      <a:pt x="150" y="182"/>
                    </a:cubicBezTo>
                    <a:cubicBezTo>
                      <a:pt x="150" y="182"/>
                      <a:pt x="149" y="181"/>
                      <a:pt x="149" y="181"/>
                    </a:cubicBezTo>
                    <a:cubicBezTo>
                      <a:pt x="149" y="180"/>
                      <a:pt x="148" y="180"/>
                      <a:pt x="148" y="180"/>
                    </a:cubicBezTo>
                    <a:cubicBezTo>
                      <a:pt x="147" y="180"/>
                      <a:pt x="146" y="181"/>
                      <a:pt x="145" y="181"/>
                    </a:cubicBezTo>
                    <a:cubicBezTo>
                      <a:pt x="145" y="181"/>
                      <a:pt x="144" y="180"/>
                      <a:pt x="144" y="180"/>
                    </a:cubicBezTo>
                    <a:cubicBezTo>
                      <a:pt x="144" y="180"/>
                      <a:pt x="142" y="180"/>
                      <a:pt x="141" y="180"/>
                    </a:cubicBezTo>
                    <a:cubicBezTo>
                      <a:pt x="141" y="180"/>
                      <a:pt x="140" y="180"/>
                      <a:pt x="139" y="180"/>
                    </a:cubicBezTo>
                    <a:cubicBezTo>
                      <a:pt x="138" y="180"/>
                      <a:pt x="137" y="180"/>
                      <a:pt x="136" y="180"/>
                    </a:cubicBezTo>
                    <a:cubicBezTo>
                      <a:pt x="135" y="181"/>
                      <a:pt x="133" y="180"/>
                      <a:pt x="133" y="181"/>
                    </a:cubicBezTo>
                    <a:cubicBezTo>
                      <a:pt x="133" y="181"/>
                      <a:pt x="133" y="182"/>
                      <a:pt x="133" y="182"/>
                    </a:cubicBezTo>
                    <a:cubicBezTo>
                      <a:pt x="133" y="182"/>
                      <a:pt x="134" y="183"/>
                      <a:pt x="133" y="183"/>
                    </a:cubicBezTo>
                    <a:cubicBezTo>
                      <a:pt x="131" y="183"/>
                      <a:pt x="131" y="183"/>
                      <a:pt x="131" y="182"/>
                    </a:cubicBezTo>
                    <a:cubicBezTo>
                      <a:pt x="130" y="181"/>
                      <a:pt x="132" y="180"/>
                      <a:pt x="129" y="181"/>
                    </a:cubicBezTo>
                    <a:cubicBezTo>
                      <a:pt x="127" y="181"/>
                      <a:pt x="127" y="180"/>
                      <a:pt x="126" y="180"/>
                    </a:cubicBezTo>
                    <a:cubicBezTo>
                      <a:pt x="126" y="181"/>
                      <a:pt x="124" y="179"/>
                      <a:pt x="123" y="180"/>
                    </a:cubicBezTo>
                    <a:cubicBezTo>
                      <a:pt x="123" y="180"/>
                      <a:pt x="122" y="181"/>
                      <a:pt x="122" y="181"/>
                    </a:cubicBezTo>
                    <a:cubicBezTo>
                      <a:pt x="122" y="181"/>
                      <a:pt x="119" y="181"/>
                      <a:pt x="119" y="181"/>
                    </a:cubicBezTo>
                    <a:cubicBezTo>
                      <a:pt x="119" y="181"/>
                      <a:pt x="120" y="178"/>
                      <a:pt x="120" y="178"/>
                    </a:cubicBezTo>
                    <a:cubicBezTo>
                      <a:pt x="120" y="178"/>
                      <a:pt x="120" y="178"/>
                      <a:pt x="121" y="178"/>
                    </a:cubicBezTo>
                    <a:cubicBezTo>
                      <a:pt x="122" y="178"/>
                      <a:pt x="123" y="178"/>
                      <a:pt x="123" y="178"/>
                    </a:cubicBezTo>
                    <a:cubicBezTo>
                      <a:pt x="124" y="178"/>
                      <a:pt x="124" y="178"/>
                      <a:pt x="124" y="178"/>
                    </a:cubicBezTo>
                    <a:close/>
                    <a:moveTo>
                      <a:pt x="120" y="172"/>
                    </a:moveTo>
                    <a:cubicBezTo>
                      <a:pt x="120" y="172"/>
                      <a:pt x="120" y="172"/>
                      <a:pt x="120" y="172"/>
                    </a:cubicBezTo>
                    <a:cubicBezTo>
                      <a:pt x="120" y="172"/>
                      <a:pt x="116" y="170"/>
                      <a:pt x="116" y="170"/>
                    </a:cubicBezTo>
                    <a:cubicBezTo>
                      <a:pt x="115" y="170"/>
                      <a:pt x="114" y="170"/>
                      <a:pt x="113" y="170"/>
                    </a:cubicBezTo>
                    <a:cubicBezTo>
                      <a:pt x="113" y="170"/>
                      <a:pt x="111" y="169"/>
                      <a:pt x="112" y="168"/>
                    </a:cubicBezTo>
                    <a:cubicBezTo>
                      <a:pt x="112" y="168"/>
                      <a:pt x="113" y="167"/>
                      <a:pt x="114" y="168"/>
                    </a:cubicBezTo>
                    <a:cubicBezTo>
                      <a:pt x="115" y="169"/>
                      <a:pt x="116" y="169"/>
                      <a:pt x="116" y="170"/>
                    </a:cubicBezTo>
                    <a:cubicBezTo>
                      <a:pt x="117" y="170"/>
                      <a:pt x="119" y="171"/>
                      <a:pt x="119" y="171"/>
                    </a:cubicBezTo>
                    <a:cubicBezTo>
                      <a:pt x="120" y="171"/>
                      <a:pt x="120" y="172"/>
                      <a:pt x="120" y="171"/>
                    </a:cubicBezTo>
                    <a:cubicBezTo>
                      <a:pt x="121" y="171"/>
                      <a:pt x="121" y="169"/>
                      <a:pt x="121" y="169"/>
                    </a:cubicBezTo>
                    <a:cubicBezTo>
                      <a:pt x="121" y="168"/>
                      <a:pt x="120" y="168"/>
                      <a:pt x="120" y="168"/>
                    </a:cubicBezTo>
                    <a:cubicBezTo>
                      <a:pt x="121" y="168"/>
                      <a:pt x="123" y="167"/>
                      <a:pt x="123" y="167"/>
                    </a:cubicBezTo>
                    <a:cubicBezTo>
                      <a:pt x="124" y="168"/>
                      <a:pt x="125" y="168"/>
                      <a:pt x="126" y="168"/>
                    </a:cubicBezTo>
                    <a:cubicBezTo>
                      <a:pt x="126" y="168"/>
                      <a:pt x="125" y="168"/>
                      <a:pt x="129" y="168"/>
                    </a:cubicBezTo>
                    <a:cubicBezTo>
                      <a:pt x="132" y="168"/>
                      <a:pt x="131" y="168"/>
                      <a:pt x="133" y="168"/>
                    </a:cubicBezTo>
                    <a:cubicBezTo>
                      <a:pt x="134" y="168"/>
                      <a:pt x="136" y="168"/>
                      <a:pt x="136" y="168"/>
                    </a:cubicBezTo>
                    <a:cubicBezTo>
                      <a:pt x="136" y="169"/>
                      <a:pt x="138" y="170"/>
                      <a:pt x="138" y="170"/>
                    </a:cubicBezTo>
                    <a:cubicBezTo>
                      <a:pt x="138" y="171"/>
                      <a:pt x="139" y="171"/>
                      <a:pt x="138" y="172"/>
                    </a:cubicBezTo>
                    <a:cubicBezTo>
                      <a:pt x="136" y="173"/>
                      <a:pt x="136" y="173"/>
                      <a:pt x="134" y="173"/>
                    </a:cubicBezTo>
                    <a:cubicBezTo>
                      <a:pt x="133" y="173"/>
                      <a:pt x="134" y="173"/>
                      <a:pt x="132" y="174"/>
                    </a:cubicBezTo>
                    <a:cubicBezTo>
                      <a:pt x="129" y="174"/>
                      <a:pt x="127" y="174"/>
                      <a:pt x="127" y="174"/>
                    </a:cubicBezTo>
                    <a:cubicBezTo>
                      <a:pt x="127" y="174"/>
                      <a:pt x="128" y="174"/>
                      <a:pt x="125" y="174"/>
                    </a:cubicBezTo>
                    <a:cubicBezTo>
                      <a:pt x="123" y="173"/>
                      <a:pt x="122" y="174"/>
                      <a:pt x="121" y="173"/>
                    </a:cubicBezTo>
                    <a:cubicBezTo>
                      <a:pt x="121" y="173"/>
                      <a:pt x="120" y="172"/>
                      <a:pt x="120" y="172"/>
                    </a:cubicBezTo>
                    <a:close/>
                    <a:moveTo>
                      <a:pt x="50" y="94"/>
                    </a:moveTo>
                    <a:cubicBezTo>
                      <a:pt x="50" y="94"/>
                      <a:pt x="50" y="94"/>
                      <a:pt x="50" y="94"/>
                    </a:cubicBezTo>
                    <a:cubicBezTo>
                      <a:pt x="50" y="94"/>
                      <a:pt x="50" y="93"/>
                      <a:pt x="50" y="93"/>
                    </a:cubicBezTo>
                    <a:cubicBezTo>
                      <a:pt x="50" y="93"/>
                      <a:pt x="50" y="93"/>
                      <a:pt x="50" y="93"/>
                    </a:cubicBezTo>
                    <a:cubicBezTo>
                      <a:pt x="50" y="93"/>
                      <a:pt x="51" y="93"/>
                      <a:pt x="51" y="93"/>
                    </a:cubicBezTo>
                    <a:cubicBezTo>
                      <a:pt x="51" y="94"/>
                      <a:pt x="51" y="94"/>
                      <a:pt x="52" y="94"/>
                    </a:cubicBezTo>
                    <a:cubicBezTo>
                      <a:pt x="52" y="94"/>
                      <a:pt x="52" y="94"/>
                      <a:pt x="53" y="94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53" y="95"/>
                      <a:pt x="53" y="97"/>
                      <a:pt x="52" y="96"/>
                    </a:cubicBezTo>
                    <a:cubicBezTo>
                      <a:pt x="51" y="96"/>
                      <a:pt x="50" y="96"/>
                      <a:pt x="50" y="95"/>
                    </a:cubicBezTo>
                    <a:cubicBezTo>
                      <a:pt x="50" y="95"/>
                      <a:pt x="50" y="94"/>
                      <a:pt x="50" y="94"/>
                    </a:cubicBezTo>
                    <a:close/>
                    <a:moveTo>
                      <a:pt x="51" y="103"/>
                    </a:moveTo>
                    <a:cubicBezTo>
                      <a:pt x="51" y="103"/>
                      <a:pt x="51" y="103"/>
                      <a:pt x="51" y="103"/>
                    </a:cubicBezTo>
                    <a:cubicBezTo>
                      <a:pt x="51" y="103"/>
                      <a:pt x="50" y="103"/>
                      <a:pt x="50" y="103"/>
                    </a:cubicBezTo>
                    <a:cubicBezTo>
                      <a:pt x="50" y="103"/>
                      <a:pt x="48" y="102"/>
                      <a:pt x="47" y="102"/>
                    </a:cubicBezTo>
                    <a:cubicBezTo>
                      <a:pt x="47" y="101"/>
                      <a:pt x="47" y="101"/>
                      <a:pt x="48" y="101"/>
                    </a:cubicBezTo>
                    <a:cubicBezTo>
                      <a:pt x="48" y="100"/>
                      <a:pt x="48" y="99"/>
                      <a:pt x="48" y="99"/>
                    </a:cubicBezTo>
                    <a:cubicBezTo>
                      <a:pt x="48" y="99"/>
                      <a:pt x="49" y="98"/>
                      <a:pt x="49" y="98"/>
                    </a:cubicBezTo>
                    <a:cubicBezTo>
                      <a:pt x="50" y="98"/>
                      <a:pt x="50" y="98"/>
                      <a:pt x="50" y="98"/>
                    </a:cubicBezTo>
                    <a:cubicBezTo>
                      <a:pt x="50" y="98"/>
                      <a:pt x="50" y="97"/>
                      <a:pt x="50" y="97"/>
                    </a:cubicBezTo>
                    <a:cubicBezTo>
                      <a:pt x="50" y="96"/>
                      <a:pt x="51" y="96"/>
                      <a:pt x="51" y="96"/>
                    </a:cubicBezTo>
                    <a:cubicBezTo>
                      <a:pt x="51" y="96"/>
                      <a:pt x="53" y="98"/>
                      <a:pt x="53" y="99"/>
                    </a:cubicBezTo>
                    <a:cubicBezTo>
                      <a:pt x="53" y="99"/>
                      <a:pt x="50" y="99"/>
                      <a:pt x="50" y="99"/>
                    </a:cubicBezTo>
                    <a:cubicBezTo>
                      <a:pt x="50" y="99"/>
                      <a:pt x="50" y="99"/>
                      <a:pt x="51" y="101"/>
                    </a:cubicBezTo>
                    <a:cubicBezTo>
                      <a:pt x="52" y="102"/>
                      <a:pt x="52" y="101"/>
                      <a:pt x="52" y="101"/>
                    </a:cubicBezTo>
                    <a:cubicBezTo>
                      <a:pt x="52" y="102"/>
                      <a:pt x="52" y="102"/>
                      <a:pt x="54" y="102"/>
                    </a:cubicBezTo>
                    <a:cubicBezTo>
                      <a:pt x="55" y="103"/>
                      <a:pt x="54" y="103"/>
                      <a:pt x="55" y="104"/>
                    </a:cubicBezTo>
                    <a:cubicBezTo>
                      <a:pt x="55" y="104"/>
                      <a:pt x="54" y="105"/>
                      <a:pt x="54" y="105"/>
                    </a:cubicBezTo>
                    <a:cubicBezTo>
                      <a:pt x="53" y="106"/>
                      <a:pt x="53" y="105"/>
                      <a:pt x="53" y="105"/>
                    </a:cubicBezTo>
                    <a:cubicBezTo>
                      <a:pt x="53" y="105"/>
                      <a:pt x="52" y="103"/>
                      <a:pt x="51" y="103"/>
                    </a:cubicBezTo>
                    <a:close/>
                    <a:moveTo>
                      <a:pt x="55" y="117"/>
                    </a:moveTo>
                    <a:cubicBezTo>
                      <a:pt x="55" y="117"/>
                      <a:pt x="55" y="117"/>
                      <a:pt x="55" y="117"/>
                    </a:cubicBezTo>
                    <a:cubicBezTo>
                      <a:pt x="55" y="117"/>
                      <a:pt x="56" y="116"/>
                      <a:pt x="56" y="117"/>
                    </a:cubicBezTo>
                    <a:cubicBezTo>
                      <a:pt x="57" y="117"/>
                      <a:pt x="57" y="118"/>
                      <a:pt x="57" y="118"/>
                    </a:cubicBezTo>
                    <a:cubicBezTo>
                      <a:pt x="58" y="119"/>
                      <a:pt x="59" y="119"/>
                      <a:pt x="60" y="119"/>
                    </a:cubicBezTo>
                    <a:cubicBezTo>
                      <a:pt x="60" y="120"/>
                      <a:pt x="60" y="121"/>
                      <a:pt x="60" y="121"/>
                    </a:cubicBezTo>
                    <a:cubicBezTo>
                      <a:pt x="60" y="121"/>
                      <a:pt x="59" y="122"/>
                      <a:pt x="59" y="121"/>
                    </a:cubicBezTo>
                    <a:cubicBezTo>
                      <a:pt x="58" y="120"/>
                      <a:pt x="58" y="120"/>
                      <a:pt x="58" y="120"/>
                    </a:cubicBezTo>
                    <a:cubicBezTo>
                      <a:pt x="58" y="120"/>
                      <a:pt x="57" y="119"/>
                      <a:pt x="57" y="119"/>
                    </a:cubicBezTo>
                    <a:cubicBezTo>
                      <a:pt x="57" y="119"/>
                      <a:pt x="55" y="117"/>
                      <a:pt x="55" y="117"/>
                    </a:cubicBezTo>
                    <a:close/>
                    <a:moveTo>
                      <a:pt x="53" y="121"/>
                    </a:moveTo>
                    <a:cubicBezTo>
                      <a:pt x="53" y="121"/>
                      <a:pt x="53" y="121"/>
                      <a:pt x="53" y="121"/>
                    </a:cubicBezTo>
                    <a:cubicBezTo>
                      <a:pt x="53" y="121"/>
                      <a:pt x="53" y="120"/>
                      <a:pt x="53" y="120"/>
                    </a:cubicBezTo>
                    <a:cubicBezTo>
                      <a:pt x="53" y="120"/>
                      <a:pt x="54" y="120"/>
                      <a:pt x="54" y="121"/>
                    </a:cubicBezTo>
                    <a:cubicBezTo>
                      <a:pt x="54" y="121"/>
                      <a:pt x="55" y="122"/>
                      <a:pt x="55" y="122"/>
                    </a:cubicBezTo>
                    <a:cubicBezTo>
                      <a:pt x="55" y="123"/>
                      <a:pt x="54" y="123"/>
                      <a:pt x="54" y="123"/>
                    </a:cubicBezTo>
                    <a:cubicBezTo>
                      <a:pt x="54" y="124"/>
                      <a:pt x="55" y="124"/>
                      <a:pt x="54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3" y="124"/>
                      <a:pt x="53" y="123"/>
                      <a:pt x="53" y="123"/>
                    </a:cubicBezTo>
                    <a:cubicBezTo>
                      <a:pt x="53" y="122"/>
                      <a:pt x="53" y="121"/>
                      <a:pt x="53" y="121"/>
                    </a:cubicBezTo>
                    <a:close/>
                    <a:moveTo>
                      <a:pt x="49" y="121"/>
                    </a:moveTo>
                    <a:cubicBezTo>
                      <a:pt x="49" y="121"/>
                      <a:pt x="49" y="121"/>
                      <a:pt x="49" y="121"/>
                    </a:cubicBezTo>
                    <a:cubicBezTo>
                      <a:pt x="49" y="121"/>
                      <a:pt x="50" y="121"/>
                      <a:pt x="50" y="122"/>
                    </a:cubicBezTo>
                    <a:cubicBezTo>
                      <a:pt x="50" y="122"/>
                      <a:pt x="51" y="122"/>
                      <a:pt x="51" y="123"/>
                    </a:cubicBezTo>
                    <a:cubicBezTo>
                      <a:pt x="51" y="123"/>
                      <a:pt x="51" y="123"/>
                      <a:pt x="51" y="124"/>
                    </a:cubicBezTo>
                    <a:cubicBezTo>
                      <a:pt x="51" y="125"/>
                      <a:pt x="52" y="125"/>
                      <a:pt x="51" y="125"/>
                    </a:cubicBezTo>
                    <a:cubicBezTo>
                      <a:pt x="50" y="124"/>
                      <a:pt x="50" y="124"/>
                      <a:pt x="50" y="124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2"/>
                      <a:pt x="49" y="122"/>
                      <a:pt x="49" y="122"/>
                    </a:cubicBezTo>
                    <a:cubicBezTo>
                      <a:pt x="49" y="121"/>
                      <a:pt x="49" y="121"/>
                      <a:pt x="49" y="121"/>
                    </a:cubicBezTo>
                    <a:close/>
                    <a:moveTo>
                      <a:pt x="34" y="116"/>
                    </a:moveTo>
                    <a:cubicBezTo>
                      <a:pt x="34" y="116"/>
                      <a:pt x="34" y="116"/>
                      <a:pt x="34" y="116"/>
                    </a:cubicBezTo>
                    <a:cubicBezTo>
                      <a:pt x="34" y="116"/>
                      <a:pt x="35" y="116"/>
                      <a:pt x="35" y="116"/>
                    </a:cubicBezTo>
                    <a:cubicBezTo>
                      <a:pt x="36" y="117"/>
                      <a:pt x="35" y="117"/>
                      <a:pt x="36" y="118"/>
                    </a:cubicBezTo>
                    <a:cubicBezTo>
                      <a:pt x="36" y="118"/>
                      <a:pt x="35" y="119"/>
                      <a:pt x="35" y="119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6"/>
                      <a:pt x="34" y="116"/>
                      <a:pt x="34" y="116"/>
                    </a:cubicBezTo>
                    <a:close/>
                    <a:moveTo>
                      <a:pt x="34" y="112"/>
                    </a:moveTo>
                    <a:cubicBezTo>
                      <a:pt x="34" y="112"/>
                      <a:pt x="34" y="112"/>
                      <a:pt x="34" y="112"/>
                    </a:cubicBezTo>
                    <a:cubicBezTo>
                      <a:pt x="34" y="112"/>
                      <a:pt x="32" y="112"/>
                      <a:pt x="32" y="112"/>
                    </a:cubicBezTo>
                    <a:cubicBezTo>
                      <a:pt x="32" y="112"/>
                      <a:pt x="31" y="112"/>
                      <a:pt x="31" y="111"/>
                    </a:cubicBezTo>
                    <a:cubicBezTo>
                      <a:pt x="31" y="111"/>
                      <a:pt x="31" y="110"/>
                      <a:pt x="32" y="110"/>
                    </a:cubicBezTo>
                    <a:cubicBezTo>
                      <a:pt x="32" y="110"/>
                      <a:pt x="32" y="109"/>
                      <a:pt x="32" y="108"/>
                    </a:cubicBezTo>
                    <a:cubicBezTo>
                      <a:pt x="32" y="108"/>
                      <a:pt x="33" y="108"/>
                      <a:pt x="33" y="108"/>
                    </a:cubicBezTo>
                    <a:cubicBezTo>
                      <a:pt x="33" y="108"/>
                      <a:pt x="34" y="109"/>
                      <a:pt x="34" y="109"/>
                    </a:cubicBezTo>
                    <a:cubicBezTo>
                      <a:pt x="34" y="109"/>
                      <a:pt x="34" y="111"/>
                      <a:pt x="34" y="112"/>
                    </a:cubicBezTo>
                    <a:close/>
                    <a:moveTo>
                      <a:pt x="34" y="89"/>
                    </a:moveTo>
                    <a:cubicBezTo>
                      <a:pt x="34" y="89"/>
                      <a:pt x="34" y="89"/>
                      <a:pt x="34" y="89"/>
                    </a:cubicBezTo>
                    <a:cubicBezTo>
                      <a:pt x="34" y="89"/>
                      <a:pt x="36" y="89"/>
                      <a:pt x="36" y="89"/>
                    </a:cubicBezTo>
                    <a:cubicBezTo>
                      <a:pt x="36" y="89"/>
                      <a:pt x="36" y="90"/>
                      <a:pt x="36" y="91"/>
                    </a:cubicBezTo>
                    <a:cubicBezTo>
                      <a:pt x="37" y="91"/>
                      <a:pt x="37" y="92"/>
                      <a:pt x="37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9" y="91"/>
                      <a:pt x="39" y="92"/>
                    </a:cubicBezTo>
                    <a:cubicBezTo>
                      <a:pt x="40" y="92"/>
                      <a:pt x="41" y="91"/>
                      <a:pt x="41" y="91"/>
                    </a:cubicBezTo>
                    <a:cubicBezTo>
                      <a:pt x="41" y="91"/>
                      <a:pt x="42" y="92"/>
                      <a:pt x="42" y="92"/>
                    </a:cubicBezTo>
                    <a:cubicBezTo>
                      <a:pt x="42" y="93"/>
                      <a:pt x="41" y="94"/>
                      <a:pt x="41" y="94"/>
                    </a:cubicBezTo>
                    <a:cubicBezTo>
                      <a:pt x="40" y="94"/>
                      <a:pt x="39" y="93"/>
                      <a:pt x="39" y="93"/>
                    </a:cubicBezTo>
                    <a:cubicBezTo>
                      <a:pt x="39" y="93"/>
                      <a:pt x="38" y="92"/>
                      <a:pt x="38" y="93"/>
                    </a:cubicBezTo>
                    <a:cubicBezTo>
                      <a:pt x="38" y="93"/>
                      <a:pt x="38" y="94"/>
                      <a:pt x="38" y="95"/>
                    </a:cubicBezTo>
                    <a:cubicBezTo>
                      <a:pt x="39" y="95"/>
                      <a:pt x="39" y="95"/>
                      <a:pt x="39" y="96"/>
                    </a:cubicBezTo>
                    <a:cubicBezTo>
                      <a:pt x="38" y="96"/>
                      <a:pt x="38" y="97"/>
                      <a:pt x="38" y="97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39" y="99"/>
                      <a:pt x="39" y="100"/>
                    </a:cubicBezTo>
                    <a:cubicBezTo>
                      <a:pt x="39" y="100"/>
                      <a:pt x="40" y="101"/>
                      <a:pt x="40" y="101"/>
                    </a:cubicBezTo>
                    <a:cubicBezTo>
                      <a:pt x="40" y="102"/>
                      <a:pt x="40" y="103"/>
                      <a:pt x="40" y="103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6"/>
                      <a:pt x="40" y="106"/>
                      <a:pt x="40" y="106"/>
                    </a:cubicBezTo>
                    <a:cubicBezTo>
                      <a:pt x="40" y="106"/>
                      <a:pt x="41" y="107"/>
                      <a:pt x="41" y="107"/>
                    </a:cubicBezTo>
                    <a:cubicBezTo>
                      <a:pt x="41" y="108"/>
                      <a:pt x="43" y="109"/>
                      <a:pt x="43" y="110"/>
                    </a:cubicBezTo>
                    <a:cubicBezTo>
                      <a:pt x="43" y="110"/>
                      <a:pt x="43" y="112"/>
                      <a:pt x="42" y="112"/>
                    </a:cubicBezTo>
                    <a:cubicBezTo>
                      <a:pt x="42" y="112"/>
                      <a:pt x="41" y="113"/>
                      <a:pt x="41" y="112"/>
                    </a:cubicBezTo>
                    <a:cubicBezTo>
                      <a:pt x="40" y="111"/>
                      <a:pt x="39" y="109"/>
                      <a:pt x="39" y="109"/>
                    </a:cubicBezTo>
                    <a:cubicBezTo>
                      <a:pt x="39" y="109"/>
                      <a:pt x="39" y="109"/>
                      <a:pt x="39" y="109"/>
                    </a:cubicBezTo>
                    <a:cubicBezTo>
                      <a:pt x="39" y="110"/>
                      <a:pt x="38" y="111"/>
                      <a:pt x="38" y="111"/>
                    </a:cubicBezTo>
                    <a:cubicBezTo>
                      <a:pt x="38" y="112"/>
                      <a:pt x="40" y="113"/>
                      <a:pt x="40" y="113"/>
                    </a:cubicBezTo>
                    <a:cubicBezTo>
                      <a:pt x="40" y="113"/>
                      <a:pt x="39" y="111"/>
                      <a:pt x="40" y="113"/>
                    </a:cubicBezTo>
                    <a:cubicBezTo>
                      <a:pt x="41" y="115"/>
                      <a:pt x="42" y="116"/>
                      <a:pt x="42" y="116"/>
                    </a:cubicBezTo>
                    <a:cubicBezTo>
                      <a:pt x="42" y="116"/>
                      <a:pt x="43" y="117"/>
                      <a:pt x="44" y="117"/>
                    </a:cubicBezTo>
                    <a:cubicBezTo>
                      <a:pt x="44" y="118"/>
                      <a:pt x="44" y="118"/>
                      <a:pt x="45" y="119"/>
                    </a:cubicBezTo>
                    <a:cubicBezTo>
                      <a:pt x="45" y="119"/>
                      <a:pt x="46" y="120"/>
                      <a:pt x="45" y="120"/>
                    </a:cubicBezTo>
                    <a:cubicBezTo>
                      <a:pt x="44" y="121"/>
                      <a:pt x="45" y="121"/>
                      <a:pt x="44" y="121"/>
                    </a:cubicBezTo>
                    <a:cubicBezTo>
                      <a:pt x="44" y="120"/>
                      <a:pt x="43" y="120"/>
                      <a:pt x="43" y="119"/>
                    </a:cubicBezTo>
                    <a:cubicBezTo>
                      <a:pt x="43" y="118"/>
                      <a:pt x="42" y="117"/>
                      <a:pt x="42" y="116"/>
                    </a:cubicBezTo>
                    <a:cubicBezTo>
                      <a:pt x="41" y="116"/>
                      <a:pt x="40" y="115"/>
                      <a:pt x="40" y="115"/>
                    </a:cubicBezTo>
                    <a:cubicBezTo>
                      <a:pt x="39" y="115"/>
                      <a:pt x="39" y="114"/>
                      <a:pt x="39" y="114"/>
                    </a:cubicBezTo>
                    <a:cubicBezTo>
                      <a:pt x="39" y="114"/>
                      <a:pt x="38" y="114"/>
                      <a:pt x="38" y="114"/>
                    </a:cubicBezTo>
                    <a:cubicBezTo>
                      <a:pt x="38" y="114"/>
                      <a:pt x="36" y="114"/>
                      <a:pt x="36" y="114"/>
                    </a:cubicBezTo>
                    <a:cubicBezTo>
                      <a:pt x="36" y="113"/>
                      <a:pt x="36" y="113"/>
                      <a:pt x="37" y="112"/>
                    </a:cubicBezTo>
                    <a:cubicBezTo>
                      <a:pt x="37" y="112"/>
                      <a:pt x="38" y="112"/>
                      <a:pt x="38" y="112"/>
                    </a:cubicBezTo>
                    <a:cubicBezTo>
                      <a:pt x="38" y="112"/>
                      <a:pt x="37" y="111"/>
                      <a:pt x="37" y="111"/>
                    </a:cubicBezTo>
                    <a:cubicBezTo>
                      <a:pt x="37" y="111"/>
                      <a:pt x="37" y="110"/>
                      <a:pt x="37" y="110"/>
                    </a:cubicBezTo>
                    <a:cubicBezTo>
                      <a:pt x="36" y="110"/>
                      <a:pt x="36" y="111"/>
                      <a:pt x="36" y="110"/>
                    </a:cubicBezTo>
                    <a:cubicBezTo>
                      <a:pt x="36" y="109"/>
                      <a:pt x="36" y="109"/>
                      <a:pt x="36" y="108"/>
                    </a:cubicBezTo>
                    <a:cubicBezTo>
                      <a:pt x="36" y="108"/>
                      <a:pt x="36" y="106"/>
                      <a:pt x="36" y="106"/>
                    </a:cubicBezTo>
                    <a:cubicBezTo>
                      <a:pt x="37" y="107"/>
                      <a:pt x="37" y="107"/>
                      <a:pt x="37" y="107"/>
                    </a:cubicBezTo>
                    <a:cubicBezTo>
                      <a:pt x="38" y="105"/>
                      <a:pt x="38" y="105"/>
                      <a:pt x="38" y="105"/>
                    </a:cubicBezTo>
                    <a:cubicBezTo>
                      <a:pt x="38" y="105"/>
                      <a:pt x="38" y="105"/>
                      <a:pt x="37" y="105"/>
                    </a:cubicBezTo>
                    <a:cubicBezTo>
                      <a:pt x="36" y="105"/>
                      <a:pt x="36" y="103"/>
                      <a:pt x="36" y="103"/>
                    </a:cubicBezTo>
                    <a:cubicBezTo>
                      <a:pt x="36" y="103"/>
                      <a:pt x="36" y="102"/>
                      <a:pt x="36" y="102"/>
                    </a:cubicBezTo>
                    <a:cubicBezTo>
                      <a:pt x="36" y="102"/>
                      <a:pt x="35" y="102"/>
                      <a:pt x="35" y="101"/>
                    </a:cubicBezTo>
                    <a:cubicBezTo>
                      <a:pt x="34" y="100"/>
                      <a:pt x="34" y="99"/>
                      <a:pt x="34" y="99"/>
                    </a:cubicBezTo>
                    <a:cubicBezTo>
                      <a:pt x="34" y="99"/>
                      <a:pt x="35" y="99"/>
                      <a:pt x="34" y="98"/>
                    </a:cubicBezTo>
                    <a:cubicBezTo>
                      <a:pt x="34" y="97"/>
                      <a:pt x="34" y="97"/>
                      <a:pt x="33" y="97"/>
                    </a:cubicBezTo>
                    <a:cubicBezTo>
                      <a:pt x="33" y="96"/>
                      <a:pt x="33" y="95"/>
                      <a:pt x="34" y="95"/>
                    </a:cubicBezTo>
                    <a:cubicBezTo>
                      <a:pt x="34" y="95"/>
                      <a:pt x="34" y="95"/>
                      <a:pt x="35" y="95"/>
                    </a:cubicBezTo>
                    <a:cubicBezTo>
                      <a:pt x="35" y="96"/>
                      <a:pt x="36" y="96"/>
                      <a:pt x="36" y="96"/>
                    </a:cubicBezTo>
                    <a:cubicBezTo>
                      <a:pt x="36" y="95"/>
                      <a:pt x="37" y="94"/>
                      <a:pt x="36" y="94"/>
                    </a:cubicBezTo>
                    <a:cubicBezTo>
                      <a:pt x="36" y="93"/>
                      <a:pt x="35" y="92"/>
                      <a:pt x="35" y="92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4" y="91"/>
                      <a:pt x="34" y="91"/>
                      <a:pt x="34" y="90"/>
                    </a:cubicBezTo>
                    <a:cubicBezTo>
                      <a:pt x="34" y="90"/>
                      <a:pt x="34" y="89"/>
                      <a:pt x="34" y="89"/>
                    </a:cubicBezTo>
                    <a:close/>
                    <a:moveTo>
                      <a:pt x="33" y="89"/>
                    </a:move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2" y="88"/>
                      <a:pt x="32" y="87"/>
                    </a:cubicBezTo>
                    <a:cubicBezTo>
                      <a:pt x="32" y="87"/>
                      <a:pt x="32" y="87"/>
                      <a:pt x="32" y="86"/>
                    </a:cubicBezTo>
                    <a:cubicBezTo>
                      <a:pt x="32" y="85"/>
                      <a:pt x="31" y="85"/>
                      <a:pt x="31" y="84"/>
                    </a:cubicBezTo>
                    <a:cubicBezTo>
                      <a:pt x="32" y="84"/>
                      <a:pt x="32" y="83"/>
                      <a:pt x="32" y="83"/>
                    </a:cubicBezTo>
                    <a:cubicBezTo>
                      <a:pt x="33" y="82"/>
                      <a:pt x="34" y="82"/>
                      <a:pt x="34" y="83"/>
                    </a:cubicBezTo>
                    <a:cubicBezTo>
                      <a:pt x="34" y="83"/>
                      <a:pt x="34" y="84"/>
                      <a:pt x="34" y="85"/>
                    </a:cubicBezTo>
                    <a:cubicBezTo>
                      <a:pt x="34" y="85"/>
                      <a:pt x="34" y="86"/>
                      <a:pt x="34" y="86"/>
                    </a:cubicBezTo>
                    <a:cubicBezTo>
                      <a:pt x="34" y="87"/>
                      <a:pt x="35" y="87"/>
                      <a:pt x="35" y="87"/>
                    </a:cubicBezTo>
                    <a:cubicBezTo>
                      <a:pt x="35" y="88"/>
                      <a:pt x="35" y="89"/>
                      <a:pt x="35" y="89"/>
                    </a:cubicBezTo>
                    <a:lnTo>
                      <a:pt x="33" y="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9">
                <a:extLst>
                  <a:ext uri="{FF2B5EF4-FFF2-40B4-BE49-F238E27FC236}">
                    <a16:creationId xmlns:a16="http://schemas.microsoft.com/office/drawing/2014/main" id="{0CCECD77-9A4C-9E41-A076-92E6886E03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4483" y="5737764"/>
                <a:ext cx="292631" cy="164101"/>
              </a:xfrm>
              <a:custGeom>
                <a:avLst/>
                <a:gdLst>
                  <a:gd name="T0" fmla="*/ 2 w 95"/>
                  <a:gd name="T1" fmla="*/ 39 h 55"/>
                  <a:gd name="T2" fmla="*/ 2 w 95"/>
                  <a:gd name="T3" fmla="*/ 36 h 55"/>
                  <a:gd name="T4" fmla="*/ 0 w 95"/>
                  <a:gd name="T5" fmla="*/ 31 h 55"/>
                  <a:gd name="T6" fmla="*/ 2 w 95"/>
                  <a:gd name="T7" fmla="*/ 31 h 55"/>
                  <a:gd name="T8" fmla="*/ 7 w 95"/>
                  <a:gd name="T9" fmla="*/ 32 h 55"/>
                  <a:gd name="T10" fmla="*/ 9 w 95"/>
                  <a:gd name="T11" fmla="*/ 31 h 55"/>
                  <a:gd name="T12" fmla="*/ 12 w 95"/>
                  <a:gd name="T13" fmla="*/ 27 h 55"/>
                  <a:gd name="T14" fmla="*/ 15 w 95"/>
                  <a:gd name="T15" fmla="*/ 27 h 55"/>
                  <a:gd name="T16" fmla="*/ 16 w 95"/>
                  <a:gd name="T17" fmla="*/ 26 h 55"/>
                  <a:gd name="T18" fmla="*/ 18 w 95"/>
                  <a:gd name="T19" fmla="*/ 27 h 55"/>
                  <a:gd name="T20" fmla="*/ 20 w 95"/>
                  <a:gd name="T21" fmla="*/ 27 h 55"/>
                  <a:gd name="T22" fmla="*/ 23 w 95"/>
                  <a:gd name="T23" fmla="*/ 28 h 55"/>
                  <a:gd name="T24" fmla="*/ 26 w 95"/>
                  <a:gd name="T25" fmla="*/ 26 h 55"/>
                  <a:gd name="T26" fmla="*/ 28 w 95"/>
                  <a:gd name="T27" fmla="*/ 20 h 55"/>
                  <a:gd name="T28" fmla="*/ 28 w 95"/>
                  <a:gd name="T29" fmla="*/ 16 h 55"/>
                  <a:gd name="T30" fmla="*/ 33 w 95"/>
                  <a:gd name="T31" fmla="*/ 18 h 55"/>
                  <a:gd name="T32" fmla="*/ 36 w 95"/>
                  <a:gd name="T33" fmla="*/ 18 h 55"/>
                  <a:gd name="T34" fmla="*/ 44 w 95"/>
                  <a:gd name="T35" fmla="*/ 19 h 55"/>
                  <a:gd name="T36" fmla="*/ 58 w 95"/>
                  <a:gd name="T37" fmla="*/ 18 h 55"/>
                  <a:gd name="T38" fmla="*/ 61 w 95"/>
                  <a:gd name="T39" fmla="*/ 16 h 55"/>
                  <a:gd name="T40" fmla="*/ 66 w 95"/>
                  <a:gd name="T41" fmla="*/ 15 h 55"/>
                  <a:gd name="T42" fmla="*/ 70 w 95"/>
                  <a:gd name="T43" fmla="*/ 13 h 55"/>
                  <a:gd name="T44" fmla="*/ 76 w 95"/>
                  <a:gd name="T45" fmla="*/ 10 h 55"/>
                  <a:gd name="T46" fmla="*/ 78 w 95"/>
                  <a:gd name="T47" fmla="*/ 8 h 55"/>
                  <a:gd name="T48" fmla="*/ 80 w 95"/>
                  <a:gd name="T49" fmla="*/ 8 h 55"/>
                  <a:gd name="T50" fmla="*/ 83 w 95"/>
                  <a:gd name="T51" fmla="*/ 7 h 55"/>
                  <a:gd name="T52" fmla="*/ 89 w 95"/>
                  <a:gd name="T53" fmla="*/ 3 h 55"/>
                  <a:gd name="T54" fmla="*/ 94 w 95"/>
                  <a:gd name="T55" fmla="*/ 2 h 55"/>
                  <a:gd name="T56" fmla="*/ 89 w 95"/>
                  <a:gd name="T57" fmla="*/ 6 h 55"/>
                  <a:gd name="T58" fmla="*/ 83 w 95"/>
                  <a:gd name="T59" fmla="*/ 11 h 55"/>
                  <a:gd name="T60" fmla="*/ 76 w 95"/>
                  <a:gd name="T61" fmla="*/ 15 h 55"/>
                  <a:gd name="T62" fmla="*/ 73 w 95"/>
                  <a:gd name="T63" fmla="*/ 19 h 55"/>
                  <a:gd name="T64" fmla="*/ 68 w 95"/>
                  <a:gd name="T65" fmla="*/ 20 h 55"/>
                  <a:gd name="T66" fmla="*/ 67 w 95"/>
                  <a:gd name="T67" fmla="*/ 27 h 55"/>
                  <a:gd name="T68" fmla="*/ 73 w 95"/>
                  <a:gd name="T69" fmla="*/ 34 h 55"/>
                  <a:gd name="T70" fmla="*/ 74 w 95"/>
                  <a:gd name="T71" fmla="*/ 38 h 55"/>
                  <a:gd name="T72" fmla="*/ 70 w 95"/>
                  <a:gd name="T73" fmla="*/ 36 h 55"/>
                  <a:gd name="T74" fmla="*/ 63 w 95"/>
                  <a:gd name="T75" fmla="*/ 37 h 55"/>
                  <a:gd name="T76" fmla="*/ 59 w 95"/>
                  <a:gd name="T77" fmla="*/ 36 h 55"/>
                  <a:gd name="T78" fmla="*/ 55 w 95"/>
                  <a:gd name="T79" fmla="*/ 43 h 55"/>
                  <a:gd name="T80" fmla="*/ 52 w 95"/>
                  <a:gd name="T81" fmla="*/ 46 h 55"/>
                  <a:gd name="T82" fmla="*/ 47 w 95"/>
                  <a:gd name="T83" fmla="*/ 47 h 55"/>
                  <a:gd name="T84" fmla="*/ 43 w 95"/>
                  <a:gd name="T85" fmla="*/ 49 h 55"/>
                  <a:gd name="T86" fmla="*/ 36 w 95"/>
                  <a:gd name="T87" fmla="*/ 50 h 55"/>
                  <a:gd name="T88" fmla="*/ 29 w 95"/>
                  <a:gd name="T89" fmla="*/ 53 h 55"/>
                  <a:gd name="T90" fmla="*/ 24 w 95"/>
                  <a:gd name="T91" fmla="*/ 50 h 55"/>
                  <a:gd name="T92" fmla="*/ 19 w 95"/>
                  <a:gd name="T93" fmla="*/ 53 h 55"/>
                  <a:gd name="T94" fmla="*/ 12 w 95"/>
                  <a:gd name="T95" fmla="*/ 50 h 55"/>
                  <a:gd name="T96" fmla="*/ 8 w 95"/>
                  <a:gd name="T97" fmla="*/ 50 h 55"/>
                  <a:gd name="T98" fmla="*/ 5 w 95"/>
                  <a:gd name="T99" fmla="*/ 45 h 55"/>
                  <a:gd name="T100" fmla="*/ 2 w 95"/>
                  <a:gd name="T101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5" h="55">
                    <a:moveTo>
                      <a:pt x="2" y="39"/>
                    </a:moveTo>
                    <a:cubicBezTo>
                      <a:pt x="2" y="39"/>
                      <a:pt x="2" y="38"/>
                      <a:pt x="2" y="36"/>
                    </a:cubicBezTo>
                    <a:cubicBezTo>
                      <a:pt x="1" y="34"/>
                      <a:pt x="0" y="31"/>
                      <a:pt x="0" y="31"/>
                    </a:cubicBezTo>
                    <a:cubicBezTo>
                      <a:pt x="0" y="31"/>
                      <a:pt x="1" y="30"/>
                      <a:pt x="2" y="31"/>
                    </a:cubicBezTo>
                    <a:cubicBezTo>
                      <a:pt x="3" y="32"/>
                      <a:pt x="4" y="34"/>
                      <a:pt x="7" y="32"/>
                    </a:cubicBezTo>
                    <a:cubicBezTo>
                      <a:pt x="8" y="32"/>
                      <a:pt x="9" y="32"/>
                      <a:pt x="9" y="31"/>
                    </a:cubicBezTo>
                    <a:cubicBezTo>
                      <a:pt x="11" y="29"/>
                      <a:pt x="11" y="27"/>
                      <a:pt x="12" y="27"/>
                    </a:cubicBezTo>
                    <a:cubicBezTo>
                      <a:pt x="13" y="26"/>
                      <a:pt x="13" y="27"/>
                      <a:pt x="15" y="27"/>
                    </a:cubicBezTo>
                    <a:cubicBezTo>
                      <a:pt x="15" y="27"/>
                      <a:pt x="16" y="26"/>
                      <a:pt x="16" y="26"/>
                    </a:cubicBezTo>
                    <a:cubicBezTo>
                      <a:pt x="17" y="26"/>
                      <a:pt x="17" y="27"/>
                      <a:pt x="18" y="27"/>
                    </a:cubicBezTo>
                    <a:cubicBezTo>
                      <a:pt x="19" y="27"/>
                      <a:pt x="19" y="26"/>
                      <a:pt x="20" y="27"/>
                    </a:cubicBezTo>
                    <a:cubicBezTo>
                      <a:pt x="21" y="27"/>
                      <a:pt x="22" y="28"/>
                      <a:pt x="23" y="28"/>
                    </a:cubicBezTo>
                    <a:cubicBezTo>
                      <a:pt x="24" y="28"/>
                      <a:pt x="26" y="28"/>
                      <a:pt x="26" y="26"/>
                    </a:cubicBezTo>
                    <a:cubicBezTo>
                      <a:pt x="27" y="25"/>
                      <a:pt x="28" y="23"/>
                      <a:pt x="28" y="20"/>
                    </a:cubicBezTo>
                    <a:cubicBezTo>
                      <a:pt x="28" y="17"/>
                      <a:pt x="27" y="15"/>
                      <a:pt x="28" y="16"/>
                    </a:cubicBezTo>
                    <a:cubicBezTo>
                      <a:pt x="28" y="16"/>
                      <a:pt x="31" y="17"/>
                      <a:pt x="33" y="18"/>
                    </a:cubicBezTo>
                    <a:cubicBezTo>
                      <a:pt x="35" y="18"/>
                      <a:pt x="34" y="17"/>
                      <a:pt x="36" y="18"/>
                    </a:cubicBezTo>
                    <a:cubicBezTo>
                      <a:pt x="38" y="18"/>
                      <a:pt x="42" y="19"/>
                      <a:pt x="44" y="19"/>
                    </a:cubicBezTo>
                    <a:cubicBezTo>
                      <a:pt x="48" y="19"/>
                      <a:pt x="53" y="19"/>
                      <a:pt x="58" y="18"/>
                    </a:cubicBezTo>
                    <a:cubicBezTo>
                      <a:pt x="58" y="17"/>
                      <a:pt x="60" y="16"/>
                      <a:pt x="61" y="16"/>
                    </a:cubicBezTo>
                    <a:cubicBezTo>
                      <a:pt x="62" y="15"/>
                      <a:pt x="64" y="16"/>
                      <a:pt x="66" y="15"/>
                    </a:cubicBezTo>
                    <a:cubicBezTo>
                      <a:pt x="67" y="15"/>
                      <a:pt x="69" y="14"/>
                      <a:pt x="70" y="13"/>
                    </a:cubicBezTo>
                    <a:cubicBezTo>
                      <a:pt x="72" y="12"/>
                      <a:pt x="74" y="11"/>
                      <a:pt x="76" y="10"/>
                    </a:cubicBezTo>
                    <a:cubicBezTo>
                      <a:pt x="77" y="10"/>
                      <a:pt x="77" y="9"/>
                      <a:pt x="78" y="8"/>
                    </a:cubicBezTo>
                    <a:cubicBezTo>
                      <a:pt x="79" y="8"/>
                      <a:pt x="79" y="8"/>
                      <a:pt x="80" y="8"/>
                    </a:cubicBezTo>
                    <a:cubicBezTo>
                      <a:pt x="81" y="8"/>
                      <a:pt x="82" y="7"/>
                      <a:pt x="83" y="7"/>
                    </a:cubicBezTo>
                    <a:cubicBezTo>
                      <a:pt x="85" y="6"/>
                      <a:pt x="86" y="5"/>
                      <a:pt x="89" y="3"/>
                    </a:cubicBezTo>
                    <a:cubicBezTo>
                      <a:pt x="92" y="0"/>
                      <a:pt x="95" y="0"/>
                      <a:pt x="94" y="2"/>
                    </a:cubicBezTo>
                    <a:cubicBezTo>
                      <a:pt x="94" y="3"/>
                      <a:pt x="90" y="5"/>
                      <a:pt x="89" y="6"/>
                    </a:cubicBezTo>
                    <a:cubicBezTo>
                      <a:pt x="87" y="8"/>
                      <a:pt x="85" y="10"/>
                      <a:pt x="83" y="11"/>
                    </a:cubicBezTo>
                    <a:cubicBezTo>
                      <a:pt x="81" y="11"/>
                      <a:pt x="78" y="13"/>
                      <a:pt x="76" y="15"/>
                    </a:cubicBezTo>
                    <a:cubicBezTo>
                      <a:pt x="74" y="16"/>
                      <a:pt x="74" y="18"/>
                      <a:pt x="73" y="19"/>
                    </a:cubicBezTo>
                    <a:cubicBezTo>
                      <a:pt x="70" y="21"/>
                      <a:pt x="69" y="19"/>
                      <a:pt x="68" y="20"/>
                    </a:cubicBezTo>
                    <a:cubicBezTo>
                      <a:pt x="68" y="22"/>
                      <a:pt x="67" y="25"/>
                      <a:pt x="67" y="27"/>
                    </a:cubicBezTo>
                    <a:cubicBezTo>
                      <a:pt x="68" y="30"/>
                      <a:pt x="71" y="32"/>
                      <a:pt x="73" y="34"/>
                    </a:cubicBezTo>
                    <a:cubicBezTo>
                      <a:pt x="73" y="34"/>
                      <a:pt x="76" y="37"/>
                      <a:pt x="74" y="38"/>
                    </a:cubicBezTo>
                    <a:cubicBezTo>
                      <a:pt x="73" y="38"/>
                      <a:pt x="72" y="36"/>
                      <a:pt x="70" y="36"/>
                    </a:cubicBezTo>
                    <a:cubicBezTo>
                      <a:pt x="68" y="36"/>
                      <a:pt x="65" y="36"/>
                      <a:pt x="63" y="37"/>
                    </a:cubicBezTo>
                    <a:cubicBezTo>
                      <a:pt x="62" y="37"/>
                      <a:pt x="61" y="36"/>
                      <a:pt x="59" y="36"/>
                    </a:cubicBezTo>
                    <a:cubicBezTo>
                      <a:pt x="57" y="37"/>
                      <a:pt x="55" y="41"/>
                      <a:pt x="55" y="43"/>
                    </a:cubicBezTo>
                    <a:cubicBezTo>
                      <a:pt x="55" y="44"/>
                      <a:pt x="53" y="44"/>
                      <a:pt x="52" y="46"/>
                    </a:cubicBezTo>
                    <a:cubicBezTo>
                      <a:pt x="50" y="47"/>
                      <a:pt x="49" y="46"/>
                      <a:pt x="47" y="47"/>
                    </a:cubicBezTo>
                    <a:cubicBezTo>
                      <a:pt x="45" y="48"/>
                      <a:pt x="45" y="49"/>
                      <a:pt x="43" y="49"/>
                    </a:cubicBezTo>
                    <a:cubicBezTo>
                      <a:pt x="40" y="49"/>
                      <a:pt x="37" y="50"/>
                      <a:pt x="36" y="50"/>
                    </a:cubicBezTo>
                    <a:cubicBezTo>
                      <a:pt x="30" y="50"/>
                      <a:pt x="33" y="55"/>
                      <a:pt x="29" y="53"/>
                    </a:cubicBezTo>
                    <a:cubicBezTo>
                      <a:pt x="27" y="53"/>
                      <a:pt x="26" y="51"/>
                      <a:pt x="24" y="50"/>
                    </a:cubicBezTo>
                    <a:cubicBezTo>
                      <a:pt x="23" y="50"/>
                      <a:pt x="21" y="52"/>
                      <a:pt x="19" y="53"/>
                    </a:cubicBezTo>
                    <a:cubicBezTo>
                      <a:pt x="17" y="54"/>
                      <a:pt x="14" y="51"/>
                      <a:pt x="12" y="50"/>
                    </a:cubicBezTo>
                    <a:cubicBezTo>
                      <a:pt x="10" y="49"/>
                      <a:pt x="9" y="51"/>
                      <a:pt x="8" y="50"/>
                    </a:cubicBezTo>
                    <a:cubicBezTo>
                      <a:pt x="6" y="48"/>
                      <a:pt x="7" y="46"/>
                      <a:pt x="5" y="45"/>
                    </a:cubicBezTo>
                    <a:cubicBezTo>
                      <a:pt x="4" y="43"/>
                      <a:pt x="2" y="41"/>
                      <a:pt x="2" y="3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A68FD4EA-3D12-E744-A9A2-69C013E596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8645" y="4453748"/>
                <a:ext cx="573377" cy="591626"/>
              </a:xfrm>
              <a:custGeom>
                <a:avLst/>
                <a:gdLst>
                  <a:gd name="T0" fmla="*/ 13 w 186"/>
                  <a:gd name="T1" fmla="*/ 14 h 198"/>
                  <a:gd name="T2" fmla="*/ 23 w 186"/>
                  <a:gd name="T3" fmla="*/ 6 h 198"/>
                  <a:gd name="T4" fmla="*/ 32 w 186"/>
                  <a:gd name="T5" fmla="*/ 3 h 198"/>
                  <a:gd name="T6" fmla="*/ 48 w 186"/>
                  <a:gd name="T7" fmla="*/ 1 h 198"/>
                  <a:gd name="T8" fmla="*/ 62 w 186"/>
                  <a:gd name="T9" fmla="*/ 9 h 198"/>
                  <a:gd name="T10" fmla="*/ 74 w 186"/>
                  <a:gd name="T11" fmla="*/ 20 h 198"/>
                  <a:gd name="T12" fmla="*/ 77 w 186"/>
                  <a:gd name="T13" fmla="*/ 32 h 198"/>
                  <a:gd name="T14" fmla="*/ 94 w 186"/>
                  <a:gd name="T15" fmla="*/ 40 h 198"/>
                  <a:gd name="T16" fmla="*/ 105 w 186"/>
                  <a:gd name="T17" fmla="*/ 44 h 198"/>
                  <a:gd name="T18" fmla="*/ 109 w 186"/>
                  <a:gd name="T19" fmla="*/ 54 h 198"/>
                  <a:gd name="T20" fmla="*/ 106 w 186"/>
                  <a:gd name="T21" fmla="*/ 63 h 198"/>
                  <a:gd name="T22" fmla="*/ 117 w 186"/>
                  <a:gd name="T23" fmla="*/ 69 h 198"/>
                  <a:gd name="T24" fmla="*/ 131 w 186"/>
                  <a:gd name="T25" fmla="*/ 70 h 198"/>
                  <a:gd name="T26" fmla="*/ 140 w 186"/>
                  <a:gd name="T27" fmla="*/ 68 h 198"/>
                  <a:gd name="T28" fmla="*/ 153 w 186"/>
                  <a:gd name="T29" fmla="*/ 65 h 198"/>
                  <a:gd name="T30" fmla="*/ 154 w 186"/>
                  <a:gd name="T31" fmla="*/ 67 h 198"/>
                  <a:gd name="T32" fmla="*/ 155 w 186"/>
                  <a:gd name="T33" fmla="*/ 77 h 198"/>
                  <a:gd name="T34" fmla="*/ 160 w 186"/>
                  <a:gd name="T35" fmla="*/ 84 h 198"/>
                  <a:gd name="T36" fmla="*/ 156 w 186"/>
                  <a:gd name="T37" fmla="*/ 96 h 198"/>
                  <a:gd name="T38" fmla="*/ 155 w 186"/>
                  <a:gd name="T39" fmla="*/ 112 h 198"/>
                  <a:gd name="T40" fmla="*/ 168 w 186"/>
                  <a:gd name="T41" fmla="*/ 126 h 198"/>
                  <a:gd name="T42" fmla="*/ 182 w 186"/>
                  <a:gd name="T43" fmla="*/ 136 h 198"/>
                  <a:gd name="T44" fmla="*/ 178 w 186"/>
                  <a:gd name="T45" fmla="*/ 151 h 198"/>
                  <a:gd name="T46" fmla="*/ 170 w 186"/>
                  <a:gd name="T47" fmla="*/ 159 h 198"/>
                  <a:gd name="T48" fmla="*/ 170 w 186"/>
                  <a:gd name="T49" fmla="*/ 175 h 198"/>
                  <a:gd name="T50" fmla="*/ 173 w 186"/>
                  <a:gd name="T51" fmla="*/ 185 h 198"/>
                  <a:gd name="T52" fmla="*/ 160 w 186"/>
                  <a:gd name="T53" fmla="*/ 190 h 198"/>
                  <a:gd name="T54" fmla="*/ 150 w 186"/>
                  <a:gd name="T55" fmla="*/ 193 h 198"/>
                  <a:gd name="T56" fmla="*/ 139 w 186"/>
                  <a:gd name="T57" fmla="*/ 197 h 198"/>
                  <a:gd name="T58" fmla="*/ 139 w 186"/>
                  <a:gd name="T59" fmla="*/ 186 h 198"/>
                  <a:gd name="T60" fmla="*/ 144 w 186"/>
                  <a:gd name="T61" fmla="*/ 175 h 198"/>
                  <a:gd name="T62" fmla="*/ 128 w 186"/>
                  <a:gd name="T63" fmla="*/ 172 h 198"/>
                  <a:gd name="T64" fmla="*/ 116 w 186"/>
                  <a:gd name="T65" fmla="*/ 160 h 198"/>
                  <a:gd name="T66" fmla="*/ 101 w 186"/>
                  <a:gd name="T67" fmla="*/ 151 h 198"/>
                  <a:gd name="T68" fmla="*/ 93 w 186"/>
                  <a:gd name="T69" fmla="*/ 157 h 198"/>
                  <a:gd name="T70" fmla="*/ 89 w 186"/>
                  <a:gd name="T71" fmla="*/ 173 h 198"/>
                  <a:gd name="T72" fmla="*/ 81 w 186"/>
                  <a:gd name="T73" fmla="*/ 172 h 198"/>
                  <a:gd name="T74" fmla="*/ 75 w 186"/>
                  <a:gd name="T75" fmla="*/ 168 h 198"/>
                  <a:gd name="T76" fmla="*/ 65 w 186"/>
                  <a:gd name="T77" fmla="*/ 162 h 198"/>
                  <a:gd name="T78" fmla="*/ 57 w 186"/>
                  <a:gd name="T79" fmla="*/ 164 h 198"/>
                  <a:gd name="T80" fmla="*/ 50 w 186"/>
                  <a:gd name="T81" fmla="*/ 161 h 198"/>
                  <a:gd name="T82" fmla="*/ 45 w 186"/>
                  <a:gd name="T83" fmla="*/ 157 h 198"/>
                  <a:gd name="T84" fmla="*/ 40 w 186"/>
                  <a:gd name="T85" fmla="*/ 152 h 198"/>
                  <a:gd name="T86" fmla="*/ 32 w 186"/>
                  <a:gd name="T87" fmla="*/ 148 h 198"/>
                  <a:gd name="T88" fmla="*/ 34 w 186"/>
                  <a:gd name="T89" fmla="*/ 144 h 198"/>
                  <a:gd name="T90" fmla="*/ 43 w 186"/>
                  <a:gd name="T91" fmla="*/ 140 h 198"/>
                  <a:gd name="T92" fmla="*/ 35 w 186"/>
                  <a:gd name="T93" fmla="*/ 127 h 198"/>
                  <a:gd name="T94" fmla="*/ 32 w 186"/>
                  <a:gd name="T95" fmla="*/ 120 h 198"/>
                  <a:gd name="T96" fmla="*/ 43 w 186"/>
                  <a:gd name="T97" fmla="*/ 118 h 198"/>
                  <a:gd name="T98" fmla="*/ 37 w 186"/>
                  <a:gd name="T99" fmla="*/ 111 h 198"/>
                  <a:gd name="T100" fmla="*/ 28 w 186"/>
                  <a:gd name="T101" fmla="*/ 106 h 198"/>
                  <a:gd name="T102" fmla="*/ 22 w 186"/>
                  <a:gd name="T103" fmla="*/ 98 h 198"/>
                  <a:gd name="T104" fmla="*/ 24 w 186"/>
                  <a:gd name="T105" fmla="*/ 87 h 198"/>
                  <a:gd name="T106" fmla="*/ 27 w 186"/>
                  <a:gd name="T107" fmla="*/ 73 h 198"/>
                  <a:gd name="T108" fmla="*/ 15 w 186"/>
                  <a:gd name="T109" fmla="*/ 74 h 198"/>
                  <a:gd name="T110" fmla="*/ 14 w 186"/>
                  <a:gd name="T111" fmla="*/ 63 h 198"/>
                  <a:gd name="T112" fmla="*/ 16 w 186"/>
                  <a:gd name="T113" fmla="*/ 57 h 198"/>
                  <a:gd name="T114" fmla="*/ 24 w 186"/>
                  <a:gd name="T115" fmla="*/ 53 h 198"/>
                  <a:gd name="T116" fmla="*/ 13 w 186"/>
                  <a:gd name="T117" fmla="*/ 51 h 198"/>
                  <a:gd name="T118" fmla="*/ 7 w 186"/>
                  <a:gd name="T119" fmla="*/ 43 h 198"/>
                  <a:gd name="T120" fmla="*/ 5 w 186"/>
                  <a:gd name="T121" fmla="*/ 40 h 198"/>
                  <a:gd name="T122" fmla="*/ 3 w 186"/>
                  <a:gd name="T123" fmla="*/ 31 h 198"/>
                  <a:gd name="T124" fmla="*/ 4 w 186"/>
                  <a:gd name="T125" fmla="*/ 2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6" h="198">
                    <a:moveTo>
                      <a:pt x="11" y="14"/>
                    </a:move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2" y="14"/>
                      <a:pt x="13" y="14"/>
                    </a:cubicBezTo>
                    <a:cubicBezTo>
                      <a:pt x="15" y="14"/>
                      <a:pt x="16" y="14"/>
                      <a:pt x="16" y="14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2" y="6"/>
                      <a:pt x="23" y="6"/>
                    </a:cubicBezTo>
                    <a:cubicBezTo>
                      <a:pt x="25" y="6"/>
                      <a:pt x="23" y="4"/>
                      <a:pt x="23" y="4"/>
                    </a:cubicBezTo>
                    <a:cubicBezTo>
                      <a:pt x="23" y="4"/>
                      <a:pt x="28" y="2"/>
                      <a:pt x="30" y="2"/>
                    </a:cubicBezTo>
                    <a:cubicBezTo>
                      <a:pt x="30" y="2"/>
                      <a:pt x="30" y="2"/>
                      <a:pt x="31" y="2"/>
                    </a:cubicBezTo>
                    <a:cubicBezTo>
                      <a:pt x="32" y="2"/>
                      <a:pt x="32" y="3"/>
                      <a:pt x="32" y="3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6" y="1"/>
                      <a:pt x="42" y="0"/>
                      <a:pt x="43" y="0"/>
                    </a:cubicBezTo>
                    <a:cubicBezTo>
                      <a:pt x="44" y="0"/>
                      <a:pt x="46" y="1"/>
                      <a:pt x="46" y="1"/>
                    </a:cubicBezTo>
                    <a:cubicBezTo>
                      <a:pt x="48" y="1"/>
                      <a:pt x="48" y="1"/>
                      <a:pt x="48" y="1"/>
                    </a:cubicBezTo>
                    <a:cubicBezTo>
                      <a:pt x="48" y="1"/>
                      <a:pt x="49" y="2"/>
                      <a:pt x="50" y="2"/>
                    </a:cubicBezTo>
                    <a:cubicBezTo>
                      <a:pt x="52" y="3"/>
                      <a:pt x="53" y="6"/>
                      <a:pt x="54" y="6"/>
                    </a:cubicBezTo>
                    <a:cubicBezTo>
                      <a:pt x="56" y="7"/>
                      <a:pt x="58" y="7"/>
                      <a:pt x="59" y="7"/>
                    </a:cubicBezTo>
                    <a:cubicBezTo>
                      <a:pt x="60" y="8"/>
                      <a:pt x="62" y="9"/>
                      <a:pt x="62" y="9"/>
                    </a:cubicBezTo>
                    <a:cubicBezTo>
                      <a:pt x="62" y="9"/>
                      <a:pt x="67" y="14"/>
                      <a:pt x="68" y="14"/>
                    </a:cubicBezTo>
                    <a:cubicBezTo>
                      <a:pt x="69" y="14"/>
                      <a:pt x="69" y="14"/>
                      <a:pt x="70" y="16"/>
                    </a:cubicBezTo>
                    <a:cubicBezTo>
                      <a:pt x="71" y="17"/>
                      <a:pt x="74" y="16"/>
                      <a:pt x="74" y="16"/>
                    </a:cubicBezTo>
                    <a:cubicBezTo>
                      <a:pt x="74" y="16"/>
                      <a:pt x="75" y="19"/>
                      <a:pt x="74" y="20"/>
                    </a:cubicBezTo>
                    <a:cubicBezTo>
                      <a:pt x="74" y="21"/>
                      <a:pt x="74" y="24"/>
                      <a:pt x="74" y="24"/>
                    </a:cubicBezTo>
                    <a:cubicBezTo>
                      <a:pt x="74" y="24"/>
                      <a:pt x="74" y="25"/>
                      <a:pt x="74" y="26"/>
                    </a:cubicBezTo>
                    <a:cubicBezTo>
                      <a:pt x="75" y="28"/>
                      <a:pt x="76" y="28"/>
                      <a:pt x="76" y="30"/>
                    </a:cubicBezTo>
                    <a:cubicBezTo>
                      <a:pt x="77" y="31"/>
                      <a:pt x="76" y="31"/>
                      <a:pt x="77" y="32"/>
                    </a:cubicBezTo>
                    <a:cubicBezTo>
                      <a:pt x="78" y="33"/>
                      <a:pt x="79" y="35"/>
                      <a:pt x="80" y="35"/>
                    </a:cubicBezTo>
                    <a:cubicBezTo>
                      <a:pt x="81" y="35"/>
                      <a:pt x="82" y="35"/>
                      <a:pt x="85" y="36"/>
                    </a:cubicBezTo>
                    <a:cubicBezTo>
                      <a:pt x="88" y="38"/>
                      <a:pt x="89" y="38"/>
                      <a:pt x="90" y="39"/>
                    </a:cubicBezTo>
                    <a:cubicBezTo>
                      <a:pt x="92" y="40"/>
                      <a:pt x="91" y="39"/>
                      <a:pt x="94" y="40"/>
                    </a:cubicBezTo>
                    <a:cubicBezTo>
                      <a:pt x="98" y="41"/>
                      <a:pt x="97" y="40"/>
                      <a:pt x="98" y="41"/>
                    </a:cubicBezTo>
                    <a:cubicBezTo>
                      <a:pt x="99" y="41"/>
                      <a:pt x="98" y="40"/>
                      <a:pt x="100" y="41"/>
                    </a:cubicBezTo>
                    <a:cubicBezTo>
                      <a:pt x="103" y="41"/>
                      <a:pt x="105" y="42"/>
                      <a:pt x="105" y="42"/>
                    </a:cubicBezTo>
                    <a:cubicBezTo>
                      <a:pt x="105" y="44"/>
                      <a:pt x="105" y="44"/>
                      <a:pt x="105" y="44"/>
                    </a:cubicBezTo>
                    <a:cubicBezTo>
                      <a:pt x="103" y="48"/>
                      <a:pt x="103" y="48"/>
                      <a:pt x="103" y="48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3" y="51"/>
                      <a:pt x="101" y="51"/>
                      <a:pt x="103" y="52"/>
                    </a:cubicBezTo>
                    <a:cubicBezTo>
                      <a:pt x="105" y="53"/>
                      <a:pt x="109" y="54"/>
                      <a:pt x="109" y="54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12" y="56"/>
                      <a:pt x="110" y="59"/>
                      <a:pt x="109" y="60"/>
                    </a:cubicBezTo>
                    <a:cubicBezTo>
                      <a:pt x="108" y="60"/>
                      <a:pt x="105" y="60"/>
                      <a:pt x="105" y="60"/>
                    </a:cubicBezTo>
                    <a:cubicBezTo>
                      <a:pt x="105" y="60"/>
                      <a:pt x="104" y="63"/>
                      <a:pt x="106" y="63"/>
                    </a:cubicBezTo>
                    <a:cubicBezTo>
                      <a:pt x="107" y="64"/>
                      <a:pt x="109" y="64"/>
                      <a:pt x="110" y="64"/>
                    </a:cubicBezTo>
                    <a:cubicBezTo>
                      <a:pt x="111" y="64"/>
                      <a:pt x="113" y="65"/>
                      <a:pt x="113" y="65"/>
                    </a:cubicBezTo>
                    <a:cubicBezTo>
                      <a:pt x="113" y="65"/>
                      <a:pt x="114" y="65"/>
                      <a:pt x="115" y="66"/>
                    </a:cubicBezTo>
                    <a:cubicBezTo>
                      <a:pt x="115" y="68"/>
                      <a:pt x="116" y="69"/>
                      <a:pt x="117" y="69"/>
                    </a:cubicBezTo>
                    <a:cubicBezTo>
                      <a:pt x="118" y="69"/>
                      <a:pt x="120" y="69"/>
                      <a:pt x="121" y="69"/>
                    </a:cubicBezTo>
                    <a:cubicBezTo>
                      <a:pt x="122" y="69"/>
                      <a:pt x="122" y="68"/>
                      <a:pt x="123" y="68"/>
                    </a:cubicBezTo>
                    <a:cubicBezTo>
                      <a:pt x="124" y="69"/>
                      <a:pt x="130" y="68"/>
                      <a:pt x="130" y="68"/>
                    </a:cubicBezTo>
                    <a:cubicBezTo>
                      <a:pt x="130" y="68"/>
                      <a:pt x="130" y="68"/>
                      <a:pt x="131" y="70"/>
                    </a:cubicBezTo>
                    <a:cubicBezTo>
                      <a:pt x="133" y="73"/>
                      <a:pt x="136" y="74"/>
                      <a:pt x="136" y="74"/>
                    </a:cubicBezTo>
                    <a:cubicBezTo>
                      <a:pt x="136" y="74"/>
                      <a:pt x="137" y="75"/>
                      <a:pt x="137" y="74"/>
                    </a:cubicBezTo>
                    <a:cubicBezTo>
                      <a:pt x="137" y="73"/>
                      <a:pt x="138" y="72"/>
                      <a:pt x="138" y="72"/>
                    </a:cubicBezTo>
                    <a:cubicBezTo>
                      <a:pt x="138" y="72"/>
                      <a:pt x="140" y="69"/>
                      <a:pt x="140" y="68"/>
                    </a:cubicBezTo>
                    <a:cubicBezTo>
                      <a:pt x="141" y="67"/>
                      <a:pt x="142" y="64"/>
                      <a:pt x="143" y="64"/>
                    </a:cubicBezTo>
                    <a:cubicBezTo>
                      <a:pt x="144" y="63"/>
                      <a:pt x="147" y="61"/>
                      <a:pt x="147" y="61"/>
                    </a:cubicBezTo>
                    <a:cubicBezTo>
                      <a:pt x="147" y="61"/>
                      <a:pt x="147" y="60"/>
                      <a:pt x="149" y="61"/>
                    </a:cubicBezTo>
                    <a:cubicBezTo>
                      <a:pt x="150" y="63"/>
                      <a:pt x="153" y="65"/>
                      <a:pt x="153" y="65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58" y="65"/>
                      <a:pt x="161" y="66"/>
                      <a:pt x="161" y="67"/>
                    </a:cubicBezTo>
                    <a:cubicBezTo>
                      <a:pt x="161" y="68"/>
                      <a:pt x="160" y="68"/>
                      <a:pt x="158" y="69"/>
                    </a:cubicBezTo>
                    <a:cubicBezTo>
                      <a:pt x="157" y="69"/>
                      <a:pt x="154" y="66"/>
                      <a:pt x="154" y="67"/>
                    </a:cubicBezTo>
                    <a:cubicBezTo>
                      <a:pt x="153" y="68"/>
                      <a:pt x="153" y="70"/>
                      <a:pt x="153" y="70"/>
                    </a:cubicBezTo>
                    <a:cubicBezTo>
                      <a:pt x="149" y="72"/>
                      <a:pt x="149" y="72"/>
                      <a:pt x="149" y="72"/>
                    </a:cubicBezTo>
                    <a:cubicBezTo>
                      <a:pt x="150" y="74"/>
                      <a:pt x="150" y="74"/>
                      <a:pt x="150" y="74"/>
                    </a:cubicBezTo>
                    <a:cubicBezTo>
                      <a:pt x="150" y="74"/>
                      <a:pt x="155" y="76"/>
                      <a:pt x="155" y="77"/>
                    </a:cubicBezTo>
                    <a:cubicBezTo>
                      <a:pt x="155" y="78"/>
                      <a:pt x="155" y="80"/>
                      <a:pt x="155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60" y="80"/>
                      <a:pt x="160" y="80"/>
                      <a:pt x="160" y="80"/>
                    </a:cubicBezTo>
                    <a:cubicBezTo>
                      <a:pt x="160" y="84"/>
                      <a:pt x="160" y="84"/>
                      <a:pt x="160" y="84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91"/>
                      <a:pt x="160" y="91"/>
                      <a:pt x="160" y="91"/>
                    </a:cubicBezTo>
                    <a:cubicBezTo>
                      <a:pt x="160" y="91"/>
                      <a:pt x="161" y="94"/>
                      <a:pt x="160" y="94"/>
                    </a:cubicBezTo>
                    <a:cubicBezTo>
                      <a:pt x="159" y="94"/>
                      <a:pt x="156" y="96"/>
                      <a:pt x="156" y="96"/>
                    </a:cubicBezTo>
                    <a:cubicBezTo>
                      <a:pt x="154" y="99"/>
                      <a:pt x="154" y="99"/>
                      <a:pt x="154" y="99"/>
                    </a:cubicBezTo>
                    <a:cubicBezTo>
                      <a:pt x="154" y="99"/>
                      <a:pt x="154" y="103"/>
                      <a:pt x="154" y="104"/>
                    </a:cubicBezTo>
                    <a:cubicBezTo>
                      <a:pt x="155" y="106"/>
                      <a:pt x="154" y="109"/>
                      <a:pt x="154" y="109"/>
                    </a:cubicBezTo>
                    <a:cubicBezTo>
                      <a:pt x="154" y="109"/>
                      <a:pt x="154" y="111"/>
                      <a:pt x="155" y="112"/>
                    </a:cubicBezTo>
                    <a:cubicBezTo>
                      <a:pt x="156" y="113"/>
                      <a:pt x="157" y="115"/>
                      <a:pt x="157" y="115"/>
                    </a:cubicBezTo>
                    <a:cubicBezTo>
                      <a:pt x="157" y="115"/>
                      <a:pt x="158" y="116"/>
                      <a:pt x="159" y="118"/>
                    </a:cubicBezTo>
                    <a:cubicBezTo>
                      <a:pt x="160" y="120"/>
                      <a:pt x="164" y="125"/>
                      <a:pt x="164" y="125"/>
                    </a:cubicBezTo>
                    <a:cubicBezTo>
                      <a:pt x="164" y="125"/>
                      <a:pt x="167" y="126"/>
                      <a:pt x="168" y="126"/>
                    </a:cubicBezTo>
                    <a:cubicBezTo>
                      <a:pt x="168" y="126"/>
                      <a:pt x="172" y="128"/>
                      <a:pt x="172" y="128"/>
                    </a:cubicBezTo>
                    <a:cubicBezTo>
                      <a:pt x="172" y="128"/>
                      <a:pt x="174" y="128"/>
                      <a:pt x="174" y="129"/>
                    </a:cubicBezTo>
                    <a:cubicBezTo>
                      <a:pt x="174" y="129"/>
                      <a:pt x="178" y="135"/>
                      <a:pt x="178" y="135"/>
                    </a:cubicBezTo>
                    <a:cubicBezTo>
                      <a:pt x="182" y="136"/>
                      <a:pt x="182" y="136"/>
                      <a:pt x="182" y="136"/>
                    </a:cubicBezTo>
                    <a:cubicBezTo>
                      <a:pt x="186" y="136"/>
                      <a:pt x="186" y="136"/>
                      <a:pt x="186" y="136"/>
                    </a:cubicBezTo>
                    <a:cubicBezTo>
                      <a:pt x="186" y="136"/>
                      <a:pt x="185" y="141"/>
                      <a:pt x="184" y="142"/>
                    </a:cubicBezTo>
                    <a:cubicBezTo>
                      <a:pt x="183" y="143"/>
                      <a:pt x="180" y="147"/>
                      <a:pt x="180" y="147"/>
                    </a:cubicBezTo>
                    <a:cubicBezTo>
                      <a:pt x="180" y="147"/>
                      <a:pt x="178" y="149"/>
                      <a:pt x="178" y="151"/>
                    </a:cubicBezTo>
                    <a:cubicBezTo>
                      <a:pt x="179" y="152"/>
                      <a:pt x="179" y="155"/>
                      <a:pt x="179" y="155"/>
                    </a:cubicBezTo>
                    <a:cubicBezTo>
                      <a:pt x="179" y="155"/>
                      <a:pt x="177" y="157"/>
                      <a:pt x="176" y="157"/>
                    </a:cubicBezTo>
                    <a:cubicBezTo>
                      <a:pt x="175" y="157"/>
                      <a:pt x="173" y="157"/>
                      <a:pt x="172" y="158"/>
                    </a:cubicBezTo>
                    <a:cubicBezTo>
                      <a:pt x="171" y="158"/>
                      <a:pt x="170" y="159"/>
                      <a:pt x="170" y="159"/>
                    </a:cubicBezTo>
                    <a:cubicBezTo>
                      <a:pt x="169" y="160"/>
                      <a:pt x="167" y="162"/>
                      <a:pt x="167" y="162"/>
                    </a:cubicBezTo>
                    <a:cubicBezTo>
                      <a:pt x="169" y="165"/>
                      <a:pt x="169" y="165"/>
                      <a:pt x="169" y="165"/>
                    </a:cubicBezTo>
                    <a:cubicBezTo>
                      <a:pt x="170" y="170"/>
                      <a:pt x="170" y="170"/>
                      <a:pt x="170" y="170"/>
                    </a:cubicBezTo>
                    <a:cubicBezTo>
                      <a:pt x="170" y="175"/>
                      <a:pt x="170" y="175"/>
                      <a:pt x="170" y="175"/>
                    </a:cubicBezTo>
                    <a:cubicBezTo>
                      <a:pt x="170" y="175"/>
                      <a:pt x="173" y="176"/>
                      <a:pt x="173" y="177"/>
                    </a:cubicBezTo>
                    <a:cubicBezTo>
                      <a:pt x="174" y="177"/>
                      <a:pt x="175" y="180"/>
                      <a:pt x="175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3" y="185"/>
                      <a:pt x="173" y="185"/>
                      <a:pt x="173" y="185"/>
                    </a:cubicBezTo>
                    <a:cubicBezTo>
                      <a:pt x="173" y="185"/>
                      <a:pt x="172" y="187"/>
                      <a:pt x="171" y="188"/>
                    </a:cubicBezTo>
                    <a:cubicBezTo>
                      <a:pt x="169" y="188"/>
                      <a:pt x="166" y="188"/>
                      <a:pt x="166" y="188"/>
                    </a:cubicBezTo>
                    <a:cubicBezTo>
                      <a:pt x="166" y="188"/>
                      <a:pt x="166" y="187"/>
                      <a:pt x="164" y="188"/>
                    </a:cubicBezTo>
                    <a:cubicBezTo>
                      <a:pt x="162" y="188"/>
                      <a:pt x="160" y="190"/>
                      <a:pt x="160" y="190"/>
                    </a:cubicBezTo>
                    <a:cubicBezTo>
                      <a:pt x="160" y="190"/>
                      <a:pt x="160" y="190"/>
                      <a:pt x="159" y="191"/>
                    </a:cubicBezTo>
                    <a:cubicBezTo>
                      <a:pt x="157" y="191"/>
                      <a:pt x="156" y="191"/>
                      <a:pt x="155" y="191"/>
                    </a:cubicBezTo>
                    <a:cubicBezTo>
                      <a:pt x="154" y="191"/>
                      <a:pt x="152" y="190"/>
                      <a:pt x="152" y="190"/>
                    </a:cubicBezTo>
                    <a:cubicBezTo>
                      <a:pt x="150" y="193"/>
                      <a:pt x="150" y="193"/>
                      <a:pt x="150" y="193"/>
                    </a:cubicBezTo>
                    <a:cubicBezTo>
                      <a:pt x="150" y="193"/>
                      <a:pt x="148" y="194"/>
                      <a:pt x="147" y="194"/>
                    </a:cubicBezTo>
                    <a:cubicBezTo>
                      <a:pt x="147" y="194"/>
                      <a:pt x="144" y="198"/>
                      <a:pt x="144" y="198"/>
                    </a:cubicBezTo>
                    <a:cubicBezTo>
                      <a:pt x="144" y="198"/>
                      <a:pt x="144" y="198"/>
                      <a:pt x="143" y="198"/>
                    </a:cubicBezTo>
                    <a:cubicBezTo>
                      <a:pt x="141" y="198"/>
                      <a:pt x="139" y="197"/>
                      <a:pt x="139" y="197"/>
                    </a:cubicBezTo>
                    <a:cubicBezTo>
                      <a:pt x="136" y="194"/>
                      <a:pt x="136" y="194"/>
                      <a:pt x="136" y="194"/>
                    </a:cubicBezTo>
                    <a:cubicBezTo>
                      <a:pt x="136" y="194"/>
                      <a:pt x="137" y="194"/>
                      <a:pt x="139" y="192"/>
                    </a:cubicBezTo>
                    <a:cubicBezTo>
                      <a:pt x="140" y="191"/>
                      <a:pt x="140" y="191"/>
                      <a:pt x="140" y="190"/>
                    </a:cubicBezTo>
                    <a:cubicBezTo>
                      <a:pt x="139" y="188"/>
                      <a:pt x="138" y="186"/>
                      <a:pt x="139" y="186"/>
                    </a:cubicBezTo>
                    <a:cubicBezTo>
                      <a:pt x="140" y="185"/>
                      <a:pt x="141" y="186"/>
                      <a:pt x="142" y="184"/>
                    </a:cubicBezTo>
                    <a:cubicBezTo>
                      <a:pt x="142" y="183"/>
                      <a:pt x="142" y="182"/>
                      <a:pt x="142" y="180"/>
                    </a:cubicBezTo>
                    <a:cubicBezTo>
                      <a:pt x="142" y="179"/>
                      <a:pt x="142" y="177"/>
                      <a:pt x="143" y="177"/>
                    </a:cubicBezTo>
                    <a:cubicBezTo>
                      <a:pt x="144" y="176"/>
                      <a:pt x="144" y="175"/>
                      <a:pt x="144" y="175"/>
                    </a:cubicBezTo>
                    <a:cubicBezTo>
                      <a:pt x="139" y="174"/>
                      <a:pt x="139" y="174"/>
                      <a:pt x="139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6" y="175"/>
                      <a:pt x="136" y="173"/>
                      <a:pt x="134" y="173"/>
                    </a:cubicBezTo>
                    <a:cubicBezTo>
                      <a:pt x="132" y="172"/>
                      <a:pt x="128" y="172"/>
                      <a:pt x="128" y="172"/>
                    </a:cubicBezTo>
                    <a:cubicBezTo>
                      <a:pt x="127" y="168"/>
                      <a:pt x="127" y="168"/>
                      <a:pt x="127" y="168"/>
                    </a:cubicBezTo>
                    <a:cubicBezTo>
                      <a:pt x="119" y="166"/>
                      <a:pt x="119" y="166"/>
                      <a:pt x="119" y="166"/>
                    </a:cubicBezTo>
                    <a:cubicBezTo>
                      <a:pt x="119" y="166"/>
                      <a:pt x="118" y="162"/>
                      <a:pt x="117" y="161"/>
                    </a:cubicBezTo>
                    <a:cubicBezTo>
                      <a:pt x="116" y="160"/>
                      <a:pt x="116" y="160"/>
                      <a:pt x="116" y="160"/>
                    </a:cubicBezTo>
                    <a:cubicBezTo>
                      <a:pt x="111" y="156"/>
                      <a:pt x="111" y="156"/>
                      <a:pt x="111" y="156"/>
                    </a:cubicBezTo>
                    <a:cubicBezTo>
                      <a:pt x="108" y="156"/>
                      <a:pt x="108" y="156"/>
                      <a:pt x="108" y="156"/>
                    </a:cubicBezTo>
                    <a:cubicBezTo>
                      <a:pt x="108" y="156"/>
                      <a:pt x="107" y="156"/>
                      <a:pt x="105" y="155"/>
                    </a:cubicBezTo>
                    <a:cubicBezTo>
                      <a:pt x="102" y="154"/>
                      <a:pt x="101" y="151"/>
                      <a:pt x="101" y="151"/>
                    </a:cubicBezTo>
                    <a:cubicBezTo>
                      <a:pt x="101" y="151"/>
                      <a:pt x="101" y="149"/>
                      <a:pt x="99" y="150"/>
                    </a:cubicBezTo>
                    <a:cubicBezTo>
                      <a:pt x="97" y="152"/>
                      <a:pt x="95" y="152"/>
                      <a:pt x="94" y="153"/>
                    </a:cubicBezTo>
                    <a:cubicBezTo>
                      <a:pt x="94" y="153"/>
                      <a:pt x="93" y="153"/>
                      <a:pt x="92" y="154"/>
                    </a:cubicBezTo>
                    <a:cubicBezTo>
                      <a:pt x="92" y="155"/>
                      <a:pt x="91" y="155"/>
                      <a:pt x="93" y="157"/>
                    </a:cubicBezTo>
                    <a:cubicBezTo>
                      <a:pt x="94" y="158"/>
                      <a:pt x="95" y="159"/>
                      <a:pt x="95" y="159"/>
                    </a:cubicBezTo>
                    <a:cubicBezTo>
                      <a:pt x="94" y="164"/>
                      <a:pt x="94" y="164"/>
                      <a:pt x="94" y="164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9" y="173"/>
                      <a:pt x="89" y="173"/>
                      <a:pt x="89" y="173"/>
                    </a:cubicBezTo>
                    <a:cubicBezTo>
                      <a:pt x="89" y="173"/>
                      <a:pt x="91" y="173"/>
                      <a:pt x="88" y="174"/>
                    </a:cubicBezTo>
                    <a:cubicBezTo>
                      <a:pt x="86" y="175"/>
                      <a:pt x="86" y="176"/>
                      <a:pt x="85" y="176"/>
                    </a:cubicBezTo>
                    <a:cubicBezTo>
                      <a:pt x="85" y="175"/>
                      <a:pt x="84" y="174"/>
                      <a:pt x="82" y="173"/>
                    </a:cubicBezTo>
                    <a:cubicBezTo>
                      <a:pt x="81" y="172"/>
                      <a:pt x="81" y="172"/>
                      <a:pt x="81" y="172"/>
                    </a:cubicBezTo>
                    <a:cubicBezTo>
                      <a:pt x="81" y="172"/>
                      <a:pt x="81" y="172"/>
                      <a:pt x="80" y="171"/>
                    </a:cubicBezTo>
                    <a:cubicBezTo>
                      <a:pt x="80" y="171"/>
                      <a:pt x="80" y="171"/>
                      <a:pt x="80" y="171"/>
                    </a:cubicBezTo>
                    <a:cubicBezTo>
                      <a:pt x="80" y="171"/>
                      <a:pt x="80" y="170"/>
                      <a:pt x="78" y="170"/>
                    </a:cubicBezTo>
                    <a:cubicBezTo>
                      <a:pt x="77" y="170"/>
                      <a:pt x="75" y="168"/>
                      <a:pt x="75" y="168"/>
                    </a:cubicBez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68"/>
                      <a:pt x="69" y="165"/>
                      <a:pt x="69" y="165"/>
                    </a:cubicBezTo>
                    <a:cubicBezTo>
                      <a:pt x="68" y="165"/>
                      <a:pt x="65" y="164"/>
                      <a:pt x="65" y="164"/>
                    </a:cubicBezTo>
                    <a:cubicBezTo>
                      <a:pt x="65" y="162"/>
                      <a:pt x="65" y="162"/>
                      <a:pt x="65" y="162"/>
                    </a:cubicBezTo>
                    <a:cubicBezTo>
                      <a:pt x="65" y="162"/>
                      <a:pt x="64" y="162"/>
                      <a:pt x="64" y="162"/>
                    </a:cubicBezTo>
                    <a:cubicBezTo>
                      <a:pt x="63" y="162"/>
                      <a:pt x="62" y="163"/>
                      <a:pt x="62" y="163"/>
                    </a:cubicBezTo>
                    <a:cubicBezTo>
                      <a:pt x="59" y="164"/>
                      <a:pt x="59" y="164"/>
                      <a:pt x="59" y="164"/>
                    </a:cubicBezTo>
                    <a:cubicBezTo>
                      <a:pt x="59" y="164"/>
                      <a:pt x="57" y="164"/>
                      <a:pt x="57" y="164"/>
                    </a:cubicBezTo>
                    <a:cubicBezTo>
                      <a:pt x="56" y="163"/>
                      <a:pt x="55" y="161"/>
                      <a:pt x="55" y="161"/>
                    </a:cubicBezTo>
                    <a:cubicBezTo>
                      <a:pt x="55" y="161"/>
                      <a:pt x="55" y="161"/>
                      <a:pt x="54" y="161"/>
                    </a:cubicBezTo>
                    <a:cubicBezTo>
                      <a:pt x="53" y="162"/>
                      <a:pt x="55" y="163"/>
                      <a:pt x="53" y="162"/>
                    </a:cubicBezTo>
                    <a:cubicBezTo>
                      <a:pt x="50" y="161"/>
                      <a:pt x="50" y="161"/>
                      <a:pt x="50" y="161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59"/>
                      <a:pt x="47" y="159"/>
                      <a:pt x="47" y="159"/>
                    </a:cubicBezTo>
                    <a:cubicBezTo>
                      <a:pt x="46" y="159"/>
                      <a:pt x="46" y="159"/>
                      <a:pt x="46" y="159"/>
                    </a:cubicBezTo>
                    <a:cubicBezTo>
                      <a:pt x="46" y="159"/>
                      <a:pt x="45" y="157"/>
                      <a:pt x="45" y="157"/>
                    </a:cubicBezTo>
                    <a:cubicBezTo>
                      <a:pt x="45" y="157"/>
                      <a:pt x="45" y="155"/>
                      <a:pt x="45" y="155"/>
                    </a:cubicBezTo>
                    <a:cubicBezTo>
                      <a:pt x="44" y="155"/>
                      <a:pt x="41" y="154"/>
                      <a:pt x="41" y="154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39" y="152"/>
                      <a:pt x="37" y="151"/>
                      <a:pt x="37" y="151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3" y="150"/>
                      <a:pt x="33" y="150"/>
                      <a:pt x="33" y="150"/>
                    </a:cubicBezTo>
                    <a:cubicBezTo>
                      <a:pt x="32" y="148"/>
                      <a:pt x="32" y="148"/>
                      <a:pt x="32" y="148"/>
                    </a:cubicBezTo>
                    <a:cubicBezTo>
                      <a:pt x="32" y="148"/>
                      <a:pt x="31" y="147"/>
                      <a:pt x="31" y="147"/>
                    </a:cubicBezTo>
                    <a:cubicBezTo>
                      <a:pt x="32" y="147"/>
                      <a:pt x="32" y="145"/>
                      <a:pt x="32" y="145"/>
                    </a:cubicBezTo>
                    <a:cubicBezTo>
                      <a:pt x="31" y="145"/>
                      <a:pt x="31" y="145"/>
                      <a:pt x="31" y="145"/>
                    </a:cubicBezTo>
                    <a:cubicBezTo>
                      <a:pt x="32" y="144"/>
                      <a:pt x="34" y="144"/>
                      <a:pt x="34" y="144"/>
                    </a:cubicBezTo>
                    <a:cubicBezTo>
                      <a:pt x="36" y="141"/>
                      <a:pt x="36" y="141"/>
                      <a:pt x="36" y="141"/>
                    </a:cubicBezTo>
                    <a:cubicBezTo>
                      <a:pt x="36" y="141"/>
                      <a:pt x="36" y="141"/>
                      <a:pt x="37" y="141"/>
                    </a:cubicBezTo>
                    <a:cubicBezTo>
                      <a:pt x="39" y="142"/>
                      <a:pt x="40" y="142"/>
                      <a:pt x="41" y="142"/>
                    </a:cubicBezTo>
                    <a:cubicBezTo>
                      <a:pt x="42" y="142"/>
                      <a:pt x="43" y="144"/>
                      <a:pt x="43" y="140"/>
                    </a:cubicBezTo>
                    <a:cubicBezTo>
                      <a:pt x="43" y="137"/>
                      <a:pt x="43" y="136"/>
                      <a:pt x="43" y="136"/>
                    </a:cubicBezTo>
                    <a:cubicBezTo>
                      <a:pt x="38" y="132"/>
                      <a:pt x="38" y="132"/>
                      <a:pt x="38" y="132"/>
                    </a:cubicBezTo>
                    <a:cubicBezTo>
                      <a:pt x="38" y="132"/>
                      <a:pt x="38" y="131"/>
                      <a:pt x="37" y="129"/>
                    </a:cubicBezTo>
                    <a:cubicBezTo>
                      <a:pt x="36" y="128"/>
                      <a:pt x="35" y="127"/>
                      <a:pt x="35" y="127"/>
                    </a:cubicBezTo>
                    <a:cubicBezTo>
                      <a:pt x="34" y="127"/>
                      <a:pt x="32" y="125"/>
                      <a:pt x="32" y="125"/>
                    </a:cubicBezTo>
                    <a:cubicBezTo>
                      <a:pt x="31" y="124"/>
                      <a:pt x="30" y="123"/>
                      <a:pt x="30" y="123"/>
                    </a:cubicBezTo>
                    <a:cubicBezTo>
                      <a:pt x="30" y="123"/>
                      <a:pt x="30" y="121"/>
                      <a:pt x="30" y="120"/>
                    </a:cubicBezTo>
                    <a:cubicBezTo>
                      <a:pt x="31" y="120"/>
                      <a:pt x="31" y="120"/>
                      <a:pt x="32" y="120"/>
                    </a:cubicBezTo>
                    <a:cubicBezTo>
                      <a:pt x="33" y="121"/>
                      <a:pt x="34" y="121"/>
                      <a:pt x="35" y="121"/>
                    </a:cubicBezTo>
                    <a:cubicBezTo>
                      <a:pt x="36" y="121"/>
                      <a:pt x="37" y="121"/>
                      <a:pt x="38" y="121"/>
                    </a:cubicBezTo>
                    <a:cubicBezTo>
                      <a:pt x="38" y="121"/>
                      <a:pt x="41" y="120"/>
                      <a:pt x="41" y="120"/>
                    </a:cubicBezTo>
                    <a:cubicBezTo>
                      <a:pt x="42" y="120"/>
                      <a:pt x="42" y="118"/>
                      <a:pt x="43" y="118"/>
                    </a:cubicBezTo>
                    <a:cubicBezTo>
                      <a:pt x="43" y="118"/>
                      <a:pt x="44" y="117"/>
                      <a:pt x="43" y="116"/>
                    </a:cubicBezTo>
                    <a:cubicBezTo>
                      <a:pt x="43" y="116"/>
                      <a:pt x="41" y="115"/>
                      <a:pt x="41" y="115"/>
                    </a:cubicBezTo>
                    <a:cubicBezTo>
                      <a:pt x="40" y="115"/>
                      <a:pt x="39" y="114"/>
                      <a:pt x="39" y="113"/>
                    </a:cubicBezTo>
                    <a:cubicBezTo>
                      <a:pt x="38" y="113"/>
                      <a:pt x="37" y="112"/>
                      <a:pt x="37" y="111"/>
                    </a:cubicBezTo>
                    <a:cubicBezTo>
                      <a:pt x="36" y="111"/>
                      <a:pt x="36" y="112"/>
                      <a:pt x="35" y="112"/>
                    </a:cubicBezTo>
                    <a:cubicBezTo>
                      <a:pt x="34" y="111"/>
                      <a:pt x="33" y="110"/>
                      <a:pt x="32" y="109"/>
                    </a:cubicBezTo>
                    <a:cubicBezTo>
                      <a:pt x="32" y="108"/>
                      <a:pt x="32" y="108"/>
                      <a:pt x="31" y="107"/>
                    </a:cubicBezTo>
                    <a:cubicBezTo>
                      <a:pt x="30" y="107"/>
                      <a:pt x="29" y="106"/>
                      <a:pt x="28" y="106"/>
                    </a:cubicBezTo>
                    <a:cubicBezTo>
                      <a:pt x="27" y="106"/>
                      <a:pt x="27" y="107"/>
                      <a:pt x="25" y="106"/>
                    </a:cubicBezTo>
                    <a:cubicBezTo>
                      <a:pt x="23" y="106"/>
                      <a:pt x="21" y="105"/>
                      <a:pt x="21" y="104"/>
                    </a:cubicBezTo>
                    <a:cubicBezTo>
                      <a:pt x="22" y="103"/>
                      <a:pt x="21" y="103"/>
                      <a:pt x="22" y="102"/>
                    </a:cubicBezTo>
                    <a:cubicBezTo>
                      <a:pt x="22" y="101"/>
                      <a:pt x="22" y="99"/>
                      <a:pt x="22" y="98"/>
                    </a:cubicBezTo>
                    <a:cubicBezTo>
                      <a:pt x="22" y="97"/>
                      <a:pt x="21" y="98"/>
                      <a:pt x="21" y="95"/>
                    </a:cubicBezTo>
                    <a:cubicBezTo>
                      <a:pt x="20" y="92"/>
                      <a:pt x="22" y="93"/>
                      <a:pt x="22" y="93"/>
                    </a:cubicBezTo>
                    <a:cubicBezTo>
                      <a:pt x="22" y="93"/>
                      <a:pt x="23" y="91"/>
                      <a:pt x="23" y="90"/>
                    </a:cubicBezTo>
                    <a:cubicBezTo>
                      <a:pt x="23" y="90"/>
                      <a:pt x="24" y="87"/>
                      <a:pt x="24" y="87"/>
                    </a:cubicBezTo>
                    <a:cubicBezTo>
                      <a:pt x="27" y="83"/>
                      <a:pt x="27" y="83"/>
                      <a:pt x="27" y="83"/>
                    </a:cubicBezTo>
                    <a:cubicBezTo>
                      <a:pt x="27" y="80"/>
                      <a:pt x="27" y="80"/>
                      <a:pt x="27" y="80"/>
                    </a:cubicBezTo>
                    <a:cubicBezTo>
                      <a:pt x="27" y="76"/>
                      <a:pt x="27" y="76"/>
                      <a:pt x="27" y="76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18" y="71"/>
                      <a:pt x="18" y="71"/>
                      <a:pt x="18" y="71"/>
                    </a:cubicBezTo>
                    <a:cubicBezTo>
                      <a:pt x="18" y="71"/>
                      <a:pt x="18" y="73"/>
                      <a:pt x="17" y="73"/>
                    </a:cubicBezTo>
                    <a:cubicBezTo>
                      <a:pt x="17" y="73"/>
                      <a:pt x="16" y="74"/>
                      <a:pt x="15" y="74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6" y="67"/>
                      <a:pt x="15" y="65"/>
                      <a:pt x="14" y="63"/>
                    </a:cubicBezTo>
                    <a:cubicBezTo>
                      <a:pt x="13" y="62"/>
                      <a:pt x="12" y="61"/>
                      <a:pt x="12" y="61"/>
                    </a:cubicBezTo>
                    <a:cubicBezTo>
                      <a:pt x="15" y="59"/>
                      <a:pt x="15" y="59"/>
                      <a:pt x="15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8" y="59"/>
                      <a:pt x="20" y="59"/>
                    </a:cubicBezTo>
                    <a:cubicBezTo>
                      <a:pt x="21" y="59"/>
                      <a:pt x="20" y="59"/>
                      <a:pt x="22" y="58"/>
                    </a:cubicBezTo>
                    <a:cubicBezTo>
                      <a:pt x="24" y="58"/>
                      <a:pt x="27" y="55"/>
                      <a:pt x="27" y="55"/>
                    </a:cubicBezTo>
                    <a:cubicBezTo>
                      <a:pt x="27" y="55"/>
                      <a:pt x="25" y="53"/>
                      <a:pt x="24" y="53"/>
                    </a:cubicBezTo>
                    <a:cubicBezTo>
                      <a:pt x="23" y="54"/>
                      <a:pt x="24" y="54"/>
                      <a:pt x="21" y="54"/>
                    </a:cubicBezTo>
                    <a:cubicBezTo>
                      <a:pt x="18" y="53"/>
                      <a:pt x="17" y="52"/>
                      <a:pt x="17" y="52"/>
                    </a:cubicBezTo>
                    <a:cubicBezTo>
                      <a:pt x="17" y="52"/>
                      <a:pt x="16" y="52"/>
                      <a:pt x="15" y="52"/>
                    </a:cubicBezTo>
                    <a:cubicBezTo>
                      <a:pt x="14" y="52"/>
                      <a:pt x="14" y="52"/>
                      <a:pt x="13" y="51"/>
                    </a:cubicBezTo>
                    <a:cubicBezTo>
                      <a:pt x="11" y="49"/>
                      <a:pt x="9" y="47"/>
                      <a:pt x="9" y="47"/>
                    </a:cubicBezTo>
                    <a:cubicBezTo>
                      <a:pt x="9" y="47"/>
                      <a:pt x="7" y="48"/>
                      <a:pt x="7" y="47"/>
                    </a:cubicBezTo>
                    <a:cubicBezTo>
                      <a:pt x="7" y="46"/>
                      <a:pt x="8" y="45"/>
                      <a:pt x="8" y="45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9" y="43"/>
                      <a:pt x="10" y="42"/>
                    </a:cubicBezTo>
                    <a:cubicBezTo>
                      <a:pt x="11" y="42"/>
                      <a:pt x="11" y="39"/>
                      <a:pt x="10" y="39"/>
                    </a:cubicBezTo>
                    <a:cubicBezTo>
                      <a:pt x="9" y="39"/>
                      <a:pt x="8" y="38"/>
                      <a:pt x="7" y="39"/>
                    </a:cubicBezTo>
                    <a:cubicBezTo>
                      <a:pt x="6" y="39"/>
                      <a:pt x="5" y="40"/>
                      <a:pt x="5" y="40"/>
                    </a:cubicBezTo>
                    <a:cubicBezTo>
                      <a:pt x="4" y="40"/>
                      <a:pt x="2" y="39"/>
                      <a:pt x="2" y="38"/>
                    </a:cubicBezTo>
                    <a:cubicBezTo>
                      <a:pt x="2" y="37"/>
                      <a:pt x="1" y="37"/>
                      <a:pt x="3" y="36"/>
                    </a:cubicBezTo>
                    <a:cubicBezTo>
                      <a:pt x="4" y="36"/>
                      <a:pt x="5" y="34"/>
                      <a:pt x="5" y="34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10" y="15"/>
                      <a:pt x="11" y="1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5">
                <a:extLst>
                  <a:ext uri="{FF2B5EF4-FFF2-40B4-BE49-F238E27FC236}">
                    <a16:creationId xmlns:a16="http://schemas.microsoft.com/office/drawing/2014/main" id="{90C2BBCC-D47F-D946-95FD-0F6495FEF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5387" y="4273814"/>
                <a:ext cx="533270" cy="325323"/>
              </a:xfrm>
              <a:custGeom>
                <a:avLst/>
                <a:gdLst>
                  <a:gd name="T0" fmla="*/ 33 w 173"/>
                  <a:gd name="T1" fmla="*/ 82 h 109"/>
                  <a:gd name="T2" fmla="*/ 34 w 173"/>
                  <a:gd name="T3" fmla="*/ 96 h 109"/>
                  <a:gd name="T4" fmla="*/ 43 w 173"/>
                  <a:gd name="T5" fmla="*/ 106 h 109"/>
                  <a:gd name="T6" fmla="*/ 57 w 173"/>
                  <a:gd name="T7" fmla="*/ 101 h 109"/>
                  <a:gd name="T8" fmla="*/ 68 w 173"/>
                  <a:gd name="T9" fmla="*/ 103 h 109"/>
                  <a:gd name="T10" fmla="*/ 78 w 173"/>
                  <a:gd name="T11" fmla="*/ 97 h 109"/>
                  <a:gd name="T12" fmla="*/ 81 w 173"/>
                  <a:gd name="T13" fmla="*/ 85 h 109"/>
                  <a:gd name="T14" fmla="*/ 88 w 173"/>
                  <a:gd name="T15" fmla="*/ 77 h 109"/>
                  <a:gd name="T16" fmla="*/ 94 w 173"/>
                  <a:gd name="T17" fmla="*/ 85 h 109"/>
                  <a:gd name="T18" fmla="*/ 103 w 173"/>
                  <a:gd name="T19" fmla="*/ 92 h 109"/>
                  <a:gd name="T20" fmla="*/ 110 w 173"/>
                  <a:gd name="T21" fmla="*/ 96 h 109"/>
                  <a:gd name="T22" fmla="*/ 113 w 173"/>
                  <a:gd name="T23" fmla="*/ 108 h 109"/>
                  <a:gd name="T24" fmla="*/ 117 w 173"/>
                  <a:gd name="T25" fmla="*/ 101 h 109"/>
                  <a:gd name="T26" fmla="*/ 121 w 173"/>
                  <a:gd name="T27" fmla="*/ 89 h 109"/>
                  <a:gd name="T28" fmla="*/ 126 w 173"/>
                  <a:gd name="T29" fmla="*/ 80 h 109"/>
                  <a:gd name="T30" fmla="*/ 130 w 173"/>
                  <a:gd name="T31" fmla="*/ 72 h 109"/>
                  <a:gd name="T32" fmla="*/ 136 w 173"/>
                  <a:gd name="T33" fmla="*/ 81 h 109"/>
                  <a:gd name="T34" fmla="*/ 147 w 173"/>
                  <a:gd name="T35" fmla="*/ 78 h 109"/>
                  <a:gd name="T36" fmla="*/ 156 w 173"/>
                  <a:gd name="T37" fmla="*/ 84 h 109"/>
                  <a:gd name="T38" fmla="*/ 158 w 173"/>
                  <a:gd name="T39" fmla="*/ 79 h 109"/>
                  <a:gd name="T40" fmla="*/ 156 w 173"/>
                  <a:gd name="T41" fmla="*/ 71 h 109"/>
                  <a:gd name="T42" fmla="*/ 161 w 173"/>
                  <a:gd name="T43" fmla="*/ 64 h 109"/>
                  <a:gd name="T44" fmla="*/ 170 w 173"/>
                  <a:gd name="T45" fmla="*/ 67 h 109"/>
                  <a:gd name="T46" fmla="*/ 170 w 173"/>
                  <a:gd name="T47" fmla="*/ 58 h 109"/>
                  <a:gd name="T48" fmla="*/ 170 w 173"/>
                  <a:gd name="T49" fmla="*/ 45 h 109"/>
                  <a:gd name="T50" fmla="*/ 163 w 173"/>
                  <a:gd name="T51" fmla="*/ 46 h 109"/>
                  <a:gd name="T52" fmla="*/ 152 w 173"/>
                  <a:gd name="T53" fmla="*/ 48 h 109"/>
                  <a:gd name="T54" fmla="*/ 138 w 173"/>
                  <a:gd name="T55" fmla="*/ 40 h 109"/>
                  <a:gd name="T56" fmla="*/ 133 w 173"/>
                  <a:gd name="T57" fmla="*/ 40 h 109"/>
                  <a:gd name="T58" fmla="*/ 133 w 173"/>
                  <a:gd name="T59" fmla="*/ 35 h 109"/>
                  <a:gd name="T60" fmla="*/ 137 w 173"/>
                  <a:gd name="T61" fmla="*/ 24 h 109"/>
                  <a:gd name="T62" fmla="*/ 136 w 173"/>
                  <a:gd name="T63" fmla="*/ 15 h 109"/>
                  <a:gd name="T64" fmla="*/ 125 w 173"/>
                  <a:gd name="T65" fmla="*/ 8 h 109"/>
                  <a:gd name="T66" fmla="*/ 110 w 173"/>
                  <a:gd name="T67" fmla="*/ 7 h 109"/>
                  <a:gd name="T68" fmla="*/ 102 w 173"/>
                  <a:gd name="T69" fmla="*/ 6 h 109"/>
                  <a:gd name="T70" fmla="*/ 103 w 173"/>
                  <a:gd name="T71" fmla="*/ 1 h 109"/>
                  <a:gd name="T72" fmla="*/ 95 w 173"/>
                  <a:gd name="T73" fmla="*/ 2 h 109"/>
                  <a:gd name="T74" fmla="*/ 100 w 173"/>
                  <a:gd name="T75" fmla="*/ 8 h 109"/>
                  <a:gd name="T76" fmla="*/ 92 w 173"/>
                  <a:gd name="T77" fmla="*/ 12 h 109"/>
                  <a:gd name="T78" fmla="*/ 76 w 173"/>
                  <a:gd name="T79" fmla="*/ 13 h 109"/>
                  <a:gd name="T80" fmla="*/ 65 w 173"/>
                  <a:gd name="T81" fmla="*/ 13 h 109"/>
                  <a:gd name="T82" fmla="*/ 59 w 173"/>
                  <a:gd name="T83" fmla="*/ 14 h 109"/>
                  <a:gd name="T84" fmla="*/ 56 w 173"/>
                  <a:gd name="T85" fmla="*/ 20 h 109"/>
                  <a:gd name="T86" fmla="*/ 46 w 173"/>
                  <a:gd name="T87" fmla="*/ 16 h 109"/>
                  <a:gd name="T88" fmla="*/ 39 w 173"/>
                  <a:gd name="T89" fmla="*/ 20 h 109"/>
                  <a:gd name="T90" fmla="*/ 42 w 173"/>
                  <a:gd name="T91" fmla="*/ 23 h 109"/>
                  <a:gd name="T92" fmla="*/ 37 w 173"/>
                  <a:gd name="T93" fmla="*/ 33 h 109"/>
                  <a:gd name="T94" fmla="*/ 29 w 173"/>
                  <a:gd name="T95" fmla="*/ 41 h 109"/>
                  <a:gd name="T96" fmla="*/ 19 w 173"/>
                  <a:gd name="T97" fmla="*/ 47 h 109"/>
                  <a:gd name="T98" fmla="*/ 19 w 173"/>
                  <a:gd name="T99" fmla="*/ 56 h 109"/>
                  <a:gd name="T100" fmla="*/ 7 w 173"/>
                  <a:gd name="T101" fmla="*/ 67 h 109"/>
                  <a:gd name="T102" fmla="*/ 7 w 173"/>
                  <a:gd name="T103" fmla="*/ 77 h 109"/>
                  <a:gd name="T104" fmla="*/ 0 w 173"/>
                  <a:gd name="T105" fmla="*/ 87 h 109"/>
                  <a:gd name="T106" fmla="*/ 10 w 173"/>
                  <a:gd name="T107" fmla="*/ 87 h 109"/>
                  <a:gd name="T108" fmla="*/ 12 w 173"/>
                  <a:gd name="T109" fmla="*/ 77 h 109"/>
                  <a:gd name="T110" fmla="*/ 31 w 173"/>
                  <a:gd name="T111" fmla="*/ 7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3" h="109">
                    <a:moveTo>
                      <a:pt x="31" y="75"/>
                    </a:moveTo>
                    <a:cubicBezTo>
                      <a:pt x="33" y="76"/>
                      <a:pt x="33" y="76"/>
                      <a:pt x="33" y="76"/>
                    </a:cubicBezTo>
                    <a:cubicBezTo>
                      <a:pt x="33" y="78"/>
                      <a:pt x="33" y="78"/>
                      <a:pt x="33" y="78"/>
                    </a:cubicBezTo>
                    <a:cubicBezTo>
                      <a:pt x="33" y="78"/>
                      <a:pt x="33" y="77"/>
                      <a:pt x="32" y="79"/>
                    </a:cubicBezTo>
                    <a:cubicBezTo>
                      <a:pt x="31" y="80"/>
                      <a:pt x="31" y="80"/>
                      <a:pt x="31" y="80"/>
                    </a:cubicBezTo>
                    <a:cubicBezTo>
                      <a:pt x="32" y="80"/>
                      <a:pt x="33" y="81"/>
                      <a:pt x="33" y="81"/>
                    </a:cubicBezTo>
                    <a:cubicBezTo>
                      <a:pt x="33" y="81"/>
                      <a:pt x="34" y="81"/>
                      <a:pt x="33" y="82"/>
                    </a:cubicBezTo>
                    <a:cubicBezTo>
                      <a:pt x="33" y="84"/>
                      <a:pt x="33" y="85"/>
                      <a:pt x="33" y="85"/>
                    </a:cubicBezTo>
                    <a:cubicBezTo>
                      <a:pt x="33" y="85"/>
                      <a:pt x="33" y="86"/>
                      <a:pt x="33" y="87"/>
                    </a:cubicBezTo>
                    <a:cubicBezTo>
                      <a:pt x="32" y="87"/>
                      <a:pt x="31" y="90"/>
                      <a:pt x="31" y="90"/>
                    </a:cubicBezTo>
                    <a:cubicBezTo>
                      <a:pt x="31" y="90"/>
                      <a:pt x="31" y="90"/>
                      <a:pt x="31" y="91"/>
                    </a:cubicBezTo>
                    <a:cubicBezTo>
                      <a:pt x="32" y="91"/>
                      <a:pt x="35" y="91"/>
                      <a:pt x="35" y="91"/>
                    </a:cubicBezTo>
                    <a:cubicBezTo>
                      <a:pt x="35" y="91"/>
                      <a:pt x="35" y="93"/>
                      <a:pt x="35" y="94"/>
                    </a:cubicBezTo>
                    <a:cubicBezTo>
                      <a:pt x="34" y="94"/>
                      <a:pt x="33" y="96"/>
                      <a:pt x="34" y="96"/>
                    </a:cubicBezTo>
                    <a:cubicBezTo>
                      <a:pt x="35" y="96"/>
                      <a:pt x="36" y="97"/>
                      <a:pt x="36" y="97"/>
                    </a:cubicBezTo>
                    <a:cubicBezTo>
                      <a:pt x="36" y="97"/>
                      <a:pt x="37" y="98"/>
                      <a:pt x="37" y="98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41" y="101"/>
                      <a:pt x="41" y="101"/>
                    </a:cubicBezTo>
                    <a:cubicBezTo>
                      <a:pt x="41" y="102"/>
                      <a:pt x="40" y="103"/>
                      <a:pt x="40" y="103"/>
                    </a:cubicBezTo>
                    <a:cubicBezTo>
                      <a:pt x="40" y="103"/>
                      <a:pt x="42" y="105"/>
                      <a:pt x="42" y="105"/>
                    </a:cubicBezTo>
                    <a:cubicBezTo>
                      <a:pt x="42" y="105"/>
                      <a:pt x="42" y="106"/>
                      <a:pt x="43" y="106"/>
                    </a:cubicBezTo>
                    <a:cubicBezTo>
                      <a:pt x="44" y="106"/>
                      <a:pt x="45" y="105"/>
                      <a:pt x="45" y="105"/>
                    </a:cubicBezTo>
                    <a:cubicBezTo>
                      <a:pt x="45" y="105"/>
                      <a:pt x="47" y="104"/>
                      <a:pt x="47" y="104"/>
                    </a:cubicBezTo>
                    <a:cubicBezTo>
                      <a:pt x="47" y="104"/>
                      <a:pt x="48" y="103"/>
                      <a:pt x="49" y="103"/>
                    </a:cubicBezTo>
                    <a:cubicBezTo>
                      <a:pt x="50" y="103"/>
                      <a:pt x="51" y="104"/>
                      <a:pt x="52" y="104"/>
                    </a:cubicBezTo>
                    <a:cubicBezTo>
                      <a:pt x="53" y="104"/>
                      <a:pt x="56" y="104"/>
                      <a:pt x="56" y="104"/>
                    </a:cubicBezTo>
                    <a:cubicBezTo>
                      <a:pt x="56" y="102"/>
                      <a:pt x="56" y="102"/>
                      <a:pt x="56" y="102"/>
                    </a:cubicBezTo>
                    <a:cubicBezTo>
                      <a:pt x="56" y="102"/>
                      <a:pt x="56" y="101"/>
                      <a:pt x="57" y="101"/>
                    </a:cubicBezTo>
                    <a:cubicBezTo>
                      <a:pt x="58" y="101"/>
                      <a:pt x="59" y="101"/>
                      <a:pt x="59" y="101"/>
                    </a:cubicBezTo>
                    <a:cubicBezTo>
                      <a:pt x="59" y="101"/>
                      <a:pt x="58" y="100"/>
                      <a:pt x="59" y="100"/>
                    </a:cubicBezTo>
                    <a:cubicBezTo>
                      <a:pt x="59" y="100"/>
                      <a:pt x="61" y="100"/>
                      <a:pt x="62" y="101"/>
                    </a:cubicBezTo>
                    <a:cubicBezTo>
                      <a:pt x="62" y="101"/>
                      <a:pt x="64" y="100"/>
                      <a:pt x="64" y="101"/>
                    </a:cubicBezTo>
                    <a:cubicBezTo>
                      <a:pt x="64" y="101"/>
                      <a:pt x="65" y="102"/>
                      <a:pt x="65" y="102"/>
                    </a:cubicBezTo>
                    <a:cubicBezTo>
                      <a:pt x="65" y="102"/>
                      <a:pt x="66" y="104"/>
                      <a:pt x="66" y="103"/>
                    </a:cubicBezTo>
                    <a:cubicBezTo>
                      <a:pt x="67" y="103"/>
                      <a:pt x="67" y="103"/>
                      <a:pt x="68" y="103"/>
                    </a:cubicBezTo>
                    <a:cubicBezTo>
                      <a:pt x="68" y="104"/>
                      <a:pt x="70" y="104"/>
                      <a:pt x="71" y="104"/>
                    </a:cubicBezTo>
                    <a:cubicBezTo>
                      <a:pt x="71" y="103"/>
                      <a:pt x="71" y="103"/>
                      <a:pt x="71" y="103"/>
                    </a:cubicBezTo>
                    <a:cubicBezTo>
                      <a:pt x="71" y="102"/>
                      <a:pt x="70" y="101"/>
                      <a:pt x="72" y="101"/>
                    </a:cubicBezTo>
                    <a:cubicBezTo>
                      <a:pt x="73" y="101"/>
                      <a:pt x="73" y="100"/>
                      <a:pt x="74" y="100"/>
                    </a:cubicBezTo>
                    <a:cubicBezTo>
                      <a:pt x="75" y="100"/>
                      <a:pt x="76" y="100"/>
                      <a:pt x="76" y="100"/>
                    </a:cubicBezTo>
                    <a:cubicBezTo>
                      <a:pt x="76" y="100"/>
                      <a:pt x="76" y="100"/>
                      <a:pt x="77" y="99"/>
                    </a:cubicBezTo>
                    <a:cubicBezTo>
                      <a:pt x="78" y="98"/>
                      <a:pt x="78" y="97"/>
                      <a:pt x="78" y="97"/>
                    </a:cubicBezTo>
                    <a:cubicBezTo>
                      <a:pt x="78" y="96"/>
                      <a:pt x="78" y="95"/>
                      <a:pt x="78" y="95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0" y="93"/>
                      <a:pt x="80" y="93"/>
                      <a:pt x="81" y="91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2" y="88"/>
                      <a:pt x="82" y="88"/>
                      <a:pt x="82" y="88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1" y="83"/>
                      <a:pt x="82" y="82"/>
                      <a:pt x="83" y="82"/>
                    </a:cubicBezTo>
                    <a:cubicBezTo>
                      <a:pt x="84" y="82"/>
                      <a:pt x="84" y="82"/>
                      <a:pt x="84" y="81"/>
                    </a:cubicBezTo>
                    <a:cubicBezTo>
                      <a:pt x="85" y="81"/>
                      <a:pt x="87" y="79"/>
                      <a:pt x="87" y="79"/>
                    </a:cubicBezTo>
                    <a:cubicBezTo>
                      <a:pt x="87" y="79"/>
                      <a:pt x="87" y="79"/>
                      <a:pt x="88" y="79"/>
                    </a:cubicBezTo>
                    <a:cubicBezTo>
                      <a:pt x="88" y="78"/>
                      <a:pt x="88" y="77"/>
                      <a:pt x="88" y="77"/>
                    </a:cubicBezTo>
                    <a:cubicBezTo>
                      <a:pt x="88" y="77"/>
                      <a:pt x="88" y="76"/>
                      <a:pt x="89" y="76"/>
                    </a:cubicBezTo>
                    <a:cubicBezTo>
                      <a:pt x="90" y="75"/>
                      <a:pt x="94" y="74"/>
                      <a:pt x="94" y="74"/>
                    </a:cubicBezTo>
                    <a:cubicBezTo>
                      <a:pt x="94" y="74"/>
                      <a:pt x="93" y="76"/>
                      <a:pt x="93" y="77"/>
                    </a:cubicBezTo>
                    <a:cubicBezTo>
                      <a:pt x="93" y="78"/>
                      <a:pt x="94" y="80"/>
                      <a:pt x="94" y="80"/>
                    </a:cubicBezTo>
                    <a:cubicBezTo>
                      <a:pt x="94" y="80"/>
                      <a:pt x="93" y="82"/>
                      <a:pt x="93" y="82"/>
                    </a:cubicBezTo>
                    <a:cubicBezTo>
                      <a:pt x="93" y="83"/>
                      <a:pt x="93" y="84"/>
                      <a:pt x="93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4" y="85"/>
                      <a:pt x="94" y="86"/>
                      <a:pt x="94" y="86"/>
                    </a:cubicBezTo>
                    <a:cubicBezTo>
                      <a:pt x="95" y="86"/>
                      <a:pt x="96" y="88"/>
                      <a:pt x="96" y="88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97" y="88"/>
                      <a:pt x="98" y="89"/>
                      <a:pt x="98" y="90"/>
                    </a:cubicBezTo>
                    <a:cubicBezTo>
                      <a:pt x="98" y="90"/>
                      <a:pt x="99" y="91"/>
                      <a:pt x="100" y="92"/>
                    </a:cubicBezTo>
                    <a:cubicBezTo>
                      <a:pt x="100" y="92"/>
                      <a:pt x="101" y="92"/>
                      <a:pt x="101" y="92"/>
                    </a:cubicBezTo>
                    <a:cubicBezTo>
                      <a:pt x="102" y="92"/>
                      <a:pt x="103" y="92"/>
                      <a:pt x="103" y="92"/>
                    </a:cubicBezTo>
                    <a:cubicBezTo>
                      <a:pt x="103" y="93"/>
                      <a:pt x="105" y="93"/>
                      <a:pt x="106" y="93"/>
                    </a:cubicBezTo>
                    <a:cubicBezTo>
                      <a:pt x="106" y="94"/>
                      <a:pt x="108" y="93"/>
                      <a:pt x="108" y="93"/>
                    </a:cubicBezTo>
                    <a:cubicBezTo>
                      <a:pt x="109" y="94"/>
                      <a:pt x="109" y="94"/>
                      <a:pt x="109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0" y="94"/>
                      <a:pt x="111" y="94"/>
                      <a:pt x="111" y="95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9" y="97"/>
                      <a:pt x="108" y="99"/>
                      <a:pt x="108" y="99"/>
                    </a:cubicBezTo>
                    <a:cubicBezTo>
                      <a:pt x="111" y="101"/>
                      <a:pt x="111" y="101"/>
                      <a:pt x="111" y="101"/>
                    </a:cubicBezTo>
                    <a:cubicBezTo>
                      <a:pt x="111" y="101"/>
                      <a:pt x="112" y="101"/>
                      <a:pt x="112" y="102"/>
                    </a:cubicBezTo>
                    <a:cubicBezTo>
                      <a:pt x="113" y="103"/>
                      <a:pt x="113" y="104"/>
                      <a:pt x="113" y="104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3" y="105"/>
                      <a:pt x="113" y="107"/>
                      <a:pt x="113" y="107"/>
                    </a:cubicBezTo>
                    <a:cubicBezTo>
                      <a:pt x="113" y="107"/>
                      <a:pt x="111" y="108"/>
                      <a:pt x="113" y="108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6" y="108"/>
                      <a:pt x="117" y="109"/>
                      <a:pt x="117" y="109"/>
                    </a:cubicBezTo>
                    <a:cubicBezTo>
                      <a:pt x="118" y="108"/>
                      <a:pt x="118" y="108"/>
                      <a:pt x="118" y="108"/>
                    </a:cubicBezTo>
                    <a:cubicBezTo>
                      <a:pt x="118" y="108"/>
                      <a:pt x="117" y="106"/>
                      <a:pt x="119" y="105"/>
                    </a:cubicBezTo>
                    <a:cubicBezTo>
                      <a:pt x="120" y="104"/>
                      <a:pt x="120" y="104"/>
                      <a:pt x="120" y="104"/>
                    </a:cubicBezTo>
                    <a:cubicBezTo>
                      <a:pt x="120" y="104"/>
                      <a:pt x="117" y="103"/>
                      <a:pt x="117" y="102"/>
                    </a:cubicBezTo>
                    <a:cubicBezTo>
                      <a:pt x="117" y="102"/>
                      <a:pt x="116" y="102"/>
                      <a:pt x="117" y="101"/>
                    </a:cubicBezTo>
                    <a:cubicBezTo>
                      <a:pt x="117" y="100"/>
                      <a:pt x="116" y="100"/>
                      <a:pt x="117" y="99"/>
                    </a:cubicBezTo>
                    <a:cubicBezTo>
                      <a:pt x="117" y="99"/>
                      <a:pt x="118" y="99"/>
                      <a:pt x="118" y="98"/>
                    </a:cubicBezTo>
                    <a:cubicBezTo>
                      <a:pt x="118" y="98"/>
                      <a:pt x="117" y="96"/>
                      <a:pt x="117" y="96"/>
                    </a:cubicBezTo>
                    <a:cubicBezTo>
                      <a:pt x="119" y="95"/>
                      <a:pt x="119" y="95"/>
                      <a:pt x="119" y="95"/>
                    </a:cubicBezTo>
                    <a:cubicBezTo>
                      <a:pt x="119" y="95"/>
                      <a:pt x="119" y="94"/>
                      <a:pt x="119" y="94"/>
                    </a:cubicBezTo>
                    <a:cubicBezTo>
                      <a:pt x="119" y="93"/>
                      <a:pt x="119" y="91"/>
                      <a:pt x="119" y="91"/>
                    </a:cubicBezTo>
                    <a:cubicBezTo>
                      <a:pt x="120" y="91"/>
                      <a:pt x="121" y="89"/>
                      <a:pt x="121" y="89"/>
                    </a:cubicBezTo>
                    <a:cubicBezTo>
                      <a:pt x="121" y="89"/>
                      <a:pt x="123" y="89"/>
                      <a:pt x="123" y="89"/>
                    </a:cubicBezTo>
                    <a:cubicBezTo>
                      <a:pt x="123" y="88"/>
                      <a:pt x="124" y="87"/>
                      <a:pt x="124" y="87"/>
                    </a:cubicBezTo>
                    <a:cubicBezTo>
                      <a:pt x="124" y="87"/>
                      <a:pt x="124" y="87"/>
                      <a:pt x="125" y="86"/>
                    </a:cubicBezTo>
                    <a:cubicBezTo>
                      <a:pt x="125" y="85"/>
                      <a:pt x="125" y="84"/>
                      <a:pt x="125" y="84"/>
                    </a:cubicBezTo>
                    <a:cubicBezTo>
                      <a:pt x="125" y="83"/>
                      <a:pt x="126" y="82"/>
                      <a:pt x="126" y="82"/>
                    </a:cubicBezTo>
                    <a:cubicBezTo>
                      <a:pt x="126" y="81"/>
                      <a:pt x="126" y="81"/>
                      <a:pt x="126" y="81"/>
                    </a:cubicBezTo>
                    <a:cubicBezTo>
                      <a:pt x="126" y="81"/>
                      <a:pt x="126" y="80"/>
                      <a:pt x="126" y="80"/>
                    </a:cubicBezTo>
                    <a:cubicBezTo>
                      <a:pt x="126" y="79"/>
                      <a:pt x="126" y="78"/>
                      <a:pt x="126" y="78"/>
                    </a:cubicBezTo>
                    <a:cubicBezTo>
                      <a:pt x="126" y="76"/>
                      <a:pt x="126" y="76"/>
                      <a:pt x="126" y="76"/>
                    </a:cubicBezTo>
                    <a:cubicBezTo>
                      <a:pt x="125" y="74"/>
                      <a:pt x="125" y="74"/>
                      <a:pt x="125" y="74"/>
                    </a:cubicBezTo>
                    <a:cubicBezTo>
                      <a:pt x="125" y="73"/>
                      <a:pt x="125" y="73"/>
                      <a:pt x="125" y="73"/>
                    </a:cubicBezTo>
                    <a:cubicBezTo>
                      <a:pt x="127" y="71"/>
                      <a:pt x="127" y="71"/>
                      <a:pt x="127" y="71"/>
                    </a:cubicBezTo>
                    <a:cubicBezTo>
                      <a:pt x="127" y="71"/>
                      <a:pt x="128" y="70"/>
                      <a:pt x="128" y="71"/>
                    </a:cubicBezTo>
                    <a:cubicBezTo>
                      <a:pt x="129" y="71"/>
                      <a:pt x="130" y="72"/>
                      <a:pt x="130" y="72"/>
                    </a:cubicBezTo>
                    <a:cubicBezTo>
                      <a:pt x="131" y="72"/>
                      <a:pt x="131" y="72"/>
                      <a:pt x="131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1"/>
                      <a:pt x="134" y="71"/>
                      <a:pt x="134" y="72"/>
                    </a:cubicBezTo>
                    <a:cubicBezTo>
                      <a:pt x="133" y="72"/>
                      <a:pt x="132" y="73"/>
                      <a:pt x="133" y="74"/>
                    </a:cubicBezTo>
                    <a:cubicBezTo>
                      <a:pt x="133" y="74"/>
                      <a:pt x="134" y="75"/>
                      <a:pt x="134" y="76"/>
                    </a:cubicBezTo>
                    <a:cubicBezTo>
                      <a:pt x="134" y="77"/>
                      <a:pt x="134" y="77"/>
                      <a:pt x="134" y="79"/>
                    </a:cubicBezTo>
                    <a:cubicBezTo>
                      <a:pt x="134" y="80"/>
                      <a:pt x="136" y="80"/>
                      <a:pt x="136" y="81"/>
                    </a:cubicBezTo>
                    <a:cubicBezTo>
                      <a:pt x="137" y="81"/>
                      <a:pt x="135" y="82"/>
                      <a:pt x="138" y="82"/>
                    </a:cubicBezTo>
                    <a:cubicBezTo>
                      <a:pt x="140" y="82"/>
                      <a:pt x="142" y="83"/>
                      <a:pt x="142" y="82"/>
                    </a:cubicBezTo>
                    <a:cubicBezTo>
                      <a:pt x="143" y="82"/>
                      <a:pt x="143" y="82"/>
                      <a:pt x="143" y="81"/>
                    </a:cubicBezTo>
                    <a:cubicBezTo>
                      <a:pt x="142" y="80"/>
                      <a:pt x="143" y="79"/>
                      <a:pt x="143" y="79"/>
                    </a:cubicBezTo>
                    <a:cubicBezTo>
                      <a:pt x="143" y="79"/>
                      <a:pt x="144" y="79"/>
                      <a:pt x="144" y="79"/>
                    </a:cubicBezTo>
                    <a:cubicBezTo>
                      <a:pt x="145" y="79"/>
                      <a:pt x="145" y="80"/>
                      <a:pt x="146" y="79"/>
                    </a:cubicBezTo>
                    <a:cubicBezTo>
                      <a:pt x="146" y="79"/>
                      <a:pt x="147" y="78"/>
                      <a:pt x="147" y="78"/>
                    </a:cubicBezTo>
                    <a:cubicBezTo>
                      <a:pt x="149" y="78"/>
                      <a:pt x="149" y="78"/>
                      <a:pt x="149" y="78"/>
                    </a:cubicBezTo>
                    <a:cubicBezTo>
                      <a:pt x="149" y="78"/>
                      <a:pt x="148" y="77"/>
                      <a:pt x="150" y="77"/>
                    </a:cubicBezTo>
                    <a:cubicBezTo>
                      <a:pt x="151" y="77"/>
                      <a:pt x="153" y="77"/>
                      <a:pt x="153" y="77"/>
                    </a:cubicBezTo>
                    <a:cubicBezTo>
                      <a:pt x="153" y="77"/>
                      <a:pt x="153" y="78"/>
                      <a:pt x="153" y="79"/>
                    </a:cubicBezTo>
                    <a:cubicBezTo>
                      <a:pt x="154" y="80"/>
                      <a:pt x="154" y="80"/>
                      <a:pt x="154" y="80"/>
                    </a:cubicBezTo>
                    <a:cubicBezTo>
                      <a:pt x="154" y="80"/>
                      <a:pt x="153" y="80"/>
                      <a:pt x="154" y="82"/>
                    </a:cubicBezTo>
                    <a:cubicBezTo>
                      <a:pt x="155" y="83"/>
                      <a:pt x="156" y="83"/>
                      <a:pt x="156" y="84"/>
                    </a:cubicBezTo>
                    <a:cubicBezTo>
                      <a:pt x="157" y="84"/>
                      <a:pt x="156" y="86"/>
                      <a:pt x="156" y="86"/>
                    </a:cubicBezTo>
                    <a:cubicBezTo>
                      <a:pt x="156" y="86"/>
                      <a:pt x="158" y="86"/>
                      <a:pt x="158" y="86"/>
                    </a:cubicBezTo>
                    <a:cubicBezTo>
                      <a:pt x="158" y="85"/>
                      <a:pt x="158" y="85"/>
                      <a:pt x="159" y="85"/>
                    </a:cubicBezTo>
                    <a:cubicBezTo>
                      <a:pt x="159" y="85"/>
                      <a:pt x="159" y="85"/>
                      <a:pt x="159" y="85"/>
                    </a:cubicBezTo>
                    <a:cubicBezTo>
                      <a:pt x="159" y="85"/>
                      <a:pt x="160" y="84"/>
                      <a:pt x="160" y="83"/>
                    </a:cubicBezTo>
                    <a:cubicBezTo>
                      <a:pt x="160" y="83"/>
                      <a:pt x="160" y="80"/>
                      <a:pt x="159" y="80"/>
                    </a:cubicBezTo>
                    <a:cubicBezTo>
                      <a:pt x="159" y="80"/>
                      <a:pt x="158" y="80"/>
                      <a:pt x="158" y="79"/>
                    </a:cubicBezTo>
                    <a:cubicBezTo>
                      <a:pt x="157" y="78"/>
                      <a:pt x="157" y="78"/>
                      <a:pt x="158" y="78"/>
                    </a:cubicBezTo>
                    <a:cubicBezTo>
                      <a:pt x="158" y="78"/>
                      <a:pt x="159" y="77"/>
                      <a:pt x="159" y="77"/>
                    </a:cubicBezTo>
                    <a:cubicBezTo>
                      <a:pt x="159" y="77"/>
                      <a:pt x="160" y="76"/>
                      <a:pt x="159" y="76"/>
                    </a:cubicBezTo>
                    <a:cubicBezTo>
                      <a:pt x="159" y="75"/>
                      <a:pt x="158" y="74"/>
                      <a:pt x="158" y="74"/>
                    </a:cubicBezTo>
                    <a:cubicBezTo>
                      <a:pt x="158" y="74"/>
                      <a:pt x="157" y="75"/>
                      <a:pt x="156" y="74"/>
                    </a:cubicBezTo>
                    <a:cubicBezTo>
                      <a:pt x="156" y="74"/>
                      <a:pt x="156" y="74"/>
                      <a:pt x="156" y="73"/>
                    </a:cubicBezTo>
                    <a:cubicBezTo>
                      <a:pt x="156" y="73"/>
                      <a:pt x="156" y="71"/>
                      <a:pt x="156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69"/>
                      <a:pt x="156" y="69"/>
                      <a:pt x="156" y="69"/>
                    </a:cubicBezTo>
                    <a:cubicBezTo>
                      <a:pt x="156" y="68"/>
                      <a:pt x="156" y="68"/>
                      <a:pt x="156" y="68"/>
                    </a:cubicBezTo>
                    <a:cubicBezTo>
                      <a:pt x="156" y="68"/>
                      <a:pt x="156" y="67"/>
                      <a:pt x="157" y="67"/>
                    </a:cubicBezTo>
                    <a:cubicBezTo>
                      <a:pt x="157" y="66"/>
                      <a:pt x="157" y="66"/>
                      <a:pt x="157" y="65"/>
                    </a:cubicBezTo>
                    <a:cubicBezTo>
                      <a:pt x="158" y="65"/>
                      <a:pt x="158" y="64"/>
                      <a:pt x="158" y="64"/>
                    </a:cubicBezTo>
                    <a:cubicBezTo>
                      <a:pt x="159" y="64"/>
                      <a:pt x="160" y="64"/>
                      <a:pt x="161" y="64"/>
                    </a:cubicBezTo>
                    <a:cubicBezTo>
                      <a:pt x="161" y="64"/>
                      <a:pt x="161" y="63"/>
                      <a:pt x="162" y="63"/>
                    </a:cubicBezTo>
                    <a:cubicBezTo>
                      <a:pt x="162" y="63"/>
                      <a:pt x="163" y="64"/>
                      <a:pt x="163" y="64"/>
                    </a:cubicBezTo>
                    <a:cubicBezTo>
                      <a:pt x="163" y="64"/>
                      <a:pt x="163" y="64"/>
                      <a:pt x="163" y="65"/>
                    </a:cubicBezTo>
                    <a:cubicBezTo>
                      <a:pt x="163" y="65"/>
                      <a:pt x="166" y="67"/>
                      <a:pt x="166" y="67"/>
                    </a:cubicBezTo>
                    <a:cubicBezTo>
                      <a:pt x="166" y="67"/>
                      <a:pt x="166" y="67"/>
                      <a:pt x="167" y="67"/>
                    </a:cubicBezTo>
                    <a:cubicBezTo>
                      <a:pt x="167" y="67"/>
                      <a:pt x="166" y="67"/>
                      <a:pt x="167" y="67"/>
                    </a:cubicBezTo>
                    <a:cubicBezTo>
                      <a:pt x="167" y="68"/>
                      <a:pt x="170" y="67"/>
                      <a:pt x="170" y="67"/>
                    </a:cubicBezTo>
                    <a:cubicBezTo>
                      <a:pt x="171" y="67"/>
                      <a:pt x="171" y="67"/>
                      <a:pt x="171" y="67"/>
                    </a:cubicBezTo>
                    <a:cubicBezTo>
                      <a:pt x="171" y="67"/>
                      <a:pt x="171" y="67"/>
                      <a:pt x="171" y="66"/>
                    </a:cubicBezTo>
                    <a:cubicBezTo>
                      <a:pt x="172" y="66"/>
                      <a:pt x="172" y="65"/>
                      <a:pt x="172" y="64"/>
                    </a:cubicBezTo>
                    <a:cubicBezTo>
                      <a:pt x="172" y="64"/>
                      <a:pt x="173" y="64"/>
                      <a:pt x="172" y="63"/>
                    </a:cubicBezTo>
                    <a:cubicBezTo>
                      <a:pt x="170" y="62"/>
                      <a:pt x="169" y="62"/>
                      <a:pt x="169" y="62"/>
                    </a:cubicBezTo>
                    <a:cubicBezTo>
                      <a:pt x="169" y="62"/>
                      <a:pt x="167" y="60"/>
                      <a:pt x="168" y="60"/>
                    </a:cubicBezTo>
                    <a:cubicBezTo>
                      <a:pt x="169" y="59"/>
                      <a:pt x="170" y="58"/>
                      <a:pt x="170" y="58"/>
                    </a:cubicBezTo>
                    <a:cubicBezTo>
                      <a:pt x="169" y="56"/>
                      <a:pt x="169" y="56"/>
                      <a:pt x="169" y="56"/>
                    </a:cubicBezTo>
                    <a:cubicBezTo>
                      <a:pt x="170" y="55"/>
                      <a:pt x="170" y="55"/>
                      <a:pt x="170" y="55"/>
                    </a:cubicBezTo>
                    <a:cubicBezTo>
                      <a:pt x="169" y="53"/>
                      <a:pt x="169" y="53"/>
                      <a:pt x="169" y="53"/>
                    </a:cubicBezTo>
                    <a:cubicBezTo>
                      <a:pt x="169" y="53"/>
                      <a:pt x="170" y="52"/>
                      <a:pt x="170" y="52"/>
                    </a:cubicBezTo>
                    <a:cubicBezTo>
                      <a:pt x="170" y="51"/>
                      <a:pt x="171" y="48"/>
                      <a:pt x="171" y="48"/>
                    </a:cubicBezTo>
                    <a:cubicBezTo>
                      <a:pt x="171" y="48"/>
                      <a:pt x="171" y="47"/>
                      <a:pt x="171" y="46"/>
                    </a:cubicBezTo>
                    <a:cubicBezTo>
                      <a:pt x="171" y="46"/>
                      <a:pt x="170" y="45"/>
                      <a:pt x="170" y="45"/>
                    </a:cubicBezTo>
                    <a:cubicBezTo>
                      <a:pt x="169" y="44"/>
                      <a:pt x="169" y="44"/>
                      <a:pt x="169" y="44"/>
                    </a:cubicBezTo>
                    <a:cubicBezTo>
                      <a:pt x="169" y="44"/>
                      <a:pt x="168" y="42"/>
                      <a:pt x="168" y="42"/>
                    </a:cubicBezTo>
                    <a:cubicBezTo>
                      <a:pt x="167" y="43"/>
                      <a:pt x="166" y="43"/>
                      <a:pt x="166" y="43"/>
                    </a:cubicBezTo>
                    <a:cubicBezTo>
                      <a:pt x="166" y="43"/>
                      <a:pt x="166" y="45"/>
                      <a:pt x="166" y="45"/>
                    </a:cubicBezTo>
                    <a:cubicBezTo>
                      <a:pt x="165" y="46"/>
                      <a:pt x="164" y="46"/>
                      <a:pt x="164" y="46"/>
                    </a:cubicBezTo>
                    <a:cubicBezTo>
                      <a:pt x="164" y="46"/>
                      <a:pt x="164" y="46"/>
                      <a:pt x="164" y="46"/>
                    </a:cubicBezTo>
                    <a:cubicBezTo>
                      <a:pt x="163" y="46"/>
                      <a:pt x="163" y="46"/>
                      <a:pt x="163" y="46"/>
                    </a:cubicBezTo>
                    <a:cubicBezTo>
                      <a:pt x="162" y="48"/>
                      <a:pt x="162" y="48"/>
                      <a:pt x="162" y="48"/>
                    </a:cubicBezTo>
                    <a:cubicBezTo>
                      <a:pt x="161" y="49"/>
                      <a:pt x="161" y="49"/>
                      <a:pt x="161" y="49"/>
                    </a:cubicBezTo>
                    <a:cubicBezTo>
                      <a:pt x="161" y="49"/>
                      <a:pt x="159" y="50"/>
                      <a:pt x="158" y="50"/>
                    </a:cubicBezTo>
                    <a:cubicBezTo>
                      <a:pt x="158" y="50"/>
                      <a:pt x="156" y="50"/>
                      <a:pt x="156" y="50"/>
                    </a:cubicBezTo>
                    <a:cubicBezTo>
                      <a:pt x="155" y="49"/>
                      <a:pt x="155" y="49"/>
                      <a:pt x="155" y="49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0" y="47"/>
                      <a:pt x="150" y="47"/>
                      <a:pt x="150" y="47"/>
                    </a:cubicBezTo>
                    <a:cubicBezTo>
                      <a:pt x="149" y="46"/>
                      <a:pt x="149" y="46"/>
                      <a:pt x="149" y="46"/>
                    </a:cubicBezTo>
                    <a:cubicBezTo>
                      <a:pt x="149" y="44"/>
                      <a:pt x="149" y="44"/>
                      <a:pt x="149" y="44"/>
                    </a:cubicBezTo>
                    <a:cubicBezTo>
                      <a:pt x="147" y="42"/>
                      <a:pt x="147" y="42"/>
                      <a:pt x="147" y="42"/>
                    </a:cubicBezTo>
                    <a:cubicBezTo>
                      <a:pt x="143" y="41"/>
                      <a:pt x="143" y="41"/>
                      <a:pt x="143" y="41"/>
                    </a:cubicBezTo>
                    <a:cubicBezTo>
                      <a:pt x="140" y="40"/>
                      <a:pt x="140" y="40"/>
                      <a:pt x="140" y="40"/>
                    </a:cubicBezTo>
                    <a:cubicBezTo>
                      <a:pt x="138" y="40"/>
                      <a:pt x="138" y="40"/>
                      <a:pt x="138" y="40"/>
                    </a:cubicBezTo>
                    <a:cubicBezTo>
                      <a:pt x="138" y="40"/>
                      <a:pt x="134" y="40"/>
                      <a:pt x="134" y="40"/>
                    </a:cubicBezTo>
                    <a:cubicBezTo>
                      <a:pt x="134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3" y="38"/>
                      <a:pt x="133" y="38"/>
                      <a:pt x="133" y="38"/>
                    </a:cubicBezTo>
                    <a:cubicBezTo>
                      <a:pt x="134" y="38"/>
                      <a:pt x="134" y="38"/>
                      <a:pt x="134" y="38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34" y="37"/>
                      <a:pt x="133" y="36"/>
                      <a:pt x="133" y="36"/>
                    </a:cubicBezTo>
                    <a:cubicBezTo>
                      <a:pt x="133" y="36"/>
                      <a:pt x="133" y="35"/>
                      <a:pt x="133" y="35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3" y="35"/>
                      <a:pt x="133" y="34"/>
                      <a:pt x="133" y="34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3" y="33"/>
                      <a:pt x="133" y="33"/>
                      <a:pt x="133" y="33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6"/>
                      <a:pt x="137" y="26"/>
                    </a:cubicBezTo>
                    <a:cubicBezTo>
                      <a:pt x="137" y="25"/>
                      <a:pt x="137" y="24"/>
                      <a:pt x="137" y="24"/>
                    </a:cubicBezTo>
                    <a:cubicBezTo>
                      <a:pt x="139" y="23"/>
                      <a:pt x="139" y="23"/>
                      <a:pt x="139" y="23"/>
                    </a:cubicBezTo>
                    <a:cubicBezTo>
                      <a:pt x="139" y="23"/>
                      <a:pt x="140" y="22"/>
                      <a:pt x="140" y="22"/>
                    </a:cubicBezTo>
                    <a:cubicBezTo>
                      <a:pt x="140" y="21"/>
                      <a:pt x="139" y="20"/>
                      <a:pt x="139" y="20"/>
                    </a:cubicBezTo>
                    <a:cubicBezTo>
                      <a:pt x="139" y="19"/>
                      <a:pt x="140" y="18"/>
                      <a:pt x="140" y="18"/>
                    </a:cubicBezTo>
                    <a:cubicBezTo>
                      <a:pt x="139" y="18"/>
                      <a:pt x="139" y="17"/>
                      <a:pt x="138" y="17"/>
                    </a:cubicBezTo>
                    <a:cubicBezTo>
                      <a:pt x="138" y="17"/>
                      <a:pt x="137" y="17"/>
                      <a:pt x="137" y="16"/>
                    </a:cubicBezTo>
                    <a:cubicBezTo>
                      <a:pt x="137" y="16"/>
                      <a:pt x="136" y="15"/>
                      <a:pt x="136" y="15"/>
                    </a:cubicBezTo>
                    <a:cubicBezTo>
                      <a:pt x="136" y="15"/>
                      <a:pt x="136" y="13"/>
                      <a:pt x="135" y="13"/>
                    </a:cubicBezTo>
                    <a:cubicBezTo>
                      <a:pt x="135" y="13"/>
                      <a:pt x="134" y="13"/>
                      <a:pt x="133" y="12"/>
                    </a:cubicBezTo>
                    <a:cubicBezTo>
                      <a:pt x="132" y="12"/>
                      <a:pt x="131" y="11"/>
                      <a:pt x="131" y="11"/>
                    </a:cubicBezTo>
                    <a:cubicBezTo>
                      <a:pt x="130" y="11"/>
                      <a:pt x="128" y="9"/>
                      <a:pt x="128" y="9"/>
                    </a:cubicBezTo>
                    <a:cubicBezTo>
                      <a:pt x="128" y="9"/>
                      <a:pt x="128" y="9"/>
                      <a:pt x="127" y="9"/>
                    </a:cubicBezTo>
                    <a:cubicBezTo>
                      <a:pt x="127" y="9"/>
                      <a:pt x="126" y="8"/>
                      <a:pt x="126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4" y="8"/>
                      <a:pt x="124" y="8"/>
                      <a:pt x="123" y="7"/>
                    </a:cubicBezTo>
                    <a:cubicBezTo>
                      <a:pt x="121" y="7"/>
                      <a:pt x="122" y="7"/>
                      <a:pt x="120" y="7"/>
                    </a:cubicBezTo>
                    <a:cubicBezTo>
                      <a:pt x="119" y="7"/>
                      <a:pt x="118" y="7"/>
                      <a:pt x="118" y="7"/>
                    </a:cubicBezTo>
                    <a:cubicBezTo>
                      <a:pt x="118" y="7"/>
                      <a:pt x="117" y="6"/>
                      <a:pt x="115" y="6"/>
                    </a:cubicBezTo>
                    <a:cubicBezTo>
                      <a:pt x="114" y="7"/>
                      <a:pt x="112" y="8"/>
                      <a:pt x="111" y="8"/>
                    </a:cubicBezTo>
                    <a:cubicBezTo>
                      <a:pt x="111" y="8"/>
                      <a:pt x="110" y="7"/>
                      <a:pt x="110" y="7"/>
                    </a:cubicBezTo>
                    <a:cubicBezTo>
                      <a:pt x="110" y="7"/>
                      <a:pt x="110" y="6"/>
                      <a:pt x="110" y="6"/>
                    </a:cubicBezTo>
                    <a:cubicBezTo>
                      <a:pt x="110" y="6"/>
                      <a:pt x="109" y="5"/>
                      <a:pt x="108" y="4"/>
                    </a:cubicBezTo>
                    <a:cubicBezTo>
                      <a:pt x="108" y="4"/>
                      <a:pt x="107" y="4"/>
                      <a:pt x="107" y="4"/>
                    </a:cubicBezTo>
                    <a:cubicBezTo>
                      <a:pt x="107" y="4"/>
                      <a:pt x="107" y="4"/>
                      <a:pt x="107" y="5"/>
                    </a:cubicBezTo>
                    <a:cubicBezTo>
                      <a:pt x="107" y="6"/>
                      <a:pt x="109" y="6"/>
                      <a:pt x="107" y="6"/>
                    </a:cubicBezTo>
                    <a:cubicBezTo>
                      <a:pt x="106" y="5"/>
                      <a:pt x="105" y="5"/>
                      <a:pt x="105" y="5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5"/>
                      <a:pt x="104" y="5"/>
                      <a:pt x="104" y="5"/>
                    </a:cubicBezTo>
                    <a:cubicBezTo>
                      <a:pt x="104" y="4"/>
                      <a:pt x="104" y="4"/>
                      <a:pt x="104" y="4"/>
                    </a:cubicBezTo>
                    <a:cubicBezTo>
                      <a:pt x="104" y="4"/>
                      <a:pt x="104" y="3"/>
                      <a:pt x="104" y="3"/>
                    </a:cubicBezTo>
                    <a:cubicBezTo>
                      <a:pt x="105" y="3"/>
                      <a:pt x="106" y="2"/>
                      <a:pt x="105" y="2"/>
                    </a:cubicBezTo>
                    <a:cubicBezTo>
                      <a:pt x="104" y="2"/>
                      <a:pt x="103" y="2"/>
                      <a:pt x="103" y="2"/>
                    </a:cubicBezTo>
                    <a:cubicBezTo>
                      <a:pt x="103" y="1"/>
                      <a:pt x="103" y="1"/>
                      <a:pt x="103" y="1"/>
                    </a:cubicBezTo>
                    <a:cubicBezTo>
                      <a:pt x="103" y="1"/>
                      <a:pt x="102" y="0"/>
                      <a:pt x="102" y="0"/>
                    </a:cubicBezTo>
                    <a:cubicBezTo>
                      <a:pt x="102" y="1"/>
                      <a:pt x="102" y="2"/>
                      <a:pt x="102" y="2"/>
                    </a:cubicBezTo>
                    <a:cubicBezTo>
                      <a:pt x="101" y="2"/>
                      <a:pt x="101" y="2"/>
                      <a:pt x="101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99" y="0"/>
                      <a:pt x="99" y="0"/>
                    </a:cubicBezTo>
                    <a:cubicBezTo>
                      <a:pt x="99" y="0"/>
                      <a:pt x="100" y="1"/>
                      <a:pt x="98" y="1"/>
                    </a:cubicBezTo>
                    <a:cubicBezTo>
                      <a:pt x="97" y="1"/>
                      <a:pt x="96" y="2"/>
                      <a:pt x="95" y="2"/>
                    </a:cubicBezTo>
                    <a:cubicBezTo>
                      <a:pt x="94" y="3"/>
                      <a:pt x="94" y="4"/>
                      <a:pt x="94" y="4"/>
                    </a:cubicBezTo>
                    <a:cubicBezTo>
                      <a:pt x="94" y="5"/>
                      <a:pt x="92" y="5"/>
                      <a:pt x="92" y="6"/>
                    </a:cubicBezTo>
                    <a:cubicBezTo>
                      <a:pt x="93" y="6"/>
                      <a:pt x="92" y="6"/>
                      <a:pt x="94" y="7"/>
                    </a:cubicBezTo>
                    <a:cubicBezTo>
                      <a:pt x="95" y="7"/>
                      <a:pt x="95" y="7"/>
                      <a:pt x="96" y="7"/>
                    </a:cubicBezTo>
                    <a:cubicBezTo>
                      <a:pt x="97" y="8"/>
                      <a:pt x="98" y="7"/>
                      <a:pt x="98" y="7"/>
                    </a:cubicBezTo>
                    <a:cubicBezTo>
                      <a:pt x="98" y="7"/>
                      <a:pt x="98" y="7"/>
                      <a:pt x="99" y="8"/>
                    </a:cubicBezTo>
                    <a:cubicBezTo>
                      <a:pt x="99" y="8"/>
                      <a:pt x="100" y="7"/>
                      <a:pt x="100" y="8"/>
                    </a:cubicBezTo>
                    <a:cubicBezTo>
                      <a:pt x="100" y="9"/>
                      <a:pt x="101" y="10"/>
                      <a:pt x="100" y="10"/>
                    </a:cubicBezTo>
                    <a:cubicBezTo>
                      <a:pt x="99" y="10"/>
                      <a:pt x="98" y="11"/>
                      <a:pt x="98" y="10"/>
                    </a:cubicBezTo>
                    <a:cubicBezTo>
                      <a:pt x="98" y="10"/>
                      <a:pt x="98" y="9"/>
                      <a:pt x="97" y="9"/>
                    </a:cubicBezTo>
                    <a:cubicBezTo>
                      <a:pt x="97" y="9"/>
                      <a:pt x="96" y="9"/>
                      <a:pt x="96" y="9"/>
                    </a:cubicBezTo>
                    <a:cubicBezTo>
                      <a:pt x="95" y="11"/>
                      <a:pt x="95" y="11"/>
                      <a:pt x="95" y="11"/>
                    </a:cubicBezTo>
                    <a:cubicBezTo>
                      <a:pt x="95" y="11"/>
                      <a:pt x="95" y="12"/>
                      <a:pt x="94" y="12"/>
                    </a:cubicBezTo>
                    <a:cubicBezTo>
                      <a:pt x="93" y="12"/>
                      <a:pt x="94" y="12"/>
                      <a:pt x="92" y="12"/>
                    </a:cubicBezTo>
                    <a:cubicBezTo>
                      <a:pt x="90" y="12"/>
                      <a:pt x="90" y="11"/>
                      <a:pt x="89" y="11"/>
                    </a:cubicBezTo>
                    <a:cubicBezTo>
                      <a:pt x="89" y="11"/>
                      <a:pt x="89" y="11"/>
                      <a:pt x="88" y="11"/>
                    </a:cubicBezTo>
                    <a:cubicBezTo>
                      <a:pt x="88" y="11"/>
                      <a:pt x="86" y="9"/>
                      <a:pt x="85" y="11"/>
                    </a:cubicBezTo>
                    <a:cubicBezTo>
                      <a:pt x="84" y="12"/>
                      <a:pt x="83" y="13"/>
                      <a:pt x="83" y="13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3"/>
                      <a:pt x="79" y="13"/>
                      <a:pt x="78" y="13"/>
                    </a:cubicBezTo>
                    <a:cubicBezTo>
                      <a:pt x="77" y="13"/>
                      <a:pt x="76" y="13"/>
                      <a:pt x="76" y="13"/>
                    </a:cubicBezTo>
                    <a:cubicBezTo>
                      <a:pt x="75" y="14"/>
                      <a:pt x="74" y="11"/>
                      <a:pt x="74" y="11"/>
                    </a:cubicBezTo>
                    <a:cubicBezTo>
                      <a:pt x="74" y="11"/>
                      <a:pt x="75" y="9"/>
                      <a:pt x="72" y="11"/>
                    </a:cubicBezTo>
                    <a:cubicBezTo>
                      <a:pt x="69" y="13"/>
                      <a:pt x="68" y="13"/>
                      <a:pt x="68" y="13"/>
                    </a:cubicBezTo>
                    <a:cubicBezTo>
                      <a:pt x="67" y="13"/>
                      <a:pt x="66" y="14"/>
                      <a:pt x="66" y="14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3"/>
                      <a:pt x="66" y="12"/>
                      <a:pt x="66" y="12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2"/>
                      <a:pt x="63" y="12"/>
                      <a:pt x="62" y="12"/>
                    </a:cubicBezTo>
                    <a:cubicBezTo>
                      <a:pt x="62" y="12"/>
                      <a:pt x="60" y="12"/>
                      <a:pt x="60" y="12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4"/>
                      <a:pt x="59" y="14"/>
                    </a:cubicBezTo>
                    <a:cubicBezTo>
                      <a:pt x="59" y="14"/>
                      <a:pt x="59" y="15"/>
                      <a:pt x="59" y="15"/>
                    </a:cubicBezTo>
                    <a:cubicBezTo>
                      <a:pt x="59" y="15"/>
                      <a:pt x="59" y="16"/>
                      <a:pt x="59" y="16"/>
                    </a:cubicBezTo>
                    <a:cubicBezTo>
                      <a:pt x="59" y="16"/>
                      <a:pt x="58" y="16"/>
                      <a:pt x="58" y="16"/>
                    </a:cubicBezTo>
                    <a:cubicBezTo>
                      <a:pt x="58" y="16"/>
                      <a:pt x="57" y="16"/>
                      <a:pt x="57" y="16"/>
                    </a:cubicBezTo>
                    <a:cubicBezTo>
                      <a:pt x="57" y="16"/>
                      <a:pt x="56" y="18"/>
                      <a:pt x="56" y="18"/>
                    </a:cubicBezTo>
                    <a:cubicBezTo>
                      <a:pt x="56" y="18"/>
                      <a:pt x="56" y="19"/>
                      <a:pt x="56" y="19"/>
                    </a:cubicBezTo>
                    <a:cubicBezTo>
                      <a:pt x="56" y="19"/>
                      <a:pt x="56" y="19"/>
                      <a:pt x="56" y="20"/>
                    </a:cubicBezTo>
                    <a:cubicBezTo>
                      <a:pt x="55" y="20"/>
                      <a:pt x="54" y="20"/>
                      <a:pt x="54" y="20"/>
                    </a:cubicBezTo>
                    <a:cubicBezTo>
                      <a:pt x="54" y="20"/>
                      <a:pt x="53" y="20"/>
                      <a:pt x="52" y="20"/>
                    </a:cubicBezTo>
                    <a:cubicBezTo>
                      <a:pt x="52" y="20"/>
                      <a:pt x="51" y="20"/>
                      <a:pt x="51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0" y="21"/>
                      <a:pt x="48" y="20"/>
                      <a:pt x="48" y="20"/>
                    </a:cubicBezTo>
                    <a:cubicBezTo>
                      <a:pt x="47" y="20"/>
                      <a:pt x="47" y="19"/>
                      <a:pt x="47" y="18"/>
                    </a:cubicBezTo>
                    <a:cubicBezTo>
                      <a:pt x="47" y="18"/>
                      <a:pt x="46" y="16"/>
                      <a:pt x="46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18"/>
                      <a:pt x="41" y="19"/>
                      <a:pt x="41" y="19"/>
                    </a:cubicBezTo>
                    <a:cubicBezTo>
                      <a:pt x="41" y="19"/>
                      <a:pt x="40" y="19"/>
                      <a:pt x="40" y="19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38" y="20"/>
                      <a:pt x="37" y="22"/>
                      <a:pt x="37" y="22"/>
                    </a:cubicBezTo>
                    <a:cubicBezTo>
                      <a:pt x="37" y="23"/>
                      <a:pt x="36" y="23"/>
                      <a:pt x="36" y="23"/>
                    </a:cubicBezTo>
                    <a:cubicBezTo>
                      <a:pt x="36" y="23"/>
                      <a:pt x="35" y="23"/>
                      <a:pt x="36" y="24"/>
                    </a:cubicBezTo>
                    <a:cubicBezTo>
                      <a:pt x="37" y="24"/>
                      <a:pt x="38" y="24"/>
                      <a:pt x="38" y="24"/>
                    </a:cubicBezTo>
                    <a:cubicBezTo>
                      <a:pt x="39" y="24"/>
                      <a:pt x="40" y="24"/>
                      <a:pt x="40" y="24"/>
                    </a:cubicBezTo>
                    <a:cubicBezTo>
                      <a:pt x="40" y="24"/>
                      <a:pt x="42" y="23"/>
                      <a:pt x="42" y="23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1" y="26"/>
                      <a:pt x="41" y="26"/>
                      <a:pt x="41" y="26"/>
                    </a:cubicBezTo>
                    <a:cubicBezTo>
                      <a:pt x="41" y="26"/>
                      <a:pt x="41" y="27"/>
                      <a:pt x="41" y="27"/>
                    </a:cubicBezTo>
                    <a:cubicBezTo>
                      <a:pt x="40" y="28"/>
                      <a:pt x="39" y="28"/>
                      <a:pt x="39" y="28"/>
                    </a:cubicBezTo>
                    <a:cubicBezTo>
                      <a:pt x="38" y="29"/>
                      <a:pt x="38" y="29"/>
                      <a:pt x="38" y="30"/>
                    </a:cubicBezTo>
                    <a:cubicBezTo>
                      <a:pt x="38" y="31"/>
                      <a:pt x="37" y="33"/>
                      <a:pt x="37" y="33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29" y="39"/>
                      <a:pt x="29" y="39"/>
                      <a:pt x="29" y="39"/>
                    </a:cubicBezTo>
                    <a:cubicBezTo>
                      <a:pt x="29" y="41"/>
                      <a:pt x="29" y="41"/>
                      <a:pt x="29" y="41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25" y="45"/>
                      <a:pt x="25" y="45"/>
                    </a:cubicBezTo>
                    <a:cubicBezTo>
                      <a:pt x="24" y="45"/>
                      <a:pt x="23" y="46"/>
                      <a:pt x="23" y="46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6"/>
                      <a:pt x="19" y="47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0" y="50"/>
                      <a:pt x="20" y="50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20" y="52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19" y="54"/>
                      <a:pt x="19" y="55"/>
                      <a:pt x="19" y="55"/>
                    </a:cubicBezTo>
                    <a:cubicBezTo>
                      <a:pt x="19" y="55"/>
                      <a:pt x="19" y="56"/>
                      <a:pt x="19" y="56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8" y="58"/>
                      <a:pt x="17" y="59"/>
                      <a:pt x="17" y="59"/>
                    </a:cubicBezTo>
                    <a:cubicBezTo>
                      <a:pt x="17" y="59"/>
                      <a:pt x="15" y="59"/>
                      <a:pt x="15" y="59"/>
                    </a:cubicBezTo>
                    <a:cubicBezTo>
                      <a:pt x="15" y="60"/>
                      <a:pt x="13" y="60"/>
                      <a:pt x="13" y="60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6"/>
                      <a:pt x="7" y="67"/>
                      <a:pt x="7" y="67"/>
                    </a:cubicBezTo>
                    <a:cubicBezTo>
                      <a:pt x="7" y="67"/>
                      <a:pt x="7" y="69"/>
                      <a:pt x="7" y="69"/>
                    </a:cubicBezTo>
                    <a:cubicBezTo>
                      <a:pt x="7" y="70"/>
                      <a:pt x="6" y="71"/>
                      <a:pt x="6" y="71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4" y="84"/>
                      <a:pt x="3" y="85"/>
                      <a:pt x="2" y="85"/>
                    </a:cubicBezTo>
                    <a:cubicBezTo>
                      <a:pt x="2" y="85"/>
                      <a:pt x="1" y="86"/>
                      <a:pt x="1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2" y="90"/>
                      <a:pt x="2" y="90"/>
                      <a:pt x="2" y="90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9" y="89"/>
                      <a:pt x="9" y="89"/>
                      <a:pt x="9" y="89"/>
                    </a:cubicBezTo>
                    <a:cubicBezTo>
                      <a:pt x="9" y="89"/>
                      <a:pt x="9" y="88"/>
                      <a:pt x="10" y="87"/>
                    </a:cubicBezTo>
                    <a:cubicBezTo>
                      <a:pt x="11" y="86"/>
                      <a:pt x="12" y="86"/>
                      <a:pt x="12" y="86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12" y="84"/>
                      <a:pt x="12" y="84"/>
                      <a:pt x="12" y="84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81"/>
                      <a:pt x="10" y="80"/>
                      <a:pt x="10" y="80"/>
                    </a:cubicBezTo>
                    <a:cubicBezTo>
                      <a:pt x="11" y="79"/>
                      <a:pt x="12" y="77"/>
                      <a:pt x="12" y="77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8" y="75"/>
                      <a:pt x="18" y="75"/>
                      <a:pt x="18" y="75"/>
                    </a:cubicBezTo>
                    <a:cubicBezTo>
                      <a:pt x="19" y="74"/>
                      <a:pt x="19" y="74"/>
                      <a:pt x="19" y="74"/>
                    </a:cubicBezTo>
                    <a:cubicBezTo>
                      <a:pt x="21" y="73"/>
                      <a:pt x="21" y="73"/>
                      <a:pt x="21" y="73"/>
                    </a:cubicBezTo>
                    <a:cubicBezTo>
                      <a:pt x="21" y="73"/>
                      <a:pt x="24" y="73"/>
                      <a:pt x="24" y="73"/>
                    </a:cubicBezTo>
                    <a:cubicBezTo>
                      <a:pt x="24" y="73"/>
                      <a:pt x="28" y="73"/>
                      <a:pt x="28" y="73"/>
                    </a:cubicBezTo>
                    <a:lnTo>
                      <a:pt x="31" y="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51">
                <a:extLst>
                  <a:ext uri="{FF2B5EF4-FFF2-40B4-BE49-F238E27FC236}">
                    <a16:creationId xmlns:a16="http://schemas.microsoft.com/office/drawing/2014/main" id="{4F58FD7E-92F2-FD43-BFF6-ED1F023ED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3684" y="2475904"/>
                <a:ext cx="668445" cy="400175"/>
              </a:xfrm>
              <a:custGeom>
                <a:avLst/>
                <a:gdLst>
                  <a:gd name="T0" fmla="*/ 31 w 217"/>
                  <a:gd name="T1" fmla="*/ 35 h 134"/>
                  <a:gd name="T2" fmla="*/ 42 w 217"/>
                  <a:gd name="T3" fmla="*/ 43 h 134"/>
                  <a:gd name="T4" fmla="*/ 55 w 217"/>
                  <a:gd name="T5" fmla="*/ 53 h 134"/>
                  <a:gd name="T6" fmla="*/ 66 w 217"/>
                  <a:gd name="T7" fmla="*/ 68 h 134"/>
                  <a:gd name="T8" fmla="*/ 83 w 217"/>
                  <a:gd name="T9" fmla="*/ 64 h 134"/>
                  <a:gd name="T10" fmla="*/ 87 w 217"/>
                  <a:gd name="T11" fmla="*/ 37 h 134"/>
                  <a:gd name="T12" fmla="*/ 83 w 217"/>
                  <a:gd name="T13" fmla="*/ 16 h 134"/>
                  <a:gd name="T14" fmla="*/ 99 w 217"/>
                  <a:gd name="T15" fmla="*/ 3 h 134"/>
                  <a:gd name="T16" fmla="*/ 112 w 217"/>
                  <a:gd name="T17" fmla="*/ 2 h 134"/>
                  <a:gd name="T18" fmla="*/ 125 w 217"/>
                  <a:gd name="T19" fmla="*/ 5 h 134"/>
                  <a:gd name="T20" fmla="*/ 142 w 217"/>
                  <a:gd name="T21" fmla="*/ 17 h 134"/>
                  <a:gd name="T22" fmla="*/ 152 w 217"/>
                  <a:gd name="T23" fmla="*/ 17 h 134"/>
                  <a:gd name="T24" fmla="*/ 159 w 217"/>
                  <a:gd name="T25" fmla="*/ 11 h 134"/>
                  <a:gd name="T26" fmla="*/ 177 w 217"/>
                  <a:gd name="T27" fmla="*/ 11 h 134"/>
                  <a:gd name="T28" fmla="*/ 184 w 217"/>
                  <a:gd name="T29" fmla="*/ 18 h 134"/>
                  <a:gd name="T30" fmla="*/ 192 w 217"/>
                  <a:gd name="T31" fmla="*/ 31 h 134"/>
                  <a:gd name="T32" fmla="*/ 192 w 217"/>
                  <a:gd name="T33" fmla="*/ 46 h 134"/>
                  <a:gd name="T34" fmla="*/ 198 w 217"/>
                  <a:gd name="T35" fmla="*/ 49 h 134"/>
                  <a:gd name="T36" fmla="*/ 206 w 217"/>
                  <a:gd name="T37" fmla="*/ 58 h 134"/>
                  <a:gd name="T38" fmla="*/ 212 w 217"/>
                  <a:gd name="T39" fmla="*/ 66 h 134"/>
                  <a:gd name="T40" fmla="*/ 216 w 217"/>
                  <a:gd name="T41" fmla="*/ 78 h 134"/>
                  <a:gd name="T42" fmla="*/ 211 w 217"/>
                  <a:gd name="T43" fmla="*/ 83 h 134"/>
                  <a:gd name="T44" fmla="*/ 207 w 217"/>
                  <a:gd name="T45" fmla="*/ 100 h 134"/>
                  <a:gd name="T46" fmla="*/ 192 w 217"/>
                  <a:gd name="T47" fmla="*/ 103 h 134"/>
                  <a:gd name="T48" fmla="*/ 185 w 217"/>
                  <a:gd name="T49" fmla="*/ 112 h 134"/>
                  <a:gd name="T50" fmla="*/ 177 w 217"/>
                  <a:gd name="T51" fmla="*/ 115 h 134"/>
                  <a:gd name="T52" fmla="*/ 165 w 217"/>
                  <a:gd name="T53" fmla="*/ 114 h 134"/>
                  <a:gd name="T54" fmla="*/ 157 w 217"/>
                  <a:gd name="T55" fmla="*/ 105 h 134"/>
                  <a:gd name="T56" fmla="*/ 146 w 217"/>
                  <a:gd name="T57" fmla="*/ 101 h 134"/>
                  <a:gd name="T58" fmla="*/ 139 w 217"/>
                  <a:gd name="T59" fmla="*/ 97 h 134"/>
                  <a:gd name="T60" fmla="*/ 124 w 217"/>
                  <a:gd name="T61" fmla="*/ 97 h 134"/>
                  <a:gd name="T62" fmla="*/ 117 w 217"/>
                  <a:gd name="T63" fmla="*/ 87 h 134"/>
                  <a:gd name="T64" fmla="*/ 108 w 217"/>
                  <a:gd name="T65" fmla="*/ 99 h 134"/>
                  <a:gd name="T66" fmla="*/ 94 w 217"/>
                  <a:gd name="T67" fmla="*/ 100 h 134"/>
                  <a:gd name="T68" fmla="*/ 80 w 217"/>
                  <a:gd name="T69" fmla="*/ 100 h 134"/>
                  <a:gd name="T70" fmla="*/ 67 w 217"/>
                  <a:gd name="T71" fmla="*/ 107 h 134"/>
                  <a:gd name="T72" fmla="*/ 55 w 217"/>
                  <a:gd name="T73" fmla="*/ 104 h 134"/>
                  <a:gd name="T74" fmla="*/ 34 w 217"/>
                  <a:gd name="T75" fmla="*/ 106 h 134"/>
                  <a:gd name="T76" fmla="*/ 21 w 217"/>
                  <a:gd name="T77" fmla="*/ 113 h 134"/>
                  <a:gd name="T78" fmla="*/ 14 w 217"/>
                  <a:gd name="T79" fmla="*/ 122 h 134"/>
                  <a:gd name="T80" fmla="*/ 9 w 217"/>
                  <a:gd name="T81" fmla="*/ 131 h 134"/>
                  <a:gd name="T82" fmla="*/ 5 w 217"/>
                  <a:gd name="T83" fmla="*/ 128 h 134"/>
                  <a:gd name="T84" fmla="*/ 3 w 217"/>
                  <a:gd name="T85" fmla="*/ 108 h 134"/>
                  <a:gd name="T86" fmla="*/ 7 w 217"/>
                  <a:gd name="T87" fmla="*/ 83 h 134"/>
                  <a:gd name="T88" fmla="*/ 8 w 217"/>
                  <a:gd name="T89" fmla="*/ 60 h 134"/>
                  <a:gd name="T90" fmla="*/ 19 w 217"/>
                  <a:gd name="T91" fmla="*/ 45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7" h="134">
                    <a:moveTo>
                      <a:pt x="19" y="45"/>
                    </a:moveTo>
                    <a:cubicBezTo>
                      <a:pt x="24" y="40"/>
                      <a:pt x="24" y="40"/>
                      <a:pt x="24" y="40"/>
                    </a:cubicBezTo>
                    <a:cubicBezTo>
                      <a:pt x="24" y="40"/>
                      <a:pt x="30" y="35"/>
                      <a:pt x="31" y="35"/>
                    </a:cubicBezTo>
                    <a:cubicBezTo>
                      <a:pt x="33" y="34"/>
                      <a:pt x="36" y="32"/>
                      <a:pt x="36" y="33"/>
                    </a:cubicBezTo>
                    <a:cubicBezTo>
                      <a:pt x="36" y="34"/>
                      <a:pt x="37" y="41"/>
                      <a:pt x="37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53"/>
                      <a:pt x="54" y="55"/>
                      <a:pt x="56" y="58"/>
                    </a:cubicBezTo>
                    <a:cubicBezTo>
                      <a:pt x="59" y="61"/>
                      <a:pt x="60" y="61"/>
                      <a:pt x="61" y="64"/>
                    </a:cubicBezTo>
                    <a:cubicBezTo>
                      <a:pt x="62" y="66"/>
                      <a:pt x="66" y="68"/>
                      <a:pt x="66" y="68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6" y="71"/>
                      <a:pt x="77" y="70"/>
                    </a:cubicBezTo>
                    <a:cubicBezTo>
                      <a:pt x="78" y="69"/>
                      <a:pt x="83" y="65"/>
                      <a:pt x="83" y="64"/>
                    </a:cubicBezTo>
                    <a:cubicBezTo>
                      <a:pt x="84" y="63"/>
                      <a:pt x="87" y="59"/>
                      <a:pt x="88" y="58"/>
                    </a:cubicBezTo>
                    <a:cubicBezTo>
                      <a:pt x="89" y="57"/>
                      <a:pt x="92" y="50"/>
                      <a:pt x="92" y="49"/>
                    </a:cubicBezTo>
                    <a:cubicBezTo>
                      <a:pt x="92" y="47"/>
                      <a:pt x="88" y="39"/>
                      <a:pt x="87" y="37"/>
                    </a:cubicBezTo>
                    <a:cubicBezTo>
                      <a:pt x="87" y="35"/>
                      <a:pt x="86" y="29"/>
                      <a:pt x="86" y="2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2" y="21"/>
                      <a:pt x="82" y="16"/>
                      <a:pt x="83" y="16"/>
                    </a:cubicBezTo>
                    <a:cubicBezTo>
                      <a:pt x="84" y="15"/>
                      <a:pt x="89" y="11"/>
                      <a:pt x="89" y="11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8" y="2"/>
                      <a:pt x="108" y="2"/>
                      <a:pt x="108" y="2"/>
                    </a:cubicBezTo>
                    <a:cubicBezTo>
                      <a:pt x="112" y="2"/>
                      <a:pt x="112" y="2"/>
                      <a:pt x="112" y="2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25" y="5"/>
                      <a:pt x="125" y="5"/>
                      <a:pt x="125" y="5"/>
                    </a:cubicBezTo>
                    <a:cubicBezTo>
                      <a:pt x="130" y="7"/>
                      <a:pt x="130" y="7"/>
                      <a:pt x="130" y="7"/>
                    </a:cubicBezTo>
                    <a:cubicBezTo>
                      <a:pt x="139" y="13"/>
                      <a:pt x="139" y="13"/>
                      <a:pt x="139" y="13"/>
                    </a:cubicBezTo>
                    <a:cubicBezTo>
                      <a:pt x="142" y="17"/>
                      <a:pt x="142" y="17"/>
                      <a:pt x="142" y="17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5" y="18"/>
                      <a:pt x="147" y="20"/>
                      <a:pt x="149" y="19"/>
                    </a:cubicBezTo>
                    <a:cubicBezTo>
                      <a:pt x="150" y="19"/>
                      <a:pt x="151" y="18"/>
                      <a:pt x="152" y="17"/>
                    </a:cubicBezTo>
                    <a:cubicBezTo>
                      <a:pt x="154" y="16"/>
                      <a:pt x="155" y="14"/>
                      <a:pt x="155" y="14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9" y="11"/>
                      <a:pt x="159" y="11"/>
                      <a:pt x="159" y="11"/>
                    </a:cubicBezTo>
                    <a:cubicBezTo>
                      <a:pt x="167" y="13"/>
                      <a:pt x="167" y="13"/>
                      <a:pt x="167" y="13"/>
                    </a:cubicBezTo>
                    <a:cubicBezTo>
                      <a:pt x="171" y="13"/>
                      <a:pt x="171" y="13"/>
                      <a:pt x="171" y="13"/>
                    </a:cubicBezTo>
                    <a:cubicBezTo>
                      <a:pt x="177" y="11"/>
                      <a:pt x="177" y="11"/>
                      <a:pt x="177" y="11"/>
                    </a:cubicBezTo>
                    <a:cubicBezTo>
                      <a:pt x="180" y="14"/>
                      <a:pt x="180" y="14"/>
                      <a:pt x="180" y="14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84" y="18"/>
                      <a:pt x="184" y="18"/>
                      <a:pt x="184" y="18"/>
                    </a:cubicBezTo>
                    <a:cubicBezTo>
                      <a:pt x="184" y="18"/>
                      <a:pt x="187" y="20"/>
                      <a:pt x="188" y="20"/>
                    </a:cubicBezTo>
                    <a:cubicBezTo>
                      <a:pt x="189" y="20"/>
                      <a:pt x="191" y="21"/>
                      <a:pt x="191" y="21"/>
                    </a:cubicBezTo>
                    <a:cubicBezTo>
                      <a:pt x="192" y="31"/>
                      <a:pt x="192" y="31"/>
                      <a:pt x="192" y="31"/>
                    </a:cubicBezTo>
                    <a:cubicBezTo>
                      <a:pt x="190" y="34"/>
                      <a:pt x="190" y="34"/>
                      <a:pt x="190" y="34"/>
                    </a:cubicBezTo>
                    <a:cubicBezTo>
                      <a:pt x="192" y="42"/>
                      <a:pt x="192" y="42"/>
                      <a:pt x="192" y="42"/>
                    </a:cubicBezTo>
                    <a:cubicBezTo>
                      <a:pt x="192" y="46"/>
                      <a:pt x="192" y="46"/>
                      <a:pt x="192" y="46"/>
                    </a:cubicBezTo>
                    <a:cubicBezTo>
                      <a:pt x="196" y="43"/>
                      <a:pt x="196" y="43"/>
                      <a:pt x="196" y="43"/>
                    </a:cubicBezTo>
                    <a:cubicBezTo>
                      <a:pt x="200" y="46"/>
                      <a:pt x="200" y="46"/>
                      <a:pt x="200" y="46"/>
                    </a:cubicBezTo>
                    <a:cubicBezTo>
                      <a:pt x="198" y="49"/>
                      <a:pt x="198" y="49"/>
                      <a:pt x="198" y="49"/>
                    </a:cubicBezTo>
                    <a:cubicBezTo>
                      <a:pt x="203" y="53"/>
                      <a:pt x="203" y="53"/>
                      <a:pt x="203" y="53"/>
                    </a:cubicBezTo>
                    <a:cubicBezTo>
                      <a:pt x="207" y="55"/>
                      <a:pt x="207" y="55"/>
                      <a:pt x="207" y="55"/>
                    </a:cubicBezTo>
                    <a:cubicBezTo>
                      <a:pt x="206" y="58"/>
                      <a:pt x="206" y="58"/>
                      <a:pt x="206" y="58"/>
                    </a:cubicBezTo>
                    <a:cubicBezTo>
                      <a:pt x="206" y="58"/>
                      <a:pt x="207" y="59"/>
                      <a:pt x="208" y="59"/>
                    </a:cubicBezTo>
                    <a:cubicBezTo>
                      <a:pt x="209" y="60"/>
                      <a:pt x="211" y="61"/>
                      <a:pt x="211" y="61"/>
                    </a:cubicBezTo>
                    <a:cubicBezTo>
                      <a:pt x="211" y="61"/>
                      <a:pt x="212" y="64"/>
                      <a:pt x="212" y="66"/>
                    </a:cubicBezTo>
                    <a:cubicBezTo>
                      <a:pt x="213" y="67"/>
                      <a:pt x="217" y="70"/>
                      <a:pt x="217" y="70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5"/>
                      <a:pt x="216" y="77"/>
                      <a:pt x="216" y="78"/>
                    </a:cubicBezTo>
                    <a:cubicBezTo>
                      <a:pt x="216" y="79"/>
                      <a:pt x="216" y="80"/>
                      <a:pt x="216" y="81"/>
                    </a:cubicBezTo>
                    <a:cubicBezTo>
                      <a:pt x="216" y="80"/>
                      <a:pt x="216" y="80"/>
                      <a:pt x="216" y="80"/>
                    </a:cubicBezTo>
                    <a:cubicBezTo>
                      <a:pt x="211" y="83"/>
                      <a:pt x="211" y="83"/>
                      <a:pt x="211" y="83"/>
                    </a:cubicBezTo>
                    <a:cubicBezTo>
                      <a:pt x="210" y="90"/>
                      <a:pt x="210" y="90"/>
                      <a:pt x="210" y="90"/>
                    </a:cubicBezTo>
                    <a:cubicBezTo>
                      <a:pt x="205" y="95"/>
                      <a:pt x="205" y="95"/>
                      <a:pt x="205" y="95"/>
                    </a:cubicBezTo>
                    <a:cubicBezTo>
                      <a:pt x="207" y="100"/>
                      <a:pt x="207" y="100"/>
                      <a:pt x="207" y="100"/>
                    </a:cubicBezTo>
                    <a:cubicBezTo>
                      <a:pt x="205" y="103"/>
                      <a:pt x="205" y="103"/>
                      <a:pt x="205" y="103"/>
                    </a:cubicBezTo>
                    <a:cubicBezTo>
                      <a:pt x="197" y="103"/>
                      <a:pt x="197" y="103"/>
                      <a:pt x="197" y="103"/>
                    </a:cubicBezTo>
                    <a:cubicBezTo>
                      <a:pt x="197" y="103"/>
                      <a:pt x="196" y="103"/>
                      <a:pt x="192" y="103"/>
                    </a:cubicBezTo>
                    <a:cubicBezTo>
                      <a:pt x="188" y="103"/>
                      <a:pt x="189" y="103"/>
                      <a:pt x="189" y="103"/>
                    </a:cubicBezTo>
                    <a:cubicBezTo>
                      <a:pt x="186" y="106"/>
                      <a:pt x="186" y="106"/>
                      <a:pt x="186" y="106"/>
                    </a:cubicBezTo>
                    <a:cubicBezTo>
                      <a:pt x="185" y="112"/>
                      <a:pt x="185" y="112"/>
                      <a:pt x="185" y="112"/>
                    </a:cubicBezTo>
                    <a:cubicBezTo>
                      <a:pt x="185" y="112"/>
                      <a:pt x="183" y="112"/>
                      <a:pt x="179" y="113"/>
                    </a:cubicBezTo>
                    <a:cubicBezTo>
                      <a:pt x="177" y="114"/>
                      <a:pt x="177" y="115"/>
                      <a:pt x="177" y="115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69" y="114"/>
                      <a:pt x="169" y="114"/>
                      <a:pt x="169" y="114"/>
                    </a:cubicBezTo>
                    <a:cubicBezTo>
                      <a:pt x="165" y="114"/>
                      <a:pt x="165" y="114"/>
                      <a:pt x="165" y="114"/>
                    </a:cubicBezTo>
                    <a:cubicBezTo>
                      <a:pt x="163" y="110"/>
                      <a:pt x="163" y="110"/>
                      <a:pt x="163" y="110"/>
                    </a:cubicBezTo>
                    <a:cubicBezTo>
                      <a:pt x="160" y="109"/>
                      <a:pt x="160" y="109"/>
                      <a:pt x="160" y="109"/>
                    </a:cubicBezTo>
                    <a:cubicBezTo>
                      <a:pt x="157" y="105"/>
                      <a:pt x="157" y="105"/>
                      <a:pt x="157" y="105"/>
                    </a:cubicBezTo>
                    <a:cubicBezTo>
                      <a:pt x="153" y="104"/>
                      <a:pt x="153" y="104"/>
                      <a:pt x="153" y="104"/>
                    </a:cubicBezTo>
                    <a:cubicBezTo>
                      <a:pt x="151" y="101"/>
                      <a:pt x="151" y="101"/>
                      <a:pt x="151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2" y="97"/>
                      <a:pt x="142" y="97"/>
                      <a:pt x="142" y="97"/>
                    </a:cubicBezTo>
                    <a:cubicBezTo>
                      <a:pt x="139" y="97"/>
                      <a:pt x="139" y="97"/>
                      <a:pt x="139" y="97"/>
                    </a:cubicBezTo>
                    <a:cubicBezTo>
                      <a:pt x="135" y="98"/>
                      <a:pt x="135" y="98"/>
                      <a:pt x="135" y="98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24" y="97"/>
                      <a:pt x="124" y="97"/>
                      <a:pt x="124" y="97"/>
                    </a:cubicBezTo>
                    <a:cubicBezTo>
                      <a:pt x="123" y="96"/>
                      <a:pt x="123" y="96"/>
                      <a:pt x="123" y="96"/>
                    </a:cubicBezTo>
                    <a:cubicBezTo>
                      <a:pt x="119" y="93"/>
                      <a:pt x="119" y="93"/>
                      <a:pt x="119" y="93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7" y="87"/>
                      <a:pt x="113" y="90"/>
                      <a:pt x="112" y="90"/>
                    </a:cubicBezTo>
                    <a:cubicBezTo>
                      <a:pt x="112" y="90"/>
                      <a:pt x="109" y="95"/>
                      <a:pt x="109" y="95"/>
                    </a:cubicBezTo>
                    <a:cubicBezTo>
                      <a:pt x="108" y="99"/>
                      <a:pt x="108" y="99"/>
                      <a:pt x="108" y="99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2" y="97"/>
                      <a:pt x="99" y="101"/>
                      <a:pt x="99" y="102"/>
                    </a:cubicBezTo>
                    <a:cubicBezTo>
                      <a:pt x="98" y="102"/>
                      <a:pt x="94" y="100"/>
                      <a:pt x="94" y="100"/>
                    </a:cubicBezTo>
                    <a:cubicBezTo>
                      <a:pt x="88" y="100"/>
                      <a:pt x="88" y="100"/>
                      <a:pt x="88" y="100"/>
                    </a:cubicBezTo>
                    <a:cubicBezTo>
                      <a:pt x="88" y="100"/>
                      <a:pt x="82" y="100"/>
                      <a:pt x="81" y="99"/>
                    </a:cubicBezTo>
                    <a:cubicBezTo>
                      <a:pt x="80" y="99"/>
                      <a:pt x="80" y="100"/>
                      <a:pt x="80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2"/>
                      <a:pt x="68" y="106"/>
                      <a:pt x="67" y="107"/>
                    </a:cubicBezTo>
                    <a:cubicBezTo>
                      <a:pt x="66" y="107"/>
                      <a:pt x="63" y="104"/>
                      <a:pt x="62" y="103"/>
                    </a:cubicBezTo>
                    <a:cubicBezTo>
                      <a:pt x="62" y="102"/>
                      <a:pt x="59" y="101"/>
                      <a:pt x="59" y="101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48" y="105"/>
                      <a:pt x="47" y="105"/>
                    </a:cubicBezTo>
                    <a:cubicBezTo>
                      <a:pt x="46" y="105"/>
                      <a:pt x="41" y="107"/>
                      <a:pt x="41" y="107"/>
                    </a:cubicBezTo>
                    <a:cubicBezTo>
                      <a:pt x="34" y="106"/>
                      <a:pt x="34" y="106"/>
                      <a:pt x="34" y="106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1" y="113"/>
                      <a:pt x="21" y="113"/>
                      <a:pt x="21" y="113"/>
                    </a:cubicBezTo>
                    <a:cubicBezTo>
                      <a:pt x="19" y="118"/>
                      <a:pt x="19" y="118"/>
                      <a:pt x="19" y="118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3" y="128"/>
                      <a:pt x="13" y="128"/>
                      <a:pt x="13" y="128"/>
                    </a:cubicBezTo>
                    <a:cubicBezTo>
                      <a:pt x="13" y="128"/>
                      <a:pt x="10" y="129"/>
                      <a:pt x="8" y="129"/>
                    </a:cubicBezTo>
                    <a:cubicBezTo>
                      <a:pt x="7" y="130"/>
                      <a:pt x="9" y="131"/>
                      <a:pt x="9" y="131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8" y="134"/>
                      <a:pt x="7" y="133"/>
                      <a:pt x="7" y="133"/>
                    </a:cubicBezTo>
                    <a:cubicBezTo>
                      <a:pt x="7" y="133"/>
                      <a:pt x="6" y="130"/>
                      <a:pt x="5" y="128"/>
                    </a:cubicBezTo>
                    <a:cubicBezTo>
                      <a:pt x="3" y="126"/>
                      <a:pt x="1" y="117"/>
                      <a:pt x="1" y="117"/>
                    </a:cubicBezTo>
                    <a:cubicBezTo>
                      <a:pt x="3" y="113"/>
                      <a:pt x="3" y="113"/>
                      <a:pt x="3" y="113"/>
                    </a:cubicBezTo>
                    <a:cubicBezTo>
                      <a:pt x="3" y="113"/>
                      <a:pt x="3" y="109"/>
                      <a:pt x="3" y="108"/>
                    </a:cubicBezTo>
                    <a:cubicBezTo>
                      <a:pt x="2" y="106"/>
                      <a:pt x="1" y="97"/>
                      <a:pt x="1" y="97"/>
                    </a:cubicBezTo>
                    <a:cubicBezTo>
                      <a:pt x="1" y="97"/>
                      <a:pt x="0" y="93"/>
                      <a:pt x="0" y="92"/>
                    </a:cubicBezTo>
                    <a:cubicBezTo>
                      <a:pt x="0" y="91"/>
                      <a:pt x="7" y="83"/>
                      <a:pt x="7" y="83"/>
                    </a:cubicBezTo>
                    <a:cubicBezTo>
                      <a:pt x="7" y="82"/>
                      <a:pt x="8" y="74"/>
                      <a:pt x="8" y="7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1" y="47"/>
                      <a:pt x="12" y="47"/>
                    </a:cubicBezTo>
                    <a:cubicBezTo>
                      <a:pt x="13" y="46"/>
                      <a:pt x="19" y="45"/>
                      <a:pt x="19" y="4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61">
                <a:extLst>
                  <a:ext uri="{FF2B5EF4-FFF2-40B4-BE49-F238E27FC236}">
                    <a16:creationId xmlns:a16="http://schemas.microsoft.com/office/drawing/2014/main" id="{17E39968-BBDE-FB46-A6EC-ED2955603A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8082" y="4638002"/>
                <a:ext cx="485737" cy="416010"/>
              </a:xfrm>
              <a:custGeom>
                <a:avLst/>
                <a:gdLst>
                  <a:gd name="T0" fmla="*/ 132 w 158"/>
                  <a:gd name="T1" fmla="*/ 9 h 139"/>
                  <a:gd name="T2" fmla="*/ 138 w 158"/>
                  <a:gd name="T3" fmla="*/ 25 h 139"/>
                  <a:gd name="T4" fmla="*/ 135 w 158"/>
                  <a:gd name="T5" fmla="*/ 42 h 139"/>
                  <a:gd name="T6" fmla="*/ 151 w 158"/>
                  <a:gd name="T7" fmla="*/ 49 h 139"/>
                  <a:gd name="T8" fmla="*/ 152 w 158"/>
                  <a:gd name="T9" fmla="*/ 59 h 139"/>
                  <a:gd name="T10" fmla="*/ 149 w 158"/>
                  <a:gd name="T11" fmla="*/ 65 h 139"/>
                  <a:gd name="T12" fmla="*/ 151 w 158"/>
                  <a:gd name="T13" fmla="*/ 79 h 139"/>
                  <a:gd name="T14" fmla="*/ 141 w 158"/>
                  <a:gd name="T15" fmla="*/ 85 h 139"/>
                  <a:gd name="T16" fmla="*/ 135 w 158"/>
                  <a:gd name="T17" fmla="*/ 87 h 139"/>
                  <a:gd name="T18" fmla="*/ 140 w 158"/>
                  <a:gd name="T19" fmla="*/ 93 h 139"/>
                  <a:gd name="T20" fmla="*/ 138 w 158"/>
                  <a:gd name="T21" fmla="*/ 97 h 139"/>
                  <a:gd name="T22" fmla="*/ 129 w 158"/>
                  <a:gd name="T23" fmla="*/ 103 h 139"/>
                  <a:gd name="T24" fmla="*/ 121 w 158"/>
                  <a:gd name="T25" fmla="*/ 115 h 139"/>
                  <a:gd name="T26" fmla="*/ 125 w 158"/>
                  <a:gd name="T27" fmla="*/ 129 h 139"/>
                  <a:gd name="T28" fmla="*/ 126 w 158"/>
                  <a:gd name="T29" fmla="*/ 137 h 139"/>
                  <a:gd name="T30" fmla="*/ 118 w 158"/>
                  <a:gd name="T31" fmla="*/ 139 h 139"/>
                  <a:gd name="T32" fmla="*/ 114 w 158"/>
                  <a:gd name="T33" fmla="*/ 138 h 139"/>
                  <a:gd name="T34" fmla="*/ 113 w 158"/>
                  <a:gd name="T35" fmla="*/ 137 h 139"/>
                  <a:gd name="T36" fmla="*/ 113 w 158"/>
                  <a:gd name="T37" fmla="*/ 137 h 139"/>
                  <a:gd name="T38" fmla="*/ 113 w 158"/>
                  <a:gd name="T39" fmla="*/ 137 h 139"/>
                  <a:gd name="T40" fmla="*/ 112 w 158"/>
                  <a:gd name="T41" fmla="*/ 137 h 139"/>
                  <a:gd name="T42" fmla="*/ 99 w 158"/>
                  <a:gd name="T43" fmla="*/ 129 h 139"/>
                  <a:gd name="T44" fmla="*/ 87 w 158"/>
                  <a:gd name="T45" fmla="*/ 116 h 139"/>
                  <a:gd name="T46" fmla="*/ 68 w 158"/>
                  <a:gd name="T47" fmla="*/ 100 h 139"/>
                  <a:gd name="T48" fmla="*/ 56 w 158"/>
                  <a:gd name="T49" fmla="*/ 89 h 139"/>
                  <a:gd name="T50" fmla="*/ 43 w 158"/>
                  <a:gd name="T51" fmla="*/ 79 h 139"/>
                  <a:gd name="T52" fmla="*/ 31 w 158"/>
                  <a:gd name="T53" fmla="*/ 68 h 139"/>
                  <a:gd name="T54" fmla="*/ 23 w 158"/>
                  <a:gd name="T55" fmla="*/ 54 h 139"/>
                  <a:gd name="T56" fmla="*/ 14 w 158"/>
                  <a:gd name="T57" fmla="*/ 43 h 139"/>
                  <a:gd name="T58" fmla="*/ 5 w 158"/>
                  <a:gd name="T59" fmla="*/ 36 h 139"/>
                  <a:gd name="T60" fmla="*/ 1 w 158"/>
                  <a:gd name="T61" fmla="*/ 20 h 139"/>
                  <a:gd name="T62" fmla="*/ 2 w 158"/>
                  <a:gd name="T63" fmla="*/ 10 h 139"/>
                  <a:gd name="T64" fmla="*/ 8 w 158"/>
                  <a:gd name="T65" fmla="*/ 7 h 139"/>
                  <a:gd name="T66" fmla="*/ 23 w 158"/>
                  <a:gd name="T67" fmla="*/ 13 h 139"/>
                  <a:gd name="T68" fmla="*/ 35 w 158"/>
                  <a:gd name="T69" fmla="*/ 4 h 139"/>
                  <a:gd name="T70" fmla="*/ 48 w 158"/>
                  <a:gd name="T71" fmla="*/ 2 h 139"/>
                  <a:gd name="T72" fmla="*/ 61 w 158"/>
                  <a:gd name="T73" fmla="*/ 4 h 139"/>
                  <a:gd name="T74" fmla="*/ 80 w 158"/>
                  <a:gd name="T75" fmla="*/ 6 h 139"/>
                  <a:gd name="T76" fmla="*/ 90 w 158"/>
                  <a:gd name="T77" fmla="*/ 3 h 139"/>
                  <a:gd name="T78" fmla="*/ 97 w 158"/>
                  <a:gd name="T79" fmla="*/ 2 h 139"/>
                  <a:gd name="T80" fmla="*/ 98 w 158"/>
                  <a:gd name="T81" fmla="*/ 2 h 139"/>
                  <a:gd name="T82" fmla="*/ 98 w 158"/>
                  <a:gd name="T83" fmla="*/ 2 h 139"/>
                  <a:gd name="T84" fmla="*/ 99 w 158"/>
                  <a:gd name="T85" fmla="*/ 2 h 139"/>
                  <a:gd name="T86" fmla="*/ 99 w 158"/>
                  <a:gd name="T87" fmla="*/ 2 h 139"/>
                  <a:gd name="T88" fmla="*/ 99 w 158"/>
                  <a:gd name="T89" fmla="*/ 2 h 139"/>
                  <a:gd name="T90" fmla="*/ 100 w 158"/>
                  <a:gd name="T91" fmla="*/ 1 h 139"/>
                  <a:gd name="T92" fmla="*/ 100 w 158"/>
                  <a:gd name="T93" fmla="*/ 1 h 139"/>
                  <a:gd name="T94" fmla="*/ 100 w 158"/>
                  <a:gd name="T95" fmla="*/ 1 h 139"/>
                  <a:gd name="T96" fmla="*/ 100 w 158"/>
                  <a:gd name="T97" fmla="*/ 1 h 139"/>
                  <a:gd name="T98" fmla="*/ 100 w 158"/>
                  <a:gd name="T99" fmla="*/ 1 h 139"/>
                  <a:gd name="T100" fmla="*/ 103 w 158"/>
                  <a:gd name="T101" fmla="*/ 4 h 139"/>
                  <a:gd name="T102" fmla="*/ 117 w 158"/>
                  <a:gd name="T103" fmla="*/ 8 h 139"/>
                  <a:gd name="T104" fmla="*/ 130 w 158"/>
                  <a:gd name="T105" fmla="*/ 12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8" h="139">
                    <a:moveTo>
                      <a:pt x="145" y="83"/>
                    </a:moveTo>
                    <a:cubicBezTo>
                      <a:pt x="146" y="83"/>
                      <a:pt x="146" y="83"/>
                      <a:pt x="146" y="83"/>
                    </a:cubicBezTo>
                    <a:cubicBezTo>
                      <a:pt x="146" y="83"/>
                      <a:pt x="146" y="83"/>
                      <a:pt x="146" y="83"/>
                    </a:cubicBezTo>
                    <a:cubicBezTo>
                      <a:pt x="145" y="83"/>
                      <a:pt x="145" y="83"/>
                      <a:pt x="145" y="83"/>
                    </a:cubicBezTo>
                    <a:close/>
                    <a:moveTo>
                      <a:pt x="132" y="9"/>
                    </a:moveTo>
                    <a:cubicBezTo>
                      <a:pt x="132" y="9"/>
                      <a:pt x="132" y="9"/>
                      <a:pt x="132" y="9"/>
                    </a:cubicBezTo>
                    <a:cubicBezTo>
                      <a:pt x="138" y="10"/>
                      <a:pt x="138" y="10"/>
                      <a:pt x="138" y="10"/>
                    </a:cubicBezTo>
                    <a:cubicBezTo>
                      <a:pt x="141" y="11"/>
                      <a:pt x="141" y="11"/>
                      <a:pt x="141" y="11"/>
                    </a:cubicBezTo>
                    <a:cubicBezTo>
                      <a:pt x="141" y="14"/>
                      <a:pt x="141" y="14"/>
                      <a:pt x="141" y="14"/>
                    </a:cubicBezTo>
                    <a:cubicBezTo>
                      <a:pt x="141" y="18"/>
                      <a:pt x="141" y="18"/>
                      <a:pt x="141" y="18"/>
                    </a:cubicBezTo>
                    <a:cubicBezTo>
                      <a:pt x="141" y="21"/>
                      <a:pt x="141" y="21"/>
                      <a:pt x="141" y="21"/>
                    </a:cubicBezTo>
                    <a:cubicBezTo>
                      <a:pt x="138" y="25"/>
                      <a:pt x="138" y="25"/>
                      <a:pt x="138" y="25"/>
                    </a:cubicBezTo>
                    <a:cubicBezTo>
                      <a:pt x="138" y="25"/>
                      <a:pt x="137" y="28"/>
                      <a:pt x="137" y="28"/>
                    </a:cubicBezTo>
                    <a:cubicBezTo>
                      <a:pt x="137" y="29"/>
                      <a:pt x="136" y="31"/>
                      <a:pt x="136" y="31"/>
                    </a:cubicBezTo>
                    <a:cubicBezTo>
                      <a:pt x="136" y="31"/>
                      <a:pt x="134" y="30"/>
                      <a:pt x="135" y="33"/>
                    </a:cubicBezTo>
                    <a:cubicBezTo>
                      <a:pt x="135" y="36"/>
                      <a:pt x="136" y="35"/>
                      <a:pt x="136" y="36"/>
                    </a:cubicBezTo>
                    <a:cubicBezTo>
                      <a:pt x="136" y="37"/>
                      <a:pt x="136" y="39"/>
                      <a:pt x="136" y="40"/>
                    </a:cubicBezTo>
                    <a:cubicBezTo>
                      <a:pt x="135" y="41"/>
                      <a:pt x="136" y="41"/>
                      <a:pt x="135" y="42"/>
                    </a:cubicBezTo>
                    <a:cubicBezTo>
                      <a:pt x="135" y="43"/>
                      <a:pt x="137" y="44"/>
                      <a:pt x="139" y="44"/>
                    </a:cubicBezTo>
                    <a:cubicBezTo>
                      <a:pt x="141" y="45"/>
                      <a:pt x="141" y="44"/>
                      <a:pt x="142" y="44"/>
                    </a:cubicBezTo>
                    <a:cubicBezTo>
                      <a:pt x="143" y="44"/>
                      <a:pt x="144" y="45"/>
                      <a:pt x="145" y="45"/>
                    </a:cubicBezTo>
                    <a:cubicBezTo>
                      <a:pt x="146" y="46"/>
                      <a:pt x="146" y="46"/>
                      <a:pt x="146" y="47"/>
                    </a:cubicBezTo>
                    <a:cubicBezTo>
                      <a:pt x="147" y="48"/>
                      <a:pt x="148" y="49"/>
                      <a:pt x="149" y="50"/>
                    </a:cubicBezTo>
                    <a:cubicBezTo>
                      <a:pt x="150" y="50"/>
                      <a:pt x="150" y="49"/>
                      <a:pt x="151" y="49"/>
                    </a:cubicBezTo>
                    <a:cubicBezTo>
                      <a:pt x="151" y="50"/>
                      <a:pt x="152" y="51"/>
                      <a:pt x="153" y="51"/>
                    </a:cubicBezTo>
                    <a:cubicBezTo>
                      <a:pt x="153" y="52"/>
                      <a:pt x="154" y="53"/>
                      <a:pt x="155" y="53"/>
                    </a:cubicBezTo>
                    <a:cubicBezTo>
                      <a:pt x="155" y="53"/>
                      <a:pt x="157" y="54"/>
                      <a:pt x="157" y="54"/>
                    </a:cubicBezTo>
                    <a:cubicBezTo>
                      <a:pt x="158" y="55"/>
                      <a:pt x="157" y="56"/>
                      <a:pt x="157" y="56"/>
                    </a:cubicBezTo>
                    <a:cubicBezTo>
                      <a:pt x="156" y="56"/>
                      <a:pt x="156" y="58"/>
                      <a:pt x="155" y="58"/>
                    </a:cubicBezTo>
                    <a:cubicBezTo>
                      <a:pt x="155" y="58"/>
                      <a:pt x="152" y="59"/>
                      <a:pt x="152" y="59"/>
                    </a:cubicBezTo>
                    <a:cubicBezTo>
                      <a:pt x="151" y="59"/>
                      <a:pt x="150" y="59"/>
                      <a:pt x="149" y="59"/>
                    </a:cubicBezTo>
                    <a:cubicBezTo>
                      <a:pt x="148" y="59"/>
                      <a:pt x="147" y="59"/>
                      <a:pt x="146" y="58"/>
                    </a:cubicBezTo>
                    <a:cubicBezTo>
                      <a:pt x="145" y="58"/>
                      <a:pt x="145" y="58"/>
                      <a:pt x="144" y="58"/>
                    </a:cubicBezTo>
                    <a:cubicBezTo>
                      <a:pt x="144" y="59"/>
                      <a:pt x="144" y="61"/>
                      <a:pt x="144" y="61"/>
                    </a:cubicBezTo>
                    <a:cubicBezTo>
                      <a:pt x="144" y="61"/>
                      <a:pt x="145" y="62"/>
                      <a:pt x="146" y="63"/>
                    </a:cubicBezTo>
                    <a:cubicBezTo>
                      <a:pt x="146" y="63"/>
                      <a:pt x="148" y="65"/>
                      <a:pt x="149" y="65"/>
                    </a:cubicBezTo>
                    <a:cubicBezTo>
                      <a:pt x="149" y="65"/>
                      <a:pt x="150" y="66"/>
                      <a:pt x="151" y="67"/>
                    </a:cubicBezTo>
                    <a:cubicBezTo>
                      <a:pt x="152" y="69"/>
                      <a:pt x="152" y="70"/>
                      <a:pt x="152" y="70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7" y="74"/>
                      <a:pt x="157" y="75"/>
                      <a:pt x="157" y="78"/>
                    </a:cubicBezTo>
                    <a:cubicBezTo>
                      <a:pt x="157" y="82"/>
                      <a:pt x="156" y="80"/>
                      <a:pt x="155" y="80"/>
                    </a:cubicBezTo>
                    <a:cubicBezTo>
                      <a:pt x="154" y="80"/>
                      <a:pt x="153" y="80"/>
                      <a:pt x="151" y="79"/>
                    </a:cubicBezTo>
                    <a:cubicBezTo>
                      <a:pt x="150" y="79"/>
                      <a:pt x="150" y="79"/>
                      <a:pt x="150" y="79"/>
                    </a:cubicBezTo>
                    <a:cubicBezTo>
                      <a:pt x="148" y="82"/>
                      <a:pt x="148" y="82"/>
                      <a:pt x="148" y="82"/>
                    </a:cubicBezTo>
                    <a:cubicBezTo>
                      <a:pt x="148" y="82"/>
                      <a:pt x="146" y="82"/>
                      <a:pt x="145" y="83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44" y="83"/>
                      <a:pt x="142" y="84"/>
                      <a:pt x="142" y="84"/>
                    </a:cubicBezTo>
                    <a:cubicBezTo>
                      <a:pt x="142" y="84"/>
                      <a:pt x="141" y="85"/>
                      <a:pt x="141" y="85"/>
                    </a:cubicBezTo>
                    <a:cubicBezTo>
                      <a:pt x="140" y="85"/>
                      <a:pt x="140" y="85"/>
                      <a:pt x="140" y="85"/>
                    </a:cubicBezTo>
                    <a:cubicBezTo>
                      <a:pt x="139" y="84"/>
                      <a:pt x="139" y="84"/>
                      <a:pt x="139" y="84"/>
                    </a:cubicBezTo>
                    <a:cubicBezTo>
                      <a:pt x="138" y="83"/>
                      <a:pt x="138" y="83"/>
                      <a:pt x="138" y="83"/>
                    </a:cubicBezTo>
                    <a:cubicBezTo>
                      <a:pt x="136" y="85"/>
                      <a:pt x="136" y="85"/>
                      <a:pt x="136" y="85"/>
                    </a:cubicBezTo>
                    <a:cubicBezTo>
                      <a:pt x="135" y="86"/>
                      <a:pt x="135" y="86"/>
                      <a:pt x="135" y="86"/>
                    </a:cubicBezTo>
                    <a:cubicBezTo>
                      <a:pt x="135" y="86"/>
                      <a:pt x="135" y="87"/>
                      <a:pt x="135" y="87"/>
                    </a:cubicBezTo>
                    <a:cubicBezTo>
                      <a:pt x="135" y="87"/>
                      <a:pt x="137" y="87"/>
                      <a:pt x="137" y="87"/>
                    </a:cubicBezTo>
                    <a:cubicBezTo>
                      <a:pt x="137" y="89"/>
                      <a:pt x="137" y="89"/>
                      <a:pt x="137" y="89"/>
                    </a:cubicBezTo>
                    <a:cubicBezTo>
                      <a:pt x="137" y="89"/>
                      <a:pt x="137" y="89"/>
                      <a:pt x="138" y="89"/>
                    </a:cubicBezTo>
                    <a:cubicBezTo>
                      <a:pt x="138" y="89"/>
                      <a:pt x="139" y="90"/>
                      <a:pt x="139" y="90"/>
                    </a:cubicBezTo>
                    <a:cubicBezTo>
                      <a:pt x="140" y="91"/>
                      <a:pt x="140" y="91"/>
                      <a:pt x="140" y="91"/>
                    </a:cubicBezTo>
                    <a:cubicBezTo>
                      <a:pt x="140" y="93"/>
                      <a:pt x="140" y="93"/>
                      <a:pt x="140" y="93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2" y="96"/>
                      <a:pt x="142" y="96"/>
                      <a:pt x="142" y="96"/>
                    </a:cubicBezTo>
                    <a:cubicBezTo>
                      <a:pt x="141" y="97"/>
                      <a:pt x="141" y="97"/>
                      <a:pt x="141" y="97"/>
                    </a:cubicBezTo>
                    <a:cubicBezTo>
                      <a:pt x="140" y="98"/>
                      <a:pt x="140" y="98"/>
                      <a:pt x="140" y="98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8" y="97"/>
                      <a:pt x="138" y="97"/>
                      <a:pt x="138" y="97"/>
                    </a:cubicBezTo>
                    <a:cubicBezTo>
                      <a:pt x="137" y="95"/>
                      <a:pt x="137" y="95"/>
                      <a:pt x="137" y="95"/>
                    </a:cubicBezTo>
                    <a:cubicBezTo>
                      <a:pt x="136" y="94"/>
                      <a:pt x="136" y="94"/>
                      <a:pt x="136" y="94"/>
                    </a:cubicBezTo>
                    <a:cubicBezTo>
                      <a:pt x="133" y="95"/>
                      <a:pt x="133" y="95"/>
                      <a:pt x="133" y="95"/>
                    </a:cubicBezTo>
                    <a:cubicBezTo>
                      <a:pt x="133" y="97"/>
                      <a:pt x="133" y="97"/>
                      <a:pt x="133" y="97"/>
                    </a:cubicBezTo>
                    <a:cubicBezTo>
                      <a:pt x="128" y="101"/>
                      <a:pt x="128" y="101"/>
                      <a:pt x="128" y="101"/>
                    </a:cubicBezTo>
                    <a:cubicBezTo>
                      <a:pt x="129" y="103"/>
                      <a:pt x="129" y="103"/>
                      <a:pt x="129" y="103"/>
                    </a:cubicBezTo>
                    <a:cubicBezTo>
                      <a:pt x="127" y="105"/>
                      <a:pt x="127" y="105"/>
                      <a:pt x="127" y="105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8" y="111"/>
                      <a:pt x="128" y="111"/>
                      <a:pt x="128" y="111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24" y="114"/>
                      <a:pt x="124" y="114"/>
                      <a:pt x="124" y="114"/>
                    </a:cubicBezTo>
                    <a:cubicBezTo>
                      <a:pt x="121" y="115"/>
                      <a:pt x="121" y="115"/>
                      <a:pt x="121" y="115"/>
                    </a:cubicBezTo>
                    <a:cubicBezTo>
                      <a:pt x="121" y="118"/>
                      <a:pt x="121" y="118"/>
                      <a:pt x="121" y="118"/>
                    </a:cubicBezTo>
                    <a:cubicBezTo>
                      <a:pt x="121" y="119"/>
                      <a:pt x="121" y="119"/>
                      <a:pt x="121" y="119"/>
                    </a:cubicBezTo>
                    <a:cubicBezTo>
                      <a:pt x="124" y="123"/>
                      <a:pt x="124" y="123"/>
                      <a:pt x="124" y="123"/>
                    </a:cubicBezTo>
                    <a:cubicBezTo>
                      <a:pt x="123" y="124"/>
                      <a:pt x="123" y="124"/>
                      <a:pt x="123" y="124"/>
                    </a:cubicBezTo>
                    <a:cubicBezTo>
                      <a:pt x="122" y="125"/>
                      <a:pt x="122" y="125"/>
                      <a:pt x="122" y="125"/>
                    </a:cubicBezTo>
                    <a:cubicBezTo>
                      <a:pt x="125" y="129"/>
                      <a:pt x="125" y="129"/>
                      <a:pt x="125" y="129"/>
                    </a:cubicBezTo>
                    <a:cubicBezTo>
                      <a:pt x="126" y="130"/>
                      <a:pt x="126" y="130"/>
                      <a:pt x="126" y="130"/>
                    </a:cubicBezTo>
                    <a:cubicBezTo>
                      <a:pt x="128" y="130"/>
                      <a:pt x="128" y="130"/>
                      <a:pt x="128" y="130"/>
                    </a:cubicBezTo>
                    <a:cubicBezTo>
                      <a:pt x="128" y="132"/>
                      <a:pt x="128" y="132"/>
                      <a:pt x="128" y="132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8" y="135"/>
                      <a:pt x="128" y="135"/>
                      <a:pt x="128" y="135"/>
                    </a:cubicBezTo>
                    <a:cubicBezTo>
                      <a:pt x="126" y="137"/>
                      <a:pt x="126" y="137"/>
                      <a:pt x="126" y="137"/>
                    </a:cubicBezTo>
                    <a:cubicBezTo>
                      <a:pt x="127" y="139"/>
                      <a:pt x="127" y="139"/>
                      <a:pt x="127" y="139"/>
                    </a:cubicBezTo>
                    <a:cubicBezTo>
                      <a:pt x="125" y="138"/>
                      <a:pt x="125" y="138"/>
                      <a:pt x="125" y="138"/>
                    </a:cubicBezTo>
                    <a:cubicBezTo>
                      <a:pt x="124" y="139"/>
                      <a:pt x="124" y="139"/>
                      <a:pt x="124" y="139"/>
                    </a:cubicBezTo>
                    <a:cubicBezTo>
                      <a:pt x="124" y="139"/>
                      <a:pt x="124" y="139"/>
                      <a:pt x="124" y="139"/>
                    </a:cubicBezTo>
                    <a:cubicBezTo>
                      <a:pt x="121" y="138"/>
                      <a:pt x="121" y="138"/>
                      <a:pt x="121" y="138"/>
                    </a:cubicBezTo>
                    <a:cubicBezTo>
                      <a:pt x="121" y="138"/>
                      <a:pt x="119" y="139"/>
                      <a:pt x="118" y="139"/>
                    </a:cubicBezTo>
                    <a:cubicBezTo>
                      <a:pt x="118" y="139"/>
                      <a:pt x="117" y="139"/>
                      <a:pt x="117" y="139"/>
                    </a:cubicBezTo>
                    <a:cubicBezTo>
                      <a:pt x="117" y="139"/>
                      <a:pt x="115" y="138"/>
                      <a:pt x="114" y="138"/>
                    </a:cubicBezTo>
                    <a:cubicBezTo>
                      <a:pt x="114" y="138"/>
                      <a:pt x="114" y="138"/>
                      <a:pt x="114" y="138"/>
                    </a:cubicBezTo>
                    <a:cubicBezTo>
                      <a:pt x="114" y="138"/>
                      <a:pt x="114" y="138"/>
                      <a:pt x="114" y="138"/>
                    </a:cubicBezTo>
                    <a:cubicBezTo>
                      <a:pt x="114" y="138"/>
                      <a:pt x="114" y="138"/>
                      <a:pt x="114" y="138"/>
                    </a:cubicBezTo>
                    <a:cubicBezTo>
                      <a:pt x="114" y="138"/>
                      <a:pt x="114" y="138"/>
                      <a:pt x="114" y="138"/>
                    </a:cubicBezTo>
                    <a:cubicBezTo>
                      <a:pt x="114" y="138"/>
                      <a:pt x="114" y="138"/>
                      <a:pt x="114" y="138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12" y="137"/>
                      <a:pt x="112" y="137"/>
                      <a:pt x="112" y="137"/>
                    </a:cubicBezTo>
                    <a:cubicBezTo>
                      <a:pt x="106" y="134"/>
                      <a:pt x="106" y="134"/>
                      <a:pt x="106" y="134"/>
                    </a:cubicBezTo>
                    <a:cubicBezTo>
                      <a:pt x="101" y="131"/>
                      <a:pt x="101" y="131"/>
                      <a:pt x="101" y="131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98" y="125"/>
                      <a:pt x="98" y="125"/>
                      <a:pt x="98" y="125"/>
                    </a:cubicBezTo>
                    <a:cubicBezTo>
                      <a:pt x="93" y="124"/>
                      <a:pt x="93" y="124"/>
                      <a:pt x="93" y="124"/>
                    </a:cubicBezTo>
                    <a:cubicBezTo>
                      <a:pt x="93" y="121"/>
                      <a:pt x="87" y="126"/>
                      <a:pt x="89" y="120"/>
                    </a:cubicBezTo>
                    <a:cubicBezTo>
                      <a:pt x="89" y="120"/>
                      <a:pt x="89" y="119"/>
                      <a:pt x="89" y="119"/>
                    </a:cubicBezTo>
                    <a:cubicBezTo>
                      <a:pt x="89" y="119"/>
                      <a:pt x="89" y="119"/>
                      <a:pt x="89" y="119"/>
                    </a:cubicBezTo>
                    <a:cubicBezTo>
                      <a:pt x="89" y="118"/>
                      <a:pt x="87" y="116"/>
                      <a:pt x="87" y="116"/>
                    </a:cubicBezTo>
                    <a:cubicBezTo>
                      <a:pt x="81" y="113"/>
                      <a:pt x="80" y="110"/>
                      <a:pt x="77" y="109"/>
                    </a:cubicBezTo>
                    <a:cubicBezTo>
                      <a:pt x="76" y="109"/>
                      <a:pt x="76" y="109"/>
                      <a:pt x="76" y="109"/>
                    </a:cubicBezTo>
                    <a:cubicBezTo>
                      <a:pt x="72" y="105"/>
                      <a:pt x="72" y="105"/>
                      <a:pt x="72" y="105"/>
                    </a:cubicBezTo>
                    <a:cubicBezTo>
                      <a:pt x="70" y="104"/>
                      <a:pt x="70" y="104"/>
                      <a:pt x="70" y="104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0"/>
                      <a:pt x="68" y="100"/>
                      <a:pt x="68" y="100"/>
                    </a:cubicBezTo>
                    <a:cubicBezTo>
                      <a:pt x="67" y="96"/>
                      <a:pt x="67" y="96"/>
                      <a:pt x="67" y="96"/>
                    </a:cubicBezTo>
                    <a:cubicBezTo>
                      <a:pt x="67" y="96"/>
                      <a:pt x="67" y="96"/>
                      <a:pt x="67" y="96"/>
                    </a:cubicBezTo>
                    <a:cubicBezTo>
                      <a:pt x="67" y="96"/>
                      <a:pt x="63" y="95"/>
                      <a:pt x="61" y="94"/>
                    </a:cubicBezTo>
                    <a:cubicBezTo>
                      <a:pt x="59" y="93"/>
                      <a:pt x="59" y="93"/>
                      <a:pt x="59" y="93"/>
                    </a:cubicBezTo>
                    <a:cubicBezTo>
                      <a:pt x="57" y="90"/>
                      <a:pt x="57" y="90"/>
                      <a:pt x="57" y="90"/>
                    </a:cubicBezTo>
                    <a:cubicBezTo>
                      <a:pt x="56" y="89"/>
                      <a:pt x="56" y="89"/>
                      <a:pt x="56" y="89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2" y="86"/>
                      <a:pt x="52" y="86"/>
                      <a:pt x="52" y="86"/>
                    </a:cubicBezTo>
                    <a:cubicBezTo>
                      <a:pt x="47" y="84"/>
                      <a:pt x="47" y="84"/>
                      <a:pt x="47" y="84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4" y="81"/>
                      <a:pt x="44" y="81"/>
                      <a:pt x="44" y="81"/>
                    </a:cubicBezTo>
                    <a:cubicBezTo>
                      <a:pt x="43" y="79"/>
                      <a:pt x="43" y="79"/>
                      <a:pt x="43" y="79"/>
                    </a:cubicBezTo>
                    <a:cubicBezTo>
                      <a:pt x="40" y="78"/>
                      <a:pt x="40" y="78"/>
                      <a:pt x="40" y="78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38" y="75"/>
                      <a:pt x="38" y="75"/>
                      <a:pt x="38" y="75"/>
                    </a:cubicBezTo>
                    <a:cubicBezTo>
                      <a:pt x="35" y="71"/>
                      <a:pt x="35" y="71"/>
                      <a:pt x="35" y="71"/>
                    </a:cubicBezTo>
                    <a:cubicBezTo>
                      <a:pt x="32" y="69"/>
                      <a:pt x="32" y="69"/>
                      <a:pt x="32" y="69"/>
                    </a:cubicBezTo>
                    <a:cubicBezTo>
                      <a:pt x="31" y="68"/>
                      <a:pt x="31" y="68"/>
                      <a:pt x="31" y="68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8" y="64"/>
                      <a:pt x="28" y="64"/>
                      <a:pt x="28" y="64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2" y="53"/>
                      <a:pt x="21" y="53"/>
                      <a:pt x="21" y="52"/>
                    </a:cubicBezTo>
                    <a:cubicBezTo>
                      <a:pt x="20" y="52"/>
                      <a:pt x="18" y="51"/>
                      <a:pt x="19" y="50"/>
                    </a:cubicBezTo>
                    <a:cubicBezTo>
                      <a:pt x="19" y="49"/>
                      <a:pt x="18" y="48"/>
                      <a:pt x="18" y="46"/>
                    </a:cubicBezTo>
                    <a:cubicBezTo>
                      <a:pt x="18" y="45"/>
                      <a:pt x="18" y="44"/>
                      <a:pt x="17" y="44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5" y="43"/>
                      <a:pt x="14" y="43"/>
                      <a:pt x="14" y="43"/>
                    </a:cubicBezTo>
                    <a:cubicBezTo>
                      <a:pt x="13" y="43"/>
                      <a:pt x="13" y="43"/>
                      <a:pt x="13" y="43"/>
                    </a:cubicBezTo>
                    <a:cubicBezTo>
                      <a:pt x="13" y="43"/>
                      <a:pt x="14" y="41"/>
                      <a:pt x="14" y="39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5"/>
                      <a:pt x="8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5" y="35"/>
                      <a:pt x="5" y="36"/>
                      <a:pt x="5" y="36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1" y="32"/>
                      <a:pt x="1" y="31"/>
                      <a:pt x="2" y="29"/>
                    </a:cubicBezTo>
                    <a:cubicBezTo>
                      <a:pt x="4" y="27"/>
                      <a:pt x="2" y="26"/>
                      <a:pt x="2" y="26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5"/>
                      <a:pt x="1" y="13"/>
                      <a:pt x="1" y="11"/>
                    </a:cubicBezTo>
                    <a:cubicBezTo>
                      <a:pt x="1" y="11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8" y="7"/>
                      <a:pt x="8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7"/>
                      <a:pt x="22" y="16"/>
                      <a:pt x="23" y="16"/>
                    </a:cubicBezTo>
                    <a:cubicBezTo>
                      <a:pt x="23" y="15"/>
                      <a:pt x="23" y="13"/>
                      <a:pt x="23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5" y="4"/>
                      <a:pt x="38" y="5"/>
                      <a:pt x="39" y="5"/>
                    </a:cubicBezTo>
                    <a:cubicBezTo>
                      <a:pt x="39" y="5"/>
                      <a:pt x="40" y="5"/>
                      <a:pt x="40" y="5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8" y="2"/>
                      <a:pt x="48" y="2"/>
                      <a:pt x="48" y="2"/>
                    </a:cubicBezTo>
                    <a:cubicBezTo>
                      <a:pt x="50" y="4"/>
                      <a:pt x="50" y="4"/>
                      <a:pt x="50" y="4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66" y="5"/>
                      <a:pt x="66" y="5"/>
                      <a:pt x="66" y="5"/>
                    </a:cubicBezTo>
                    <a:cubicBezTo>
                      <a:pt x="69" y="5"/>
                      <a:pt x="69" y="5"/>
                      <a:pt x="69" y="5"/>
                    </a:cubicBezTo>
                    <a:cubicBezTo>
                      <a:pt x="74" y="5"/>
                      <a:pt x="74" y="5"/>
                      <a:pt x="74" y="5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9" y="7"/>
                      <a:pt x="79" y="7"/>
                      <a:pt x="79" y="7"/>
                    </a:cubicBezTo>
                    <a:cubicBezTo>
                      <a:pt x="79" y="7"/>
                      <a:pt x="79" y="7"/>
                      <a:pt x="80" y="6"/>
                    </a:cubicBezTo>
                    <a:cubicBezTo>
                      <a:pt x="80" y="6"/>
                      <a:pt x="83" y="6"/>
                      <a:pt x="83" y="6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6" y="5"/>
                      <a:pt x="88" y="5"/>
                      <a:pt x="88" y="5"/>
                    </a:cubicBezTo>
                    <a:cubicBezTo>
                      <a:pt x="89" y="2"/>
                      <a:pt x="89" y="2"/>
                      <a:pt x="89" y="2"/>
                    </a:cubicBezTo>
                    <a:cubicBezTo>
                      <a:pt x="90" y="3"/>
                      <a:pt x="90" y="3"/>
                      <a:pt x="90" y="3"/>
                    </a:cubicBezTo>
                    <a:cubicBezTo>
                      <a:pt x="91" y="3"/>
                      <a:pt x="91" y="3"/>
                      <a:pt x="92" y="3"/>
                    </a:cubicBezTo>
                    <a:cubicBezTo>
                      <a:pt x="93" y="3"/>
                      <a:pt x="94" y="2"/>
                      <a:pt x="94" y="2"/>
                    </a:cubicBezTo>
                    <a:cubicBezTo>
                      <a:pt x="94" y="2"/>
                      <a:pt x="95" y="3"/>
                      <a:pt x="95" y="3"/>
                    </a:cubicBezTo>
                    <a:cubicBezTo>
                      <a:pt x="95" y="3"/>
                      <a:pt x="96" y="2"/>
                      <a:pt x="97" y="2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2"/>
                      <a:pt x="99" y="2"/>
                      <a:pt x="99" y="2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1" y="3"/>
                      <a:pt x="103" y="4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5" y="4"/>
                      <a:pt x="105" y="4"/>
                      <a:pt x="105" y="4"/>
                    </a:cubicBezTo>
                    <a:cubicBezTo>
                      <a:pt x="105" y="4"/>
                      <a:pt x="105" y="4"/>
                      <a:pt x="105" y="4"/>
                    </a:cubicBezTo>
                    <a:cubicBezTo>
                      <a:pt x="105" y="4"/>
                      <a:pt x="106" y="3"/>
                      <a:pt x="107" y="3"/>
                    </a:cubicBezTo>
                    <a:cubicBezTo>
                      <a:pt x="109" y="3"/>
                      <a:pt x="110" y="3"/>
                      <a:pt x="111" y="3"/>
                    </a:cubicBezTo>
                    <a:cubicBezTo>
                      <a:pt x="113" y="3"/>
                      <a:pt x="114" y="5"/>
                      <a:pt x="114" y="5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7" y="8"/>
                      <a:pt x="118" y="10"/>
                      <a:pt x="118" y="11"/>
                    </a:cubicBezTo>
                    <a:cubicBezTo>
                      <a:pt x="119" y="12"/>
                      <a:pt x="119" y="13"/>
                      <a:pt x="119" y="13"/>
                    </a:cubicBezTo>
                    <a:cubicBezTo>
                      <a:pt x="119" y="13"/>
                      <a:pt x="119" y="13"/>
                      <a:pt x="119" y="13"/>
                    </a:cubicBezTo>
                    <a:cubicBezTo>
                      <a:pt x="120" y="13"/>
                      <a:pt x="127" y="16"/>
                      <a:pt x="128" y="16"/>
                    </a:cubicBezTo>
                    <a:cubicBezTo>
                      <a:pt x="128" y="16"/>
                      <a:pt x="129" y="16"/>
                      <a:pt x="129" y="16"/>
                    </a:cubicBezTo>
                    <a:cubicBezTo>
                      <a:pt x="129" y="14"/>
                      <a:pt x="128" y="13"/>
                      <a:pt x="130" y="12"/>
                    </a:cubicBezTo>
                    <a:cubicBezTo>
                      <a:pt x="131" y="12"/>
                      <a:pt x="132" y="14"/>
                      <a:pt x="132" y="12"/>
                    </a:cubicBezTo>
                    <a:cubicBezTo>
                      <a:pt x="132" y="10"/>
                      <a:pt x="133" y="11"/>
                      <a:pt x="132" y="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63">
                <a:extLst>
                  <a:ext uri="{FF2B5EF4-FFF2-40B4-BE49-F238E27FC236}">
                    <a16:creationId xmlns:a16="http://schemas.microsoft.com/office/drawing/2014/main" id="{BF06DBE1-F49A-C246-B837-33BEA387E3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49794" y="2675992"/>
                <a:ext cx="435232" cy="499499"/>
              </a:xfrm>
              <a:custGeom>
                <a:avLst/>
                <a:gdLst>
                  <a:gd name="T0" fmla="*/ 71 w 141"/>
                  <a:gd name="T1" fmla="*/ 5 h 167"/>
                  <a:gd name="T2" fmla="*/ 67 w 141"/>
                  <a:gd name="T3" fmla="*/ 47 h 167"/>
                  <a:gd name="T4" fmla="*/ 87 w 141"/>
                  <a:gd name="T5" fmla="*/ 73 h 167"/>
                  <a:gd name="T6" fmla="*/ 76 w 141"/>
                  <a:gd name="T7" fmla="*/ 89 h 167"/>
                  <a:gd name="T8" fmla="*/ 66 w 141"/>
                  <a:gd name="T9" fmla="*/ 95 h 167"/>
                  <a:gd name="T10" fmla="*/ 60 w 141"/>
                  <a:gd name="T11" fmla="*/ 106 h 167"/>
                  <a:gd name="T12" fmla="*/ 51 w 141"/>
                  <a:gd name="T13" fmla="*/ 115 h 167"/>
                  <a:gd name="T14" fmla="*/ 47 w 141"/>
                  <a:gd name="T15" fmla="*/ 129 h 167"/>
                  <a:gd name="T16" fmla="*/ 44 w 141"/>
                  <a:gd name="T17" fmla="*/ 146 h 167"/>
                  <a:gd name="T18" fmla="*/ 36 w 141"/>
                  <a:gd name="T19" fmla="*/ 157 h 167"/>
                  <a:gd name="T20" fmla="*/ 17 w 141"/>
                  <a:gd name="T21" fmla="*/ 140 h 167"/>
                  <a:gd name="T22" fmla="*/ 4 w 141"/>
                  <a:gd name="T23" fmla="*/ 120 h 167"/>
                  <a:gd name="T24" fmla="*/ 8 w 141"/>
                  <a:gd name="T25" fmla="*/ 95 h 167"/>
                  <a:gd name="T26" fmla="*/ 6 w 141"/>
                  <a:gd name="T27" fmla="*/ 60 h 167"/>
                  <a:gd name="T28" fmla="*/ 18 w 141"/>
                  <a:gd name="T29" fmla="*/ 62 h 167"/>
                  <a:gd name="T30" fmla="*/ 24 w 141"/>
                  <a:gd name="T31" fmla="*/ 44 h 167"/>
                  <a:gd name="T32" fmla="*/ 25 w 141"/>
                  <a:gd name="T33" fmla="*/ 54 h 167"/>
                  <a:gd name="T34" fmla="*/ 33 w 141"/>
                  <a:gd name="T35" fmla="*/ 60 h 167"/>
                  <a:gd name="T36" fmla="*/ 36 w 141"/>
                  <a:gd name="T37" fmla="*/ 56 h 167"/>
                  <a:gd name="T38" fmla="*/ 47 w 141"/>
                  <a:gd name="T39" fmla="*/ 40 h 167"/>
                  <a:gd name="T40" fmla="*/ 34 w 141"/>
                  <a:gd name="T41" fmla="*/ 40 h 167"/>
                  <a:gd name="T42" fmla="*/ 18 w 141"/>
                  <a:gd name="T43" fmla="*/ 46 h 167"/>
                  <a:gd name="T44" fmla="*/ 17 w 141"/>
                  <a:gd name="T45" fmla="*/ 59 h 167"/>
                  <a:gd name="T46" fmla="*/ 5 w 141"/>
                  <a:gd name="T47" fmla="*/ 51 h 167"/>
                  <a:gd name="T48" fmla="*/ 24 w 141"/>
                  <a:gd name="T49" fmla="*/ 33 h 167"/>
                  <a:gd name="T50" fmla="*/ 11 w 141"/>
                  <a:gd name="T51" fmla="*/ 144 h 167"/>
                  <a:gd name="T52" fmla="*/ 68 w 141"/>
                  <a:gd name="T53" fmla="*/ 112 h 167"/>
                  <a:gd name="T54" fmla="*/ 68 w 141"/>
                  <a:gd name="T55" fmla="*/ 112 h 167"/>
                  <a:gd name="T56" fmla="*/ 107 w 141"/>
                  <a:gd name="T57" fmla="*/ 153 h 167"/>
                  <a:gd name="T58" fmla="*/ 105 w 141"/>
                  <a:gd name="T59" fmla="*/ 151 h 167"/>
                  <a:gd name="T60" fmla="*/ 128 w 141"/>
                  <a:gd name="T61" fmla="*/ 143 h 167"/>
                  <a:gd name="T62" fmla="*/ 124 w 141"/>
                  <a:gd name="T63" fmla="*/ 138 h 167"/>
                  <a:gd name="T64" fmla="*/ 132 w 141"/>
                  <a:gd name="T65" fmla="*/ 124 h 167"/>
                  <a:gd name="T66" fmla="*/ 139 w 141"/>
                  <a:gd name="T67" fmla="*/ 110 h 167"/>
                  <a:gd name="T68" fmla="*/ 133 w 141"/>
                  <a:gd name="T69" fmla="*/ 87 h 167"/>
                  <a:gd name="T70" fmla="*/ 119 w 141"/>
                  <a:gd name="T71" fmla="*/ 97 h 167"/>
                  <a:gd name="T72" fmla="*/ 111 w 141"/>
                  <a:gd name="T73" fmla="*/ 108 h 167"/>
                  <a:gd name="T74" fmla="*/ 113 w 141"/>
                  <a:gd name="T75" fmla="*/ 95 h 167"/>
                  <a:gd name="T76" fmla="*/ 105 w 141"/>
                  <a:gd name="T77" fmla="*/ 99 h 167"/>
                  <a:gd name="T78" fmla="*/ 88 w 141"/>
                  <a:gd name="T79" fmla="*/ 108 h 167"/>
                  <a:gd name="T80" fmla="*/ 96 w 141"/>
                  <a:gd name="T81" fmla="*/ 127 h 167"/>
                  <a:gd name="T82" fmla="*/ 112 w 141"/>
                  <a:gd name="T83" fmla="*/ 136 h 167"/>
                  <a:gd name="T84" fmla="*/ 125 w 141"/>
                  <a:gd name="T85" fmla="*/ 147 h 167"/>
                  <a:gd name="T86" fmla="*/ 132 w 141"/>
                  <a:gd name="T87" fmla="*/ 149 h 167"/>
                  <a:gd name="T88" fmla="*/ 128 w 141"/>
                  <a:gd name="T89" fmla="*/ 147 h 167"/>
                  <a:gd name="T90" fmla="*/ 111 w 141"/>
                  <a:gd name="T91" fmla="*/ 154 h 167"/>
                  <a:gd name="T92" fmla="*/ 93 w 141"/>
                  <a:gd name="T93" fmla="*/ 154 h 167"/>
                  <a:gd name="T94" fmla="*/ 106 w 141"/>
                  <a:gd name="T95" fmla="*/ 167 h 167"/>
                  <a:gd name="T96" fmla="*/ 77 w 141"/>
                  <a:gd name="T97" fmla="*/ 121 h 167"/>
                  <a:gd name="T98" fmla="*/ 52 w 141"/>
                  <a:gd name="T99" fmla="*/ 119 h 167"/>
                  <a:gd name="T100" fmla="*/ 61 w 141"/>
                  <a:gd name="T101" fmla="*/ 139 h 167"/>
                  <a:gd name="T102" fmla="*/ 83 w 141"/>
                  <a:gd name="T103" fmla="*/ 143 h 167"/>
                  <a:gd name="T104" fmla="*/ 84 w 141"/>
                  <a:gd name="T105" fmla="*/ 120 h 167"/>
                  <a:gd name="T106" fmla="*/ 74 w 141"/>
                  <a:gd name="T107" fmla="*/ 115 h 167"/>
                  <a:gd name="T108" fmla="*/ 78 w 141"/>
                  <a:gd name="T109" fmla="*/ 99 h 167"/>
                  <a:gd name="T110" fmla="*/ 75 w 141"/>
                  <a:gd name="T111" fmla="*/ 107 h 167"/>
                  <a:gd name="T112" fmla="*/ 89 w 141"/>
                  <a:gd name="T113" fmla="*/ 142 h 167"/>
                  <a:gd name="T114" fmla="*/ 80 w 141"/>
                  <a:gd name="T115" fmla="*/ 157 h 167"/>
                  <a:gd name="T116" fmla="*/ 66 w 141"/>
                  <a:gd name="T117" fmla="*/ 150 h 167"/>
                  <a:gd name="T118" fmla="*/ 67 w 141"/>
                  <a:gd name="T119" fmla="*/ 150 h 167"/>
                  <a:gd name="T120" fmla="*/ 61 w 141"/>
                  <a:gd name="T121" fmla="*/ 155 h 167"/>
                  <a:gd name="T122" fmla="*/ 83 w 141"/>
                  <a:gd name="T123" fmla="*/ 25 h 167"/>
                  <a:gd name="T124" fmla="*/ 85 w 141"/>
                  <a:gd name="T125" fmla="*/ 2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1" h="167">
                    <a:moveTo>
                      <a:pt x="38" y="33"/>
                    </a:moveTo>
                    <a:cubicBezTo>
                      <a:pt x="44" y="30"/>
                      <a:pt x="44" y="30"/>
                      <a:pt x="44" y="3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5" y="6"/>
                      <a:pt x="66" y="6"/>
                    </a:cubicBezTo>
                    <a:cubicBezTo>
                      <a:pt x="67" y="5"/>
                      <a:pt x="73" y="0"/>
                      <a:pt x="73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5"/>
                      <a:pt x="71" y="5"/>
                      <a:pt x="71" y="5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10"/>
                      <a:pt x="71" y="10"/>
                      <a:pt x="71" y="10"/>
                    </a:cubicBezTo>
                    <a:cubicBezTo>
                      <a:pt x="72" y="14"/>
                      <a:pt x="72" y="14"/>
                      <a:pt x="72" y="14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9"/>
                      <a:pt x="73" y="19"/>
                      <a:pt x="73" y="19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73" y="23"/>
                      <a:pt x="76" y="25"/>
                      <a:pt x="75" y="26"/>
                    </a:cubicBezTo>
                    <a:cubicBezTo>
                      <a:pt x="73" y="27"/>
                      <a:pt x="71" y="30"/>
                      <a:pt x="71" y="30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7" y="56"/>
                      <a:pt x="67" y="56"/>
                      <a:pt x="67" y="56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6"/>
                      <a:pt x="75" y="66"/>
                      <a:pt x="76" y="66"/>
                    </a:cubicBezTo>
                    <a:cubicBezTo>
                      <a:pt x="77" y="66"/>
                      <a:pt x="80" y="65"/>
                      <a:pt x="81" y="65"/>
                    </a:cubicBezTo>
                    <a:cubicBezTo>
                      <a:pt x="82" y="65"/>
                      <a:pt x="84" y="66"/>
                      <a:pt x="84" y="66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3"/>
                      <a:pt x="86" y="75"/>
                      <a:pt x="86" y="76"/>
                    </a:cubicBezTo>
                    <a:cubicBezTo>
                      <a:pt x="85" y="77"/>
                      <a:pt x="84" y="79"/>
                      <a:pt x="84" y="79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1" y="84"/>
                      <a:pt x="81" y="84"/>
                      <a:pt x="81" y="84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78" y="84"/>
                      <a:pt x="78" y="84"/>
                      <a:pt x="78" y="84"/>
                    </a:cubicBezTo>
                    <a:cubicBezTo>
                      <a:pt x="78" y="84"/>
                      <a:pt x="78" y="81"/>
                      <a:pt x="77" y="82"/>
                    </a:cubicBezTo>
                    <a:cubicBezTo>
                      <a:pt x="76" y="82"/>
                      <a:pt x="75" y="84"/>
                      <a:pt x="75" y="84"/>
                    </a:cubicBezTo>
                    <a:cubicBezTo>
                      <a:pt x="76" y="86"/>
                      <a:pt x="76" y="86"/>
                      <a:pt x="76" y="86"/>
                    </a:cubicBezTo>
                    <a:cubicBezTo>
                      <a:pt x="76" y="86"/>
                      <a:pt x="77" y="89"/>
                      <a:pt x="76" y="89"/>
                    </a:cubicBezTo>
                    <a:cubicBezTo>
                      <a:pt x="75" y="89"/>
                      <a:pt x="74" y="89"/>
                      <a:pt x="74" y="89"/>
                    </a:cubicBezTo>
                    <a:cubicBezTo>
                      <a:pt x="73" y="85"/>
                      <a:pt x="73" y="85"/>
                      <a:pt x="73" y="85"/>
                    </a:cubicBezTo>
                    <a:cubicBezTo>
                      <a:pt x="70" y="84"/>
                      <a:pt x="70" y="84"/>
                      <a:pt x="70" y="84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9"/>
                      <a:pt x="70" y="79"/>
                      <a:pt x="70" y="79"/>
                    </a:cubicBezTo>
                    <a:cubicBezTo>
                      <a:pt x="70" y="79"/>
                      <a:pt x="69" y="79"/>
                      <a:pt x="68" y="80"/>
                    </a:cubicBezTo>
                    <a:cubicBezTo>
                      <a:pt x="68" y="81"/>
                      <a:pt x="67" y="85"/>
                      <a:pt x="67" y="85"/>
                    </a:cubicBezTo>
                    <a:cubicBezTo>
                      <a:pt x="66" y="89"/>
                      <a:pt x="66" y="89"/>
                      <a:pt x="66" y="89"/>
                    </a:cubicBezTo>
                    <a:cubicBezTo>
                      <a:pt x="66" y="89"/>
                      <a:pt x="67" y="90"/>
                      <a:pt x="67" y="91"/>
                    </a:cubicBezTo>
                    <a:cubicBezTo>
                      <a:pt x="67" y="92"/>
                      <a:pt x="66" y="93"/>
                      <a:pt x="66" y="93"/>
                    </a:cubicBezTo>
                    <a:cubicBezTo>
                      <a:pt x="66" y="93"/>
                      <a:pt x="66" y="94"/>
                      <a:pt x="66" y="95"/>
                    </a:cubicBezTo>
                    <a:cubicBezTo>
                      <a:pt x="66" y="95"/>
                      <a:pt x="67" y="97"/>
                      <a:pt x="67" y="98"/>
                    </a:cubicBezTo>
                    <a:cubicBezTo>
                      <a:pt x="67" y="98"/>
                      <a:pt x="67" y="99"/>
                      <a:pt x="66" y="99"/>
                    </a:cubicBezTo>
                    <a:cubicBezTo>
                      <a:pt x="66" y="100"/>
                      <a:pt x="66" y="100"/>
                      <a:pt x="66" y="101"/>
                    </a:cubicBezTo>
                    <a:cubicBezTo>
                      <a:pt x="65" y="101"/>
                      <a:pt x="64" y="102"/>
                      <a:pt x="64" y="102"/>
                    </a:cubicBezTo>
                    <a:cubicBezTo>
                      <a:pt x="64" y="102"/>
                      <a:pt x="62" y="103"/>
                      <a:pt x="62" y="103"/>
                    </a:cubicBezTo>
                    <a:cubicBezTo>
                      <a:pt x="62" y="103"/>
                      <a:pt x="61" y="102"/>
                      <a:pt x="60" y="102"/>
                    </a:cubicBezTo>
                    <a:cubicBezTo>
                      <a:pt x="59" y="102"/>
                      <a:pt x="59" y="101"/>
                      <a:pt x="58" y="102"/>
                    </a:cubicBezTo>
                    <a:cubicBezTo>
                      <a:pt x="57" y="103"/>
                      <a:pt x="57" y="103"/>
                      <a:pt x="57" y="103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60" y="104"/>
                      <a:pt x="60" y="104"/>
                      <a:pt x="60" y="104"/>
                    </a:cubicBezTo>
                    <a:cubicBezTo>
                      <a:pt x="60" y="106"/>
                      <a:pt x="60" y="106"/>
                      <a:pt x="60" y="106"/>
                    </a:cubicBezTo>
                    <a:cubicBezTo>
                      <a:pt x="60" y="106"/>
                      <a:pt x="61" y="106"/>
                      <a:pt x="61" y="107"/>
                    </a:cubicBezTo>
                    <a:cubicBezTo>
                      <a:pt x="60" y="108"/>
                      <a:pt x="59" y="109"/>
                      <a:pt x="59" y="109"/>
                    </a:cubicBezTo>
                    <a:cubicBezTo>
                      <a:pt x="57" y="111"/>
                      <a:pt x="57" y="111"/>
                      <a:pt x="57" y="111"/>
                    </a:cubicBezTo>
                    <a:cubicBezTo>
                      <a:pt x="55" y="112"/>
                      <a:pt x="55" y="112"/>
                      <a:pt x="55" y="112"/>
                    </a:cubicBezTo>
                    <a:cubicBezTo>
                      <a:pt x="55" y="112"/>
                      <a:pt x="53" y="111"/>
                      <a:pt x="53" y="112"/>
                    </a:cubicBezTo>
                    <a:cubicBezTo>
                      <a:pt x="52" y="112"/>
                      <a:pt x="51" y="112"/>
                      <a:pt x="51" y="112"/>
                    </a:cubicBezTo>
                    <a:cubicBezTo>
                      <a:pt x="51" y="113"/>
                      <a:pt x="53" y="115"/>
                      <a:pt x="53" y="115"/>
                    </a:cubicBezTo>
                    <a:cubicBezTo>
                      <a:pt x="49" y="111"/>
                      <a:pt x="49" y="111"/>
                      <a:pt x="49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53" y="116"/>
                      <a:pt x="53" y="116"/>
                      <a:pt x="53" y="116"/>
                    </a:cubicBezTo>
                    <a:cubicBezTo>
                      <a:pt x="52" y="117"/>
                      <a:pt x="52" y="117"/>
                      <a:pt x="52" y="117"/>
                    </a:cubicBezTo>
                    <a:cubicBezTo>
                      <a:pt x="51" y="118"/>
                      <a:pt x="51" y="118"/>
                      <a:pt x="51" y="118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9" y="120"/>
                      <a:pt x="48" y="121"/>
                      <a:pt x="47" y="121"/>
                    </a:cubicBezTo>
                    <a:cubicBezTo>
                      <a:pt x="47" y="121"/>
                      <a:pt x="44" y="121"/>
                      <a:pt x="44" y="121"/>
                    </a:cubicBezTo>
                    <a:cubicBezTo>
                      <a:pt x="45" y="122"/>
                      <a:pt x="45" y="122"/>
                      <a:pt x="45" y="122"/>
                    </a:cubicBezTo>
                    <a:cubicBezTo>
                      <a:pt x="47" y="123"/>
                      <a:pt x="47" y="123"/>
                      <a:pt x="47" y="123"/>
                    </a:cubicBezTo>
                    <a:cubicBezTo>
                      <a:pt x="47" y="123"/>
                      <a:pt x="48" y="122"/>
                      <a:pt x="48" y="123"/>
                    </a:cubicBezTo>
                    <a:cubicBezTo>
                      <a:pt x="47" y="123"/>
                      <a:pt x="47" y="123"/>
                      <a:pt x="47" y="124"/>
                    </a:cubicBezTo>
                    <a:cubicBezTo>
                      <a:pt x="47" y="126"/>
                      <a:pt x="47" y="129"/>
                      <a:pt x="47" y="129"/>
                    </a:cubicBezTo>
                    <a:cubicBezTo>
                      <a:pt x="49" y="132"/>
                      <a:pt x="49" y="132"/>
                      <a:pt x="49" y="132"/>
                    </a:cubicBezTo>
                    <a:cubicBezTo>
                      <a:pt x="50" y="133"/>
                      <a:pt x="50" y="133"/>
                      <a:pt x="50" y="133"/>
                    </a:cubicBezTo>
                    <a:cubicBezTo>
                      <a:pt x="50" y="133"/>
                      <a:pt x="50" y="133"/>
                      <a:pt x="50" y="134"/>
                    </a:cubicBezTo>
                    <a:cubicBezTo>
                      <a:pt x="50" y="134"/>
                      <a:pt x="50" y="135"/>
                      <a:pt x="50" y="135"/>
                    </a:cubicBezTo>
                    <a:cubicBezTo>
                      <a:pt x="50" y="137"/>
                      <a:pt x="50" y="137"/>
                      <a:pt x="50" y="137"/>
                    </a:cubicBezTo>
                    <a:cubicBezTo>
                      <a:pt x="50" y="137"/>
                      <a:pt x="49" y="138"/>
                      <a:pt x="48" y="138"/>
                    </a:cubicBezTo>
                    <a:cubicBezTo>
                      <a:pt x="48" y="138"/>
                      <a:pt x="44" y="139"/>
                      <a:pt x="44" y="139"/>
                    </a:cubicBezTo>
                    <a:cubicBezTo>
                      <a:pt x="43" y="141"/>
                      <a:pt x="43" y="141"/>
                      <a:pt x="43" y="141"/>
                    </a:cubicBezTo>
                    <a:cubicBezTo>
                      <a:pt x="45" y="142"/>
                      <a:pt x="45" y="142"/>
                      <a:pt x="45" y="142"/>
                    </a:cubicBezTo>
                    <a:cubicBezTo>
                      <a:pt x="45" y="142"/>
                      <a:pt x="45" y="144"/>
                      <a:pt x="45" y="144"/>
                    </a:cubicBezTo>
                    <a:cubicBezTo>
                      <a:pt x="45" y="145"/>
                      <a:pt x="44" y="146"/>
                      <a:pt x="44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9" y="147"/>
                      <a:pt x="49" y="147"/>
                      <a:pt x="49" y="147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2" y="156"/>
                      <a:pt x="52" y="156"/>
                      <a:pt x="52" y="156"/>
                    </a:cubicBezTo>
                    <a:cubicBezTo>
                      <a:pt x="50" y="158"/>
                      <a:pt x="50" y="158"/>
                      <a:pt x="50" y="158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48" y="154"/>
                      <a:pt x="47" y="154"/>
                      <a:pt x="47" y="155"/>
                    </a:cubicBezTo>
                    <a:cubicBezTo>
                      <a:pt x="46" y="155"/>
                      <a:pt x="43" y="157"/>
                      <a:pt x="43" y="157"/>
                    </a:cubicBezTo>
                    <a:cubicBezTo>
                      <a:pt x="43" y="157"/>
                      <a:pt x="41" y="158"/>
                      <a:pt x="40" y="158"/>
                    </a:cubicBezTo>
                    <a:cubicBezTo>
                      <a:pt x="40" y="158"/>
                      <a:pt x="39" y="158"/>
                      <a:pt x="39" y="158"/>
                    </a:cubicBezTo>
                    <a:cubicBezTo>
                      <a:pt x="36" y="157"/>
                      <a:pt x="36" y="157"/>
                      <a:pt x="36" y="157"/>
                    </a:cubicBezTo>
                    <a:cubicBezTo>
                      <a:pt x="32" y="155"/>
                      <a:pt x="32" y="155"/>
                      <a:pt x="32" y="155"/>
                    </a:cubicBezTo>
                    <a:cubicBezTo>
                      <a:pt x="32" y="155"/>
                      <a:pt x="30" y="154"/>
                      <a:pt x="29" y="154"/>
                    </a:cubicBezTo>
                    <a:cubicBezTo>
                      <a:pt x="28" y="154"/>
                      <a:pt x="23" y="152"/>
                      <a:pt x="23" y="152"/>
                    </a:cubicBezTo>
                    <a:cubicBezTo>
                      <a:pt x="21" y="153"/>
                      <a:pt x="21" y="153"/>
                      <a:pt x="21" y="153"/>
                    </a:cubicBezTo>
                    <a:cubicBezTo>
                      <a:pt x="18" y="153"/>
                      <a:pt x="18" y="153"/>
                      <a:pt x="18" y="15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4" y="149"/>
                      <a:pt x="13" y="147"/>
                      <a:pt x="13" y="147"/>
                    </a:cubicBezTo>
                    <a:cubicBezTo>
                      <a:pt x="13" y="147"/>
                      <a:pt x="16" y="145"/>
                      <a:pt x="16" y="145"/>
                    </a:cubicBezTo>
                    <a:cubicBezTo>
                      <a:pt x="17" y="145"/>
                      <a:pt x="17" y="144"/>
                      <a:pt x="17" y="144"/>
                    </a:cubicBezTo>
                    <a:cubicBezTo>
                      <a:pt x="17" y="140"/>
                      <a:pt x="17" y="140"/>
                      <a:pt x="17" y="140"/>
                    </a:cubicBezTo>
                    <a:cubicBezTo>
                      <a:pt x="17" y="140"/>
                      <a:pt x="17" y="138"/>
                      <a:pt x="17" y="138"/>
                    </a:cubicBezTo>
                    <a:cubicBezTo>
                      <a:pt x="17" y="137"/>
                      <a:pt x="18" y="136"/>
                      <a:pt x="18" y="136"/>
                    </a:cubicBezTo>
                    <a:cubicBezTo>
                      <a:pt x="18" y="136"/>
                      <a:pt x="18" y="133"/>
                      <a:pt x="17" y="132"/>
                    </a:cubicBezTo>
                    <a:cubicBezTo>
                      <a:pt x="17" y="130"/>
                      <a:pt x="17" y="128"/>
                      <a:pt x="17" y="128"/>
                    </a:cubicBezTo>
                    <a:cubicBezTo>
                      <a:pt x="15" y="125"/>
                      <a:pt x="15" y="125"/>
                      <a:pt x="15" y="125"/>
                    </a:cubicBezTo>
                    <a:cubicBezTo>
                      <a:pt x="15" y="125"/>
                      <a:pt x="14" y="125"/>
                      <a:pt x="12" y="124"/>
                    </a:cubicBezTo>
                    <a:cubicBezTo>
                      <a:pt x="10" y="123"/>
                      <a:pt x="7" y="122"/>
                      <a:pt x="7" y="122"/>
                    </a:cubicBezTo>
                    <a:cubicBezTo>
                      <a:pt x="7" y="119"/>
                      <a:pt x="7" y="119"/>
                      <a:pt x="7" y="119"/>
                    </a:cubicBezTo>
                    <a:cubicBezTo>
                      <a:pt x="6" y="118"/>
                      <a:pt x="6" y="118"/>
                      <a:pt x="6" y="118"/>
                    </a:cubicBezTo>
                    <a:cubicBezTo>
                      <a:pt x="6" y="118"/>
                      <a:pt x="4" y="118"/>
                      <a:pt x="4" y="119"/>
                    </a:cubicBezTo>
                    <a:cubicBezTo>
                      <a:pt x="4" y="119"/>
                      <a:pt x="4" y="120"/>
                      <a:pt x="4" y="120"/>
                    </a:cubicBezTo>
                    <a:cubicBezTo>
                      <a:pt x="2" y="119"/>
                      <a:pt x="2" y="119"/>
                      <a:pt x="2" y="119"/>
                    </a:cubicBezTo>
                    <a:cubicBezTo>
                      <a:pt x="2" y="119"/>
                      <a:pt x="0" y="116"/>
                      <a:pt x="0" y="115"/>
                    </a:cubicBezTo>
                    <a:cubicBezTo>
                      <a:pt x="1" y="115"/>
                      <a:pt x="2" y="114"/>
                      <a:pt x="2" y="113"/>
                    </a:cubicBezTo>
                    <a:cubicBezTo>
                      <a:pt x="3" y="112"/>
                      <a:pt x="4" y="110"/>
                      <a:pt x="4" y="109"/>
                    </a:cubicBezTo>
                    <a:cubicBezTo>
                      <a:pt x="4" y="109"/>
                      <a:pt x="4" y="105"/>
                      <a:pt x="4" y="105"/>
                    </a:cubicBezTo>
                    <a:cubicBezTo>
                      <a:pt x="4" y="105"/>
                      <a:pt x="3" y="104"/>
                      <a:pt x="4" y="104"/>
                    </a:cubicBezTo>
                    <a:cubicBezTo>
                      <a:pt x="5" y="104"/>
                      <a:pt x="4" y="104"/>
                      <a:pt x="5" y="104"/>
                    </a:cubicBezTo>
                    <a:cubicBezTo>
                      <a:pt x="6" y="103"/>
                      <a:pt x="9" y="101"/>
                      <a:pt x="9" y="101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9" y="99"/>
                      <a:pt x="8" y="97"/>
                      <a:pt x="8" y="96"/>
                    </a:cubicBezTo>
                    <a:cubicBezTo>
                      <a:pt x="8" y="96"/>
                      <a:pt x="8" y="96"/>
                      <a:pt x="8" y="95"/>
                    </a:cubicBezTo>
                    <a:cubicBezTo>
                      <a:pt x="8" y="93"/>
                      <a:pt x="4" y="89"/>
                      <a:pt x="4" y="89"/>
                    </a:cubicBezTo>
                    <a:cubicBezTo>
                      <a:pt x="2" y="89"/>
                      <a:pt x="2" y="89"/>
                      <a:pt x="2" y="89"/>
                    </a:cubicBezTo>
                    <a:cubicBezTo>
                      <a:pt x="2" y="89"/>
                      <a:pt x="2" y="88"/>
                      <a:pt x="2" y="87"/>
                    </a:cubicBezTo>
                    <a:cubicBezTo>
                      <a:pt x="2" y="87"/>
                      <a:pt x="2" y="84"/>
                      <a:pt x="2" y="84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4"/>
                      <a:pt x="2" y="63"/>
                    </a:cubicBezTo>
                    <a:cubicBezTo>
                      <a:pt x="2" y="63"/>
                      <a:pt x="4" y="59"/>
                      <a:pt x="4" y="59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6" y="60"/>
                      <a:pt x="5" y="61"/>
                      <a:pt x="6" y="62"/>
                    </a:cubicBezTo>
                    <a:cubicBezTo>
                      <a:pt x="7" y="62"/>
                      <a:pt x="8" y="62"/>
                      <a:pt x="9" y="62"/>
                    </a:cubicBezTo>
                    <a:cubicBezTo>
                      <a:pt x="9" y="62"/>
                      <a:pt x="10" y="63"/>
                      <a:pt x="10" y="6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20" y="67"/>
                      <a:pt x="20" y="66"/>
                      <a:pt x="20" y="66"/>
                    </a:cubicBezTo>
                    <a:cubicBezTo>
                      <a:pt x="20" y="66"/>
                      <a:pt x="19" y="64"/>
                      <a:pt x="19" y="64"/>
                    </a:cubicBezTo>
                    <a:cubicBezTo>
                      <a:pt x="19" y="63"/>
                      <a:pt x="18" y="62"/>
                      <a:pt x="18" y="62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2" y="57"/>
                      <a:pt x="21" y="57"/>
                    </a:cubicBezTo>
                    <a:cubicBezTo>
                      <a:pt x="20" y="57"/>
                      <a:pt x="18" y="57"/>
                      <a:pt x="18" y="57"/>
                    </a:cubicBezTo>
                    <a:cubicBezTo>
                      <a:pt x="18" y="57"/>
                      <a:pt x="17" y="56"/>
                      <a:pt x="17" y="56"/>
                    </a:cubicBezTo>
                    <a:cubicBezTo>
                      <a:pt x="17" y="56"/>
                      <a:pt x="16" y="54"/>
                      <a:pt x="16" y="54"/>
                    </a:cubicBezTo>
                    <a:cubicBezTo>
                      <a:pt x="16" y="54"/>
                      <a:pt x="16" y="52"/>
                      <a:pt x="17" y="52"/>
                    </a:cubicBezTo>
                    <a:cubicBezTo>
                      <a:pt x="17" y="51"/>
                      <a:pt x="18" y="48"/>
                      <a:pt x="18" y="48"/>
                    </a:cubicBezTo>
                    <a:cubicBezTo>
                      <a:pt x="18" y="48"/>
                      <a:pt x="17" y="46"/>
                      <a:pt x="19" y="46"/>
                    </a:cubicBezTo>
                    <a:cubicBezTo>
                      <a:pt x="21" y="46"/>
                      <a:pt x="22" y="46"/>
                      <a:pt x="22" y="46"/>
                    </a:cubicBezTo>
                    <a:cubicBezTo>
                      <a:pt x="22" y="46"/>
                      <a:pt x="23" y="44"/>
                      <a:pt x="24" y="44"/>
                    </a:cubicBezTo>
                    <a:cubicBezTo>
                      <a:pt x="24" y="44"/>
                      <a:pt x="25" y="43"/>
                      <a:pt x="25" y="44"/>
                    </a:cubicBezTo>
                    <a:cubicBezTo>
                      <a:pt x="26" y="44"/>
                      <a:pt x="25" y="47"/>
                      <a:pt x="25" y="47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4" y="51"/>
                    </a:cubicBezTo>
                    <a:cubicBezTo>
                      <a:pt x="24" y="52"/>
                      <a:pt x="24" y="53"/>
                      <a:pt x="24" y="53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2" y="56"/>
                      <a:pt x="23" y="56"/>
                      <a:pt x="23" y="56"/>
                    </a:cubicBezTo>
                    <a:cubicBezTo>
                      <a:pt x="23" y="57"/>
                      <a:pt x="23" y="58"/>
                      <a:pt x="23" y="58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5" y="56"/>
                      <a:pt x="25" y="56"/>
                    </a:cubicBezTo>
                    <a:cubicBezTo>
                      <a:pt x="25" y="56"/>
                      <a:pt x="24" y="55"/>
                      <a:pt x="25" y="54"/>
                    </a:cubicBezTo>
                    <a:cubicBezTo>
                      <a:pt x="26" y="53"/>
                      <a:pt x="26" y="52"/>
                      <a:pt x="27" y="52"/>
                    </a:cubicBezTo>
                    <a:cubicBezTo>
                      <a:pt x="27" y="51"/>
                      <a:pt x="27" y="51"/>
                      <a:pt x="29" y="51"/>
                    </a:cubicBezTo>
                    <a:cubicBezTo>
                      <a:pt x="30" y="51"/>
                      <a:pt x="32" y="53"/>
                      <a:pt x="32" y="53"/>
                    </a:cubicBezTo>
                    <a:cubicBezTo>
                      <a:pt x="32" y="53"/>
                      <a:pt x="33" y="54"/>
                      <a:pt x="32" y="54"/>
                    </a:cubicBezTo>
                    <a:cubicBezTo>
                      <a:pt x="32" y="55"/>
                      <a:pt x="31" y="56"/>
                      <a:pt x="31" y="56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2" y="59"/>
                      <a:pt x="31" y="60"/>
                    </a:cubicBezTo>
                    <a:cubicBezTo>
                      <a:pt x="31" y="60"/>
                      <a:pt x="31" y="61"/>
                      <a:pt x="31" y="61"/>
                    </a:cubicBezTo>
                    <a:cubicBezTo>
                      <a:pt x="31" y="62"/>
                      <a:pt x="28" y="63"/>
                      <a:pt x="31" y="63"/>
                    </a:cubicBezTo>
                    <a:cubicBezTo>
                      <a:pt x="33" y="63"/>
                      <a:pt x="33" y="63"/>
                      <a:pt x="33" y="62"/>
                    </a:cubicBezTo>
                    <a:cubicBezTo>
                      <a:pt x="33" y="62"/>
                      <a:pt x="33" y="60"/>
                      <a:pt x="33" y="60"/>
                    </a:cubicBezTo>
                    <a:cubicBezTo>
                      <a:pt x="33" y="60"/>
                      <a:pt x="34" y="60"/>
                      <a:pt x="34" y="60"/>
                    </a:cubicBezTo>
                    <a:cubicBezTo>
                      <a:pt x="35" y="60"/>
                      <a:pt x="36" y="60"/>
                      <a:pt x="36" y="60"/>
                    </a:cubicBez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1"/>
                      <a:pt x="37" y="62"/>
                      <a:pt x="37" y="63"/>
                    </a:cubicBezTo>
                    <a:cubicBezTo>
                      <a:pt x="37" y="63"/>
                      <a:pt x="37" y="64"/>
                      <a:pt x="37" y="64"/>
                    </a:cubicBezTo>
                    <a:cubicBezTo>
                      <a:pt x="37" y="64"/>
                      <a:pt x="39" y="66"/>
                      <a:pt x="39" y="65"/>
                    </a:cubicBezTo>
                    <a:cubicBezTo>
                      <a:pt x="39" y="64"/>
                      <a:pt x="40" y="65"/>
                      <a:pt x="39" y="63"/>
                    </a:cubicBezTo>
                    <a:cubicBezTo>
                      <a:pt x="38" y="62"/>
                      <a:pt x="38" y="60"/>
                      <a:pt x="38" y="60"/>
                    </a:cubicBezTo>
                    <a:cubicBezTo>
                      <a:pt x="38" y="60"/>
                      <a:pt x="38" y="60"/>
                      <a:pt x="38" y="59"/>
                    </a:cubicBezTo>
                    <a:cubicBezTo>
                      <a:pt x="38" y="59"/>
                      <a:pt x="38" y="58"/>
                      <a:pt x="38" y="58"/>
                    </a:cubicBezTo>
                    <a:cubicBezTo>
                      <a:pt x="37" y="57"/>
                      <a:pt x="36" y="57"/>
                      <a:pt x="36" y="56"/>
                    </a:cubicBezTo>
                    <a:cubicBezTo>
                      <a:pt x="36" y="56"/>
                      <a:pt x="33" y="53"/>
                      <a:pt x="33" y="53"/>
                    </a:cubicBezTo>
                    <a:cubicBezTo>
                      <a:pt x="33" y="53"/>
                      <a:pt x="33" y="52"/>
                      <a:pt x="33" y="51"/>
                    </a:cubicBezTo>
                    <a:cubicBezTo>
                      <a:pt x="33" y="49"/>
                      <a:pt x="33" y="48"/>
                      <a:pt x="33" y="47"/>
                    </a:cubicBezTo>
                    <a:cubicBezTo>
                      <a:pt x="33" y="47"/>
                      <a:pt x="34" y="45"/>
                      <a:pt x="34" y="45"/>
                    </a:cubicBezTo>
                    <a:cubicBezTo>
                      <a:pt x="34" y="45"/>
                      <a:pt x="34" y="43"/>
                      <a:pt x="35" y="42"/>
                    </a:cubicBezTo>
                    <a:cubicBezTo>
                      <a:pt x="36" y="42"/>
                      <a:pt x="35" y="41"/>
                      <a:pt x="36" y="41"/>
                    </a:cubicBezTo>
                    <a:cubicBezTo>
                      <a:pt x="38" y="40"/>
                      <a:pt x="37" y="40"/>
                      <a:pt x="39" y="40"/>
                    </a:cubicBezTo>
                    <a:cubicBezTo>
                      <a:pt x="40" y="40"/>
                      <a:pt x="42" y="41"/>
                      <a:pt x="43" y="41"/>
                    </a:cubicBezTo>
                    <a:cubicBezTo>
                      <a:pt x="43" y="41"/>
                      <a:pt x="46" y="42"/>
                      <a:pt x="46" y="42"/>
                    </a:cubicBezTo>
                    <a:cubicBezTo>
                      <a:pt x="46" y="42"/>
                      <a:pt x="46" y="41"/>
                      <a:pt x="46" y="41"/>
                    </a:cubicBezTo>
                    <a:cubicBezTo>
                      <a:pt x="47" y="41"/>
                      <a:pt x="47" y="39"/>
                      <a:pt x="47" y="40"/>
                    </a:cubicBezTo>
                    <a:cubicBezTo>
                      <a:pt x="48" y="40"/>
                      <a:pt x="48" y="41"/>
                      <a:pt x="49" y="40"/>
                    </a:cubicBezTo>
                    <a:cubicBezTo>
                      <a:pt x="50" y="39"/>
                      <a:pt x="50" y="38"/>
                      <a:pt x="50" y="38"/>
                    </a:cubicBezTo>
                    <a:cubicBezTo>
                      <a:pt x="50" y="38"/>
                      <a:pt x="51" y="38"/>
                      <a:pt x="52" y="37"/>
                    </a:cubicBezTo>
                    <a:cubicBezTo>
                      <a:pt x="52" y="37"/>
                      <a:pt x="51" y="36"/>
                      <a:pt x="50" y="36"/>
                    </a:cubicBezTo>
                    <a:cubicBezTo>
                      <a:pt x="50" y="36"/>
                      <a:pt x="48" y="36"/>
                      <a:pt x="47" y="37"/>
                    </a:cubicBezTo>
                    <a:cubicBezTo>
                      <a:pt x="46" y="37"/>
                      <a:pt x="47" y="37"/>
                      <a:pt x="45" y="37"/>
                    </a:cubicBezTo>
                    <a:cubicBezTo>
                      <a:pt x="44" y="38"/>
                      <a:pt x="44" y="38"/>
                      <a:pt x="42" y="38"/>
                    </a:cubicBezTo>
                    <a:cubicBezTo>
                      <a:pt x="40" y="38"/>
                      <a:pt x="40" y="38"/>
                      <a:pt x="39" y="39"/>
                    </a:cubicBezTo>
                    <a:cubicBezTo>
                      <a:pt x="38" y="40"/>
                      <a:pt x="37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5" y="40"/>
                      <a:pt x="34" y="40"/>
                    </a:cubicBezTo>
                    <a:cubicBezTo>
                      <a:pt x="34" y="40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2" y="39"/>
                    </a:cubicBezTo>
                    <a:cubicBezTo>
                      <a:pt x="31" y="39"/>
                      <a:pt x="30" y="40"/>
                      <a:pt x="30" y="40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40"/>
                      <a:pt x="27" y="40"/>
                      <a:pt x="26" y="40"/>
                    </a:cubicBezTo>
                    <a:cubicBezTo>
                      <a:pt x="26" y="41"/>
                      <a:pt x="24" y="41"/>
                      <a:pt x="24" y="41"/>
                    </a:cubicBezTo>
                    <a:cubicBezTo>
                      <a:pt x="24" y="41"/>
                      <a:pt x="24" y="41"/>
                      <a:pt x="23" y="41"/>
                    </a:cubicBezTo>
                    <a:cubicBezTo>
                      <a:pt x="23" y="42"/>
                      <a:pt x="24" y="42"/>
                      <a:pt x="23" y="43"/>
                    </a:cubicBezTo>
                    <a:cubicBezTo>
                      <a:pt x="22" y="43"/>
                      <a:pt x="20" y="43"/>
                      <a:pt x="20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13" y="53"/>
                      <a:pt x="13" y="53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6" y="61"/>
                      <a:pt x="15" y="62"/>
                      <a:pt x="14" y="62"/>
                    </a:cubicBezTo>
                    <a:cubicBezTo>
                      <a:pt x="14" y="62"/>
                      <a:pt x="13" y="61"/>
                      <a:pt x="13" y="61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6"/>
                      <a:pt x="8" y="56"/>
                    </a:cubicBezTo>
                    <a:cubicBezTo>
                      <a:pt x="8" y="55"/>
                      <a:pt x="7" y="54"/>
                      <a:pt x="7" y="54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1"/>
                      <a:pt x="5" y="51"/>
                      <a:pt x="6" y="51"/>
                    </a:cubicBezTo>
                    <a:cubicBezTo>
                      <a:pt x="6" y="50"/>
                      <a:pt x="6" y="50"/>
                      <a:pt x="7" y="49"/>
                    </a:cubicBezTo>
                    <a:cubicBezTo>
                      <a:pt x="7" y="48"/>
                      <a:pt x="9" y="46"/>
                      <a:pt x="9" y="46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2" y="35"/>
                      <a:pt x="22" y="35"/>
                    </a:cubicBezTo>
                    <a:cubicBezTo>
                      <a:pt x="23" y="34"/>
                      <a:pt x="24" y="33"/>
                      <a:pt x="24" y="33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8" y="33"/>
                      <a:pt x="38" y="33"/>
                      <a:pt x="38" y="33"/>
                    </a:cubicBezTo>
                    <a:close/>
                    <a:moveTo>
                      <a:pt x="16" y="139"/>
                    </a:move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4" y="138"/>
                      <a:pt x="14" y="138"/>
                    </a:cubicBezTo>
                    <a:cubicBezTo>
                      <a:pt x="14" y="139"/>
                      <a:pt x="13" y="140"/>
                      <a:pt x="13" y="140"/>
                    </a:cubicBezTo>
                    <a:cubicBezTo>
                      <a:pt x="12" y="143"/>
                      <a:pt x="12" y="143"/>
                      <a:pt x="12" y="143"/>
                    </a:cubicBezTo>
                    <a:cubicBezTo>
                      <a:pt x="11" y="144"/>
                      <a:pt x="11" y="144"/>
                      <a:pt x="11" y="144"/>
                    </a:cubicBezTo>
                    <a:cubicBezTo>
                      <a:pt x="11" y="146"/>
                      <a:pt x="11" y="146"/>
                      <a:pt x="11" y="146"/>
                    </a:cubicBezTo>
                    <a:cubicBezTo>
                      <a:pt x="8" y="147"/>
                      <a:pt x="8" y="147"/>
                      <a:pt x="8" y="147"/>
                    </a:cubicBezTo>
                    <a:cubicBezTo>
                      <a:pt x="8" y="147"/>
                      <a:pt x="8" y="148"/>
                      <a:pt x="9" y="148"/>
                    </a:cubicBezTo>
                    <a:cubicBezTo>
                      <a:pt x="10" y="148"/>
                      <a:pt x="11" y="148"/>
                      <a:pt x="11" y="148"/>
                    </a:cubicBezTo>
                    <a:cubicBezTo>
                      <a:pt x="11" y="147"/>
                      <a:pt x="12" y="146"/>
                      <a:pt x="12" y="146"/>
                    </a:cubicBezTo>
                    <a:cubicBezTo>
                      <a:pt x="12" y="146"/>
                      <a:pt x="13" y="145"/>
                      <a:pt x="13" y="145"/>
                    </a:cubicBezTo>
                    <a:cubicBezTo>
                      <a:pt x="14" y="145"/>
                      <a:pt x="16" y="145"/>
                      <a:pt x="16" y="144"/>
                    </a:cubicBezTo>
                    <a:cubicBezTo>
                      <a:pt x="16" y="143"/>
                      <a:pt x="16" y="142"/>
                      <a:pt x="16" y="142"/>
                    </a:cubicBezTo>
                    <a:cubicBezTo>
                      <a:pt x="16" y="141"/>
                      <a:pt x="16" y="141"/>
                      <a:pt x="16" y="141"/>
                    </a:cubicBezTo>
                    <a:cubicBezTo>
                      <a:pt x="16" y="139"/>
                      <a:pt x="16" y="139"/>
                      <a:pt x="16" y="139"/>
                    </a:cubicBezTo>
                    <a:close/>
                    <a:moveTo>
                      <a:pt x="68" y="112"/>
                    </a:move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9" y="111"/>
                      <a:pt x="69" y="111"/>
                    </a:cubicBezTo>
                    <a:cubicBezTo>
                      <a:pt x="69" y="110"/>
                      <a:pt x="68" y="109"/>
                      <a:pt x="68" y="109"/>
                    </a:cubicBezTo>
                    <a:cubicBezTo>
                      <a:pt x="68" y="108"/>
                      <a:pt x="69" y="108"/>
                      <a:pt x="69" y="108"/>
                    </a:cubicBezTo>
                    <a:cubicBezTo>
                      <a:pt x="69" y="108"/>
                      <a:pt x="69" y="107"/>
                      <a:pt x="69" y="107"/>
                    </a:cubicBezTo>
                    <a:cubicBezTo>
                      <a:pt x="69" y="107"/>
                      <a:pt x="68" y="107"/>
                      <a:pt x="68" y="107"/>
                    </a:cubicBezTo>
                    <a:cubicBezTo>
                      <a:pt x="67" y="107"/>
                      <a:pt x="67" y="108"/>
                      <a:pt x="67" y="108"/>
                    </a:cubicBezTo>
                    <a:cubicBezTo>
                      <a:pt x="67" y="108"/>
                      <a:pt x="67" y="109"/>
                      <a:pt x="67" y="109"/>
                    </a:cubicBezTo>
                    <a:cubicBezTo>
                      <a:pt x="67" y="109"/>
                      <a:pt x="67" y="110"/>
                      <a:pt x="67" y="110"/>
                    </a:cubicBezTo>
                    <a:cubicBezTo>
                      <a:pt x="67" y="110"/>
                      <a:pt x="68" y="112"/>
                      <a:pt x="68" y="112"/>
                    </a:cubicBezTo>
                    <a:close/>
                    <a:moveTo>
                      <a:pt x="95" y="139"/>
                    </a:moveTo>
                    <a:cubicBezTo>
                      <a:pt x="95" y="139"/>
                      <a:pt x="95" y="139"/>
                      <a:pt x="95" y="139"/>
                    </a:cubicBezTo>
                    <a:cubicBezTo>
                      <a:pt x="96" y="138"/>
                      <a:pt x="96" y="138"/>
                      <a:pt x="96" y="138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39"/>
                      <a:pt x="96" y="140"/>
                      <a:pt x="96" y="140"/>
                    </a:cubicBezTo>
                    <a:cubicBezTo>
                      <a:pt x="96" y="140"/>
                      <a:pt x="95" y="139"/>
                      <a:pt x="95" y="139"/>
                    </a:cubicBezTo>
                    <a:cubicBezTo>
                      <a:pt x="95" y="139"/>
                      <a:pt x="95" y="139"/>
                      <a:pt x="95" y="139"/>
                    </a:cubicBezTo>
                    <a:close/>
                    <a:moveTo>
                      <a:pt x="106" y="152"/>
                    </a:moveTo>
                    <a:cubicBezTo>
                      <a:pt x="106" y="152"/>
                      <a:pt x="106" y="152"/>
                      <a:pt x="106" y="152"/>
                    </a:cubicBezTo>
                    <a:cubicBezTo>
                      <a:pt x="107" y="152"/>
                      <a:pt x="107" y="152"/>
                      <a:pt x="107" y="152"/>
                    </a:cubicBezTo>
                    <a:cubicBezTo>
                      <a:pt x="107" y="153"/>
                      <a:pt x="107" y="153"/>
                      <a:pt x="107" y="153"/>
                    </a:cubicBezTo>
                    <a:cubicBezTo>
                      <a:pt x="106" y="154"/>
                      <a:pt x="106" y="154"/>
                      <a:pt x="106" y="154"/>
                    </a:cubicBezTo>
                    <a:cubicBezTo>
                      <a:pt x="106" y="153"/>
                      <a:pt x="106" y="153"/>
                      <a:pt x="106" y="153"/>
                    </a:cubicBezTo>
                    <a:cubicBezTo>
                      <a:pt x="106" y="152"/>
                      <a:pt x="106" y="152"/>
                      <a:pt x="106" y="152"/>
                    </a:cubicBezTo>
                    <a:close/>
                    <a:moveTo>
                      <a:pt x="103" y="150"/>
                    </a:moveTo>
                    <a:cubicBezTo>
                      <a:pt x="103" y="150"/>
                      <a:pt x="103" y="150"/>
                      <a:pt x="103" y="150"/>
                    </a:cubicBezTo>
                    <a:cubicBezTo>
                      <a:pt x="102" y="149"/>
                      <a:pt x="102" y="149"/>
                      <a:pt x="102" y="149"/>
                    </a:cubicBezTo>
                    <a:cubicBezTo>
                      <a:pt x="104" y="149"/>
                      <a:pt x="104" y="149"/>
                      <a:pt x="104" y="149"/>
                    </a:cubicBezTo>
                    <a:cubicBezTo>
                      <a:pt x="104" y="149"/>
                      <a:pt x="104" y="149"/>
                      <a:pt x="105" y="149"/>
                    </a:cubicBezTo>
                    <a:cubicBezTo>
                      <a:pt x="105" y="149"/>
                      <a:pt x="106" y="150"/>
                      <a:pt x="106" y="150"/>
                    </a:cubicBezTo>
                    <a:cubicBezTo>
                      <a:pt x="106" y="150"/>
                      <a:pt x="106" y="150"/>
                      <a:pt x="106" y="150"/>
                    </a:cubicBezTo>
                    <a:cubicBezTo>
                      <a:pt x="105" y="150"/>
                      <a:pt x="105" y="151"/>
                      <a:pt x="105" y="151"/>
                    </a:cubicBezTo>
                    <a:cubicBezTo>
                      <a:pt x="104" y="151"/>
                      <a:pt x="103" y="150"/>
                      <a:pt x="103" y="150"/>
                    </a:cubicBezTo>
                    <a:close/>
                    <a:moveTo>
                      <a:pt x="108" y="150"/>
                    </a:move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07" y="148"/>
                      <a:pt x="107" y="148"/>
                      <a:pt x="107" y="148"/>
                    </a:cubicBezTo>
                    <a:cubicBezTo>
                      <a:pt x="108" y="147"/>
                      <a:pt x="108" y="147"/>
                      <a:pt x="108" y="147"/>
                    </a:cubicBezTo>
                    <a:cubicBezTo>
                      <a:pt x="108" y="147"/>
                      <a:pt x="109" y="148"/>
                      <a:pt x="109" y="148"/>
                    </a:cubicBezTo>
                    <a:cubicBezTo>
                      <a:pt x="109" y="148"/>
                      <a:pt x="108" y="149"/>
                      <a:pt x="108" y="149"/>
                    </a:cubicBezTo>
                    <a:cubicBezTo>
                      <a:pt x="108" y="150"/>
                      <a:pt x="108" y="150"/>
                      <a:pt x="108" y="150"/>
                    </a:cubicBezTo>
                    <a:close/>
                    <a:moveTo>
                      <a:pt x="129" y="144"/>
                    </a:move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8" y="143"/>
                      <a:pt x="128" y="143"/>
                      <a:pt x="128" y="143"/>
                    </a:cubicBezTo>
                    <a:cubicBezTo>
                      <a:pt x="128" y="143"/>
                      <a:pt x="129" y="142"/>
                      <a:pt x="129" y="142"/>
                    </a:cubicBezTo>
                    <a:cubicBezTo>
                      <a:pt x="130" y="142"/>
                      <a:pt x="131" y="142"/>
                      <a:pt x="131" y="142"/>
                    </a:cubicBezTo>
                    <a:cubicBezTo>
                      <a:pt x="129" y="144"/>
                      <a:pt x="129" y="144"/>
                      <a:pt x="129" y="144"/>
                    </a:cubicBezTo>
                    <a:close/>
                    <a:moveTo>
                      <a:pt x="127" y="145"/>
                    </a:move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7" y="142"/>
                      <a:pt x="127" y="142"/>
                      <a:pt x="127" y="142"/>
                    </a:cubicBezTo>
                    <a:cubicBezTo>
                      <a:pt x="128" y="141"/>
                      <a:pt x="128" y="141"/>
                      <a:pt x="128" y="141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0"/>
                      <a:pt x="126" y="140"/>
                      <a:pt x="126" y="140"/>
                    </a:cubicBezTo>
                    <a:cubicBezTo>
                      <a:pt x="126" y="140"/>
                      <a:pt x="125" y="138"/>
                      <a:pt x="125" y="138"/>
                    </a:cubicBezTo>
                    <a:cubicBezTo>
                      <a:pt x="125" y="138"/>
                      <a:pt x="124" y="138"/>
                      <a:pt x="124" y="138"/>
                    </a:cubicBezTo>
                    <a:cubicBezTo>
                      <a:pt x="124" y="138"/>
                      <a:pt x="123" y="138"/>
                      <a:pt x="123" y="138"/>
                    </a:cubicBezTo>
                    <a:cubicBezTo>
                      <a:pt x="123" y="138"/>
                      <a:pt x="124" y="137"/>
                      <a:pt x="124" y="137"/>
                    </a:cubicBezTo>
                    <a:cubicBezTo>
                      <a:pt x="124" y="137"/>
                      <a:pt x="124" y="137"/>
                      <a:pt x="125" y="137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6" y="136"/>
                      <a:pt x="128" y="133"/>
                      <a:pt x="130" y="133"/>
                    </a:cubicBezTo>
                    <a:cubicBezTo>
                      <a:pt x="131" y="133"/>
                      <a:pt x="133" y="133"/>
                      <a:pt x="133" y="133"/>
                    </a:cubicBezTo>
                    <a:cubicBezTo>
                      <a:pt x="135" y="131"/>
                      <a:pt x="135" y="131"/>
                      <a:pt x="135" y="131"/>
                    </a:cubicBezTo>
                    <a:cubicBezTo>
                      <a:pt x="135" y="131"/>
                      <a:pt x="135" y="130"/>
                      <a:pt x="135" y="130"/>
                    </a:cubicBezTo>
                    <a:cubicBezTo>
                      <a:pt x="136" y="130"/>
                      <a:pt x="135" y="128"/>
                      <a:pt x="135" y="128"/>
                    </a:cubicBezTo>
                    <a:cubicBezTo>
                      <a:pt x="135" y="126"/>
                      <a:pt x="135" y="126"/>
                      <a:pt x="135" y="126"/>
                    </a:cubicBezTo>
                    <a:cubicBezTo>
                      <a:pt x="135" y="126"/>
                      <a:pt x="132" y="124"/>
                      <a:pt x="132" y="124"/>
                    </a:cubicBezTo>
                    <a:cubicBezTo>
                      <a:pt x="132" y="124"/>
                      <a:pt x="128" y="122"/>
                      <a:pt x="128" y="122"/>
                    </a:cubicBezTo>
                    <a:cubicBezTo>
                      <a:pt x="128" y="122"/>
                      <a:pt x="128" y="120"/>
                      <a:pt x="127" y="120"/>
                    </a:cubicBezTo>
                    <a:cubicBezTo>
                      <a:pt x="127" y="120"/>
                      <a:pt x="128" y="118"/>
                      <a:pt x="128" y="118"/>
                    </a:cubicBezTo>
                    <a:cubicBezTo>
                      <a:pt x="128" y="118"/>
                      <a:pt x="130" y="115"/>
                      <a:pt x="132" y="114"/>
                    </a:cubicBezTo>
                    <a:cubicBezTo>
                      <a:pt x="133" y="113"/>
                      <a:pt x="134" y="113"/>
                      <a:pt x="134" y="113"/>
                    </a:cubicBezTo>
                    <a:cubicBezTo>
                      <a:pt x="135" y="113"/>
                      <a:pt x="136" y="114"/>
                      <a:pt x="137" y="115"/>
                    </a:cubicBezTo>
                    <a:cubicBezTo>
                      <a:pt x="137" y="115"/>
                      <a:pt x="138" y="115"/>
                      <a:pt x="139" y="115"/>
                    </a:cubicBezTo>
                    <a:cubicBezTo>
                      <a:pt x="140" y="115"/>
                      <a:pt x="141" y="115"/>
                      <a:pt x="141" y="115"/>
                    </a:cubicBezTo>
                    <a:cubicBezTo>
                      <a:pt x="141" y="115"/>
                      <a:pt x="141" y="113"/>
                      <a:pt x="141" y="112"/>
                    </a:cubicBezTo>
                    <a:cubicBezTo>
                      <a:pt x="141" y="111"/>
                      <a:pt x="141" y="112"/>
                      <a:pt x="140" y="111"/>
                    </a:cubicBezTo>
                    <a:cubicBezTo>
                      <a:pt x="140" y="111"/>
                      <a:pt x="139" y="110"/>
                      <a:pt x="139" y="110"/>
                    </a:cubicBezTo>
                    <a:cubicBezTo>
                      <a:pt x="139" y="110"/>
                      <a:pt x="139" y="109"/>
                      <a:pt x="139" y="109"/>
                    </a:cubicBezTo>
                    <a:cubicBezTo>
                      <a:pt x="139" y="109"/>
                      <a:pt x="139" y="108"/>
                      <a:pt x="139" y="107"/>
                    </a:cubicBezTo>
                    <a:cubicBezTo>
                      <a:pt x="139" y="107"/>
                      <a:pt x="139" y="104"/>
                      <a:pt x="139" y="104"/>
                    </a:cubicBezTo>
                    <a:cubicBezTo>
                      <a:pt x="139" y="103"/>
                      <a:pt x="138" y="101"/>
                      <a:pt x="138" y="101"/>
                    </a:cubicBezTo>
                    <a:cubicBezTo>
                      <a:pt x="138" y="100"/>
                      <a:pt x="137" y="99"/>
                      <a:pt x="137" y="99"/>
                    </a:cubicBezTo>
                    <a:cubicBezTo>
                      <a:pt x="136" y="97"/>
                      <a:pt x="136" y="97"/>
                      <a:pt x="136" y="97"/>
                    </a:cubicBezTo>
                    <a:cubicBezTo>
                      <a:pt x="136" y="97"/>
                      <a:pt x="136" y="97"/>
                      <a:pt x="136" y="96"/>
                    </a:cubicBezTo>
                    <a:cubicBezTo>
                      <a:pt x="136" y="94"/>
                      <a:pt x="137" y="92"/>
                      <a:pt x="137" y="92"/>
                    </a:cubicBezTo>
                    <a:cubicBezTo>
                      <a:pt x="138" y="91"/>
                      <a:pt x="138" y="89"/>
                      <a:pt x="138" y="89"/>
                    </a:cubicBezTo>
                    <a:cubicBezTo>
                      <a:pt x="137" y="88"/>
                      <a:pt x="137" y="88"/>
                      <a:pt x="137" y="88"/>
                    </a:cubicBezTo>
                    <a:cubicBezTo>
                      <a:pt x="137" y="88"/>
                      <a:pt x="133" y="87"/>
                      <a:pt x="133" y="87"/>
                    </a:cubicBezTo>
                    <a:cubicBezTo>
                      <a:pt x="133" y="87"/>
                      <a:pt x="132" y="86"/>
                      <a:pt x="132" y="86"/>
                    </a:cubicBezTo>
                    <a:cubicBezTo>
                      <a:pt x="132" y="85"/>
                      <a:pt x="131" y="85"/>
                      <a:pt x="131" y="85"/>
                    </a:cubicBezTo>
                    <a:cubicBezTo>
                      <a:pt x="131" y="85"/>
                      <a:pt x="127" y="86"/>
                      <a:pt x="127" y="86"/>
                    </a:cubicBezTo>
                    <a:cubicBezTo>
                      <a:pt x="127" y="86"/>
                      <a:pt x="125" y="87"/>
                      <a:pt x="124" y="88"/>
                    </a:cubicBezTo>
                    <a:cubicBezTo>
                      <a:pt x="122" y="88"/>
                      <a:pt x="122" y="88"/>
                      <a:pt x="121" y="89"/>
                    </a:cubicBezTo>
                    <a:cubicBezTo>
                      <a:pt x="119" y="90"/>
                      <a:pt x="119" y="91"/>
                      <a:pt x="118" y="92"/>
                    </a:cubicBezTo>
                    <a:cubicBezTo>
                      <a:pt x="117" y="92"/>
                      <a:pt x="116" y="94"/>
                      <a:pt x="116" y="94"/>
                    </a:cubicBezTo>
                    <a:cubicBezTo>
                      <a:pt x="115" y="95"/>
                      <a:pt x="115" y="95"/>
                      <a:pt x="116" y="96"/>
                    </a:cubicBezTo>
                    <a:cubicBezTo>
                      <a:pt x="116" y="97"/>
                      <a:pt x="117" y="96"/>
                      <a:pt x="117" y="96"/>
                    </a:cubicBezTo>
                    <a:cubicBezTo>
                      <a:pt x="117" y="96"/>
                      <a:pt x="118" y="96"/>
                      <a:pt x="119" y="96"/>
                    </a:cubicBezTo>
                    <a:cubicBezTo>
                      <a:pt x="120" y="96"/>
                      <a:pt x="120" y="97"/>
                      <a:pt x="119" y="97"/>
                    </a:cubicBezTo>
                    <a:cubicBezTo>
                      <a:pt x="119" y="97"/>
                      <a:pt x="119" y="98"/>
                      <a:pt x="119" y="98"/>
                    </a:cubicBezTo>
                    <a:cubicBezTo>
                      <a:pt x="119" y="98"/>
                      <a:pt x="119" y="98"/>
                      <a:pt x="118" y="99"/>
                    </a:cubicBezTo>
                    <a:cubicBezTo>
                      <a:pt x="118" y="99"/>
                      <a:pt x="118" y="100"/>
                      <a:pt x="118" y="101"/>
                    </a:cubicBezTo>
                    <a:cubicBezTo>
                      <a:pt x="118" y="102"/>
                      <a:pt x="117" y="102"/>
                      <a:pt x="117" y="102"/>
                    </a:cubicBezTo>
                    <a:cubicBezTo>
                      <a:pt x="116" y="103"/>
                      <a:pt x="116" y="103"/>
                      <a:pt x="115" y="104"/>
                    </a:cubicBezTo>
                    <a:cubicBezTo>
                      <a:pt x="114" y="104"/>
                      <a:pt x="114" y="105"/>
                      <a:pt x="114" y="105"/>
                    </a:cubicBezTo>
                    <a:cubicBezTo>
                      <a:pt x="114" y="106"/>
                      <a:pt x="114" y="106"/>
                      <a:pt x="115" y="107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5" y="109"/>
                      <a:pt x="114" y="110"/>
                      <a:pt x="114" y="109"/>
                    </a:cubicBezTo>
                    <a:cubicBezTo>
                      <a:pt x="114" y="109"/>
                      <a:pt x="114" y="108"/>
                      <a:pt x="114" y="108"/>
                    </a:cubicBezTo>
                    <a:cubicBezTo>
                      <a:pt x="111" y="108"/>
                      <a:pt x="111" y="108"/>
                      <a:pt x="111" y="108"/>
                    </a:cubicBezTo>
                    <a:cubicBezTo>
                      <a:pt x="111" y="108"/>
                      <a:pt x="111" y="108"/>
                      <a:pt x="110" y="108"/>
                    </a:cubicBezTo>
                    <a:cubicBezTo>
                      <a:pt x="110" y="108"/>
                      <a:pt x="112" y="106"/>
                      <a:pt x="112" y="106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0" y="104"/>
                      <a:pt x="110" y="104"/>
                      <a:pt x="110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10" y="103"/>
                      <a:pt x="110" y="103"/>
                      <a:pt x="110" y="103"/>
                    </a:cubicBezTo>
                    <a:cubicBezTo>
                      <a:pt x="110" y="101"/>
                      <a:pt x="110" y="101"/>
                      <a:pt x="110" y="101"/>
                    </a:cubicBezTo>
                    <a:cubicBezTo>
                      <a:pt x="111" y="99"/>
                      <a:pt x="111" y="99"/>
                      <a:pt x="111" y="99"/>
                    </a:cubicBezTo>
                    <a:cubicBezTo>
                      <a:pt x="111" y="99"/>
                      <a:pt x="111" y="97"/>
                      <a:pt x="112" y="97"/>
                    </a:cubicBezTo>
                    <a:cubicBezTo>
                      <a:pt x="112" y="97"/>
                      <a:pt x="113" y="96"/>
                      <a:pt x="113" y="95"/>
                    </a:cubicBezTo>
                    <a:cubicBezTo>
                      <a:pt x="114" y="95"/>
                      <a:pt x="113" y="94"/>
                      <a:pt x="113" y="94"/>
                    </a:cubicBezTo>
                    <a:cubicBezTo>
                      <a:pt x="111" y="94"/>
                      <a:pt x="111" y="94"/>
                      <a:pt x="111" y="94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6" y="96"/>
                      <a:pt x="105" y="96"/>
                    </a:cubicBezTo>
                    <a:cubicBezTo>
                      <a:pt x="104" y="96"/>
                      <a:pt x="105" y="96"/>
                      <a:pt x="104" y="96"/>
                    </a:cubicBezTo>
                    <a:cubicBezTo>
                      <a:pt x="104" y="95"/>
                      <a:pt x="103" y="95"/>
                      <a:pt x="103" y="95"/>
                    </a:cubicBezTo>
                    <a:cubicBezTo>
                      <a:pt x="103" y="95"/>
                      <a:pt x="101" y="95"/>
                      <a:pt x="101" y="95"/>
                    </a:cubicBezTo>
                    <a:cubicBezTo>
                      <a:pt x="100" y="95"/>
                      <a:pt x="100" y="96"/>
                      <a:pt x="100" y="96"/>
                    </a:cubicBezTo>
                    <a:cubicBezTo>
                      <a:pt x="100" y="96"/>
                      <a:pt x="103" y="97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5" y="99"/>
                      <a:pt x="105" y="99"/>
                      <a:pt x="105" y="99"/>
                    </a:cubicBezTo>
                    <a:cubicBezTo>
                      <a:pt x="105" y="99"/>
                      <a:pt x="104" y="101"/>
                      <a:pt x="103" y="101"/>
                    </a:cubicBezTo>
                    <a:cubicBezTo>
                      <a:pt x="103" y="102"/>
                      <a:pt x="102" y="102"/>
                      <a:pt x="102" y="102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3"/>
                      <a:pt x="101" y="105"/>
                      <a:pt x="101" y="105"/>
                    </a:cubicBezTo>
                    <a:cubicBezTo>
                      <a:pt x="101" y="105"/>
                      <a:pt x="101" y="107"/>
                      <a:pt x="101" y="107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96" y="108"/>
                      <a:pt x="96" y="108"/>
                      <a:pt x="96" y="108"/>
                    </a:cubicBezTo>
                    <a:cubicBezTo>
                      <a:pt x="96" y="108"/>
                      <a:pt x="95" y="108"/>
                      <a:pt x="95" y="108"/>
                    </a:cubicBezTo>
                    <a:cubicBezTo>
                      <a:pt x="94" y="108"/>
                      <a:pt x="94" y="107"/>
                      <a:pt x="94" y="107"/>
                    </a:cubicBezTo>
                    <a:cubicBezTo>
                      <a:pt x="93" y="109"/>
                      <a:pt x="93" y="109"/>
                      <a:pt x="93" y="109"/>
                    </a:cubicBezTo>
                    <a:cubicBezTo>
                      <a:pt x="93" y="109"/>
                      <a:pt x="89" y="108"/>
                      <a:pt x="88" y="108"/>
                    </a:cubicBezTo>
                    <a:cubicBezTo>
                      <a:pt x="88" y="108"/>
                      <a:pt x="88" y="110"/>
                      <a:pt x="88" y="110"/>
                    </a:cubicBezTo>
                    <a:cubicBezTo>
                      <a:pt x="90" y="111"/>
                      <a:pt x="90" y="111"/>
                      <a:pt x="90" y="111"/>
                    </a:cubicBezTo>
                    <a:cubicBezTo>
                      <a:pt x="88" y="112"/>
                      <a:pt x="88" y="112"/>
                      <a:pt x="88" y="112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4" y="118"/>
                      <a:pt x="94" y="118"/>
                      <a:pt x="94" y="118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1"/>
                      <a:pt x="95" y="121"/>
                      <a:pt x="95" y="121"/>
                    </a:cubicBezTo>
                    <a:cubicBezTo>
                      <a:pt x="95" y="121"/>
                      <a:pt x="95" y="122"/>
                      <a:pt x="96" y="123"/>
                    </a:cubicBezTo>
                    <a:cubicBezTo>
                      <a:pt x="96" y="123"/>
                      <a:pt x="96" y="125"/>
                      <a:pt x="96" y="125"/>
                    </a:cubicBezTo>
                    <a:cubicBezTo>
                      <a:pt x="96" y="127"/>
                      <a:pt x="96" y="127"/>
                      <a:pt x="96" y="127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96" y="128"/>
                      <a:pt x="94" y="129"/>
                      <a:pt x="94" y="130"/>
                    </a:cubicBezTo>
                    <a:cubicBezTo>
                      <a:pt x="94" y="130"/>
                      <a:pt x="95" y="130"/>
                      <a:pt x="95" y="130"/>
                    </a:cubicBezTo>
                    <a:cubicBezTo>
                      <a:pt x="97" y="132"/>
                      <a:pt x="97" y="132"/>
                      <a:pt x="97" y="132"/>
                    </a:cubicBezTo>
                    <a:cubicBezTo>
                      <a:pt x="98" y="134"/>
                      <a:pt x="98" y="134"/>
                      <a:pt x="98" y="134"/>
                    </a:cubicBezTo>
                    <a:cubicBezTo>
                      <a:pt x="98" y="134"/>
                      <a:pt x="97" y="135"/>
                      <a:pt x="97" y="136"/>
                    </a:cubicBezTo>
                    <a:cubicBezTo>
                      <a:pt x="97" y="136"/>
                      <a:pt x="99" y="137"/>
                      <a:pt x="99" y="137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5" y="137"/>
                      <a:pt x="105" y="137"/>
                      <a:pt x="105" y="137"/>
                    </a:cubicBezTo>
                    <a:cubicBezTo>
                      <a:pt x="105" y="137"/>
                      <a:pt x="108" y="137"/>
                      <a:pt x="109" y="137"/>
                    </a:cubicBezTo>
                    <a:cubicBezTo>
                      <a:pt x="109" y="137"/>
                      <a:pt x="112" y="136"/>
                      <a:pt x="112" y="136"/>
                    </a:cubicBezTo>
                    <a:cubicBezTo>
                      <a:pt x="112" y="136"/>
                      <a:pt x="114" y="138"/>
                      <a:pt x="115" y="138"/>
                    </a:cubicBezTo>
                    <a:cubicBezTo>
                      <a:pt x="116" y="139"/>
                      <a:pt x="115" y="140"/>
                      <a:pt x="115" y="140"/>
                    </a:cubicBezTo>
                    <a:cubicBezTo>
                      <a:pt x="115" y="141"/>
                      <a:pt x="114" y="141"/>
                      <a:pt x="114" y="141"/>
                    </a:cubicBezTo>
                    <a:cubicBezTo>
                      <a:pt x="114" y="141"/>
                      <a:pt x="115" y="144"/>
                      <a:pt x="115" y="144"/>
                    </a:cubicBezTo>
                    <a:cubicBezTo>
                      <a:pt x="116" y="145"/>
                      <a:pt x="116" y="144"/>
                      <a:pt x="116" y="144"/>
                    </a:cubicBezTo>
                    <a:cubicBezTo>
                      <a:pt x="116" y="144"/>
                      <a:pt x="117" y="145"/>
                      <a:pt x="118" y="146"/>
                    </a:cubicBezTo>
                    <a:cubicBezTo>
                      <a:pt x="118" y="147"/>
                      <a:pt x="119" y="147"/>
                      <a:pt x="119" y="147"/>
                    </a:cubicBezTo>
                    <a:cubicBezTo>
                      <a:pt x="120" y="147"/>
                      <a:pt x="120" y="147"/>
                      <a:pt x="120" y="147"/>
                    </a:cubicBezTo>
                    <a:cubicBezTo>
                      <a:pt x="120" y="147"/>
                      <a:pt x="121" y="147"/>
                      <a:pt x="121" y="148"/>
                    </a:cubicBezTo>
                    <a:cubicBezTo>
                      <a:pt x="122" y="148"/>
                      <a:pt x="123" y="148"/>
                      <a:pt x="124" y="148"/>
                    </a:cubicBezTo>
                    <a:cubicBezTo>
                      <a:pt x="124" y="148"/>
                      <a:pt x="125" y="148"/>
                      <a:pt x="125" y="147"/>
                    </a:cubicBezTo>
                    <a:cubicBezTo>
                      <a:pt x="125" y="147"/>
                      <a:pt x="126" y="147"/>
                      <a:pt x="127" y="147"/>
                    </a:cubicBezTo>
                    <a:cubicBezTo>
                      <a:pt x="127" y="146"/>
                      <a:pt x="127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lose/>
                    <a:moveTo>
                      <a:pt x="127" y="150"/>
                    </a:moveTo>
                    <a:cubicBezTo>
                      <a:pt x="127" y="150"/>
                      <a:pt x="127" y="150"/>
                      <a:pt x="127" y="150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7" y="151"/>
                      <a:pt x="127" y="151"/>
                      <a:pt x="127" y="151"/>
                    </a:cubicBezTo>
                    <a:cubicBezTo>
                      <a:pt x="127" y="151"/>
                      <a:pt x="129" y="152"/>
                      <a:pt x="129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1" y="151"/>
                      <a:pt x="131" y="151"/>
                      <a:pt x="131" y="151"/>
                    </a:cubicBezTo>
                    <a:cubicBezTo>
                      <a:pt x="132" y="149"/>
                      <a:pt x="132" y="149"/>
                      <a:pt x="132" y="149"/>
                    </a:cubicBezTo>
                    <a:cubicBezTo>
                      <a:pt x="135" y="148"/>
                      <a:pt x="135" y="148"/>
                      <a:pt x="135" y="148"/>
                    </a:cubicBezTo>
                    <a:cubicBezTo>
                      <a:pt x="135" y="148"/>
                      <a:pt x="138" y="148"/>
                      <a:pt x="138" y="148"/>
                    </a:cubicBezTo>
                    <a:cubicBezTo>
                      <a:pt x="138" y="148"/>
                      <a:pt x="139" y="147"/>
                      <a:pt x="139" y="147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4"/>
                      <a:pt x="137" y="144"/>
                      <a:pt x="137" y="144"/>
                    </a:cubicBezTo>
                    <a:cubicBezTo>
                      <a:pt x="135" y="144"/>
                      <a:pt x="135" y="144"/>
                      <a:pt x="135" y="144"/>
                    </a:cubicBezTo>
                    <a:cubicBezTo>
                      <a:pt x="135" y="144"/>
                      <a:pt x="133" y="144"/>
                      <a:pt x="132" y="144"/>
                    </a:cubicBezTo>
                    <a:cubicBezTo>
                      <a:pt x="132" y="144"/>
                      <a:pt x="131" y="144"/>
                      <a:pt x="131" y="144"/>
                    </a:cubicBezTo>
                    <a:cubicBezTo>
                      <a:pt x="131" y="144"/>
                      <a:pt x="131" y="145"/>
                      <a:pt x="131" y="146"/>
                    </a:cubicBezTo>
                    <a:cubicBezTo>
                      <a:pt x="130" y="147"/>
                      <a:pt x="130" y="147"/>
                      <a:pt x="129" y="147"/>
                    </a:cubicBezTo>
                    <a:cubicBezTo>
                      <a:pt x="129" y="147"/>
                      <a:pt x="128" y="147"/>
                      <a:pt x="128" y="147"/>
                    </a:cubicBezTo>
                    <a:cubicBezTo>
                      <a:pt x="127" y="150"/>
                      <a:pt x="127" y="150"/>
                      <a:pt x="127" y="150"/>
                    </a:cubicBezTo>
                    <a:close/>
                    <a:moveTo>
                      <a:pt x="116" y="162"/>
                    </a:moveTo>
                    <a:cubicBezTo>
                      <a:pt x="116" y="162"/>
                      <a:pt x="116" y="162"/>
                      <a:pt x="116" y="162"/>
                    </a:cubicBezTo>
                    <a:cubicBezTo>
                      <a:pt x="117" y="162"/>
                      <a:pt x="117" y="162"/>
                      <a:pt x="117" y="162"/>
                    </a:cubicBezTo>
                    <a:cubicBezTo>
                      <a:pt x="118" y="161"/>
                      <a:pt x="118" y="161"/>
                      <a:pt x="118" y="161"/>
                    </a:cubicBezTo>
                    <a:cubicBezTo>
                      <a:pt x="117" y="159"/>
                      <a:pt x="117" y="159"/>
                      <a:pt x="117" y="159"/>
                    </a:cubicBezTo>
                    <a:cubicBezTo>
                      <a:pt x="116" y="158"/>
                      <a:pt x="116" y="158"/>
                      <a:pt x="116" y="158"/>
                    </a:cubicBezTo>
                    <a:cubicBezTo>
                      <a:pt x="115" y="155"/>
                      <a:pt x="115" y="155"/>
                      <a:pt x="115" y="155"/>
                    </a:cubicBezTo>
                    <a:cubicBezTo>
                      <a:pt x="113" y="153"/>
                      <a:pt x="113" y="153"/>
                      <a:pt x="113" y="153"/>
                    </a:cubicBez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1" y="154"/>
                      <a:pt x="111" y="154"/>
                      <a:pt x="111" y="154"/>
                    </a:cubicBezTo>
                    <a:cubicBezTo>
                      <a:pt x="110" y="155"/>
                      <a:pt x="110" y="155"/>
                      <a:pt x="110" y="155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6" y="155"/>
                      <a:pt x="105" y="154"/>
                    </a:cubicBezTo>
                    <a:cubicBezTo>
                      <a:pt x="103" y="153"/>
                      <a:pt x="103" y="153"/>
                      <a:pt x="103" y="153"/>
                    </a:cubicBezTo>
                    <a:cubicBezTo>
                      <a:pt x="103" y="153"/>
                      <a:pt x="102" y="153"/>
                      <a:pt x="101" y="152"/>
                    </a:cubicBezTo>
                    <a:cubicBezTo>
                      <a:pt x="101" y="152"/>
                      <a:pt x="100" y="151"/>
                      <a:pt x="100" y="151"/>
                    </a:cubicBezTo>
                    <a:cubicBezTo>
                      <a:pt x="100" y="151"/>
                      <a:pt x="100" y="150"/>
                      <a:pt x="99" y="150"/>
                    </a:cubicBezTo>
                    <a:cubicBezTo>
                      <a:pt x="99" y="149"/>
                      <a:pt x="98" y="150"/>
                      <a:pt x="97" y="150"/>
                    </a:cubicBezTo>
                    <a:cubicBezTo>
                      <a:pt x="95" y="150"/>
                      <a:pt x="95" y="150"/>
                      <a:pt x="94" y="150"/>
                    </a:cubicBezTo>
                    <a:cubicBezTo>
                      <a:pt x="94" y="151"/>
                      <a:pt x="93" y="151"/>
                      <a:pt x="93" y="151"/>
                    </a:cubicBezTo>
                    <a:cubicBezTo>
                      <a:pt x="92" y="152"/>
                      <a:pt x="93" y="154"/>
                      <a:pt x="93" y="154"/>
                    </a:cubicBezTo>
                    <a:cubicBezTo>
                      <a:pt x="93" y="155"/>
                      <a:pt x="93" y="155"/>
                      <a:pt x="93" y="155"/>
                    </a:cubicBezTo>
                    <a:cubicBezTo>
                      <a:pt x="94" y="157"/>
                      <a:pt x="94" y="157"/>
                      <a:pt x="94" y="157"/>
                    </a:cubicBezTo>
                    <a:cubicBezTo>
                      <a:pt x="92" y="157"/>
                      <a:pt x="92" y="157"/>
                      <a:pt x="92" y="157"/>
                    </a:cubicBezTo>
                    <a:cubicBezTo>
                      <a:pt x="91" y="157"/>
                      <a:pt x="91" y="157"/>
                      <a:pt x="91" y="157"/>
                    </a:cubicBezTo>
                    <a:cubicBezTo>
                      <a:pt x="92" y="159"/>
                      <a:pt x="92" y="159"/>
                      <a:pt x="92" y="159"/>
                    </a:cubicBezTo>
                    <a:cubicBezTo>
                      <a:pt x="92" y="159"/>
                      <a:pt x="92" y="160"/>
                      <a:pt x="93" y="161"/>
                    </a:cubicBezTo>
                    <a:cubicBezTo>
                      <a:pt x="93" y="161"/>
                      <a:pt x="94" y="162"/>
                      <a:pt x="94" y="162"/>
                    </a:cubicBezTo>
                    <a:cubicBezTo>
                      <a:pt x="94" y="162"/>
                      <a:pt x="99" y="163"/>
                      <a:pt x="99" y="163"/>
                    </a:cubicBezTo>
                    <a:cubicBezTo>
                      <a:pt x="100" y="163"/>
                      <a:pt x="100" y="163"/>
                      <a:pt x="100" y="163"/>
                    </a:cubicBezTo>
                    <a:cubicBezTo>
                      <a:pt x="100" y="163"/>
                      <a:pt x="102" y="164"/>
                      <a:pt x="104" y="165"/>
                    </a:cubicBezTo>
                    <a:cubicBezTo>
                      <a:pt x="105" y="166"/>
                      <a:pt x="106" y="167"/>
                      <a:pt x="106" y="167"/>
                    </a:cubicBezTo>
                    <a:cubicBezTo>
                      <a:pt x="106" y="167"/>
                      <a:pt x="108" y="167"/>
                      <a:pt x="108" y="167"/>
                    </a:cubicBezTo>
                    <a:cubicBezTo>
                      <a:pt x="109" y="166"/>
                      <a:pt x="109" y="166"/>
                      <a:pt x="109" y="166"/>
                    </a:cubicBezTo>
                    <a:cubicBezTo>
                      <a:pt x="112" y="165"/>
                      <a:pt x="112" y="165"/>
                      <a:pt x="112" y="165"/>
                    </a:cubicBezTo>
                    <a:cubicBezTo>
                      <a:pt x="114" y="165"/>
                      <a:pt x="114" y="165"/>
                      <a:pt x="114" y="165"/>
                    </a:cubicBezTo>
                    <a:cubicBezTo>
                      <a:pt x="117" y="166"/>
                      <a:pt x="117" y="166"/>
                      <a:pt x="117" y="166"/>
                    </a:cubicBezTo>
                    <a:cubicBezTo>
                      <a:pt x="118" y="166"/>
                      <a:pt x="118" y="166"/>
                      <a:pt x="118" y="166"/>
                    </a:cubicBezTo>
                    <a:cubicBezTo>
                      <a:pt x="118" y="164"/>
                      <a:pt x="118" y="164"/>
                      <a:pt x="118" y="164"/>
                    </a:cubicBezTo>
                    <a:cubicBezTo>
                      <a:pt x="118" y="163"/>
                      <a:pt x="118" y="163"/>
                      <a:pt x="118" y="163"/>
                    </a:cubicBezTo>
                    <a:cubicBezTo>
                      <a:pt x="116" y="162"/>
                      <a:pt x="116" y="162"/>
                      <a:pt x="116" y="16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5" y="120"/>
                      <a:pt x="75" y="120"/>
                      <a:pt x="75" y="120"/>
                    </a:cubicBezTo>
                    <a:cubicBezTo>
                      <a:pt x="73" y="117"/>
                      <a:pt x="73" y="117"/>
                      <a:pt x="73" y="117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0" y="116"/>
                      <a:pt x="69" y="113"/>
                      <a:pt x="69" y="113"/>
                    </a:cubicBezTo>
                    <a:cubicBezTo>
                      <a:pt x="68" y="112"/>
                      <a:pt x="68" y="113"/>
                      <a:pt x="68" y="113"/>
                    </a:cubicBezTo>
                    <a:cubicBezTo>
                      <a:pt x="68" y="113"/>
                      <a:pt x="68" y="115"/>
                      <a:pt x="67" y="116"/>
                    </a:cubicBezTo>
                    <a:cubicBezTo>
                      <a:pt x="66" y="116"/>
                      <a:pt x="65" y="116"/>
                      <a:pt x="65" y="116"/>
                    </a:cubicBezTo>
                    <a:cubicBezTo>
                      <a:pt x="63" y="118"/>
                      <a:pt x="63" y="118"/>
                      <a:pt x="63" y="118"/>
                    </a:cubicBezTo>
                    <a:cubicBezTo>
                      <a:pt x="63" y="118"/>
                      <a:pt x="60" y="119"/>
                      <a:pt x="59" y="119"/>
                    </a:cubicBezTo>
                    <a:cubicBezTo>
                      <a:pt x="59" y="119"/>
                      <a:pt x="58" y="120"/>
                      <a:pt x="58" y="120"/>
                    </a:cubicBezTo>
                    <a:cubicBezTo>
                      <a:pt x="52" y="119"/>
                      <a:pt x="52" y="119"/>
                      <a:pt x="52" y="119"/>
                    </a:cubicBezTo>
                    <a:cubicBezTo>
                      <a:pt x="50" y="121"/>
                      <a:pt x="50" y="121"/>
                      <a:pt x="50" y="121"/>
                    </a:cubicBezTo>
                    <a:cubicBezTo>
                      <a:pt x="50" y="122"/>
                      <a:pt x="50" y="122"/>
                      <a:pt x="50" y="122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2" y="125"/>
                      <a:pt x="52" y="125"/>
                      <a:pt x="52" y="125"/>
                    </a:cubicBezTo>
                    <a:cubicBezTo>
                      <a:pt x="53" y="125"/>
                      <a:pt x="53" y="125"/>
                      <a:pt x="53" y="125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54" y="129"/>
                      <a:pt x="54" y="129"/>
                      <a:pt x="54" y="129"/>
                    </a:cubicBezTo>
                    <a:cubicBezTo>
                      <a:pt x="54" y="129"/>
                      <a:pt x="55" y="130"/>
                      <a:pt x="56" y="132"/>
                    </a:cubicBezTo>
                    <a:cubicBezTo>
                      <a:pt x="57" y="134"/>
                      <a:pt x="56" y="135"/>
                      <a:pt x="56" y="135"/>
                    </a:cubicBezTo>
                    <a:cubicBezTo>
                      <a:pt x="59" y="138"/>
                      <a:pt x="59" y="138"/>
                      <a:pt x="59" y="138"/>
                    </a:cubicBezTo>
                    <a:cubicBezTo>
                      <a:pt x="61" y="139"/>
                      <a:pt x="61" y="139"/>
                      <a:pt x="61" y="139"/>
                    </a:cubicBezTo>
                    <a:cubicBezTo>
                      <a:pt x="61" y="139"/>
                      <a:pt x="62" y="140"/>
                      <a:pt x="63" y="140"/>
                    </a:cubicBezTo>
                    <a:cubicBezTo>
                      <a:pt x="63" y="140"/>
                      <a:pt x="63" y="141"/>
                      <a:pt x="63" y="141"/>
                    </a:cubicBezTo>
                    <a:cubicBezTo>
                      <a:pt x="63" y="143"/>
                      <a:pt x="63" y="143"/>
                      <a:pt x="63" y="143"/>
                    </a:cubicBezTo>
                    <a:cubicBezTo>
                      <a:pt x="64" y="145"/>
                      <a:pt x="64" y="145"/>
                      <a:pt x="64" y="145"/>
                    </a:cubicBezTo>
                    <a:cubicBezTo>
                      <a:pt x="65" y="144"/>
                      <a:pt x="65" y="144"/>
                      <a:pt x="65" y="144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1" y="145"/>
                      <a:pt x="75" y="147"/>
                      <a:pt x="76" y="147"/>
                    </a:cubicBezTo>
                    <a:cubicBezTo>
                      <a:pt x="76" y="147"/>
                      <a:pt x="78" y="145"/>
                      <a:pt x="78" y="145"/>
                    </a:cubicBezTo>
                    <a:cubicBezTo>
                      <a:pt x="79" y="144"/>
                      <a:pt x="82" y="144"/>
                      <a:pt x="82" y="144"/>
                    </a:cubicBezTo>
                    <a:cubicBezTo>
                      <a:pt x="83" y="144"/>
                      <a:pt x="83" y="143"/>
                      <a:pt x="83" y="143"/>
                    </a:cubicBezTo>
                    <a:cubicBezTo>
                      <a:pt x="83" y="142"/>
                      <a:pt x="84" y="141"/>
                      <a:pt x="84" y="140"/>
                    </a:cubicBezTo>
                    <a:cubicBezTo>
                      <a:pt x="84" y="139"/>
                      <a:pt x="85" y="138"/>
                      <a:pt x="85" y="138"/>
                    </a:cubicBezTo>
                    <a:cubicBezTo>
                      <a:pt x="85" y="136"/>
                      <a:pt x="85" y="136"/>
                      <a:pt x="85" y="136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85" y="129"/>
                      <a:pt x="85" y="129"/>
                      <a:pt x="85" y="129"/>
                    </a:cubicBezTo>
                    <a:cubicBezTo>
                      <a:pt x="83" y="127"/>
                      <a:pt x="83" y="127"/>
                      <a:pt x="83" y="127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4"/>
                      <a:pt x="82" y="124"/>
                      <a:pt x="82" y="124"/>
                    </a:cubicBezTo>
                    <a:cubicBezTo>
                      <a:pt x="84" y="123"/>
                      <a:pt x="84" y="123"/>
                      <a:pt x="84" y="123"/>
                    </a:cubicBezTo>
                    <a:cubicBezTo>
                      <a:pt x="84" y="120"/>
                      <a:pt x="84" y="120"/>
                      <a:pt x="84" y="120"/>
                    </a:cubicBezTo>
                    <a:cubicBezTo>
                      <a:pt x="87" y="118"/>
                      <a:pt x="87" y="118"/>
                      <a:pt x="87" y="118"/>
                    </a:cubicBezTo>
                    <a:cubicBezTo>
                      <a:pt x="88" y="115"/>
                      <a:pt x="88" y="115"/>
                      <a:pt x="88" y="115"/>
                    </a:cubicBezTo>
                    <a:cubicBezTo>
                      <a:pt x="88" y="115"/>
                      <a:pt x="84" y="114"/>
                      <a:pt x="83" y="114"/>
                    </a:cubicBezTo>
                    <a:cubicBezTo>
                      <a:pt x="81" y="114"/>
                      <a:pt x="82" y="114"/>
                      <a:pt x="82" y="113"/>
                    </a:cubicBezTo>
                    <a:cubicBezTo>
                      <a:pt x="82" y="113"/>
                      <a:pt x="81" y="112"/>
                      <a:pt x="81" y="112"/>
                    </a:cubicBezTo>
                    <a:cubicBezTo>
                      <a:pt x="81" y="112"/>
                      <a:pt x="79" y="113"/>
                      <a:pt x="79" y="113"/>
                    </a:cubicBezTo>
                    <a:cubicBezTo>
                      <a:pt x="78" y="113"/>
                      <a:pt x="78" y="111"/>
                      <a:pt x="78" y="111"/>
                    </a:cubicBezTo>
                    <a:cubicBezTo>
                      <a:pt x="78" y="111"/>
                      <a:pt x="76" y="112"/>
                      <a:pt x="76" y="112"/>
                    </a:cubicBezTo>
                    <a:cubicBezTo>
                      <a:pt x="75" y="112"/>
                      <a:pt x="73" y="112"/>
                      <a:pt x="73" y="112"/>
                    </a:cubicBezTo>
                    <a:cubicBezTo>
                      <a:pt x="73" y="112"/>
                      <a:pt x="73" y="113"/>
                      <a:pt x="73" y="113"/>
                    </a:cubicBezTo>
                    <a:cubicBezTo>
                      <a:pt x="72" y="114"/>
                      <a:pt x="73" y="115"/>
                      <a:pt x="74" y="115"/>
                    </a:cubicBezTo>
                    <a:cubicBezTo>
                      <a:pt x="74" y="116"/>
                      <a:pt x="75" y="118"/>
                      <a:pt x="75" y="118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75" y="107"/>
                    </a:moveTo>
                    <a:cubicBezTo>
                      <a:pt x="75" y="107"/>
                      <a:pt x="75" y="107"/>
                      <a:pt x="75" y="107"/>
                    </a:cubicBezTo>
                    <a:cubicBezTo>
                      <a:pt x="77" y="107"/>
                      <a:pt x="77" y="107"/>
                      <a:pt x="77" y="107"/>
                    </a:cubicBezTo>
                    <a:cubicBezTo>
                      <a:pt x="78" y="105"/>
                      <a:pt x="78" y="105"/>
                      <a:pt x="78" y="105"/>
                    </a:cubicBezTo>
                    <a:cubicBezTo>
                      <a:pt x="78" y="105"/>
                      <a:pt x="79" y="104"/>
                      <a:pt x="79" y="103"/>
                    </a:cubicBezTo>
                    <a:cubicBezTo>
                      <a:pt x="79" y="103"/>
                      <a:pt x="79" y="102"/>
                      <a:pt x="79" y="102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4"/>
                      <a:pt x="76" y="94"/>
                      <a:pt x="76" y="94"/>
                    </a:cubicBezTo>
                    <a:cubicBezTo>
                      <a:pt x="74" y="94"/>
                      <a:pt x="74" y="94"/>
                      <a:pt x="74" y="94"/>
                    </a:cubicBezTo>
                    <a:cubicBezTo>
                      <a:pt x="74" y="94"/>
                      <a:pt x="74" y="96"/>
                      <a:pt x="74" y="96"/>
                    </a:cubicBezTo>
                    <a:cubicBezTo>
                      <a:pt x="74" y="97"/>
                      <a:pt x="75" y="98"/>
                      <a:pt x="75" y="98"/>
                    </a:cubicBezTo>
                    <a:cubicBezTo>
                      <a:pt x="76" y="99"/>
                      <a:pt x="76" y="99"/>
                      <a:pt x="76" y="99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74" y="103"/>
                      <a:pt x="74" y="103"/>
                      <a:pt x="74" y="103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5" y="107"/>
                      <a:pt x="75" y="107"/>
                      <a:pt x="75" y="107"/>
                    </a:cubicBezTo>
                    <a:close/>
                    <a:moveTo>
                      <a:pt x="80" y="157"/>
                    </a:moveTo>
                    <a:cubicBezTo>
                      <a:pt x="80" y="157"/>
                      <a:pt x="80" y="157"/>
                      <a:pt x="80" y="157"/>
                    </a:cubicBezTo>
                    <a:cubicBezTo>
                      <a:pt x="81" y="160"/>
                      <a:pt x="81" y="160"/>
                      <a:pt x="81" y="160"/>
                    </a:cubicBezTo>
                    <a:cubicBezTo>
                      <a:pt x="82" y="162"/>
                      <a:pt x="82" y="162"/>
                      <a:pt x="82" y="162"/>
                    </a:cubicBezTo>
                    <a:cubicBezTo>
                      <a:pt x="82" y="162"/>
                      <a:pt x="84" y="163"/>
                      <a:pt x="84" y="162"/>
                    </a:cubicBezTo>
                    <a:cubicBezTo>
                      <a:pt x="84" y="161"/>
                      <a:pt x="83" y="160"/>
                      <a:pt x="84" y="159"/>
                    </a:cubicBezTo>
                    <a:cubicBezTo>
                      <a:pt x="84" y="158"/>
                      <a:pt x="85" y="156"/>
                      <a:pt x="85" y="155"/>
                    </a:cubicBezTo>
                    <a:cubicBezTo>
                      <a:pt x="85" y="154"/>
                      <a:pt x="86" y="153"/>
                      <a:pt x="86" y="152"/>
                    </a:cubicBezTo>
                    <a:cubicBezTo>
                      <a:pt x="87" y="151"/>
                      <a:pt x="88" y="149"/>
                      <a:pt x="88" y="148"/>
                    </a:cubicBezTo>
                    <a:cubicBezTo>
                      <a:pt x="88" y="148"/>
                      <a:pt x="89" y="146"/>
                      <a:pt x="89" y="145"/>
                    </a:cubicBezTo>
                    <a:cubicBezTo>
                      <a:pt x="89" y="145"/>
                      <a:pt x="89" y="142"/>
                      <a:pt x="89" y="142"/>
                    </a:cubicBezTo>
                    <a:cubicBezTo>
                      <a:pt x="89" y="142"/>
                      <a:pt x="88" y="139"/>
                      <a:pt x="88" y="139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3"/>
                      <a:pt x="87" y="143"/>
                      <a:pt x="87" y="143"/>
                    </a:cubicBezTo>
                    <a:cubicBezTo>
                      <a:pt x="85" y="147"/>
                      <a:pt x="85" y="147"/>
                      <a:pt x="85" y="147"/>
                    </a:cubicBezTo>
                    <a:cubicBezTo>
                      <a:pt x="84" y="149"/>
                      <a:pt x="84" y="149"/>
                      <a:pt x="84" y="149"/>
                    </a:cubicBezTo>
                    <a:cubicBezTo>
                      <a:pt x="82" y="151"/>
                      <a:pt x="82" y="151"/>
                      <a:pt x="82" y="151"/>
                    </a:cubicBezTo>
                    <a:cubicBezTo>
                      <a:pt x="82" y="152"/>
                      <a:pt x="82" y="152"/>
                      <a:pt x="82" y="152"/>
                    </a:cubicBezTo>
                    <a:cubicBezTo>
                      <a:pt x="82" y="154"/>
                      <a:pt x="82" y="154"/>
                      <a:pt x="82" y="154"/>
                    </a:cubicBezTo>
                    <a:cubicBezTo>
                      <a:pt x="81" y="155"/>
                      <a:pt x="81" y="155"/>
                      <a:pt x="81" y="155"/>
                    </a:cubicBezTo>
                    <a:cubicBezTo>
                      <a:pt x="81" y="156"/>
                      <a:pt x="81" y="156"/>
                      <a:pt x="81" y="156"/>
                    </a:cubicBezTo>
                    <a:cubicBezTo>
                      <a:pt x="80" y="157"/>
                      <a:pt x="80" y="157"/>
                      <a:pt x="80" y="157"/>
                    </a:cubicBezTo>
                    <a:close/>
                    <a:moveTo>
                      <a:pt x="75" y="148"/>
                    </a:moveTo>
                    <a:cubicBezTo>
                      <a:pt x="75" y="148"/>
                      <a:pt x="75" y="148"/>
                      <a:pt x="75" y="148"/>
                    </a:cubicBezTo>
                    <a:cubicBezTo>
                      <a:pt x="76" y="149"/>
                      <a:pt x="76" y="149"/>
                      <a:pt x="76" y="149"/>
                    </a:cubicBezTo>
                    <a:cubicBezTo>
                      <a:pt x="76" y="149"/>
                      <a:pt x="77" y="152"/>
                      <a:pt x="78" y="152"/>
                    </a:cubicBezTo>
                    <a:cubicBezTo>
                      <a:pt x="78" y="152"/>
                      <a:pt x="81" y="149"/>
                      <a:pt x="81" y="149"/>
                    </a:cubicBezTo>
                    <a:cubicBezTo>
                      <a:pt x="81" y="147"/>
                      <a:pt x="81" y="147"/>
                      <a:pt x="81" y="147"/>
                    </a:cubicBezTo>
                    <a:cubicBezTo>
                      <a:pt x="82" y="145"/>
                      <a:pt x="82" y="145"/>
                      <a:pt x="82" y="145"/>
                    </a:cubicBezTo>
                    <a:cubicBezTo>
                      <a:pt x="79" y="146"/>
                      <a:pt x="79" y="146"/>
                      <a:pt x="79" y="146"/>
                    </a:cubicBezTo>
                    <a:cubicBezTo>
                      <a:pt x="77" y="148"/>
                      <a:pt x="77" y="148"/>
                      <a:pt x="77" y="148"/>
                    </a:cubicBezTo>
                    <a:cubicBezTo>
                      <a:pt x="75" y="148"/>
                      <a:pt x="75" y="148"/>
                      <a:pt x="75" y="148"/>
                    </a:cubicBezTo>
                    <a:close/>
                    <a:moveTo>
                      <a:pt x="66" y="150"/>
                    </a:moveTo>
                    <a:cubicBezTo>
                      <a:pt x="66" y="150"/>
                      <a:pt x="66" y="150"/>
                      <a:pt x="66" y="150"/>
                    </a:cubicBezTo>
                    <a:cubicBezTo>
                      <a:pt x="66" y="150"/>
                      <a:pt x="67" y="153"/>
                      <a:pt x="67" y="153"/>
                    </a:cubicBezTo>
                    <a:cubicBezTo>
                      <a:pt x="68" y="153"/>
                      <a:pt x="69" y="154"/>
                      <a:pt x="69" y="154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1" y="156"/>
                      <a:pt x="71" y="157"/>
                      <a:pt x="72" y="157"/>
                    </a:cubicBezTo>
                    <a:cubicBezTo>
                      <a:pt x="72" y="157"/>
                      <a:pt x="74" y="156"/>
                      <a:pt x="74" y="156"/>
                    </a:cubicBezTo>
                    <a:cubicBezTo>
                      <a:pt x="75" y="154"/>
                      <a:pt x="75" y="154"/>
                      <a:pt x="75" y="154"/>
                    </a:cubicBezTo>
                    <a:cubicBezTo>
                      <a:pt x="75" y="154"/>
                      <a:pt x="73" y="154"/>
                      <a:pt x="73" y="154"/>
                    </a:cubicBezTo>
                    <a:cubicBezTo>
                      <a:pt x="72" y="154"/>
                      <a:pt x="71" y="152"/>
                      <a:pt x="71" y="152"/>
                    </a:cubicBezTo>
                    <a:cubicBezTo>
                      <a:pt x="71" y="152"/>
                      <a:pt x="70" y="152"/>
                      <a:pt x="70" y="152"/>
                    </a:cubicBezTo>
                    <a:cubicBezTo>
                      <a:pt x="69" y="152"/>
                      <a:pt x="67" y="150"/>
                      <a:pt x="67" y="150"/>
                    </a:cubicBezTo>
                    <a:cubicBezTo>
                      <a:pt x="66" y="150"/>
                      <a:pt x="66" y="150"/>
                      <a:pt x="66" y="150"/>
                    </a:cubicBezTo>
                    <a:close/>
                    <a:moveTo>
                      <a:pt x="50" y="147"/>
                    </a:moveTo>
                    <a:cubicBezTo>
                      <a:pt x="50" y="147"/>
                      <a:pt x="50" y="147"/>
                      <a:pt x="50" y="147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49"/>
                      <a:pt x="53" y="149"/>
                      <a:pt x="53" y="149"/>
                    </a:cubicBezTo>
                    <a:cubicBezTo>
                      <a:pt x="55" y="150"/>
                      <a:pt x="55" y="150"/>
                      <a:pt x="55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3" y="152"/>
                      <a:pt x="54" y="154"/>
                      <a:pt x="55" y="153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56" y="153"/>
                      <a:pt x="58" y="154"/>
                      <a:pt x="58" y="154"/>
                    </a:cubicBezTo>
                    <a:cubicBezTo>
                      <a:pt x="59" y="155"/>
                      <a:pt x="60" y="155"/>
                      <a:pt x="61" y="155"/>
                    </a:cubicBezTo>
                    <a:cubicBezTo>
                      <a:pt x="62" y="155"/>
                      <a:pt x="62" y="154"/>
                      <a:pt x="62" y="154"/>
                    </a:cubicBezTo>
                    <a:cubicBezTo>
                      <a:pt x="62" y="153"/>
                      <a:pt x="62" y="152"/>
                      <a:pt x="62" y="152"/>
                    </a:cubicBezTo>
                    <a:cubicBezTo>
                      <a:pt x="61" y="150"/>
                      <a:pt x="61" y="150"/>
                      <a:pt x="61" y="150"/>
                    </a:cubicBezTo>
                    <a:cubicBezTo>
                      <a:pt x="60" y="148"/>
                      <a:pt x="60" y="148"/>
                      <a:pt x="60" y="148"/>
                    </a:cubicBezTo>
                    <a:cubicBezTo>
                      <a:pt x="56" y="147"/>
                      <a:pt x="56" y="147"/>
                      <a:pt x="56" y="147"/>
                    </a:cubicBezTo>
                    <a:cubicBezTo>
                      <a:pt x="54" y="145"/>
                      <a:pt x="54" y="145"/>
                      <a:pt x="54" y="145"/>
                    </a:cubicBezTo>
                    <a:cubicBezTo>
                      <a:pt x="51" y="144"/>
                      <a:pt x="51" y="144"/>
                      <a:pt x="51" y="144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50" y="147"/>
                      <a:pt x="50" y="147"/>
                      <a:pt x="50" y="147"/>
                    </a:cubicBezTo>
                    <a:close/>
                    <a:moveTo>
                      <a:pt x="83" y="25"/>
                    </a:moveTo>
                    <a:cubicBezTo>
                      <a:pt x="83" y="25"/>
                      <a:pt x="83" y="25"/>
                      <a:pt x="83" y="25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3" y="26"/>
                      <a:pt x="84" y="26"/>
                      <a:pt x="84" y="26"/>
                    </a:cubicBezTo>
                    <a:cubicBezTo>
                      <a:pt x="84" y="26"/>
                      <a:pt x="85" y="26"/>
                      <a:pt x="85" y="26"/>
                    </a:cubicBezTo>
                    <a:cubicBezTo>
                      <a:pt x="85" y="26"/>
                      <a:pt x="87" y="27"/>
                      <a:pt x="87" y="27"/>
                    </a:cubicBezTo>
                    <a:cubicBezTo>
                      <a:pt x="87" y="28"/>
                      <a:pt x="88" y="27"/>
                      <a:pt x="88" y="27"/>
                    </a:cubicBezTo>
                    <a:cubicBezTo>
                      <a:pt x="89" y="27"/>
                      <a:pt x="89" y="26"/>
                      <a:pt x="89" y="25"/>
                    </a:cubicBezTo>
                    <a:cubicBezTo>
                      <a:pt x="89" y="25"/>
                      <a:pt x="90" y="24"/>
                      <a:pt x="90" y="24"/>
                    </a:cubicBezTo>
                    <a:cubicBezTo>
                      <a:pt x="90" y="24"/>
                      <a:pt x="93" y="22"/>
                      <a:pt x="93" y="22"/>
                    </a:cubicBezTo>
                    <a:cubicBezTo>
                      <a:pt x="93" y="21"/>
                      <a:pt x="91" y="21"/>
                      <a:pt x="91" y="21"/>
                    </a:cubicBezTo>
                    <a:cubicBezTo>
                      <a:pt x="91" y="21"/>
                      <a:pt x="88" y="22"/>
                      <a:pt x="88" y="22"/>
                    </a:cubicBezTo>
                    <a:cubicBezTo>
                      <a:pt x="88" y="22"/>
                      <a:pt x="85" y="23"/>
                      <a:pt x="85" y="23"/>
                    </a:cubicBezTo>
                    <a:lnTo>
                      <a:pt x="83" y="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144">
                <a:extLst>
                  <a:ext uri="{FF2B5EF4-FFF2-40B4-BE49-F238E27FC236}">
                    <a16:creationId xmlns:a16="http://schemas.microsoft.com/office/drawing/2014/main" id="{32230443-7049-3240-A5A2-D0047B4989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4057" y="3317999"/>
                <a:ext cx="418892" cy="475028"/>
              </a:xfrm>
              <a:custGeom>
                <a:avLst/>
                <a:gdLst>
                  <a:gd name="T0" fmla="*/ 75 w 136"/>
                  <a:gd name="T1" fmla="*/ 25 h 159"/>
                  <a:gd name="T2" fmla="*/ 117 w 136"/>
                  <a:gd name="T3" fmla="*/ 17 h 159"/>
                  <a:gd name="T4" fmla="*/ 125 w 136"/>
                  <a:gd name="T5" fmla="*/ 49 h 159"/>
                  <a:gd name="T6" fmla="*/ 112 w 136"/>
                  <a:gd name="T7" fmla="*/ 67 h 159"/>
                  <a:gd name="T8" fmla="*/ 121 w 136"/>
                  <a:gd name="T9" fmla="*/ 84 h 159"/>
                  <a:gd name="T10" fmla="*/ 114 w 136"/>
                  <a:gd name="T11" fmla="*/ 97 h 159"/>
                  <a:gd name="T12" fmla="*/ 96 w 136"/>
                  <a:gd name="T13" fmla="*/ 100 h 159"/>
                  <a:gd name="T14" fmla="*/ 90 w 136"/>
                  <a:gd name="T15" fmla="*/ 108 h 159"/>
                  <a:gd name="T16" fmla="*/ 92 w 136"/>
                  <a:gd name="T17" fmla="*/ 130 h 159"/>
                  <a:gd name="T18" fmla="*/ 85 w 136"/>
                  <a:gd name="T19" fmla="*/ 141 h 159"/>
                  <a:gd name="T20" fmla="*/ 88 w 136"/>
                  <a:gd name="T21" fmla="*/ 149 h 159"/>
                  <a:gd name="T22" fmla="*/ 85 w 136"/>
                  <a:gd name="T23" fmla="*/ 159 h 159"/>
                  <a:gd name="T24" fmla="*/ 76 w 136"/>
                  <a:gd name="T25" fmla="*/ 148 h 159"/>
                  <a:gd name="T26" fmla="*/ 69 w 136"/>
                  <a:gd name="T27" fmla="*/ 128 h 159"/>
                  <a:gd name="T28" fmla="*/ 56 w 136"/>
                  <a:gd name="T29" fmla="*/ 121 h 159"/>
                  <a:gd name="T30" fmla="*/ 42 w 136"/>
                  <a:gd name="T31" fmla="*/ 119 h 159"/>
                  <a:gd name="T32" fmla="*/ 27 w 136"/>
                  <a:gd name="T33" fmla="*/ 121 h 159"/>
                  <a:gd name="T34" fmla="*/ 13 w 136"/>
                  <a:gd name="T35" fmla="*/ 121 h 159"/>
                  <a:gd name="T36" fmla="*/ 6 w 136"/>
                  <a:gd name="T37" fmla="*/ 112 h 159"/>
                  <a:gd name="T38" fmla="*/ 22 w 136"/>
                  <a:gd name="T39" fmla="*/ 114 h 159"/>
                  <a:gd name="T40" fmla="*/ 27 w 136"/>
                  <a:gd name="T41" fmla="*/ 116 h 159"/>
                  <a:gd name="T42" fmla="*/ 9 w 136"/>
                  <a:gd name="T43" fmla="*/ 111 h 159"/>
                  <a:gd name="T44" fmla="*/ 15 w 136"/>
                  <a:gd name="T45" fmla="*/ 103 h 159"/>
                  <a:gd name="T46" fmla="*/ 25 w 136"/>
                  <a:gd name="T47" fmla="*/ 111 h 159"/>
                  <a:gd name="T48" fmla="*/ 22 w 136"/>
                  <a:gd name="T49" fmla="*/ 105 h 159"/>
                  <a:gd name="T50" fmla="*/ 20 w 136"/>
                  <a:gd name="T51" fmla="*/ 102 h 159"/>
                  <a:gd name="T52" fmla="*/ 20 w 136"/>
                  <a:gd name="T53" fmla="*/ 96 h 159"/>
                  <a:gd name="T54" fmla="*/ 32 w 136"/>
                  <a:gd name="T55" fmla="*/ 104 h 159"/>
                  <a:gd name="T56" fmla="*/ 48 w 136"/>
                  <a:gd name="T57" fmla="*/ 100 h 159"/>
                  <a:gd name="T58" fmla="*/ 30 w 136"/>
                  <a:gd name="T59" fmla="*/ 95 h 159"/>
                  <a:gd name="T60" fmla="*/ 37 w 136"/>
                  <a:gd name="T61" fmla="*/ 73 h 159"/>
                  <a:gd name="T62" fmla="*/ 58 w 136"/>
                  <a:gd name="T63" fmla="*/ 37 h 159"/>
                  <a:gd name="T64" fmla="*/ 67 w 136"/>
                  <a:gd name="T65" fmla="*/ 52 h 159"/>
                  <a:gd name="T66" fmla="*/ 61 w 136"/>
                  <a:gd name="T67" fmla="*/ 64 h 159"/>
                  <a:gd name="T68" fmla="*/ 67 w 136"/>
                  <a:gd name="T69" fmla="*/ 74 h 159"/>
                  <a:gd name="T70" fmla="*/ 66 w 136"/>
                  <a:gd name="T71" fmla="*/ 66 h 159"/>
                  <a:gd name="T72" fmla="*/ 85 w 136"/>
                  <a:gd name="T73" fmla="*/ 65 h 159"/>
                  <a:gd name="T74" fmla="*/ 77 w 136"/>
                  <a:gd name="T75" fmla="*/ 51 h 159"/>
                  <a:gd name="T76" fmla="*/ 71 w 136"/>
                  <a:gd name="T77" fmla="*/ 41 h 159"/>
                  <a:gd name="T78" fmla="*/ 134 w 136"/>
                  <a:gd name="T79" fmla="*/ 0 h 159"/>
                  <a:gd name="T80" fmla="*/ 118 w 136"/>
                  <a:gd name="T81" fmla="*/ 6 h 159"/>
                  <a:gd name="T82" fmla="*/ 111 w 136"/>
                  <a:gd name="T83" fmla="*/ 8 h 159"/>
                  <a:gd name="T84" fmla="*/ 112 w 136"/>
                  <a:gd name="T85" fmla="*/ 9 h 159"/>
                  <a:gd name="T86" fmla="*/ 96 w 136"/>
                  <a:gd name="T87" fmla="*/ 12 h 159"/>
                  <a:gd name="T88" fmla="*/ 98 w 136"/>
                  <a:gd name="T89" fmla="*/ 13 h 159"/>
                  <a:gd name="T90" fmla="*/ 93 w 136"/>
                  <a:gd name="T91" fmla="*/ 13 h 159"/>
                  <a:gd name="T92" fmla="*/ 91 w 136"/>
                  <a:gd name="T93" fmla="*/ 13 h 159"/>
                  <a:gd name="T94" fmla="*/ 81 w 136"/>
                  <a:gd name="T95" fmla="*/ 14 h 159"/>
                  <a:gd name="T96" fmla="*/ 78 w 136"/>
                  <a:gd name="T97" fmla="*/ 14 h 159"/>
                  <a:gd name="T98" fmla="*/ 56 w 136"/>
                  <a:gd name="T99" fmla="*/ 22 h 159"/>
                  <a:gd name="T100" fmla="*/ 60 w 136"/>
                  <a:gd name="T101" fmla="*/ 18 h 159"/>
                  <a:gd name="T102" fmla="*/ 54 w 136"/>
                  <a:gd name="T103" fmla="*/ 25 h 159"/>
                  <a:gd name="T104" fmla="*/ 22 w 136"/>
                  <a:gd name="T105" fmla="*/ 94 h 159"/>
                  <a:gd name="T106" fmla="*/ 29 w 136"/>
                  <a:gd name="T107" fmla="*/ 101 h 159"/>
                  <a:gd name="T108" fmla="*/ 30 w 136"/>
                  <a:gd name="T109" fmla="*/ 97 h 159"/>
                  <a:gd name="T110" fmla="*/ 20 w 136"/>
                  <a:gd name="T111" fmla="*/ 94 h 159"/>
                  <a:gd name="T112" fmla="*/ 76 w 136"/>
                  <a:gd name="T113" fmla="*/ 74 h 159"/>
                  <a:gd name="T114" fmla="*/ 74 w 136"/>
                  <a:gd name="T115" fmla="*/ 72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6" h="159">
                    <a:moveTo>
                      <a:pt x="72" y="35"/>
                    </a:moveTo>
                    <a:cubicBezTo>
                      <a:pt x="71" y="33"/>
                      <a:pt x="71" y="33"/>
                      <a:pt x="71" y="33"/>
                    </a:cubicBezTo>
                    <a:cubicBezTo>
                      <a:pt x="69" y="33"/>
                      <a:pt x="69" y="33"/>
                      <a:pt x="69" y="33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6" y="33"/>
                      <a:pt x="66" y="33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5" y="25"/>
                      <a:pt x="77" y="23"/>
                      <a:pt x="78" y="22"/>
                    </a:cubicBezTo>
                    <a:cubicBezTo>
                      <a:pt x="79" y="22"/>
                      <a:pt x="83" y="20"/>
                      <a:pt x="83" y="20"/>
                    </a:cubicBezTo>
                    <a:cubicBezTo>
                      <a:pt x="83" y="20"/>
                      <a:pt x="87" y="18"/>
                      <a:pt x="88" y="18"/>
                    </a:cubicBezTo>
                    <a:cubicBezTo>
                      <a:pt x="89" y="18"/>
                      <a:pt x="96" y="17"/>
                      <a:pt x="96" y="17"/>
                    </a:cubicBezTo>
                    <a:cubicBezTo>
                      <a:pt x="103" y="19"/>
                      <a:pt x="103" y="19"/>
                      <a:pt x="103" y="19"/>
                    </a:cubicBezTo>
                    <a:cubicBezTo>
                      <a:pt x="103" y="19"/>
                      <a:pt x="105" y="17"/>
                      <a:pt x="107" y="17"/>
                    </a:cubicBezTo>
                    <a:cubicBezTo>
                      <a:pt x="107" y="17"/>
                      <a:pt x="109" y="18"/>
                      <a:pt x="110" y="18"/>
                    </a:cubicBezTo>
                    <a:cubicBezTo>
                      <a:pt x="111" y="18"/>
                      <a:pt x="113" y="17"/>
                      <a:pt x="113" y="17"/>
                    </a:cubicBezTo>
                    <a:cubicBezTo>
                      <a:pt x="117" y="17"/>
                      <a:pt x="117" y="17"/>
                      <a:pt x="117" y="17"/>
                    </a:cubicBezTo>
                    <a:cubicBezTo>
                      <a:pt x="120" y="21"/>
                      <a:pt x="120" y="21"/>
                      <a:pt x="120" y="21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6" y="26"/>
                      <a:pt x="126" y="26"/>
                      <a:pt x="126" y="26"/>
                    </a:cubicBezTo>
                    <a:cubicBezTo>
                      <a:pt x="126" y="26"/>
                      <a:pt x="125" y="28"/>
                      <a:pt x="125" y="29"/>
                    </a:cubicBezTo>
                    <a:cubicBezTo>
                      <a:pt x="126" y="29"/>
                      <a:pt x="129" y="30"/>
                      <a:pt x="129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9" y="35"/>
                      <a:pt x="129" y="36"/>
                    </a:cubicBezTo>
                    <a:cubicBezTo>
                      <a:pt x="129" y="37"/>
                      <a:pt x="129" y="43"/>
                      <a:pt x="129" y="43"/>
                    </a:cubicBezTo>
                    <a:cubicBezTo>
                      <a:pt x="129" y="43"/>
                      <a:pt x="126" y="49"/>
                      <a:pt x="125" y="49"/>
                    </a:cubicBezTo>
                    <a:cubicBezTo>
                      <a:pt x="124" y="50"/>
                      <a:pt x="125" y="54"/>
                      <a:pt x="125" y="54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4" y="59"/>
                      <a:pt x="124" y="63"/>
                      <a:pt x="123" y="62"/>
                    </a:cubicBezTo>
                    <a:cubicBezTo>
                      <a:pt x="122" y="62"/>
                      <a:pt x="117" y="60"/>
                      <a:pt x="117" y="60"/>
                    </a:cubicBezTo>
                    <a:cubicBezTo>
                      <a:pt x="113" y="61"/>
                      <a:pt x="113" y="61"/>
                      <a:pt x="113" y="61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5" y="65"/>
                      <a:pt x="115" y="65"/>
                      <a:pt x="115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7"/>
                      <a:pt x="113" y="69"/>
                      <a:pt x="114" y="70"/>
                    </a:cubicBezTo>
                    <a:cubicBezTo>
                      <a:pt x="114" y="71"/>
                      <a:pt x="117" y="71"/>
                      <a:pt x="117" y="71"/>
                    </a:cubicBezTo>
                    <a:cubicBezTo>
                      <a:pt x="119" y="73"/>
                      <a:pt x="119" y="73"/>
                      <a:pt x="119" y="73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3" y="78"/>
                      <a:pt x="123" y="78"/>
                      <a:pt x="123" y="78"/>
                    </a:cubicBezTo>
                    <a:cubicBezTo>
                      <a:pt x="123" y="78"/>
                      <a:pt x="123" y="80"/>
                      <a:pt x="123" y="81"/>
                    </a:cubicBezTo>
                    <a:cubicBezTo>
                      <a:pt x="123" y="82"/>
                      <a:pt x="124" y="83"/>
                      <a:pt x="123" y="83"/>
                    </a:cubicBezTo>
                    <a:cubicBezTo>
                      <a:pt x="123" y="83"/>
                      <a:pt x="121" y="84"/>
                      <a:pt x="121" y="84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20" y="86"/>
                      <a:pt x="118" y="87"/>
                      <a:pt x="117" y="87"/>
                    </a:cubicBezTo>
                    <a:cubicBezTo>
                      <a:pt x="116" y="88"/>
                      <a:pt x="116" y="88"/>
                      <a:pt x="116" y="89"/>
                    </a:cubicBezTo>
                    <a:cubicBezTo>
                      <a:pt x="116" y="89"/>
                      <a:pt x="112" y="88"/>
                      <a:pt x="112" y="88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0" y="91"/>
                      <a:pt x="110" y="91"/>
                      <a:pt x="110" y="91"/>
                    </a:cubicBezTo>
                    <a:cubicBezTo>
                      <a:pt x="112" y="94"/>
                      <a:pt x="112" y="94"/>
                      <a:pt x="112" y="94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4" y="97"/>
                      <a:pt x="114" y="97"/>
                      <a:pt x="114" y="97"/>
                    </a:cubicBezTo>
                    <a:cubicBezTo>
                      <a:pt x="112" y="98"/>
                      <a:pt x="112" y="98"/>
                      <a:pt x="112" y="98"/>
                    </a:cubicBezTo>
                    <a:cubicBezTo>
                      <a:pt x="111" y="100"/>
                      <a:pt x="111" y="100"/>
                      <a:pt x="111" y="100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5" y="101"/>
                      <a:pt x="105" y="101"/>
                      <a:pt x="105" y="101"/>
                    </a:cubicBezTo>
                    <a:cubicBezTo>
                      <a:pt x="104" y="101"/>
                      <a:pt x="104" y="101"/>
                      <a:pt x="104" y="101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4" y="98"/>
                      <a:pt x="94" y="98"/>
                      <a:pt x="94" y="98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4" y="101"/>
                      <a:pt x="94" y="101"/>
                      <a:pt x="94" y="101"/>
                    </a:cubicBezTo>
                    <a:cubicBezTo>
                      <a:pt x="92" y="101"/>
                      <a:pt x="92" y="101"/>
                      <a:pt x="92" y="101"/>
                    </a:cubicBezTo>
                    <a:cubicBezTo>
                      <a:pt x="87" y="100"/>
                      <a:pt x="87" y="100"/>
                      <a:pt x="87" y="100"/>
                    </a:cubicBezTo>
                    <a:cubicBezTo>
                      <a:pt x="87" y="103"/>
                      <a:pt x="87" y="103"/>
                      <a:pt x="87" y="103"/>
                    </a:cubicBezTo>
                    <a:cubicBezTo>
                      <a:pt x="87" y="105"/>
                      <a:pt x="87" y="105"/>
                      <a:pt x="87" y="105"/>
                    </a:cubicBezTo>
                    <a:cubicBezTo>
                      <a:pt x="87" y="105"/>
                      <a:pt x="86" y="106"/>
                      <a:pt x="87" y="106"/>
                    </a:cubicBezTo>
                    <a:cubicBezTo>
                      <a:pt x="88" y="106"/>
                      <a:pt x="90" y="108"/>
                      <a:pt x="90" y="108"/>
                    </a:cubicBezTo>
                    <a:cubicBezTo>
                      <a:pt x="90" y="110"/>
                      <a:pt x="90" y="110"/>
                      <a:pt x="90" y="110"/>
                    </a:cubicBezTo>
                    <a:cubicBezTo>
                      <a:pt x="91" y="112"/>
                      <a:pt x="91" y="112"/>
                      <a:pt x="91" y="112"/>
                    </a:cubicBezTo>
                    <a:cubicBezTo>
                      <a:pt x="91" y="113"/>
                      <a:pt x="91" y="113"/>
                      <a:pt x="91" y="113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2"/>
                      <a:pt x="95" y="122"/>
                      <a:pt x="95" y="122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5" y="127"/>
                      <a:pt x="94" y="128"/>
                    </a:cubicBezTo>
                    <a:cubicBezTo>
                      <a:pt x="94" y="128"/>
                      <a:pt x="92" y="130"/>
                      <a:pt x="92" y="130"/>
                    </a:cubicBezTo>
                    <a:cubicBezTo>
                      <a:pt x="91" y="132"/>
                      <a:pt x="91" y="132"/>
                      <a:pt x="91" y="132"/>
                    </a:cubicBezTo>
                    <a:cubicBezTo>
                      <a:pt x="89" y="133"/>
                      <a:pt x="89" y="133"/>
                      <a:pt x="89" y="133"/>
                    </a:cubicBezTo>
                    <a:cubicBezTo>
                      <a:pt x="89" y="135"/>
                      <a:pt x="89" y="135"/>
                      <a:pt x="89" y="135"/>
                    </a:cubicBezTo>
                    <a:cubicBezTo>
                      <a:pt x="89" y="135"/>
                      <a:pt x="89" y="138"/>
                      <a:pt x="90" y="138"/>
                    </a:cubicBezTo>
                    <a:cubicBezTo>
                      <a:pt x="90" y="138"/>
                      <a:pt x="92" y="136"/>
                      <a:pt x="92" y="136"/>
                    </a:cubicBezTo>
                    <a:cubicBezTo>
                      <a:pt x="92" y="136"/>
                      <a:pt x="94" y="138"/>
                      <a:pt x="93" y="139"/>
                    </a:cubicBezTo>
                    <a:cubicBezTo>
                      <a:pt x="93" y="139"/>
                      <a:pt x="89" y="139"/>
                      <a:pt x="89" y="139"/>
                    </a:cubicBezTo>
                    <a:cubicBezTo>
                      <a:pt x="87" y="139"/>
                      <a:pt x="87" y="139"/>
                      <a:pt x="87" y="139"/>
                    </a:cubicBezTo>
                    <a:cubicBezTo>
                      <a:pt x="87" y="139"/>
                      <a:pt x="86" y="141"/>
                      <a:pt x="85" y="141"/>
                    </a:cubicBezTo>
                    <a:cubicBezTo>
                      <a:pt x="85" y="142"/>
                      <a:pt x="85" y="143"/>
                      <a:pt x="85" y="143"/>
                    </a:cubicBezTo>
                    <a:cubicBezTo>
                      <a:pt x="83" y="141"/>
                      <a:pt x="83" y="141"/>
                      <a:pt x="83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3" y="144"/>
                      <a:pt x="83" y="144"/>
                      <a:pt x="83" y="144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5" y="146"/>
                      <a:pt x="85" y="146"/>
                    </a:cubicBezTo>
                    <a:cubicBezTo>
                      <a:pt x="85" y="146"/>
                      <a:pt x="87" y="147"/>
                      <a:pt x="87" y="147"/>
                    </a:cubicBezTo>
                    <a:cubicBezTo>
                      <a:pt x="87" y="147"/>
                      <a:pt x="86" y="148"/>
                      <a:pt x="87" y="148"/>
                    </a:cubicBezTo>
                    <a:cubicBezTo>
                      <a:pt x="87" y="149"/>
                      <a:pt x="87" y="149"/>
                      <a:pt x="88" y="149"/>
                    </a:cubicBezTo>
                    <a:cubicBezTo>
                      <a:pt x="89" y="150"/>
                      <a:pt x="89" y="150"/>
                      <a:pt x="89" y="150"/>
                    </a:cubicBezTo>
                    <a:cubicBezTo>
                      <a:pt x="89" y="150"/>
                      <a:pt x="89" y="152"/>
                      <a:pt x="89" y="153"/>
                    </a:cubicBezTo>
                    <a:cubicBezTo>
                      <a:pt x="88" y="153"/>
                      <a:pt x="88" y="154"/>
                      <a:pt x="88" y="154"/>
                    </a:cubicBezTo>
                    <a:cubicBezTo>
                      <a:pt x="87" y="154"/>
                      <a:pt x="87" y="154"/>
                      <a:pt x="87" y="154"/>
                    </a:cubicBezTo>
                    <a:cubicBezTo>
                      <a:pt x="86" y="155"/>
                      <a:pt x="86" y="156"/>
                      <a:pt x="86" y="156"/>
                    </a:cubicBezTo>
                    <a:cubicBezTo>
                      <a:pt x="86" y="156"/>
                      <a:pt x="85" y="156"/>
                      <a:pt x="85" y="156"/>
                    </a:cubicBezTo>
                    <a:cubicBezTo>
                      <a:pt x="85" y="157"/>
                      <a:pt x="86" y="158"/>
                      <a:pt x="86" y="159"/>
                    </a:cubicBezTo>
                    <a:cubicBezTo>
                      <a:pt x="86" y="159"/>
                      <a:pt x="86" y="159"/>
                      <a:pt x="85" y="159"/>
                    </a:cubicBezTo>
                    <a:cubicBezTo>
                      <a:pt x="85" y="159"/>
                      <a:pt x="85" y="159"/>
                      <a:pt x="85" y="159"/>
                    </a:cubicBezTo>
                    <a:cubicBezTo>
                      <a:pt x="85" y="159"/>
                      <a:pt x="83" y="157"/>
                      <a:pt x="83" y="157"/>
                    </a:cubicBezTo>
                    <a:cubicBezTo>
                      <a:pt x="82" y="157"/>
                      <a:pt x="81" y="158"/>
                      <a:pt x="79" y="158"/>
                    </a:cubicBezTo>
                    <a:cubicBezTo>
                      <a:pt x="78" y="157"/>
                      <a:pt x="78" y="157"/>
                      <a:pt x="78" y="157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6"/>
                      <a:pt x="74" y="156"/>
                      <a:pt x="74" y="156"/>
                    </a:cubicBezTo>
                    <a:cubicBezTo>
                      <a:pt x="73" y="154"/>
                      <a:pt x="73" y="154"/>
                      <a:pt x="73" y="154"/>
                    </a:cubicBezTo>
                    <a:cubicBezTo>
                      <a:pt x="73" y="154"/>
                      <a:pt x="73" y="152"/>
                      <a:pt x="73" y="151"/>
                    </a:cubicBezTo>
                    <a:cubicBezTo>
                      <a:pt x="73" y="151"/>
                      <a:pt x="74" y="150"/>
                      <a:pt x="74" y="150"/>
                    </a:cubicBezTo>
                    <a:cubicBezTo>
                      <a:pt x="75" y="150"/>
                      <a:pt x="76" y="148"/>
                      <a:pt x="76" y="148"/>
                    </a:cubicBezTo>
                    <a:cubicBezTo>
                      <a:pt x="76" y="148"/>
                      <a:pt x="77" y="146"/>
                      <a:pt x="78" y="145"/>
                    </a:cubicBezTo>
                    <a:cubicBezTo>
                      <a:pt x="78" y="145"/>
                      <a:pt x="79" y="142"/>
                      <a:pt x="79" y="142"/>
                    </a:cubicBezTo>
                    <a:cubicBezTo>
                      <a:pt x="79" y="141"/>
                      <a:pt x="80" y="140"/>
                      <a:pt x="80" y="140"/>
                    </a:cubicBezTo>
                    <a:cubicBezTo>
                      <a:pt x="80" y="140"/>
                      <a:pt x="82" y="138"/>
                      <a:pt x="82" y="137"/>
                    </a:cubicBezTo>
                    <a:cubicBezTo>
                      <a:pt x="82" y="136"/>
                      <a:pt x="81" y="136"/>
                      <a:pt x="80" y="136"/>
                    </a:cubicBezTo>
                    <a:cubicBezTo>
                      <a:pt x="80" y="136"/>
                      <a:pt x="77" y="135"/>
                      <a:pt x="76" y="134"/>
                    </a:cubicBezTo>
                    <a:cubicBezTo>
                      <a:pt x="75" y="134"/>
                      <a:pt x="73" y="133"/>
                      <a:pt x="71" y="133"/>
                    </a:cubicBezTo>
                    <a:cubicBezTo>
                      <a:pt x="69" y="132"/>
                      <a:pt x="70" y="132"/>
                      <a:pt x="71" y="130"/>
                    </a:cubicBezTo>
                    <a:cubicBezTo>
                      <a:pt x="71" y="129"/>
                      <a:pt x="69" y="129"/>
                      <a:pt x="69" y="128"/>
                    </a:cubicBezTo>
                    <a:cubicBezTo>
                      <a:pt x="69" y="128"/>
                      <a:pt x="68" y="129"/>
                      <a:pt x="67" y="130"/>
                    </a:cubicBezTo>
                    <a:cubicBezTo>
                      <a:pt x="66" y="130"/>
                      <a:pt x="65" y="129"/>
                      <a:pt x="64" y="129"/>
                    </a:cubicBezTo>
                    <a:cubicBezTo>
                      <a:pt x="64" y="129"/>
                      <a:pt x="61" y="129"/>
                      <a:pt x="61" y="129"/>
                    </a:cubicBezTo>
                    <a:cubicBezTo>
                      <a:pt x="61" y="129"/>
                      <a:pt x="61" y="128"/>
                      <a:pt x="61" y="127"/>
                    </a:cubicBezTo>
                    <a:cubicBezTo>
                      <a:pt x="61" y="126"/>
                      <a:pt x="60" y="126"/>
                      <a:pt x="60" y="126"/>
                    </a:cubicBezTo>
                    <a:cubicBezTo>
                      <a:pt x="60" y="126"/>
                      <a:pt x="58" y="126"/>
                      <a:pt x="58" y="125"/>
                    </a:cubicBezTo>
                    <a:cubicBezTo>
                      <a:pt x="57" y="125"/>
                      <a:pt x="58" y="125"/>
                      <a:pt x="58" y="124"/>
                    </a:cubicBezTo>
                    <a:cubicBezTo>
                      <a:pt x="58" y="123"/>
                      <a:pt x="58" y="124"/>
                      <a:pt x="57" y="124"/>
                    </a:cubicBezTo>
                    <a:cubicBezTo>
                      <a:pt x="56" y="124"/>
                      <a:pt x="56" y="121"/>
                      <a:pt x="56" y="121"/>
                    </a:cubicBezTo>
                    <a:cubicBezTo>
                      <a:pt x="56" y="121"/>
                      <a:pt x="55" y="119"/>
                      <a:pt x="55" y="118"/>
                    </a:cubicBezTo>
                    <a:cubicBezTo>
                      <a:pt x="54" y="116"/>
                      <a:pt x="54" y="118"/>
                      <a:pt x="54" y="118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51" y="121"/>
                      <a:pt x="48" y="120"/>
                    </a:cubicBezTo>
                    <a:cubicBezTo>
                      <a:pt x="46" y="119"/>
                      <a:pt x="47" y="119"/>
                      <a:pt x="47" y="119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49" y="117"/>
                      <a:pt x="47" y="116"/>
                      <a:pt x="46" y="116"/>
                    </a:cubicBezTo>
                    <a:cubicBezTo>
                      <a:pt x="45" y="115"/>
                      <a:pt x="45" y="115"/>
                      <a:pt x="44" y="117"/>
                    </a:cubicBezTo>
                    <a:cubicBezTo>
                      <a:pt x="43" y="118"/>
                      <a:pt x="43" y="118"/>
                      <a:pt x="42" y="119"/>
                    </a:cubicBezTo>
                    <a:cubicBezTo>
                      <a:pt x="41" y="120"/>
                      <a:pt x="41" y="120"/>
                      <a:pt x="39" y="120"/>
                    </a:cubicBezTo>
                    <a:cubicBezTo>
                      <a:pt x="38" y="120"/>
                      <a:pt x="38" y="119"/>
                      <a:pt x="37" y="119"/>
                    </a:cubicBezTo>
                    <a:cubicBezTo>
                      <a:pt x="37" y="118"/>
                      <a:pt x="37" y="118"/>
                      <a:pt x="36" y="117"/>
                    </a:cubicBezTo>
                    <a:cubicBezTo>
                      <a:pt x="36" y="116"/>
                      <a:pt x="35" y="116"/>
                      <a:pt x="35" y="116"/>
                    </a:cubicBezTo>
                    <a:cubicBezTo>
                      <a:pt x="35" y="116"/>
                      <a:pt x="33" y="117"/>
                      <a:pt x="33" y="118"/>
                    </a:cubicBezTo>
                    <a:cubicBezTo>
                      <a:pt x="32" y="118"/>
                      <a:pt x="33" y="119"/>
                      <a:pt x="33" y="120"/>
                    </a:cubicBezTo>
                    <a:cubicBezTo>
                      <a:pt x="34" y="121"/>
                      <a:pt x="33" y="122"/>
                      <a:pt x="33" y="122"/>
                    </a:cubicBezTo>
                    <a:cubicBezTo>
                      <a:pt x="33" y="122"/>
                      <a:pt x="31" y="122"/>
                      <a:pt x="30" y="122"/>
                    </a:cubicBezTo>
                    <a:cubicBezTo>
                      <a:pt x="29" y="122"/>
                      <a:pt x="28" y="122"/>
                      <a:pt x="27" y="121"/>
                    </a:cubicBezTo>
                    <a:cubicBezTo>
                      <a:pt x="25" y="120"/>
                      <a:pt x="26" y="122"/>
                      <a:pt x="26" y="123"/>
                    </a:cubicBezTo>
                    <a:cubicBezTo>
                      <a:pt x="26" y="123"/>
                      <a:pt x="24" y="125"/>
                      <a:pt x="24" y="125"/>
                    </a:cubicBezTo>
                    <a:cubicBezTo>
                      <a:pt x="24" y="125"/>
                      <a:pt x="24" y="125"/>
                      <a:pt x="24" y="125"/>
                    </a:cubicBezTo>
                    <a:cubicBezTo>
                      <a:pt x="22" y="125"/>
                      <a:pt x="20" y="124"/>
                      <a:pt x="20" y="124"/>
                    </a:cubicBezTo>
                    <a:cubicBezTo>
                      <a:pt x="19" y="125"/>
                      <a:pt x="19" y="125"/>
                      <a:pt x="19" y="125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5" y="124"/>
                      <a:pt x="15" y="124"/>
                      <a:pt x="15" y="124"/>
                    </a:cubicBezTo>
                    <a:cubicBezTo>
                      <a:pt x="14" y="121"/>
                      <a:pt x="14" y="121"/>
                      <a:pt x="14" y="121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9" y="119"/>
                      <a:pt x="9" y="119"/>
                      <a:pt x="9" y="119"/>
                    </a:cubicBezTo>
                    <a:cubicBezTo>
                      <a:pt x="8" y="118"/>
                      <a:pt x="8" y="118"/>
                      <a:pt x="8" y="118"/>
                    </a:cubicBezTo>
                    <a:cubicBezTo>
                      <a:pt x="6" y="119"/>
                      <a:pt x="6" y="119"/>
                      <a:pt x="6" y="119"/>
                    </a:cubicBezTo>
                    <a:cubicBezTo>
                      <a:pt x="5" y="120"/>
                      <a:pt x="5" y="120"/>
                      <a:pt x="5" y="120"/>
                    </a:cubicBezTo>
                    <a:cubicBezTo>
                      <a:pt x="5" y="120"/>
                      <a:pt x="3" y="121"/>
                      <a:pt x="2" y="121"/>
                    </a:cubicBezTo>
                    <a:cubicBezTo>
                      <a:pt x="2" y="120"/>
                      <a:pt x="0" y="116"/>
                      <a:pt x="0" y="116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4" y="112"/>
                      <a:pt x="4" y="112"/>
                    </a:cubicBezTo>
                    <a:cubicBezTo>
                      <a:pt x="4" y="112"/>
                      <a:pt x="6" y="112"/>
                      <a:pt x="6" y="112"/>
                    </a:cubicBezTo>
                    <a:cubicBezTo>
                      <a:pt x="6" y="112"/>
                      <a:pt x="7" y="112"/>
                      <a:pt x="7" y="113"/>
                    </a:cubicBezTo>
                    <a:cubicBezTo>
                      <a:pt x="8" y="113"/>
                      <a:pt x="10" y="115"/>
                      <a:pt x="11" y="115"/>
                    </a:cubicBezTo>
                    <a:cubicBezTo>
                      <a:pt x="11" y="115"/>
                      <a:pt x="13" y="116"/>
                      <a:pt x="13" y="116"/>
                    </a:cubicBezTo>
                    <a:cubicBezTo>
                      <a:pt x="14" y="116"/>
                      <a:pt x="16" y="117"/>
                      <a:pt x="16" y="117"/>
                    </a:cubicBezTo>
                    <a:cubicBezTo>
                      <a:pt x="16" y="117"/>
                      <a:pt x="18" y="117"/>
                      <a:pt x="18" y="117"/>
                    </a:cubicBezTo>
                    <a:cubicBezTo>
                      <a:pt x="18" y="117"/>
                      <a:pt x="20" y="116"/>
                      <a:pt x="20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21" y="115"/>
                      <a:pt x="21" y="114"/>
                      <a:pt x="21" y="114"/>
                    </a:cubicBezTo>
                    <a:cubicBezTo>
                      <a:pt x="21" y="114"/>
                      <a:pt x="22" y="114"/>
                      <a:pt x="22" y="114"/>
                    </a:cubicBezTo>
                    <a:cubicBezTo>
                      <a:pt x="22" y="115"/>
                      <a:pt x="23" y="116"/>
                      <a:pt x="23" y="116"/>
                    </a:cubicBezTo>
                    <a:cubicBezTo>
                      <a:pt x="23" y="116"/>
                      <a:pt x="24" y="117"/>
                      <a:pt x="24" y="117"/>
                    </a:cubicBezTo>
                    <a:cubicBezTo>
                      <a:pt x="25" y="118"/>
                      <a:pt x="26" y="118"/>
                      <a:pt x="26" y="118"/>
                    </a:cubicBezTo>
                    <a:cubicBezTo>
                      <a:pt x="26" y="118"/>
                      <a:pt x="27" y="117"/>
                      <a:pt x="27" y="117"/>
                    </a:cubicBezTo>
                    <a:cubicBezTo>
                      <a:pt x="27" y="117"/>
                      <a:pt x="28" y="118"/>
                      <a:pt x="28" y="117"/>
                    </a:cubicBezTo>
                    <a:cubicBezTo>
                      <a:pt x="28" y="117"/>
                      <a:pt x="29" y="117"/>
                      <a:pt x="29" y="117"/>
                    </a:cubicBezTo>
                    <a:cubicBezTo>
                      <a:pt x="29" y="117"/>
                      <a:pt x="30" y="116"/>
                      <a:pt x="29" y="116"/>
                    </a:cubicBezTo>
                    <a:cubicBezTo>
                      <a:pt x="29" y="116"/>
                      <a:pt x="29" y="115"/>
                      <a:pt x="29" y="116"/>
                    </a:cubicBezTo>
                    <a:cubicBezTo>
                      <a:pt x="28" y="116"/>
                      <a:pt x="28" y="116"/>
                      <a:pt x="27" y="116"/>
                    </a:cubicBezTo>
                    <a:cubicBezTo>
                      <a:pt x="26" y="116"/>
                      <a:pt x="24" y="115"/>
                      <a:pt x="24" y="115"/>
                    </a:cubicBezTo>
                    <a:cubicBezTo>
                      <a:pt x="24" y="114"/>
                      <a:pt x="23" y="114"/>
                      <a:pt x="23" y="113"/>
                    </a:cubicBezTo>
                    <a:cubicBezTo>
                      <a:pt x="22" y="113"/>
                      <a:pt x="22" y="112"/>
                      <a:pt x="21" y="112"/>
                    </a:cubicBezTo>
                    <a:cubicBezTo>
                      <a:pt x="20" y="112"/>
                      <a:pt x="20" y="112"/>
                      <a:pt x="20" y="112"/>
                    </a:cubicBezTo>
                    <a:cubicBezTo>
                      <a:pt x="20" y="112"/>
                      <a:pt x="19" y="113"/>
                      <a:pt x="19" y="114"/>
                    </a:cubicBezTo>
                    <a:cubicBezTo>
                      <a:pt x="19" y="114"/>
                      <a:pt x="20" y="115"/>
                      <a:pt x="18" y="114"/>
                    </a:cubicBezTo>
                    <a:cubicBezTo>
                      <a:pt x="16" y="114"/>
                      <a:pt x="14" y="114"/>
                      <a:pt x="14" y="114"/>
                    </a:cubicBezTo>
                    <a:cubicBezTo>
                      <a:pt x="11" y="111"/>
                      <a:pt x="11" y="111"/>
                      <a:pt x="11" y="111"/>
                    </a:cubicBezTo>
                    <a:cubicBezTo>
                      <a:pt x="11" y="111"/>
                      <a:pt x="10" y="111"/>
                      <a:pt x="9" y="111"/>
                    </a:cubicBezTo>
                    <a:cubicBezTo>
                      <a:pt x="9" y="111"/>
                      <a:pt x="7" y="110"/>
                      <a:pt x="7" y="109"/>
                    </a:cubicBezTo>
                    <a:cubicBezTo>
                      <a:pt x="7" y="109"/>
                      <a:pt x="6" y="108"/>
                      <a:pt x="6" y="107"/>
                    </a:cubicBezTo>
                    <a:cubicBezTo>
                      <a:pt x="6" y="107"/>
                      <a:pt x="5" y="107"/>
                      <a:pt x="5" y="106"/>
                    </a:cubicBezTo>
                    <a:cubicBezTo>
                      <a:pt x="5" y="106"/>
                      <a:pt x="4" y="105"/>
                      <a:pt x="4" y="105"/>
                    </a:cubicBezTo>
                    <a:cubicBezTo>
                      <a:pt x="4" y="105"/>
                      <a:pt x="4" y="104"/>
                      <a:pt x="5" y="103"/>
                    </a:cubicBezTo>
                    <a:cubicBezTo>
                      <a:pt x="7" y="103"/>
                      <a:pt x="7" y="103"/>
                      <a:pt x="8" y="103"/>
                    </a:cubicBezTo>
                    <a:cubicBezTo>
                      <a:pt x="9" y="103"/>
                      <a:pt x="8" y="103"/>
                      <a:pt x="10" y="103"/>
                    </a:cubicBezTo>
                    <a:cubicBezTo>
                      <a:pt x="12" y="103"/>
                      <a:pt x="11" y="103"/>
                      <a:pt x="12" y="103"/>
                    </a:cubicBezTo>
                    <a:cubicBezTo>
                      <a:pt x="13" y="103"/>
                      <a:pt x="15" y="103"/>
                      <a:pt x="15" y="103"/>
                    </a:cubicBezTo>
                    <a:cubicBezTo>
                      <a:pt x="15" y="103"/>
                      <a:pt x="13" y="102"/>
                      <a:pt x="16" y="103"/>
                    </a:cubicBezTo>
                    <a:cubicBezTo>
                      <a:pt x="16" y="103"/>
                      <a:pt x="20" y="104"/>
                      <a:pt x="19" y="106"/>
                    </a:cubicBezTo>
                    <a:cubicBezTo>
                      <a:pt x="19" y="106"/>
                      <a:pt x="18" y="107"/>
                      <a:pt x="18" y="107"/>
                    </a:cubicBezTo>
                    <a:cubicBezTo>
                      <a:pt x="18" y="107"/>
                      <a:pt x="20" y="108"/>
                      <a:pt x="20" y="108"/>
                    </a:cubicBezTo>
                    <a:cubicBezTo>
                      <a:pt x="20" y="108"/>
                      <a:pt x="21" y="107"/>
                      <a:pt x="21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4" y="110"/>
                      <a:pt x="26" y="110"/>
                      <a:pt x="26" y="110"/>
                    </a:cubicBezTo>
                    <a:cubicBezTo>
                      <a:pt x="25" y="111"/>
                      <a:pt x="24" y="109"/>
                      <a:pt x="25" y="111"/>
                    </a:cubicBezTo>
                    <a:cubicBezTo>
                      <a:pt x="26" y="113"/>
                      <a:pt x="27" y="114"/>
                      <a:pt x="27" y="114"/>
                    </a:cubicBezTo>
                    <a:cubicBezTo>
                      <a:pt x="28" y="114"/>
                      <a:pt x="28" y="114"/>
                      <a:pt x="28" y="114"/>
                    </a:cubicBezTo>
                    <a:cubicBezTo>
                      <a:pt x="28" y="114"/>
                      <a:pt x="28" y="113"/>
                      <a:pt x="29" y="113"/>
                    </a:cubicBezTo>
                    <a:cubicBezTo>
                      <a:pt x="29" y="114"/>
                      <a:pt x="31" y="114"/>
                      <a:pt x="32" y="114"/>
                    </a:cubicBezTo>
                    <a:cubicBezTo>
                      <a:pt x="32" y="114"/>
                      <a:pt x="32" y="113"/>
                      <a:pt x="31" y="111"/>
                    </a:cubicBezTo>
                    <a:cubicBezTo>
                      <a:pt x="30" y="110"/>
                      <a:pt x="29" y="109"/>
                      <a:pt x="29" y="109"/>
                    </a:cubicBezTo>
                    <a:cubicBezTo>
                      <a:pt x="28" y="109"/>
                      <a:pt x="29" y="110"/>
                      <a:pt x="27" y="109"/>
                    </a:cubicBezTo>
                    <a:cubicBezTo>
                      <a:pt x="25" y="108"/>
                      <a:pt x="25" y="109"/>
                      <a:pt x="24" y="108"/>
                    </a:cubicBezTo>
                    <a:cubicBezTo>
                      <a:pt x="23" y="106"/>
                      <a:pt x="22" y="106"/>
                      <a:pt x="22" y="105"/>
                    </a:cubicBezTo>
                    <a:cubicBezTo>
                      <a:pt x="22" y="105"/>
                      <a:pt x="23" y="105"/>
                      <a:pt x="24" y="104"/>
                    </a:cubicBezTo>
                    <a:cubicBezTo>
                      <a:pt x="25" y="104"/>
                      <a:pt x="23" y="103"/>
                      <a:pt x="25" y="104"/>
                    </a:cubicBezTo>
                    <a:cubicBezTo>
                      <a:pt x="28" y="105"/>
                      <a:pt x="28" y="105"/>
                      <a:pt x="29" y="105"/>
                    </a:cubicBezTo>
                    <a:cubicBezTo>
                      <a:pt x="29" y="105"/>
                      <a:pt x="31" y="105"/>
                      <a:pt x="29" y="104"/>
                    </a:cubicBezTo>
                    <a:cubicBezTo>
                      <a:pt x="27" y="104"/>
                      <a:pt x="26" y="103"/>
                      <a:pt x="26" y="103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4" y="103"/>
                      <a:pt x="23" y="103"/>
                    </a:cubicBezTo>
                    <a:cubicBezTo>
                      <a:pt x="22" y="103"/>
                      <a:pt x="22" y="104"/>
                      <a:pt x="22" y="103"/>
                    </a:cubicBezTo>
                    <a:cubicBezTo>
                      <a:pt x="21" y="103"/>
                      <a:pt x="20" y="103"/>
                      <a:pt x="20" y="102"/>
                    </a:cubicBezTo>
                    <a:cubicBezTo>
                      <a:pt x="19" y="102"/>
                      <a:pt x="18" y="101"/>
                      <a:pt x="18" y="101"/>
                    </a:cubicBezTo>
                    <a:cubicBezTo>
                      <a:pt x="18" y="100"/>
                      <a:pt x="17" y="99"/>
                      <a:pt x="17" y="99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6" y="99"/>
                      <a:pt x="15" y="99"/>
                      <a:pt x="14" y="99"/>
                    </a:cubicBezTo>
                    <a:cubicBezTo>
                      <a:pt x="14" y="99"/>
                      <a:pt x="13" y="99"/>
                      <a:pt x="13" y="99"/>
                    </a:cubicBezTo>
                    <a:cubicBezTo>
                      <a:pt x="13" y="98"/>
                      <a:pt x="13" y="98"/>
                      <a:pt x="13" y="97"/>
                    </a:cubicBezTo>
                    <a:cubicBezTo>
                      <a:pt x="13" y="97"/>
                      <a:pt x="13" y="96"/>
                      <a:pt x="14" y="96"/>
                    </a:cubicBezTo>
                    <a:cubicBezTo>
                      <a:pt x="15" y="96"/>
                      <a:pt x="16" y="96"/>
                      <a:pt x="17" y="96"/>
                    </a:cubicBezTo>
                    <a:cubicBezTo>
                      <a:pt x="18" y="96"/>
                      <a:pt x="19" y="96"/>
                      <a:pt x="20" y="96"/>
                    </a:cubicBezTo>
                    <a:cubicBezTo>
                      <a:pt x="20" y="96"/>
                      <a:pt x="21" y="97"/>
                      <a:pt x="21" y="97"/>
                    </a:cubicBezTo>
                    <a:cubicBezTo>
                      <a:pt x="22" y="98"/>
                      <a:pt x="23" y="98"/>
                      <a:pt x="23" y="98"/>
                    </a:cubicBezTo>
                    <a:cubicBezTo>
                      <a:pt x="23" y="99"/>
                      <a:pt x="23" y="99"/>
                      <a:pt x="24" y="99"/>
                    </a:cubicBezTo>
                    <a:cubicBezTo>
                      <a:pt x="24" y="100"/>
                      <a:pt x="25" y="100"/>
                      <a:pt x="25" y="100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31" y="104"/>
                      <a:pt x="31" y="104"/>
                    </a:cubicBezTo>
                    <a:cubicBezTo>
                      <a:pt x="31" y="104"/>
                      <a:pt x="31" y="104"/>
                      <a:pt x="32" y="104"/>
                    </a:cubicBezTo>
                    <a:cubicBezTo>
                      <a:pt x="33" y="104"/>
                      <a:pt x="33" y="103"/>
                      <a:pt x="33" y="103"/>
                    </a:cubicBezTo>
                    <a:cubicBezTo>
                      <a:pt x="33" y="103"/>
                      <a:pt x="34" y="103"/>
                      <a:pt x="34" y="103"/>
                    </a:cubicBezTo>
                    <a:cubicBezTo>
                      <a:pt x="34" y="103"/>
                      <a:pt x="37" y="101"/>
                      <a:pt x="37" y="101"/>
                    </a:cubicBezTo>
                    <a:cubicBezTo>
                      <a:pt x="37" y="102"/>
                      <a:pt x="38" y="102"/>
                      <a:pt x="39" y="102"/>
                    </a:cubicBezTo>
                    <a:cubicBezTo>
                      <a:pt x="39" y="102"/>
                      <a:pt x="42" y="104"/>
                      <a:pt x="42" y="104"/>
                    </a:cubicBezTo>
                    <a:cubicBezTo>
                      <a:pt x="42" y="103"/>
                      <a:pt x="42" y="102"/>
                      <a:pt x="42" y="102"/>
                    </a:cubicBezTo>
                    <a:cubicBezTo>
                      <a:pt x="42" y="102"/>
                      <a:pt x="43" y="101"/>
                      <a:pt x="43" y="101"/>
                    </a:cubicBezTo>
                    <a:cubicBezTo>
                      <a:pt x="47" y="101"/>
                      <a:pt x="47" y="101"/>
                      <a:pt x="47" y="101"/>
                    </a:cubicBezTo>
                    <a:cubicBezTo>
                      <a:pt x="47" y="101"/>
                      <a:pt x="48" y="100"/>
                      <a:pt x="48" y="100"/>
                    </a:cubicBezTo>
                    <a:cubicBezTo>
                      <a:pt x="47" y="100"/>
                      <a:pt x="46" y="100"/>
                      <a:pt x="46" y="100"/>
                    </a:cubicBezTo>
                    <a:cubicBezTo>
                      <a:pt x="44" y="101"/>
                      <a:pt x="44" y="101"/>
                      <a:pt x="44" y="101"/>
                    </a:cubicBezTo>
                    <a:cubicBezTo>
                      <a:pt x="42" y="101"/>
                      <a:pt x="42" y="101"/>
                      <a:pt x="42" y="101"/>
                    </a:cubicBezTo>
                    <a:cubicBezTo>
                      <a:pt x="42" y="101"/>
                      <a:pt x="41" y="102"/>
                      <a:pt x="41" y="102"/>
                    </a:cubicBezTo>
                    <a:cubicBezTo>
                      <a:pt x="40" y="102"/>
                      <a:pt x="39" y="101"/>
                      <a:pt x="39" y="101"/>
                    </a:cubicBezTo>
                    <a:cubicBezTo>
                      <a:pt x="38" y="100"/>
                      <a:pt x="36" y="99"/>
                      <a:pt x="36" y="99"/>
                    </a:cubicBezTo>
                    <a:cubicBezTo>
                      <a:pt x="35" y="99"/>
                      <a:pt x="36" y="99"/>
                      <a:pt x="34" y="98"/>
                    </a:cubicBezTo>
                    <a:cubicBezTo>
                      <a:pt x="32" y="97"/>
                      <a:pt x="31" y="96"/>
                      <a:pt x="31" y="96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30" y="95"/>
                      <a:pt x="30" y="94"/>
                      <a:pt x="29" y="94"/>
                    </a:cubicBezTo>
                    <a:cubicBezTo>
                      <a:pt x="28" y="93"/>
                      <a:pt x="25" y="92"/>
                      <a:pt x="25" y="92"/>
                    </a:cubicBezTo>
                    <a:cubicBezTo>
                      <a:pt x="25" y="92"/>
                      <a:pt x="25" y="91"/>
                      <a:pt x="25" y="91"/>
                    </a:cubicBezTo>
                    <a:cubicBezTo>
                      <a:pt x="25" y="91"/>
                      <a:pt x="25" y="88"/>
                      <a:pt x="25" y="88"/>
                    </a:cubicBezTo>
                    <a:cubicBezTo>
                      <a:pt x="25" y="87"/>
                      <a:pt x="24" y="85"/>
                      <a:pt x="24" y="85"/>
                    </a:cubicBezTo>
                    <a:cubicBezTo>
                      <a:pt x="24" y="85"/>
                      <a:pt x="26" y="84"/>
                      <a:pt x="26" y="84"/>
                    </a:cubicBezTo>
                    <a:cubicBezTo>
                      <a:pt x="27" y="84"/>
                      <a:pt x="28" y="85"/>
                      <a:pt x="28" y="85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7" y="73"/>
                      <a:pt x="37" y="73"/>
                      <a:pt x="37" y="73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4"/>
                      <a:pt x="52" y="35"/>
                    </a:cubicBezTo>
                    <a:cubicBezTo>
                      <a:pt x="52" y="35"/>
                      <a:pt x="53" y="37"/>
                      <a:pt x="53" y="37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7" y="37"/>
                      <a:pt x="58" y="37"/>
                    </a:cubicBezTo>
                    <a:cubicBezTo>
                      <a:pt x="58" y="37"/>
                      <a:pt x="62" y="39"/>
                      <a:pt x="62" y="39"/>
                    </a:cubicBezTo>
                    <a:cubicBezTo>
                      <a:pt x="62" y="39"/>
                      <a:pt x="62" y="41"/>
                      <a:pt x="62" y="42"/>
                    </a:cubicBezTo>
                    <a:cubicBezTo>
                      <a:pt x="62" y="42"/>
                      <a:pt x="64" y="44"/>
                      <a:pt x="63" y="45"/>
                    </a:cubicBezTo>
                    <a:cubicBezTo>
                      <a:pt x="63" y="45"/>
                      <a:pt x="62" y="47"/>
                      <a:pt x="62" y="47"/>
                    </a:cubicBezTo>
                    <a:cubicBezTo>
                      <a:pt x="62" y="47"/>
                      <a:pt x="63" y="48"/>
                      <a:pt x="63" y="48"/>
                    </a:cubicBezTo>
                    <a:cubicBezTo>
                      <a:pt x="64" y="48"/>
                      <a:pt x="64" y="48"/>
                      <a:pt x="65" y="48"/>
                    </a:cubicBezTo>
                    <a:cubicBezTo>
                      <a:pt x="66" y="48"/>
                      <a:pt x="67" y="49"/>
                      <a:pt x="67" y="49"/>
                    </a:cubicBezTo>
                    <a:cubicBezTo>
                      <a:pt x="67" y="49"/>
                      <a:pt x="67" y="50"/>
                      <a:pt x="67" y="50"/>
                    </a:cubicBezTo>
                    <a:cubicBezTo>
                      <a:pt x="67" y="50"/>
                      <a:pt x="67" y="52"/>
                      <a:pt x="67" y="52"/>
                    </a:cubicBezTo>
                    <a:cubicBezTo>
                      <a:pt x="67" y="53"/>
                      <a:pt x="65" y="53"/>
                      <a:pt x="65" y="53"/>
                    </a:cubicBezTo>
                    <a:cubicBezTo>
                      <a:pt x="65" y="53"/>
                      <a:pt x="65" y="54"/>
                      <a:pt x="65" y="54"/>
                    </a:cubicBezTo>
                    <a:cubicBezTo>
                      <a:pt x="64" y="55"/>
                      <a:pt x="63" y="56"/>
                      <a:pt x="62" y="56"/>
                    </a:cubicBezTo>
                    <a:cubicBezTo>
                      <a:pt x="62" y="56"/>
                      <a:pt x="60" y="54"/>
                      <a:pt x="60" y="54"/>
                    </a:cubicBezTo>
                    <a:cubicBezTo>
                      <a:pt x="60" y="54"/>
                      <a:pt x="59" y="55"/>
                      <a:pt x="59" y="55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1" y="66"/>
                      <a:pt x="61" y="66"/>
                      <a:pt x="61" y="66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7" y="69"/>
                      <a:pt x="57" y="70"/>
                      <a:pt x="58" y="70"/>
                    </a:cubicBezTo>
                    <a:cubicBezTo>
                      <a:pt x="59" y="70"/>
                      <a:pt x="61" y="70"/>
                      <a:pt x="61" y="70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4" y="73"/>
                      <a:pt x="65" y="73"/>
                    </a:cubicBezTo>
                    <a:cubicBezTo>
                      <a:pt x="65" y="73"/>
                      <a:pt x="67" y="74"/>
                      <a:pt x="67" y="74"/>
                    </a:cubicBezTo>
                    <a:cubicBezTo>
                      <a:pt x="67" y="74"/>
                      <a:pt x="67" y="74"/>
                      <a:pt x="68" y="75"/>
                    </a:cubicBezTo>
                    <a:cubicBezTo>
                      <a:pt x="69" y="75"/>
                      <a:pt x="71" y="76"/>
                      <a:pt x="71" y="76"/>
                    </a:cubicBezTo>
                    <a:cubicBezTo>
                      <a:pt x="71" y="76"/>
                      <a:pt x="71" y="75"/>
                      <a:pt x="70" y="75"/>
                    </a:cubicBezTo>
                    <a:cubicBezTo>
                      <a:pt x="70" y="75"/>
                      <a:pt x="69" y="72"/>
                      <a:pt x="67" y="72"/>
                    </a:cubicBezTo>
                    <a:cubicBezTo>
                      <a:pt x="66" y="71"/>
                      <a:pt x="65" y="71"/>
                      <a:pt x="64" y="71"/>
                    </a:cubicBezTo>
                    <a:cubicBezTo>
                      <a:pt x="63" y="71"/>
                      <a:pt x="61" y="70"/>
                      <a:pt x="61" y="70"/>
                    </a:cubicBezTo>
                    <a:cubicBezTo>
                      <a:pt x="61" y="69"/>
                      <a:pt x="60" y="68"/>
                      <a:pt x="61" y="68"/>
                    </a:cubicBezTo>
                    <a:cubicBezTo>
                      <a:pt x="61" y="67"/>
                      <a:pt x="61" y="66"/>
                      <a:pt x="63" y="66"/>
                    </a:cubicBezTo>
                    <a:cubicBezTo>
                      <a:pt x="64" y="66"/>
                      <a:pt x="65" y="67"/>
                      <a:pt x="66" y="66"/>
                    </a:cubicBezTo>
                    <a:cubicBezTo>
                      <a:pt x="67" y="66"/>
                      <a:pt x="69" y="63"/>
                      <a:pt x="69" y="63"/>
                    </a:cubicBezTo>
                    <a:cubicBezTo>
                      <a:pt x="71" y="61"/>
                      <a:pt x="71" y="61"/>
                      <a:pt x="71" y="61"/>
                    </a:cubicBezTo>
                    <a:cubicBezTo>
                      <a:pt x="74" y="60"/>
                      <a:pt x="74" y="60"/>
                      <a:pt x="74" y="60"/>
                    </a:cubicBezTo>
                    <a:cubicBezTo>
                      <a:pt x="74" y="60"/>
                      <a:pt x="78" y="58"/>
                      <a:pt x="78" y="58"/>
                    </a:cubicBezTo>
                    <a:cubicBezTo>
                      <a:pt x="78" y="58"/>
                      <a:pt x="79" y="58"/>
                      <a:pt x="80" y="59"/>
                    </a:cubicBezTo>
                    <a:cubicBezTo>
                      <a:pt x="81" y="60"/>
                      <a:pt x="81" y="60"/>
                      <a:pt x="81" y="60"/>
                    </a:cubicBezTo>
                    <a:cubicBezTo>
                      <a:pt x="82" y="60"/>
                      <a:pt x="84" y="61"/>
                      <a:pt x="84" y="61"/>
                    </a:cubicBezTo>
                    <a:cubicBezTo>
                      <a:pt x="84" y="61"/>
                      <a:pt x="84" y="61"/>
                      <a:pt x="85" y="62"/>
                    </a:cubicBezTo>
                    <a:cubicBezTo>
                      <a:pt x="85" y="62"/>
                      <a:pt x="86" y="63"/>
                      <a:pt x="85" y="65"/>
                    </a:cubicBezTo>
                    <a:cubicBezTo>
                      <a:pt x="85" y="66"/>
                      <a:pt x="85" y="67"/>
                      <a:pt x="85" y="67"/>
                    </a:cubicBezTo>
                    <a:cubicBezTo>
                      <a:pt x="85" y="67"/>
                      <a:pt x="86" y="66"/>
                      <a:pt x="86" y="65"/>
                    </a:cubicBezTo>
                    <a:cubicBezTo>
                      <a:pt x="86" y="63"/>
                      <a:pt x="86" y="62"/>
                      <a:pt x="86" y="61"/>
                    </a:cubicBezTo>
                    <a:cubicBezTo>
                      <a:pt x="86" y="60"/>
                      <a:pt x="85" y="59"/>
                      <a:pt x="85" y="59"/>
                    </a:cubicBezTo>
                    <a:cubicBezTo>
                      <a:pt x="85" y="59"/>
                      <a:pt x="83" y="60"/>
                      <a:pt x="81" y="59"/>
                    </a:cubicBezTo>
                    <a:cubicBezTo>
                      <a:pt x="80" y="58"/>
                      <a:pt x="80" y="57"/>
                      <a:pt x="79" y="57"/>
                    </a:cubicBezTo>
                    <a:cubicBezTo>
                      <a:pt x="79" y="57"/>
                      <a:pt x="78" y="56"/>
                      <a:pt x="77" y="56"/>
                    </a:cubicBezTo>
                    <a:cubicBezTo>
                      <a:pt x="77" y="56"/>
                      <a:pt x="77" y="55"/>
                      <a:pt x="77" y="54"/>
                    </a:cubicBezTo>
                    <a:cubicBezTo>
                      <a:pt x="77" y="53"/>
                      <a:pt x="77" y="52"/>
                      <a:pt x="77" y="51"/>
                    </a:cubicBezTo>
                    <a:cubicBezTo>
                      <a:pt x="77" y="51"/>
                      <a:pt x="76" y="50"/>
                      <a:pt x="77" y="49"/>
                    </a:cubicBezTo>
                    <a:cubicBezTo>
                      <a:pt x="78" y="48"/>
                      <a:pt x="78" y="48"/>
                      <a:pt x="79" y="48"/>
                    </a:cubicBezTo>
                    <a:cubicBezTo>
                      <a:pt x="79" y="47"/>
                      <a:pt x="81" y="46"/>
                      <a:pt x="80" y="46"/>
                    </a:cubicBezTo>
                    <a:cubicBezTo>
                      <a:pt x="80" y="45"/>
                      <a:pt x="79" y="45"/>
                      <a:pt x="78" y="45"/>
                    </a:cubicBezTo>
                    <a:cubicBezTo>
                      <a:pt x="77" y="45"/>
                      <a:pt x="78" y="46"/>
                      <a:pt x="77" y="46"/>
                    </a:cubicBezTo>
                    <a:cubicBezTo>
                      <a:pt x="75" y="46"/>
                      <a:pt x="75" y="45"/>
                      <a:pt x="74" y="44"/>
                    </a:cubicBezTo>
                    <a:cubicBezTo>
                      <a:pt x="74" y="43"/>
                      <a:pt x="74" y="43"/>
                      <a:pt x="73" y="44"/>
                    </a:cubicBezTo>
                    <a:cubicBezTo>
                      <a:pt x="72" y="44"/>
                      <a:pt x="71" y="43"/>
                      <a:pt x="71" y="43"/>
                    </a:cubicBezTo>
                    <a:cubicBezTo>
                      <a:pt x="71" y="43"/>
                      <a:pt x="70" y="42"/>
                      <a:pt x="71" y="41"/>
                    </a:cubicBezTo>
                    <a:cubicBezTo>
                      <a:pt x="71" y="41"/>
                      <a:pt x="72" y="39"/>
                      <a:pt x="72" y="39"/>
                    </a:cubicBezTo>
                    <a:cubicBezTo>
                      <a:pt x="72" y="39"/>
                      <a:pt x="72" y="36"/>
                      <a:pt x="72" y="36"/>
                    </a:cubicBezTo>
                    <a:cubicBezTo>
                      <a:pt x="72" y="35"/>
                      <a:pt x="72" y="35"/>
                      <a:pt x="72" y="35"/>
                    </a:cubicBezTo>
                    <a:close/>
                    <a:moveTo>
                      <a:pt x="127" y="1"/>
                    </a:moveTo>
                    <a:cubicBezTo>
                      <a:pt x="127" y="1"/>
                      <a:pt x="127" y="1"/>
                      <a:pt x="127" y="1"/>
                    </a:cubicBezTo>
                    <a:cubicBezTo>
                      <a:pt x="127" y="1"/>
                      <a:pt x="127" y="0"/>
                      <a:pt x="128" y="0"/>
                    </a:cubicBezTo>
                    <a:cubicBezTo>
                      <a:pt x="129" y="0"/>
                      <a:pt x="129" y="0"/>
                      <a:pt x="130" y="0"/>
                    </a:cubicBezTo>
                    <a:cubicBezTo>
                      <a:pt x="130" y="0"/>
                      <a:pt x="132" y="0"/>
                      <a:pt x="132" y="0"/>
                    </a:cubicBezTo>
                    <a:cubicBezTo>
                      <a:pt x="132" y="0"/>
                      <a:pt x="133" y="0"/>
                      <a:pt x="134" y="0"/>
                    </a:cubicBezTo>
                    <a:cubicBezTo>
                      <a:pt x="134" y="0"/>
                      <a:pt x="135" y="0"/>
                      <a:pt x="135" y="0"/>
                    </a:cubicBezTo>
                    <a:cubicBezTo>
                      <a:pt x="136" y="0"/>
                      <a:pt x="135" y="1"/>
                      <a:pt x="135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3" y="1"/>
                      <a:pt x="132" y="1"/>
                      <a:pt x="131" y="1"/>
                    </a:cubicBezTo>
                    <a:cubicBezTo>
                      <a:pt x="131" y="2"/>
                      <a:pt x="130" y="2"/>
                      <a:pt x="130" y="2"/>
                    </a:cubicBezTo>
                    <a:cubicBezTo>
                      <a:pt x="130" y="2"/>
                      <a:pt x="129" y="2"/>
                      <a:pt x="129" y="2"/>
                    </a:cubicBezTo>
                    <a:cubicBezTo>
                      <a:pt x="128" y="2"/>
                      <a:pt x="128" y="1"/>
                      <a:pt x="128" y="2"/>
                    </a:cubicBezTo>
                    <a:cubicBezTo>
                      <a:pt x="127" y="2"/>
                      <a:pt x="127" y="1"/>
                      <a:pt x="127" y="1"/>
                    </a:cubicBezTo>
                    <a:close/>
                    <a:moveTo>
                      <a:pt x="118" y="6"/>
                    </a:moveTo>
                    <a:cubicBezTo>
                      <a:pt x="118" y="6"/>
                      <a:pt x="118" y="6"/>
                      <a:pt x="118" y="6"/>
                    </a:cubicBezTo>
                    <a:cubicBezTo>
                      <a:pt x="118" y="6"/>
                      <a:pt x="118" y="5"/>
                      <a:pt x="119" y="5"/>
                    </a:cubicBezTo>
                    <a:cubicBezTo>
                      <a:pt x="119" y="5"/>
                      <a:pt x="119" y="4"/>
                      <a:pt x="120" y="5"/>
                    </a:cubicBezTo>
                    <a:cubicBezTo>
                      <a:pt x="120" y="5"/>
                      <a:pt x="120" y="7"/>
                      <a:pt x="120" y="7"/>
                    </a:cubicBezTo>
                    <a:cubicBezTo>
                      <a:pt x="119" y="7"/>
                      <a:pt x="119" y="7"/>
                      <a:pt x="118" y="7"/>
                    </a:cubicBezTo>
                    <a:cubicBezTo>
                      <a:pt x="118" y="7"/>
                      <a:pt x="118" y="6"/>
                      <a:pt x="118" y="6"/>
                    </a:cubicBezTo>
                    <a:close/>
                    <a:moveTo>
                      <a:pt x="112" y="9"/>
                    </a:moveTo>
                    <a:cubicBezTo>
                      <a:pt x="112" y="9"/>
                      <a:pt x="112" y="9"/>
                      <a:pt x="112" y="9"/>
                    </a:cubicBezTo>
                    <a:cubicBezTo>
                      <a:pt x="112" y="9"/>
                      <a:pt x="111" y="8"/>
                      <a:pt x="111" y="8"/>
                    </a:cubicBezTo>
                    <a:cubicBezTo>
                      <a:pt x="111" y="8"/>
                      <a:pt x="111" y="7"/>
                      <a:pt x="112" y="7"/>
                    </a:cubicBezTo>
                    <a:cubicBezTo>
                      <a:pt x="112" y="7"/>
                      <a:pt x="113" y="7"/>
                      <a:pt x="113" y="7"/>
                    </a:cubicBezTo>
                    <a:cubicBezTo>
                      <a:pt x="114" y="7"/>
                      <a:pt x="114" y="7"/>
                      <a:pt x="114" y="7"/>
                    </a:cubicBezTo>
                    <a:cubicBezTo>
                      <a:pt x="114" y="7"/>
                      <a:pt x="115" y="6"/>
                      <a:pt x="115" y="6"/>
                    </a:cubicBezTo>
                    <a:cubicBezTo>
                      <a:pt x="115" y="6"/>
                      <a:pt x="116" y="8"/>
                      <a:pt x="116" y="8"/>
                    </a:cubicBezTo>
                    <a:cubicBezTo>
                      <a:pt x="116" y="8"/>
                      <a:pt x="116" y="8"/>
                      <a:pt x="115" y="8"/>
                    </a:cubicBezTo>
                    <a:cubicBezTo>
                      <a:pt x="115" y="8"/>
                      <a:pt x="114" y="9"/>
                      <a:pt x="114" y="9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12" y="9"/>
                      <a:pt x="112" y="9"/>
                      <a:pt x="112" y="9"/>
                    </a:cubicBezTo>
                    <a:close/>
                    <a:moveTo>
                      <a:pt x="108" y="12"/>
                    </a:moveTo>
                    <a:cubicBezTo>
                      <a:pt x="108" y="12"/>
                      <a:pt x="108" y="12"/>
                      <a:pt x="108" y="12"/>
                    </a:cubicBezTo>
                    <a:cubicBezTo>
                      <a:pt x="108" y="11"/>
                      <a:pt x="107" y="11"/>
                      <a:pt x="107" y="11"/>
                    </a:cubicBezTo>
                    <a:cubicBezTo>
                      <a:pt x="107" y="11"/>
                      <a:pt x="106" y="10"/>
                      <a:pt x="106" y="10"/>
                    </a:cubicBezTo>
                    <a:cubicBezTo>
                      <a:pt x="106" y="10"/>
                      <a:pt x="106" y="9"/>
                      <a:pt x="107" y="9"/>
                    </a:cubicBezTo>
                    <a:cubicBezTo>
                      <a:pt x="107" y="9"/>
                      <a:pt x="107" y="9"/>
                      <a:pt x="107" y="10"/>
                    </a:cubicBezTo>
                    <a:cubicBezTo>
                      <a:pt x="108" y="10"/>
                      <a:pt x="108" y="11"/>
                      <a:pt x="108" y="11"/>
                    </a:cubicBezTo>
                    <a:cubicBezTo>
                      <a:pt x="108" y="12"/>
                      <a:pt x="108" y="12"/>
                      <a:pt x="108" y="12"/>
                    </a:cubicBezTo>
                    <a:close/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7" y="12"/>
                    </a:cubicBezTo>
                    <a:cubicBezTo>
                      <a:pt x="98" y="11"/>
                      <a:pt x="98" y="10"/>
                      <a:pt x="99" y="11"/>
                    </a:cubicBezTo>
                    <a:cubicBezTo>
                      <a:pt x="100" y="11"/>
                      <a:pt x="102" y="12"/>
                      <a:pt x="102" y="12"/>
                    </a:cubicBezTo>
                    <a:cubicBezTo>
                      <a:pt x="102" y="12"/>
                      <a:pt x="102" y="11"/>
                      <a:pt x="102" y="11"/>
                    </a:cubicBezTo>
                    <a:cubicBezTo>
                      <a:pt x="103" y="11"/>
                      <a:pt x="103" y="12"/>
                      <a:pt x="103" y="12"/>
                    </a:cubicBezTo>
                    <a:cubicBezTo>
                      <a:pt x="103" y="12"/>
                      <a:pt x="102" y="12"/>
                      <a:pt x="102" y="12"/>
                    </a:cubicBezTo>
                    <a:cubicBezTo>
                      <a:pt x="101" y="13"/>
                      <a:pt x="101" y="13"/>
                      <a:pt x="100" y="13"/>
                    </a:cubicBezTo>
                    <a:cubicBezTo>
                      <a:pt x="99" y="13"/>
                      <a:pt x="99" y="12"/>
                      <a:pt x="98" y="13"/>
                    </a:cubicBezTo>
                    <a:cubicBezTo>
                      <a:pt x="98" y="13"/>
                      <a:pt x="98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6" y="13"/>
                      <a:pt x="96" y="12"/>
                      <a:pt x="96" y="12"/>
                    </a:cubicBezTo>
                    <a:close/>
                    <a:moveTo>
                      <a:pt x="93" y="13"/>
                    </a:moveTo>
                    <a:cubicBezTo>
                      <a:pt x="93" y="13"/>
                      <a:pt x="93" y="13"/>
                      <a:pt x="93" y="13"/>
                    </a:cubicBezTo>
                    <a:cubicBezTo>
                      <a:pt x="93" y="13"/>
                      <a:pt x="93" y="12"/>
                      <a:pt x="94" y="13"/>
                    </a:cubicBezTo>
                    <a:cubicBezTo>
                      <a:pt x="94" y="13"/>
                      <a:pt x="94" y="12"/>
                      <a:pt x="94" y="13"/>
                    </a:cubicBezTo>
                    <a:cubicBezTo>
                      <a:pt x="95" y="14"/>
                      <a:pt x="95" y="15"/>
                      <a:pt x="94" y="15"/>
                    </a:cubicBezTo>
                    <a:cubicBezTo>
                      <a:pt x="93" y="14"/>
                      <a:pt x="93" y="13"/>
                      <a:pt x="93" y="13"/>
                    </a:cubicBezTo>
                    <a:close/>
                    <a:moveTo>
                      <a:pt x="81" y="13"/>
                    </a:moveTo>
                    <a:cubicBezTo>
                      <a:pt x="81" y="13"/>
                      <a:pt x="81" y="13"/>
                      <a:pt x="81" y="13"/>
                    </a:cubicBezTo>
                    <a:cubicBezTo>
                      <a:pt x="81" y="13"/>
                      <a:pt x="81" y="12"/>
                      <a:pt x="82" y="12"/>
                    </a:cubicBezTo>
                    <a:cubicBezTo>
                      <a:pt x="82" y="12"/>
                      <a:pt x="82" y="12"/>
                      <a:pt x="83" y="12"/>
                    </a:cubicBezTo>
                    <a:cubicBezTo>
                      <a:pt x="83" y="13"/>
                      <a:pt x="84" y="13"/>
                      <a:pt x="84" y="13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86" y="13"/>
                      <a:pt x="86" y="12"/>
                      <a:pt x="87" y="13"/>
                    </a:cubicBezTo>
                    <a:cubicBezTo>
                      <a:pt x="88" y="13"/>
                      <a:pt x="88" y="13"/>
                      <a:pt x="89" y="13"/>
                    </a:cubicBezTo>
                    <a:cubicBezTo>
                      <a:pt x="89" y="13"/>
                      <a:pt x="91" y="13"/>
                      <a:pt x="91" y="13"/>
                    </a:cubicBezTo>
                    <a:cubicBezTo>
                      <a:pt x="91" y="13"/>
                      <a:pt x="91" y="14"/>
                      <a:pt x="91" y="14"/>
                    </a:cubicBezTo>
                    <a:cubicBezTo>
                      <a:pt x="90" y="14"/>
                      <a:pt x="90" y="14"/>
                      <a:pt x="89" y="14"/>
                    </a:cubicBezTo>
                    <a:cubicBezTo>
                      <a:pt x="89" y="14"/>
                      <a:pt x="90" y="14"/>
                      <a:pt x="88" y="14"/>
                    </a:cubicBezTo>
                    <a:cubicBezTo>
                      <a:pt x="87" y="14"/>
                      <a:pt x="87" y="14"/>
                      <a:pt x="86" y="14"/>
                    </a:cubicBezTo>
                    <a:cubicBezTo>
                      <a:pt x="86" y="14"/>
                      <a:pt x="86" y="14"/>
                      <a:pt x="85" y="14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4" y="14"/>
                      <a:pt x="87" y="13"/>
                      <a:pt x="84" y="14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1" y="14"/>
                      <a:pt x="81" y="14"/>
                    </a:cubicBezTo>
                    <a:cubicBezTo>
                      <a:pt x="81" y="14"/>
                      <a:pt x="81" y="13"/>
                      <a:pt x="81" y="13"/>
                    </a:cubicBezTo>
                    <a:close/>
                    <a:moveTo>
                      <a:pt x="68" y="16"/>
                    </a:moveTo>
                    <a:cubicBezTo>
                      <a:pt x="68" y="16"/>
                      <a:pt x="68" y="16"/>
                      <a:pt x="68" y="16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9" y="16"/>
                      <a:pt x="71" y="16"/>
                      <a:pt x="71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72" y="15"/>
                      <a:pt x="74" y="14"/>
                      <a:pt x="74" y="14"/>
                    </a:cubicBezTo>
                    <a:cubicBezTo>
                      <a:pt x="75" y="14"/>
                      <a:pt x="76" y="13"/>
                      <a:pt x="76" y="13"/>
                    </a:cubicBezTo>
                    <a:cubicBezTo>
                      <a:pt x="76" y="13"/>
                      <a:pt x="78" y="14"/>
                      <a:pt x="78" y="14"/>
                    </a:cubicBezTo>
                    <a:cubicBezTo>
                      <a:pt x="79" y="14"/>
                      <a:pt x="79" y="13"/>
                      <a:pt x="79" y="13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0" y="14"/>
                      <a:pt x="69" y="14"/>
                    </a:cubicBezTo>
                    <a:cubicBezTo>
                      <a:pt x="68" y="13"/>
                      <a:pt x="67" y="14"/>
                      <a:pt x="67" y="14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7" y="16"/>
                      <a:pt x="67" y="16"/>
                    </a:cubicBezTo>
                    <a:cubicBezTo>
                      <a:pt x="67" y="17"/>
                      <a:pt x="68" y="16"/>
                      <a:pt x="68" y="16"/>
                    </a:cubicBezTo>
                    <a:close/>
                    <a:moveTo>
                      <a:pt x="56" y="22"/>
                    </a:move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8" y="22"/>
                      <a:pt x="58" y="22"/>
                    </a:cubicBezTo>
                    <a:cubicBezTo>
                      <a:pt x="58" y="21"/>
                      <a:pt x="59" y="21"/>
                      <a:pt x="59" y="21"/>
                    </a:cubicBezTo>
                    <a:cubicBezTo>
                      <a:pt x="59" y="21"/>
                      <a:pt x="60" y="20"/>
                      <a:pt x="61" y="20"/>
                    </a:cubicBezTo>
                    <a:cubicBezTo>
                      <a:pt x="61" y="20"/>
                      <a:pt x="63" y="19"/>
                      <a:pt x="63" y="19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0" y="18"/>
                      <a:pt x="60" y="18"/>
                    </a:cubicBezTo>
                    <a:cubicBezTo>
                      <a:pt x="60" y="18"/>
                      <a:pt x="58" y="20"/>
                      <a:pt x="58" y="20"/>
                    </a:cubicBezTo>
                    <a:cubicBezTo>
                      <a:pt x="58" y="20"/>
                      <a:pt x="56" y="22"/>
                      <a:pt x="56" y="22"/>
                    </a:cubicBezTo>
                    <a:close/>
                    <a:moveTo>
                      <a:pt x="55" y="32"/>
                    </a:move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7" y="30"/>
                      <a:pt x="57" y="29"/>
                    </a:cubicBezTo>
                    <a:cubicBezTo>
                      <a:pt x="57" y="29"/>
                      <a:pt x="57" y="27"/>
                      <a:pt x="57" y="27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5" y="23"/>
                      <a:pt x="54" y="25"/>
                      <a:pt x="54" y="25"/>
                    </a:cubicBezTo>
                    <a:cubicBezTo>
                      <a:pt x="54" y="26"/>
                      <a:pt x="53" y="26"/>
                      <a:pt x="52" y="27"/>
                    </a:cubicBezTo>
                    <a:cubicBezTo>
                      <a:pt x="51" y="28"/>
                      <a:pt x="51" y="29"/>
                      <a:pt x="51" y="30"/>
                    </a:cubicBezTo>
                    <a:cubicBezTo>
                      <a:pt x="51" y="30"/>
                      <a:pt x="50" y="31"/>
                      <a:pt x="50" y="32"/>
                    </a:cubicBezTo>
                    <a:cubicBezTo>
                      <a:pt x="50" y="33"/>
                      <a:pt x="51" y="33"/>
                      <a:pt x="52" y="33"/>
                    </a:cubicBezTo>
                    <a:cubicBezTo>
                      <a:pt x="53" y="33"/>
                      <a:pt x="52" y="33"/>
                      <a:pt x="52" y="33"/>
                    </a:cubicBezTo>
                    <a:cubicBezTo>
                      <a:pt x="55" y="32"/>
                      <a:pt x="55" y="32"/>
                      <a:pt x="55" y="32"/>
                    </a:cubicBezTo>
                    <a:close/>
                    <a:moveTo>
                      <a:pt x="21" y="94"/>
                    </a:moveTo>
                    <a:cubicBezTo>
                      <a:pt x="21" y="94"/>
                      <a:pt x="21" y="94"/>
                      <a:pt x="21" y="94"/>
                    </a:cubicBezTo>
                    <a:cubicBezTo>
                      <a:pt x="21" y="94"/>
                      <a:pt x="21" y="94"/>
                      <a:pt x="22" y="94"/>
                    </a:cubicBezTo>
                    <a:cubicBezTo>
                      <a:pt x="22" y="94"/>
                      <a:pt x="22" y="93"/>
                      <a:pt x="22" y="93"/>
                    </a:cubicBezTo>
                    <a:cubicBezTo>
                      <a:pt x="23" y="93"/>
                      <a:pt x="23" y="94"/>
                      <a:pt x="23" y="94"/>
                    </a:cubicBezTo>
                    <a:cubicBezTo>
                      <a:pt x="24" y="94"/>
                      <a:pt x="24" y="95"/>
                      <a:pt x="24" y="95"/>
                    </a:cubicBezTo>
                    <a:cubicBezTo>
                      <a:pt x="25" y="97"/>
                      <a:pt x="25" y="97"/>
                      <a:pt x="25" y="97"/>
                    </a:cubicBezTo>
                    <a:cubicBezTo>
                      <a:pt x="25" y="97"/>
                      <a:pt x="25" y="98"/>
                      <a:pt x="25" y="98"/>
                    </a:cubicBezTo>
                    <a:cubicBezTo>
                      <a:pt x="25" y="99"/>
                      <a:pt x="25" y="99"/>
                      <a:pt x="25" y="99"/>
                    </a:cubicBezTo>
                    <a:cubicBezTo>
                      <a:pt x="25" y="99"/>
                      <a:pt x="26" y="99"/>
                      <a:pt x="27" y="99"/>
                    </a:cubicBezTo>
                    <a:cubicBezTo>
                      <a:pt x="27" y="99"/>
                      <a:pt x="27" y="100"/>
                      <a:pt x="28" y="100"/>
                    </a:cubicBezTo>
                    <a:cubicBezTo>
                      <a:pt x="29" y="101"/>
                      <a:pt x="29" y="101"/>
                      <a:pt x="29" y="101"/>
                    </a:cubicBezTo>
                    <a:cubicBezTo>
                      <a:pt x="30" y="102"/>
                      <a:pt x="30" y="102"/>
                      <a:pt x="31" y="103"/>
                    </a:cubicBezTo>
                    <a:cubicBezTo>
                      <a:pt x="32" y="103"/>
                      <a:pt x="32" y="103"/>
                      <a:pt x="33" y="103"/>
                    </a:cubicBezTo>
                    <a:cubicBezTo>
                      <a:pt x="33" y="102"/>
                      <a:pt x="33" y="102"/>
                      <a:pt x="34" y="102"/>
                    </a:cubicBezTo>
                    <a:cubicBezTo>
                      <a:pt x="34" y="102"/>
                      <a:pt x="34" y="102"/>
                      <a:pt x="35" y="102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3" y="100"/>
                      <a:pt x="32" y="99"/>
                    </a:cubicBezTo>
                    <a:cubicBezTo>
                      <a:pt x="32" y="99"/>
                      <a:pt x="32" y="99"/>
                      <a:pt x="32" y="98"/>
                    </a:cubicBezTo>
                    <a:cubicBezTo>
                      <a:pt x="32" y="98"/>
                      <a:pt x="32" y="98"/>
                      <a:pt x="31" y="97"/>
                    </a:cubicBezTo>
                    <a:cubicBezTo>
                      <a:pt x="30" y="97"/>
                      <a:pt x="30" y="97"/>
                      <a:pt x="30" y="97"/>
                    </a:cubicBezTo>
                    <a:cubicBezTo>
                      <a:pt x="29" y="96"/>
                      <a:pt x="29" y="95"/>
                      <a:pt x="29" y="95"/>
                    </a:cubicBezTo>
                    <a:cubicBezTo>
                      <a:pt x="29" y="95"/>
                      <a:pt x="27" y="95"/>
                      <a:pt x="27" y="94"/>
                    </a:cubicBezTo>
                    <a:cubicBezTo>
                      <a:pt x="27" y="94"/>
                      <a:pt x="26" y="94"/>
                      <a:pt x="26" y="94"/>
                    </a:cubicBezTo>
                    <a:cubicBezTo>
                      <a:pt x="26" y="94"/>
                      <a:pt x="24" y="93"/>
                      <a:pt x="24" y="92"/>
                    </a:cubicBezTo>
                    <a:cubicBezTo>
                      <a:pt x="24" y="92"/>
                      <a:pt x="24" y="91"/>
                      <a:pt x="24" y="91"/>
                    </a:cubicBezTo>
                    <a:cubicBezTo>
                      <a:pt x="24" y="91"/>
                      <a:pt x="23" y="91"/>
                      <a:pt x="22" y="91"/>
                    </a:cubicBezTo>
                    <a:cubicBezTo>
                      <a:pt x="21" y="92"/>
                      <a:pt x="20" y="92"/>
                      <a:pt x="20" y="92"/>
                    </a:cubicBezTo>
                    <a:cubicBezTo>
                      <a:pt x="19" y="92"/>
                      <a:pt x="19" y="93"/>
                      <a:pt x="19" y="93"/>
                    </a:cubicBezTo>
                    <a:cubicBezTo>
                      <a:pt x="19" y="93"/>
                      <a:pt x="19" y="94"/>
                      <a:pt x="20" y="94"/>
                    </a:cubicBezTo>
                    <a:cubicBezTo>
                      <a:pt x="20" y="95"/>
                      <a:pt x="21" y="94"/>
                      <a:pt x="21" y="94"/>
                    </a:cubicBezTo>
                    <a:close/>
                    <a:moveTo>
                      <a:pt x="71" y="75"/>
                    </a:moveTo>
                    <a:cubicBezTo>
                      <a:pt x="71" y="75"/>
                      <a:pt x="71" y="75"/>
                      <a:pt x="71" y="75"/>
                    </a:cubicBezTo>
                    <a:cubicBezTo>
                      <a:pt x="71" y="76"/>
                      <a:pt x="71" y="76"/>
                      <a:pt x="71" y="76"/>
                    </a:cubicBezTo>
                    <a:cubicBezTo>
                      <a:pt x="71" y="76"/>
                      <a:pt x="71" y="76"/>
                      <a:pt x="72" y="76"/>
                    </a:cubicBezTo>
                    <a:cubicBezTo>
                      <a:pt x="72" y="75"/>
                      <a:pt x="72" y="76"/>
                      <a:pt x="73" y="76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6"/>
                      <a:pt x="75" y="74"/>
                      <a:pt x="75" y="74"/>
                    </a:cubicBezTo>
                    <a:cubicBezTo>
                      <a:pt x="75" y="74"/>
                      <a:pt x="75" y="74"/>
                      <a:pt x="76" y="74"/>
                    </a:cubicBezTo>
                    <a:cubicBezTo>
                      <a:pt x="76" y="74"/>
                      <a:pt x="77" y="74"/>
                      <a:pt x="77" y="73"/>
                    </a:cubicBezTo>
                    <a:cubicBezTo>
                      <a:pt x="77" y="73"/>
                      <a:pt x="77" y="73"/>
                      <a:pt x="78" y="73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79" y="71"/>
                      <a:pt x="80" y="71"/>
                      <a:pt x="80" y="71"/>
                    </a:cubicBezTo>
                    <a:cubicBezTo>
                      <a:pt x="81" y="70"/>
                      <a:pt x="81" y="70"/>
                      <a:pt x="81" y="69"/>
                    </a:cubicBezTo>
                    <a:cubicBezTo>
                      <a:pt x="81" y="69"/>
                      <a:pt x="80" y="69"/>
                      <a:pt x="80" y="70"/>
                    </a:cubicBezTo>
                    <a:cubicBezTo>
                      <a:pt x="79" y="70"/>
                      <a:pt x="78" y="70"/>
                      <a:pt x="78" y="70"/>
                    </a:cubicBezTo>
                    <a:cubicBezTo>
                      <a:pt x="78" y="71"/>
                      <a:pt x="77" y="71"/>
                      <a:pt x="77" y="71"/>
                    </a:cubicBezTo>
                    <a:cubicBezTo>
                      <a:pt x="76" y="71"/>
                      <a:pt x="75" y="72"/>
                      <a:pt x="74" y="72"/>
                    </a:cubicBezTo>
                    <a:cubicBezTo>
                      <a:pt x="74" y="72"/>
                      <a:pt x="74" y="73"/>
                      <a:pt x="73" y="74"/>
                    </a:cubicBezTo>
                    <a:cubicBezTo>
                      <a:pt x="73" y="74"/>
                      <a:pt x="73" y="74"/>
                      <a:pt x="73" y="75"/>
                    </a:cubicBezTo>
                    <a:cubicBezTo>
                      <a:pt x="72" y="75"/>
                      <a:pt x="71" y="75"/>
                      <a:pt x="71" y="7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17">
                <a:extLst>
                  <a:ext uri="{FF2B5EF4-FFF2-40B4-BE49-F238E27FC236}">
                    <a16:creationId xmlns:a16="http://schemas.microsoft.com/office/drawing/2014/main" id="{0B7665D7-BD16-954A-8220-2F7B20F25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42694" y="4459507"/>
                <a:ext cx="519902" cy="355551"/>
              </a:xfrm>
              <a:custGeom>
                <a:avLst/>
                <a:gdLst>
                  <a:gd name="T0" fmla="*/ 4 w 169"/>
                  <a:gd name="T1" fmla="*/ 28 h 119"/>
                  <a:gd name="T2" fmla="*/ 17 w 169"/>
                  <a:gd name="T3" fmla="*/ 23 h 119"/>
                  <a:gd name="T4" fmla="*/ 24 w 169"/>
                  <a:gd name="T5" fmla="*/ 19 h 119"/>
                  <a:gd name="T6" fmla="*/ 29 w 169"/>
                  <a:gd name="T7" fmla="*/ 16 h 119"/>
                  <a:gd name="T8" fmla="*/ 32 w 169"/>
                  <a:gd name="T9" fmla="*/ 14 h 119"/>
                  <a:gd name="T10" fmla="*/ 38 w 169"/>
                  <a:gd name="T11" fmla="*/ 12 h 119"/>
                  <a:gd name="T12" fmla="*/ 44 w 169"/>
                  <a:gd name="T13" fmla="*/ 11 h 119"/>
                  <a:gd name="T14" fmla="*/ 48 w 169"/>
                  <a:gd name="T15" fmla="*/ 8 h 119"/>
                  <a:gd name="T16" fmla="*/ 56 w 169"/>
                  <a:gd name="T17" fmla="*/ 7 h 119"/>
                  <a:gd name="T18" fmla="*/ 55 w 169"/>
                  <a:gd name="T19" fmla="*/ 2 h 119"/>
                  <a:gd name="T20" fmla="*/ 63 w 169"/>
                  <a:gd name="T21" fmla="*/ 0 h 119"/>
                  <a:gd name="T22" fmla="*/ 69 w 169"/>
                  <a:gd name="T23" fmla="*/ 4 h 119"/>
                  <a:gd name="T24" fmla="*/ 73 w 169"/>
                  <a:gd name="T25" fmla="*/ 8 h 119"/>
                  <a:gd name="T26" fmla="*/ 72 w 169"/>
                  <a:gd name="T27" fmla="*/ 11 h 119"/>
                  <a:gd name="T28" fmla="*/ 78 w 169"/>
                  <a:gd name="T29" fmla="*/ 12 h 119"/>
                  <a:gd name="T30" fmla="*/ 85 w 169"/>
                  <a:gd name="T31" fmla="*/ 10 h 119"/>
                  <a:gd name="T32" fmla="*/ 88 w 169"/>
                  <a:gd name="T33" fmla="*/ 13 h 119"/>
                  <a:gd name="T34" fmla="*/ 95 w 169"/>
                  <a:gd name="T35" fmla="*/ 16 h 119"/>
                  <a:gd name="T36" fmla="*/ 95 w 169"/>
                  <a:gd name="T37" fmla="*/ 21 h 119"/>
                  <a:gd name="T38" fmla="*/ 91 w 169"/>
                  <a:gd name="T39" fmla="*/ 27 h 119"/>
                  <a:gd name="T40" fmla="*/ 95 w 169"/>
                  <a:gd name="T41" fmla="*/ 34 h 119"/>
                  <a:gd name="T42" fmla="*/ 106 w 169"/>
                  <a:gd name="T43" fmla="*/ 41 h 119"/>
                  <a:gd name="T44" fmla="*/ 116 w 169"/>
                  <a:gd name="T45" fmla="*/ 45 h 119"/>
                  <a:gd name="T46" fmla="*/ 123 w 169"/>
                  <a:gd name="T47" fmla="*/ 47 h 119"/>
                  <a:gd name="T48" fmla="*/ 123 w 169"/>
                  <a:gd name="T49" fmla="*/ 53 h 119"/>
                  <a:gd name="T50" fmla="*/ 119 w 169"/>
                  <a:gd name="T51" fmla="*/ 59 h 119"/>
                  <a:gd name="T52" fmla="*/ 110 w 169"/>
                  <a:gd name="T53" fmla="*/ 64 h 119"/>
                  <a:gd name="T54" fmla="*/ 119 w 169"/>
                  <a:gd name="T55" fmla="*/ 66 h 119"/>
                  <a:gd name="T56" fmla="*/ 125 w 169"/>
                  <a:gd name="T57" fmla="*/ 71 h 119"/>
                  <a:gd name="T58" fmla="*/ 140 w 169"/>
                  <a:gd name="T59" fmla="*/ 76 h 119"/>
                  <a:gd name="T60" fmla="*/ 147 w 169"/>
                  <a:gd name="T61" fmla="*/ 76 h 119"/>
                  <a:gd name="T62" fmla="*/ 158 w 169"/>
                  <a:gd name="T63" fmla="*/ 75 h 119"/>
                  <a:gd name="T64" fmla="*/ 155 w 169"/>
                  <a:gd name="T65" fmla="*/ 83 h 119"/>
                  <a:gd name="T66" fmla="*/ 156 w 169"/>
                  <a:gd name="T67" fmla="*/ 87 h 119"/>
                  <a:gd name="T68" fmla="*/ 164 w 169"/>
                  <a:gd name="T69" fmla="*/ 93 h 119"/>
                  <a:gd name="T70" fmla="*/ 158 w 169"/>
                  <a:gd name="T71" fmla="*/ 96 h 119"/>
                  <a:gd name="T72" fmla="*/ 164 w 169"/>
                  <a:gd name="T73" fmla="*/ 101 h 119"/>
                  <a:gd name="T74" fmla="*/ 167 w 169"/>
                  <a:gd name="T75" fmla="*/ 111 h 119"/>
                  <a:gd name="T76" fmla="*/ 162 w 169"/>
                  <a:gd name="T77" fmla="*/ 114 h 119"/>
                  <a:gd name="T78" fmla="*/ 154 w 169"/>
                  <a:gd name="T79" fmla="*/ 119 h 119"/>
                  <a:gd name="T80" fmla="*/ 142 w 169"/>
                  <a:gd name="T81" fmla="*/ 107 h 119"/>
                  <a:gd name="T82" fmla="*/ 138 w 169"/>
                  <a:gd name="T83" fmla="*/ 98 h 119"/>
                  <a:gd name="T84" fmla="*/ 129 w 169"/>
                  <a:gd name="T85" fmla="*/ 97 h 119"/>
                  <a:gd name="T86" fmla="*/ 126 w 169"/>
                  <a:gd name="T87" fmla="*/ 85 h 119"/>
                  <a:gd name="T88" fmla="*/ 114 w 169"/>
                  <a:gd name="T89" fmla="*/ 91 h 119"/>
                  <a:gd name="T90" fmla="*/ 101 w 169"/>
                  <a:gd name="T91" fmla="*/ 90 h 119"/>
                  <a:gd name="T92" fmla="*/ 96 w 169"/>
                  <a:gd name="T93" fmla="*/ 86 h 119"/>
                  <a:gd name="T94" fmla="*/ 88 w 169"/>
                  <a:gd name="T95" fmla="*/ 84 h 119"/>
                  <a:gd name="T96" fmla="*/ 76 w 169"/>
                  <a:gd name="T97" fmla="*/ 88 h 119"/>
                  <a:gd name="T98" fmla="*/ 69 w 169"/>
                  <a:gd name="T99" fmla="*/ 84 h 119"/>
                  <a:gd name="T100" fmla="*/ 56 w 169"/>
                  <a:gd name="T101" fmla="*/ 80 h 119"/>
                  <a:gd name="T102" fmla="*/ 41 w 169"/>
                  <a:gd name="T103" fmla="*/ 83 h 119"/>
                  <a:gd name="T104" fmla="*/ 30 w 169"/>
                  <a:gd name="T105" fmla="*/ 83 h 119"/>
                  <a:gd name="T106" fmla="*/ 26 w 169"/>
                  <a:gd name="T107" fmla="*/ 77 h 119"/>
                  <a:gd name="T108" fmla="*/ 20 w 169"/>
                  <a:gd name="T109" fmla="*/ 71 h 119"/>
                  <a:gd name="T110" fmla="*/ 15 w 169"/>
                  <a:gd name="T111" fmla="*/ 61 h 119"/>
                  <a:gd name="T112" fmla="*/ 18 w 169"/>
                  <a:gd name="T113" fmla="*/ 46 h 119"/>
                  <a:gd name="T114" fmla="*/ 13 w 169"/>
                  <a:gd name="T115" fmla="*/ 37 h 119"/>
                  <a:gd name="T116" fmla="*/ 2 w 169"/>
                  <a:gd name="T117" fmla="*/ 3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" h="119">
                    <a:moveTo>
                      <a:pt x="2" y="33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6" y="28"/>
                      <a:pt x="7" y="27"/>
                    </a:cubicBezTo>
                    <a:cubicBezTo>
                      <a:pt x="9" y="27"/>
                      <a:pt x="15" y="25"/>
                      <a:pt x="15" y="25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1"/>
                      <a:pt x="19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20"/>
                      <a:pt x="24" y="19"/>
                      <a:pt x="24" y="19"/>
                    </a:cubicBezTo>
                    <a:cubicBezTo>
                      <a:pt x="24" y="19"/>
                      <a:pt x="24" y="18"/>
                      <a:pt x="25" y="18"/>
                    </a:cubicBezTo>
                    <a:cubicBezTo>
                      <a:pt x="25" y="18"/>
                      <a:pt x="26" y="18"/>
                      <a:pt x="27" y="17"/>
                    </a:cubicBezTo>
                    <a:cubicBezTo>
                      <a:pt x="28" y="17"/>
                      <a:pt x="28" y="17"/>
                      <a:pt x="29" y="16"/>
                    </a:cubicBezTo>
                    <a:cubicBezTo>
                      <a:pt x="29" y="16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1" y="13"/>
                      <a:pt x="32" y="14"/>
                      <a:pt x="32" y="14"/>
                    </a:cubicBezTo>
                    <a:cubicBezTo>
                      <a:pt x="32" y="14"/>
                      <a:pt x="34" y="14"/>
                      <a:pt x="35" y="14"/>
                    </a:cubicBezTo>
                    <a:cubicBezTo>
                      <a:pt x="35" y="14"/>
                      <a:pt x="37" y="13"/>
                      <a:pt x="37" y="13"/>
                    </a:cubicBezTo>
                    <a:cubicBezTo>
                      <a:pt x="37" y="13"/>
                      <a:pt x="37" y="12"/>
                      <a:pt x="38" y="12"/>
                    </a:cubicBezTo>
                    <a:cubicBezTo>
                      <a:pt x="39" y="12"/>
                      <a:pt x="40" y="12"/>
                      <a:pt x="41" y="12"/>
                    </a:cubicBezTo>
                    <a:cubicBezTo>
                      <a:pt x="41" y="12"/>
                      <a:pt x="43" y="12"/>
                      <a:pt x="43" y="12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5" y="11"/>
                      <a:pt x="44" y="10"/>
                      <a:pt x="45" y="11"/>
                    </a:cubicBezTo>
                    <a:cubicBezTo>
                      <a:pt x="46" y="11"/>
                      <a:pt x="45" y="12"/>
                      <a:pt x="46" y="11"/>
                    </a:cubicBezTo>
                    <a:cubicBezTo>
                      <a:pt x="47" y="10"/>
                      <a:pt x="48" y="8"/>
                      <a:pt x="48" y="8"/>
                    </a:cubicBezTo>
                    <a:cubicBezTo>
                      <a:pt x="48" y="8"/>
                      <a:pt x="47" y="8"/>
                      <a:pt x="49" y="8"/>
                    </a:cubicBezTo>
                    <a:cubicBezTo>
                      <a:pt x="51" y="8"/>
                      <a:pt x="51" y="8"/>
                      <a:pt x="53" y="8"/>
                    </a:cubicBezTo>
                    <a:cubicBezTo>
                      <a:pt x="54" y="8"/>
                      <a:pt x="56" y="7"/>
                      <a:pt x="56" y="7"/>
                    </a:cubicBezTo>
                    <a:cubicBezTo>
                      <a:pt x="57" y="7"/>
                      <a:pt x="58" y="6"/>
                      <a:pt x="58" y="6"/>
                    </a:cubicBezTo>
                    <a:cubicBezTo>
                      <a:pt x="58" y="5"/>
                      <a:pt x="54" y="3"/>
                      <a:pt x="54" y="3"/>
                    </a:cubicBezTo>
                    <a:cubicBezTo>
                      <a:pt x="54" y="3"/>
                      <a:pt x="52" y="2"/>
                      <a:pt x="55" y="2"/>
                    </a:cubicBezTo>
                    <a:cubicBezTo>
                      <a:pt x="58" y="3"/>
                      <a:pt x="59" y="3"/>
                      <a:pt x="59" y="3"/>
                    </a:cubicBezTo>
                    <a:cubicBezTo>
                      <a:pt x="60" y="3"/>
                      <a:pt x="60" y="2"/>
                      <a:pt x="61" y="2"/>
                    </a:cubicBezTo>
                    <a:cubicBezTo>
                      <a:pt x="62" y="1"/>
                      <a:pt x="63" y="0"/>
                      <a:pt x="63" y="0"/>
                    </a:cubicBezTo>
                    <a:cubicBezTo>
                      <a:pt x="64" y="0"/>
                      <a:pt x="66" y="2"/>
                      <a:pt x="66" y="2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9" y="4"/>
                      <a:pt x="69" y="4"/>
                      <a:pt x="69" y="4"/>
                    </a:cubicBezTo>
                    <a:cubicBezTo>
                      <a:pt x="69" y="4"/>
                      <a:pt x="70" y="3"/>
                      <a:pt x="71" y="4"/>
                    </a:cubicBezTo>
                    <a:cubicBezTo>
                      <a:pt x="72" y="4"/>
                      <a:pt x="74" y="6"/>
                      <a:pt x="74" y="6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69" y="9"/>
                      <a:pt x="69" y="11"/>
                      <a:pt x="70" y="11"/>
                    </a:cubicBezTo>
                    <a:cubicBezTo>
                      <a:pt x="70" y="11"/>
                      <a:pt x="71" y="12"/>
                      <a:pt x="72" y="11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3" y="10"/>
                      <a:pt x="76" y="10"/>
                      <a:pt x="76" y="11"/>
                    </a:cubicBezTo>
                    <a:cubicBezTo>
                      <a:pt x="76" y="11"/>
                      <a:pt x="78" y="12"/>
                      <a:pt x="78" y="12"/>
                    </a:cubicBezTo>
                    <a:cubicBezTo>
                      <a:pt x="79" y="11"/>
                      <a:pt x="80" y="11"/>
                      <a:pt x="81" y="11"/>
                    </a:cubicBezTo>
                    <a:cubicBezTo>
                      <a:pt x="81" y="11"/>
                      <a:pt x="82" y="12"/>
                      <a:pt x="83" y="12"/>
                    </a:cubicBezTo>
                    <a:cubicBezTo>
                      <a:pt x="84" y="12"/>
                      <a:pt x="85" y="10"/>
                      <a:pt x="85" y="10"/>
                    </a:cubicBezTo>
                    <a:cubicBezTo>
                      <a:pt x="85" y="10"/>
                      <a:pt x="86" y="10"/>
                      <a:pt x="86" y="11"/>
                    </a:cubicBezTo>
                    <a:cubicBezTo>
                      <a:pt x="87" y="11"/>
                      <a:pt x="86" y="11"/>
                      <a:pt x="87" y="12"/>
                    </a:cubicBezTo>
                    <a:cubicBezTo>
                      <a:pt x="87" y="13"/>
                      <a:pt x="87" y="13"/>
                      <a:pt x="88" y="13"/>
                    </a:cubicBezTo>
                    <a:cubicBezTo>
                      <a:pt x="89" y="14"/>
                      <a:pt x="91" y="14"/>
                      <a:pt x="91" y="15"/>
                    </a:cubicBezTo>
                    <a:cubicBezTo>
                      <a:pt x="91" y="15"/>
                      <a:pt x="92" y="17"/>
                      <a:pt x="93" y="17"/>
                    </a:cubicBezTo>
                    <a:cubicBezTo>
                      <a:pt x="94" y="16"/>
                      <a:pt x="94" y="16"/>
                      <a:pt x="95" y="16"/>
                    </a:cubicBezTo>
                    <a:cubicBezTo>
                      <a:pt x="96" y="17"/>
                      <a:pt x="98" y="16"/>
                      <a:pt x="98" y="17"/>
                    </a:cubicBezTo>
                    <a:cubicBezTo>
                      <a:pt x="97" y="18"/>
                      <a:pt x="97" y="19"/>
                      <a:pt x="97" y="20"/>
                    </a:cubicBezTo>
                    <a:cubicBezTo>
                      <a:pt x="97" y="20"/>
                      <a:pt x="96" y="21"/>
                      <a:pt x="95" y="21"/>
                    </a:cubicBezTo>
                    <a:cubicBezTo>
                      <a:pt x="94" y="21"/>
                      <a:pt x="93" y="22"/>
                      <a:pt x="93" y="22"/>
                    </a:cubicBezTo>
                    <a:cubicBezTo>
                      <a:pt x="93" y="23"/>
                      <a:pt x="92" y="24"/>
                      <a:pt x="92" y="25"/>
                    </a:cubicBezTo>
                    <a:cubicBezTo>
                      <a:pt x="91" y="26"/>
                      <a:pt x="91" y="27"/>
                      <a:pt x="91" y="27"/>
                    </a:cubicBezTo>
                    <a:cubicBezTo>
                      <a:pt x="90" y="28"/>
                      <a:pt x="90" y="28"/>
                      <a:pt x="90" y="28"/>
                    </a:cubicBezTo>
                    <a:cubicBezTo>
                      <a:pt x="90" y="29"/>
                      <a:pt x="93" y="33"/>
                      <a:pt x="93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2" y="40"/>
                      <a:pt x="104" y="41"/>
                      <a:pt x="106" y="41"/>
                    </a:cubicBezTo>
                    <a:cubicBezTo>
                      <a:pt x="108" y="42"/>
                      <a:pt x="110" y="42"/>
                      <a:pt x="110" y="42"/>
                    </a:cubicBezTo>
                    <a:cubicBezTo>
                      <a:pt x="113" y="45"/>
                      <a:pt x="113" y="45"/>
                      <a:pt x="113" y="45"/>
                    </a:cubicBezTo>
                    <a:cubicBezTo>
                      <a:pt x="113" y="45"/>
                      <a:pt x="115" y="45"/>
                      <a:pt x="116" y="45"/>
                    </a:cubicBezTo>
                    <a:cubicBezTo>
                      <a:pt x="116" y="46"/>
                      <a:pt x="119" y="46"/>
                      <a:pt x="119" y="46"/>
                    </a:cubicBezTo>
                    <a:cubicBezTo>
                      <a:pt x="121" y="46"/>
                      <a:pt x="121" y="46"/>
                      <a:pt x="121" y="46"/>
                    </a:cubicBezTo>
                    <a:cubicBezTo>
                      <a:pt x="121" y="46"/>
                      <a:pt x="122" y="45"/>
                      <a:pt x="123" y="47"/>
                    </a:cubicBezTo>
                    <a:cubicBezTo>
                      <a:pt x="123" y="48"/>
                      <a:pt x="124" y="50"/>
                      <a:pt x="124" y="50"/>
                    </a:cubicBezTo>
                    <a:cubicBezTo>
                      <a:pt x="124" y="50"/>
                      <a:pt x="124" y="51"/>
                      <a:pt x="124" y="52"/>
                    </a:cubicBezTo>
                    <a:cubicBezTo>
                      <a:pt x="123" y="52"/>
                      <a:pt x="123" y="52"/>
                      <a:pt x="123" y="53"/>
                    </a:cubicBezTo>
                    <a:cubicBezTo>
                      <a:pt x="123" y="53"/>
                      <a:pt x="123" y="57"/>
                      <a:pt x="123" y="57"/>
                    </a:cubicBezTo>
                    <a:cubicBezTo>
                      <a:pt x="123" y="57"/>
                      <a:pt x="123" y="58"/>
                      <a:pt x="122" y="58"/>
                    </a:cubicBezTo>
                    <a:cubicBezTo>
                      <a:pt x="120" y="59"/>
                      <a:pt x="120" y="59"/>
                      <a:pt x="119" y="59"/>
                    </a:cubicBezTo>
                    <a:cubicBezTo>
                      <a:pt x="117" y="59"/>
                      <a:pt x="114" y="60"/>
                      <a:pt x="113" y="61"/>
                    </a:cubicBezTo>
                    <a:cubicBezTo>
                      <a:pt x="113" y="61"/>
                      <a:pt x="111" y="61"/>
                      <a:pt x="111" y="61"/>
                    </a:cubicBezTo>
                    <a:cubicBezTo>
                      <a:pt x="111" y="62"/>
                      <a:pt x="110" y="64"/>
                      <a:pt x="110" y="64"/>
                    </a:cubicBezTo>
                    <a:cubicBezTo>
                      <a:pt x="110" y="64"/>
                      <a:pt x="110" y="66"/>
                      <a:pt x="112" y="66"/>
                    </a:cubicBezTo>
                    <a:cubicBezTo>
                      <a:pt x="115" y="66"/>
                      <a:pt x="115" y="66"/>
                      <a:pt x="116" y="66"/>
                    </a:cubicBezTo>
                    <a:cubicBezTo>
                      <a:pt x="117" y="66"/>
                      <a:pt x="117" y="65"/>
                      <a:pt x="119" y="66"/>
                    </a:cubicBezTo>
                    <a:cubicBezTo>
                      <a:pt x="120" y="66"/>
                      <a:pt x="121" y="68"/>
                      <a:pt x="121" y="68"/>
                    </a:cubicBezTo>
                    <a:cubicBezTo>
                      <a:pt x="123" y="70"/>
                      <a:pt x="123" y="70"/>
                      <a:pt x="123" y="70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31" y="71"/>
                      <a:pt x="131" y="71"/>
                      <a:pt x="131" y="71"/>
                    </a:cubicBezTo>
                    <a:cubicBezTo>
                      <a:pt x="135" y="75"/>
                      <a:pt x="135" y="75"/>
                      <a:pt x="135" y="75"/>
                    </a:cubicBezTo>
                    <a:cubicBezTo>
                      <a:pt x="140" y="76"/>
                      <a:pt x="140" y="76"/>
                      <a:pt x="140" y="76"/>
                    </a:cubicBezTo>
                    <a:cubicBezTo>
                      <a:pt x="140" y="76"/>
                      <a:pt x="140" y="79"/>
                      <a:pt x="141" y="79"/>
                    </a:cubicBezTo>
                    <a:cubicBezTo>
                      <a:pt x="143" y="79"/>
                      <a:pt x="144" y="78"/>
                      <a:pt x="144" y="78"/>
                    </a:cubicBezTo>
                    <a:cubicBezTo>
                      <a:pt x="144" y="78"/>
                      <a:pt x="146" y="76"/>
                      <a:pt x="147" y="76"/>
                    </a:cubicBezTo>
                    <a:cubicBezTo>
                      <a:pt x="149" y="75"/>
                      <a:pt x="148" y="74"/>
                      <a:pt x="150" y="75"/>
                    </a:cubicBezTo>
                    <a:cubicBezTo>
                      <a:pt x="152" y="77"/>
                      <a:pt x="156" y="75"/>
                      <a:pt x="156" y="75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8" y="78"/>
                      <a:pt x="158" y="78"/>
                      <a:pt x="158" y="78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4" y="84"/>
                      <a:pt x="154" y="84"/>
                      <a:pt x="154" y="84"/>
                    </a:cubicBezTo>
                    <a:cubicBezTo>
                      <a:pt x="154" y="84"/>
                      <a:pt x="154" y="85"/>
                      <a:pt x="154" y="86"/>
                    </a:cubicBezTo>
                    <a:cubicBezTo>
                      <a:pt x="155" y="86"/>
                      <a:pt x="156" y="87"/>
                      <a:pt x="156" y="87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3" y="90"/>
                      <a:pt x="163" y="90"/>
                      <a:pt x="163" y="90"/>
                    </a:cubicBezTo>
                    <a:cubicBezTo>
                      <a:pt x="163" y="90"/>
                      <a:pt x="163" y="93"/>
                      <a:pt x="164" y="93"/>
                    </a:cubicBezTo>
                    <a:cubicBezTo>
                      <a:pt x="165" y="93"/>
                      <a:pt x="167" y="94"/>
                      <a:pt x="167" y="94"/>
                    </a:cubicBezTo>
                    <a:cubicBezTo>
                      <a:pt x="167" y="94"/>
                      <a:pt x="163" y="97"/>
                      <a:pt x="162" y="97"/>
                    </a:cubicBezTo>
                    <a:cubicBezTo>
                      <a:pt x="161" y="97"/>
                      <a:pt x="158" y="96"/>
                      <a:pt x="158" y="96"/>
                    </a:cubicBezTo>
                    <a:cubicBezTo>
                      <a:pt x="159" y="100"/>
                      <a:pt x="159" y="100"/>
                      <a:pt x="159" y="100"/>
                    </a:cubicBezTo>
                    <a:cubicBezTo>
                      <a:pt x="163" y="100"/>
                      <a:pt x="163" y="100"/>
                      <a:pt x="163" y="100"/>
                    </a:cubicBezTo>
                    <a:cubicBezTo>
                      <a:pt x="163" y="100"/>
                      <a:pt x="163" y="100"/>
                      <a:pt x="164" y="101"/>
                    </a:cubicBezTo>
                    <a:cubicBezTo>
                      <a:pt x="164" y="102"/>
                      <a:pt x="165" y="103"/>
                      <a:pt x="165" y="103"/>
                    </a:cubicBezTo>
                    <a:cubicBezTo>
                      <a:pt x="165" y="103"/>
                      <a:pt x="169" y="102"/>
                      <a:pt x="169" y="106"/>
                    </a:cubicBezTo>
                    <a:cubicBezTo>
                      <a:pt x="168" y="107"/>
                      <a:pt x="167" y="110"/>
                      <a:pt x="167" y="111"/>
                    </a:cubicBezTo>
                    <a:cubicBezTo>
                      <a:pt x="168" y="111"/>
                      <a:pt x="168" y="112"/>
                      <a:pt x="168" y="112"/>
                    </a:cubicBezTo>
                    <a:cubicBezTo>
                      <a:pt x="166" y="114"/>
                      <a:pt x="166" y="114"/>
                      <a:pt x="166" y="114"/>
                    </a:cubicBezTo>
                    <a:cubicBezTo>
                      <a:pt x="162" y="114"/>
                      <a:pt x="162" y="114"/>
                      <a:pt x="162" y="114"/>
                    </a:cubicBezTo>
                    <a:cubicBezTo>
                      <a:pt x="158" y="116"/>
                      <a:pt x="158" y="116"/>
                      <a:pt x="158" y="116"/>
                    </a:cubicBezTo>
                    <a:cubicBezTo>
                      <a:pt x="156" y="118"/>
                      <a:pt x="156" y="118"/>
                      <a:pt x="156" y="118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51" y="115"/>
                      <a:pt x="151" y="115"/>
                      <a:pt x="151" y="115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2" y="107"/>
                      <a:pt x="142" y="107"/>
                      <a:pt x="142" y="107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8" y="98"/>
                      <a:pt x="137" y="98"/>
                      <a:pt x="135" y="98"/>
                    </a:cubicBezTo>
                    <a:cubicBezTo>
                      <a:pt x="134" y="98"/>
                      <a:pt x="131" y="97"/>
                      <a:pt x="131" y="97"/>
                    </a:cubicBezTo>
                    <a:cubicBezTo>
                      <a:pt x="129" y="97"/>
                      <a:pt x="129" y="97"/>
                      <a:pt x="129" y="97"/>
                    </a:cubicBezTo>
                    <a:cubicBezTo>
                      <a:pt x="129" y="92"/>
                      <a:pt x="129" y="92"/>
                      <a:pt x="129" y="92"/>
                    </a:cubicBezTo>
                    <a:cubicBezTo>
                      <a:pt x="129" y="92"/>
                      <a:pt x="128" y="88"/>
                      <a:pt x="127" y="88"/>
                    </a:cubicBezTo>
                    <a:cubicBezTo>
                      <a:pt x="127" y="87"/>
                      <a:pt x="126" y="85"/>
                      <a:pt x="126" y="85"/>
                    </a:cubicBezTo>
                    <a:cubicBezTo>
                      <a:pt x="126" y="85"/>
                      <a:pt x="123" y="86"/>
                      <a:pt x="121" y="86"/>
                    </a:cubicBezTo>
                    <a:cubicBezTo>
                      <a:pt x="120" y="87"/>
                      <a:pt x="118" y="88"/>
                      <a:pt x="117" y="89"/>
                    </a:cubicBezTo>
                    <a:cubicBezTo>
                      <a:pt x="116" y="90"/>
                      <a:pt x="114" y="91"/>
                      <a:pt x="114" y="91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99" y="94"/>
                      <a:pt x="99" y="94"/>
                      <a:pt x="99" y="94"/>
                    </a:cubicBezTo>
                    <a:cubicBezTo>
                      <a:pt x="99" y="94"/>
                      <a:pt x="98" y="92"/>
                      <a:pt x="97" y="91"/>
                    </a:cubicBezTo>
                    <a:cubicBezTo>
                      <a:pt x="97" y="89"/>
                      <a:pt x="96" y="86"/>
                      <a:pt x="96" y="86"/>
                    </a:cubicBezTo>
                    <a:cubicBezTo>
                      <a:pt x="96" y="86"/>
                      <a:pt x="95" y="85"/>
                      <a:pt x="94" y="85"/>
                    </a:cubicBezTo>
                    <a:cubicBezTo>
                      <a:pt x="93" y="85"/>
                      <a:pt x="91" y="84"/>
                      <a:pt x="91" y="84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5" y="88"/>
                      <a:pt x="85" y="88"/>
                      <a:pt x="85" y="88"/>
                    </a:cubicBezTo>
                    <a:cubicBezTo>
                      <a:pt x="80" y="90"/>
                      <a:pt x="80" y="90"/>
                      <a:pt x="80" y="90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5" y="86"/>
                      <a:pt x="74" y="87"/>
                    </a:cubicBezTo>
                    <a:cubicBezTo>
                      <a:pt x="73" y="87"/>
                      <a:pt x="70" y="86"/>
                      <a:pt x="70" y="86"/>
                    </a:cubicBezTo>
                    <a:cubicBezTo>
                      <a:pt x="70" y="86"/>
                      <a:pt x="69" y="85"/>
                      <a:pt x="69" y="84"/>
                    </a:cubicBezTo>
                    <a:cubicBezTo>
                      <a:pt x="69" y="83"/>
                      <a:pt x="66" y="81"/>
                      <a:pt x="66" y="81"/>
                    </a:cubicBezTo>
                    <a:cubicBezTo>
                      <a:pt x="66" y="81"/>
                      <a:pt x="62" y="79"/>
                      <a:pt x="61" y="79"/>
                    </a:cubicBezTo>
                    <a:cubicBezTo>
                      <a:pt x="60" y="80"/>
                      <a:pt x="57" y="80"/>
                      <a:pt x="56" y="80"/>
                    </a:cubicBezTo>
                    <a:cubicBezTo>
                      <a:pt x="54" y="80"/>
                      <a:pt x="49" y="79"/>
                      <a:pt x="49" y="79"/>
                    </a:cubicBezTo>
                    <a:cubicBezTo>
                      <a:pt x="45" y="82"/>
                      <a:pt x="45" y="82"/>
                      <a:pt x="45" y="82"/>
                    </a:cubicBezTo>
                    <a:cubicBezTo>
                      <a:pt x="45" y="82"/>
                      <a:pt x="43" y="82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4" y="83"/>
                      <a:pt x="33" y="83"/>
                    </a:cubicBezTo>
                    <a:cubicBezTo>
                      <a:pt x="32" y="83"/>
                      <a:pt x="32" y="83"/>
                      <a:pt x="30" y="83"/>
                    </a:cubicBezTo>
                    <a:cubicBezTo>
                      <a:pt x="28" y="83"/>
                      <a:pt x="23" y="83"/>
                      <a:pt x="23" y="83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6" y="80"/>
                      <a:pt x="27" y="78"/>
                      <a:pt x="26" y="77"/>
                    </a:cubicBezTo>
                    <a:cubicBezTo>
                      <a:pt x="25" y="76"/>
                      <a:pt x="25" y="75"/>
                      <a:pt x="24" y="75"/>
                    </a:cubicBezTo>
                    <a:cubicBezTo>
                      <a:pt x="23" y="74"/>
                      <a:pt x="20" y="72"/>
                      <a:pt x="20" y="72"/>
                    </a:cubicBezTo>
                    <a:cubicBezTo>
                      <a:pt x="20" y="72"/>
                      <a:pt x="20" y="72"/>
                      <a:pt x="20" y="71"/>
                    </a:cubicBezTo>
                    <a:cubicBezTo>
                      <a:pt x="19" y="70"/>
                      <a:pt x="18" y="67"/>
                      <a:pt x="18" y="67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7" y="65"/>
                      <a:pt x="14" y="63"/>
                      <a:pt x="15" y="61"/>
                    </a:cubicBezTo>
                    <a:cubicBezTo>
                      <a:pt x="16" y="59"/>
                      <a:pt x="18" y="54"/>
                      <a:pt x="18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3"/>
                      <a:pt x="15" y="43"/>
                      <a:pt x="14" y="41"/>
                    </a:cubicBezTo>
                    <a:cubicBezTo>
                      <a:pt x="14" y="38"/>
                      <a:pt x="14" y="38"/>
                      <a:pt x="13" y="37"/>
                    </a:cubicBezTo>
                    <a:cubicBezTo>
                      <a:pt x="12" y="35"/>
                      <a:pt x="8" y="34"/>
                      <a:pt x="8" y="34"/>
                    </a:cubicBezTo>
                    <a:cubicBezTo>
                      <a:pt x="3" y="34"/>
                      <a:pt x="3" y="34"/>
                      <a:pt x="3" y="34"/>
                    </a:cubicBezTo>
                    <a:lnTo>
                      <a:pt x="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19">
                <a:extLst>
                  <a:ext uri="{FF2B5EF4-FFF2-40B4-BE49-F238E27FC236}">
                    <a16:creationId xmlns:a16="http://schemas.microsoft.com/office/drawing/2014/main" id="{84EA1AA4-3C41-2148-A53B-77F80215F0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8878" y="4040618"/>
                <a:ext cx="739745" cy="508137"/>
              </a:xfrm>
              <a:custGeom>
                <a:avLst/>
                <a:gdLst>
                  <a:gd name="T0" fmla="*/ 28 w 240"/>
                  <a:gd name="T1" fmla="*/ 61 h 170"/>
                  <a:gd name="T2" fmla="*/ 31 w 240"/>
                  <a:gd name="T3" fmla="*/ 54 h 170"/>
                  <a:gd name="T4" fmla="*/ 44 w 240"/>
                  <a:gd name="T5" fmla="*/ 55 h 170"/>
                  <a:gd name="T6" fmla="*/ 64 w 240"/>
                  <a:gd name="T7" fmla="*/ 59 h 170"/>
                  <a:gd name="T8" fmla="*/ 96 w 240"/>
                  <a:gd name="T9" fmla="*/ 52 h 170"/>
                  <a:gd name="T10" fmla="*/ 95 w 240"/>
                  <a:gd name="T11" fmla="*/ 41 h 170"/>
                  <a:gd name="T12" fmla="*/ 115 w 240"/>
                  <a:gd name="T13" fmla="*/ 36 h 170"/>
                  <a:gd name="T14" fmla="*/ 127 w 240"/>
                  <a:gd name="T15" fmla="*/ 30 h 170"/>
                  <a:gd name="T16" fmla="*/ 139 w 240"/>
                  <a:gd name="T17" fmla="*/ 24 h 170"/>
                  <a:gd name="T18" fmla="*/ 148 w 240"/>
                  <a:gd name="T19" fmla="*/ 9 h 170"/>
                  <a:gd name="T20" fmla="*/ 168 w 240"/>
                  <a:gd name="T21" fmla="*/ 5 h 170"/>
                  <a:gd name="T22" fmla="*/ 186 w 240"/>
                  <a:gd name="T23" fmla="*/ 1 h 170"/>
                  <a:gd name="T24" fmla="*/ 207 w 240"/>
                  <a:gd name="T25" fmla="*/ 6 h 170"/>
                  <a:gd name="T26" fmla="*/ 218 w 240"/>
                  <a:gd name="T27" fmla="*/ 11 h 170"/>
                  <a:gd name="T28" fmla="*/ 229 w 240"/>
                  <a:gd name="T29" fmla="*/ 17 h 170"/>
                  <a:gd name="T30" fmla="*/ 238 w 240"/>
                  <a:gd name="T31" fmla="*/ 23 h 170"/>
                  <a:gd name="T32" fmla="*/ 234 w 240"/>
                  <a:gd name="T33" fmla="*/ 33 h 170"/>
                  <a:gd name="T34" fmla="*/ 224 w 240"/>
                  <a:gd name="T35" fmla="*/ 39 h 170"/>
                  <a:gd name="T36" fmla="*/ 217 w 240"/>
                  <a:gd name="T37" fmla="*/ 48 h 170"/>
                  <a:gd name="T38" fmla="*/ 213 w 240"/>
                  <a:gd name="T39" fmla="*/ 62 h 170"/>
                  <a:gd name="T40" fmla="*/ 206 w 240"/>
                  <a:gd name="T41" fmla="*/ 75 h 170"/>
                  <a:gd name="T42" fmla="*/ 201 w 240"/>
                  <a:gd name="T43" fmla="*/ 90 h 170"/>
                  <a:gd name="T44" fmla="*/ 199 w 240"/>
                  <a:gd name="T45" fmla="*/ 106 h 170"/>
                  <a:gd name="T46" fmla="*/ 196 w 240"/>
                  <a:gd name="T47" fmla="*/ 117 h 170"/>
                  <a:gd name="T48" fmla="*/ 192 w 240"/>
                  <a:gd name="T49" fmla="*/ 126 h 170"/>
                  <a:gd name="T50" fmla="*/ 177 w 240"/>
                  <a:gd name="T51" fmla="*/ 135 h 170"/>
                  <a:gd name="T52" fmla="*/ 168 w 240"/>
                  <a:gd name="T53" fmla="*/ 139 h 170"/>
                  <a:gd name="T54" fmla="*/ 153 w 240"/>
                  <a:gd name="T55" fmla="*/ 139 h 170"/>
                  <a:gd name="T56" fmla="*/ 139 w 240"/>
                  <a:gd name="T57" fmla="*/ 141 h 170"/>
                  <a:gd name="T58" fmla="*/ 130 w 240"/>
                  <a:gd name="T59" fmla="*/ 144 h 170"/>
                  <a:gd name="T60" fmla="*/ 123 w 240"/>
                  <a:gd name="T61" fmla="*/ 152 h 170"/>
                  <a:gd name="T62" fmla="*/ 115 w 240"/>
                  <a:gd name="T63" fmla="*/ 152 h 170"/>
                  <a:gd name="T64" fmla="*/ 105 w 240"/>
                  <a:gd name="T65" fmla="*/ 159 h 170"/>
                  <a:gd name="T66" fmla="*/ 94 w 240"/>
                  <a:gd name="T67" fmla="*/ 167 h 170"/>
                  <a:gd name="T68" fmla="*/ 80 w 240"/>
                  <a:gd name="T69" fmla="*/ 170 h 170"/>
                  <a:gd name="T70" fmla="*/ 64 w 240"/>
                  <a:gd name="T71" fmla="*/ 168 h 170"/>
                  <a:gd name="T72" fmla="*/ 55 w 240"/>
                  <a:gd name="T73" fmla="*/ 162 h 170"/>
                  <a:gd name="T74" fmla="*/ 42 w 240"/>
                  <a:gd name="T75" fmla="*/ 152 h 170"/>
                  <a:gd name="T76" fmla="*/ 26 w 240"/>
                  <a:gd name="T77" fmla="*/ 143 h 170"/>
                  <a:gd name="T78" fmla="*/ 16 w 240"/>
                  <a:gd name="T79" fmla="*/ 135 h 170"/>
                  <a:gd name="T80" fmla="*/ 7 w 240"/>
                  <a:gd name="T81" fmla="*/ 121 h 170"/>
                  <a:gd name="T82" fmla="*/ 0 w 240"/>
                  <a:gd name="T83" fmla="*/ 117 h 170"/>
                  <a:gd name="T84" fmla="*/ 3 w 240"/>
                  <a:gd name="T85" fmla="*/ 109 h 170"/>
                  <a:gd name="T86" fmla="*/ 8 w 240"/>
                  <a:gd name="T87" fmla="*/ 97 h 170"/>
                  <a:gd name="T88" fmla="*/ 7 w 240"/>
                  <a:gd name="T89" fmla="*/ 88 h 170"/>
                  <a:gd name="T90" fmla="*/ 12 w 240"/>
                  <a:gd name="T91" fmla="*/ 74 h 170"/>
                  <a:gd name="T92" fmla="*/ 8 w 240"/>
                  <a:gd name="T93" fmla="*/ 69 h 170"/>
                  <a:gd name="T94" fmla="*/ 20 w 240"/>
                  <a:gd name="T95" fmla="*/ 70 h 170"/>
                  <a:gd name="T96" fmla="*/ 27 w 240"/>
                  <a:gd name="T97" fmla="*/ 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40" h="170">
                    <a:moveTo>
                      <a:pt x="28" y="61"/>
                    </a:move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9" y="50"/>
                      <a:pt x="39" y="50"/>
                      <a:pt x="39" y="50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64" y="59"/>
                      <a:pt x="64" y="59"/>
                      <a:pt x="64" y="59"/>
                    </a:cubicBezTo>
                    <a:cubicBezTo>
                      <a:pt x="81" y="58"/>
                      <a:pt x="81" y="58"/>
                      <a:pt x="81" y="58"/>
                    </a:cubicBezTo>
                    <a:cubicBezTo>
                      <a:pt x="81" y="58"/>
                      <a:pt x="90" y="57"/>
                      <a:pt x="91" y="56"/>
                    </a:cubicBezTo>
                    <a:cubicBezTo>
                      <a:pt x="92" y="55"/>
                      <a:pt x="98" y="54"/>
                      <a:pt x="96" y="52"/>
                    </a:cubicBezTo>
                    <a:cubicBezTo>
                      <a:pt x="94" y="51"/>
                      <a:pt x="90" y="48"/>
                      <a:pt x="90" y="48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11" y="37"/>
                      <a:pt x="111" y="37"/>
                      <a:pt x="111" y="37"/>
                    </a:cubicBezTo>
                    <a:cubicBezTo>
                      <a:pt x="115" y="36"/>
                      <a:pt x="115" y="36"/>
                      <a:pt x="115" y="36"/>
                    </a:cubicBezTo>
                    <a:cubicBezTo>
                      <a:pt x="117" y="30"/>
                      <a:pt x="117" y="30"/>
                      <a:pt x="117" y="30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7" y="30"/>
                      <a:pt x="127" y="30"/>
                      <a:pt x="127" y="30"/>
                    </a:cubicBezTo>
                    <a:cubicBezTo>
                      <a:pt x="133" y="30"/>
                      <a:pt x="133" y="30"/>
                      <a:pt x="133" y="30"/>
                    </a:cubicBezTo>
                    <a:cubicBezTo>
                      <a:pt x="136" y="26"/>
                      <a:pt x="136" y="26"/>
                      <a:pt x="136" y="26"/>
                    </a:cubicBezTo>
                    <a:cubicBezTo>
                      <a:pt x="139" y="24"/>
                      <a:pt x="139" y="24"/>
                      <a:pt x="139" y="24"/>
                    </a:cubicBezTo>
                    <a:cubicBezTo>
                      <a:pt x="143" y="22"/>
                      <a:pt x="143" y="22"/>
                      <a:pt x="143" y="22"/>
                    </a:cubicBezTo>
                    <a:cubicBezTo>
                      <a:pt x="146" y="16"/>
                      <a:pt x="146" y="16"/>
                      <a:pt x="146" y="16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63" y="2"/>
                      <a:pt x="163" y="2"/>
                      <a:pt x="163" y="2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75" y="4"/>
                      <a:pt x="175" y="4"/>
                      <a:pt x="175" y="4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186" y="1"/>
                      <a:pt x="186" y="1"/>
                      <a:pt x="186" y="1"/>
                    </a:cubicBezTo>
                    <a:cubicBezTo>
                      <a:pt x="194" y="9"/>
                      <a:pt x="194" y="9"/>
                      <a:pt x="194" y="9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7" y="6"/>
                      <a:pt x="207" y="6"/>
                      <a:pt x="207" y="6"/>
                    </a:cubicBezTo>
                    <a:cubicBezTo>
                      <a:pt x="212" y="4"/>
                      <a:pt x="212" y="4"/>
                      <a:pt x="212" y="4"/>
                    </a:cubicBezTo>
                    <a:cubicBezTo>
                      <a:pt x="215" y="7"/>
                      <a:pt x="215" y="7"/>
                      <a:pt x="215" y="7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3" y="10"/>
                      <a:pt x="223" y="10"/>
                      <a:pt x="223" y="10"/>
                    </a:cubicBezTo>
                    <a:cubicBezTo>
                      <a:pt x="226" y="14"/>
                      <a:pt x="226" y="14"/>
                      <a:pt x="226" y="14"/>
                    </a:cubicBezTo>
                    <a:cubicBezTo>
                      <a:pt x="229" y="17"/>
                      <a:pt x="229" y="17"/>
                      <a:pt x="229" y="17"/>
                    </a:cubicBezTo>
                    <a:cubicBezTo>
                      <a:pt x="234" y="16"/>
                      <a:pt x="234" y="16"/>
                      <a:pt x="234" y="16"/>
                    </a:cubicBezTo>
                    <a:cubicBezTo>
                      <a:pt x="239" y="19"/>
                      <a:pt x="239" y="19"/>
                      <a:pt x="239" y="19"/>
                    </a:cubicBezTo>
                    <a:cubicBezTo>
                      <a:pt x="238" y="23"/>
                      <a:pt x="238" y="23"/>
                      <a:pt x="238" y="23"/>
                    </a:cubicBezTo>
                    <a:cubicBezTo>
                      <a:pt x="240" y="28"/>
                      <a:pt x="240" y="28"/>
                      <a:pt x="240" y="28"/>
                    </a:cubicBezTo>
                    <a:cubicBezTo>
                      <a:pt x="237" y="31"/>
                      <a:pt x="237" y="31"/>
                      <a:pt x="237" y="31"/>
                    </a:cubicBezTo>
                    <a:cubicBezTo>
                      <a:pt x="237" y="31"/>
                      <a:pt x="236" y="33"/>
                      <a:pt x="234" y="33"/>
                    </a:cubicBezTo>
                    <a:cubicBezTo>
                      <a:pt x="233" y="34"/>
                      <a:pt x="231" y="35"/>
                      <a:pt x="231" y="35"/>
                    </a:cubicBezTo>
                    <a:cubicBezTo>
                      <a:pt x="228" y="38"/>
                      <a:pt x="228" y="38"/>
                      <a:pt x="228" y="38"/>
                    </a:cubicBezTo>
                    <a:cubicBezTo>
                      <a:pt x="224" y="39"/>
                      <a:pt x="224" y="39"/>
                      <a:pt x="224" y="39"/>
                    </a:cubicBezTo>
                    <a:cubicBezTo>
                      <a:pt x="221" y="40"/>
                      <a:pt x="221" y="40"/>
                      <a:pt x="221" y="40"/>
                    </a:cubicBezTo>
                    <a:cubicBezTo>
                      <a:pt x="219" y="42"/>
                      <a:pt x="219" y="42"/>
                      <a:pt x="219" y="42"/>
                    </a:cubicBezTo>
                    <a:cubicBezTo>
                      <a:pt x="217" y="48"/>
                      <a:pt x="217" y="48"/>
                      <a:pt x="217" y="48"/>
                    </a:cubicBezTo>
                    <a:cubicBezTo>
                      <a:pt x="214" y="51"/>
                      <a:pt x="214" y="51"/>
                      <a:pt x="214" y="51"/>
                    </a:cubicBezTo>
                    <a:cubicBezTo>
                      <a:pt x="213" y="56"/>
                      <a:pt x="213" y="56"/>
                      <a:pt x="213" y="56"/>
                    </a:cubicBezTo>
                    <a:cubicBezTo>
                      <a:pt x="213" y="56"/>
                      <a:pt x="215" y="61"/>
                      <a:pt x="213" y="62"/>
                    </a:cubicBezTo>
                    <a:cubicBezTo>
                      <a:pt x="212" y="62"/>
                      <a:pt x="211" y="63"/>
                      <a:pt x="211" y="63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06" y="75"/>
                      <a:pt x="206" y="75"/>
                      <a:pt x="206" y="75"/>
                    </a:cubicBezTo>
                    <a:cubicBezTo>
                      <a:pt x="205" y="83"/>
                      <a:pt x="205" y="83"/>
                      <a:pt x="205" y="83"/>
                    </a:cubicBezTo>
                    <a:cubicBezTo>
                      <a:pt x="205" y="83"/>
                      <a:pt x="207" y="87"/>
                      <a:pt x="204" y="87"/>
                    </a:cubicBezTo>
                    <a:cubicBezTo>
                      <a:pt x="202" y="88"/>
                      <a:pt x="201" y="90"/>
                      <a:pt x="201" y="90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198" y="102"/>
                      <a:pt x="198" y="102"/>
                      <a:pt x="198" y="102"/>
                    </a:cubicBezTo>
                    <a:cubicBezTo>
                      <a:pt x="199" y="106"/>
                      <a:pt x="199" y="106"/>
                      <a:pt x="199" y="106"/>
                    </a:cubicBezTo>
                    <a:cubicBezTo>
                      <a:pt x="197" y="109"/>
                      <a:pt x="197" y="109"/>
                      <a:pt x="197" y="109"/>
                    </a:cubicBezTo>
                    <a:cubicBezTo>
                      <a:pt x="198" y="114"/>
                      <a:pt x="198" y="114"/>
                      <a:pt x="198" y="114"/>
                    </a:cubicBezTo>
                    <a:cubicBezTo>
                      <a:pt x="196" y="117"/>
                      <a:pt x="196" y="117"/>
                      <a:pt x="196" y="117"/>
                    </a:cubicBezTo>
                    <a:cubicBezTo>
                      <a:pt x="195" y="118"/>
                      <a:pt x="195" y="118"/>
                      <a:pt x="195" y="118"/>
                    </a:cubicBezTo>
                    <a:cubicBezTo>
                      <a:pt x="194" y="121"/>
                      <a:pt x="194" y="121"/>
                      <a:pt x="194" y="121"/>
                    </a:cubicBezTo>
                    <a:cubicBezTo>
                      <a:pt x="192" y="126"/>
                      <a:pt x="192" y="126"/>
                      <a:pt x="192" y="126"/>
                    </a:cubicBezTo>
                    <a:cubicBezTo>
                      <a:pt x="184" y="133"/>
                      <a:pt x="184" y="133"/>
                      <a:pt x="184" y="133"/>
                    </a:cubicBezTo>
                    <a:cubicBezTo>
                      <a:pt x="180" y="132"/>
                      <a:pt x="180" y="132"/>
                      <a:pt x="180" y="132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5"/>
                      <a:pt x="178" y="135"/>
                      <a:pt x="176" y="137"/>
                    </a:cubicBezTo>
                    <a:cubicBezTo>
                      <a:pt x="174" y="138"/>
                      <a:pt x="170" y="139"/>
                      <a:pt x="170" y="139"/>
                    </a:cubicBezTo>
                    <a:cubicBezTo>
                      <a:pt x="168" y="139"/>
                      <a:pt x="168" y="139"/>
                      <a:pt x="168" y="139"/>
                    </a:cubicBezTo>
                    <a:cubicBezTo>
                      <a:pt x="161" y="139"/>
                      <a:pt x="161" y="139"/>
                      <a:pt x="161" y="139"/>
                    </a:cubicBezTo>
                    <a:cubicBezTo>
                      <a:pt x="161" y="139"/>
                      <a:pt x="160" y="138"/>
                      <a:pt x="159" y="139"/>
                    </a:cubicBezTo>
                    <a:cubicBezTo>
                      <a:pt x="158" y="139"/>
                      <a:pt x="153" y="139"/>
                      <a:pt x="153" y="139"/>
                    </a:cubicBezTo>
                    <a:cubicBezTo>
                      <a:pt x="153" y="139"/>
                      <a:pt x="151" y="138"/>
                      <a:pt x="150" y="138"/>
                    </a:cubicBezTo>
                    <a:cubicBezTo>
                      <a:pt x="149" y="138"/>
                      <a:pt x="143" y="139"/>
                      <a:pt x="143" y="139"/>
                    </a:cubicBezTo>
                    <a:cubicBezTo>
                      <a:pt x="139" y="141"/>
                      <a:pt x="139" y="141"/>
                      <a:pt x="139" y="141"/>
                    </a:cubicBezTo>
                    <a:cubicBezTo>
                      <a:pt x="139" y="141"/>
                      <a:pt x="138" y="139"/>
                      <a:pt x="137" y="140"/>
                    </a:cubicBezTo>
                    <a:cubicBezTo>
                      <a:pt x="135" y="140"/>
                      <a:pt x="130" y="142"/>
                      <a:pt x="130" y="142"/>
                    </a:cubicBezTo>
                    <a:cubicBezTo>
                      <a:pt x="130" y="142"/>
                      <a:pt x="132" y="144"/>
                      <a:pt x="130" y="144"/>
                    </a:cubicBezTo>
                    <a:cubicBezTo>
                      <a:pt x="129" y="144"/>
                      <a:pt x="126" y="148"/>
                      <a:pt x="126" y="148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3" y="152"/>
                      <a:pt x="123" y="152"/>
                      <a:pt x="123" y="152"/>
                    </a:cubicBezTo>
                    <a:cubicBezTo>
                      <a:pt x="123" y="152"/>
                      <a:pt x="122" y="152"/>
                      <a:pt x="120" y="152"/>
                    </a:cubicBezTo>
                    <a:cubicBezTo>
                      <a:pt x="119" y="152"/>
                      <a:pt x="116" y="153"/>
                      <a:pt x="116" y="153"/>
                    </a:cubicBezTo>
                    <a:cubicBezTo>
                      <a:pt x="115" y="152"/>
                      <a:pt x="115" y="152"/>
                      <a:pt x="115" y="152"/>
                    </a:cubicBezTo>
                    <a:cubicBezTo>
                      <a:pt x="111" y="158"/>
                      <a:pt x="111" y="158"/>
                      <a:pt x="111" y="158"/>
                    </a:cubicBezTo>
                    <a:cubicBezTo>
                      <a:pt x="107" y="160"/>
                      <a:pt x="107" y="160"/>
                      <a:pt x="107" y="160"/>
                    </a:cubicBezTo>
                    <a:cubicBezTo>
                      <a:pt x="105" y="159"/>
                      <a:pt x="105" y="159"/>
                      <a:pt x="105" y="159"/>
                    </a:cubicBezTo>
                    <a:cubicBezTo>
                      <a:pt x="103" y="164"/>
                      <a:pt x="103" y="164"/>
                      <a:pt x="103" y="164"/>
                    </a:cubicBezTo>
                    <a:cubicBezTo>
                      <a:pt x="103" y="164"/>
                      <a:pt x="100" y="165"/>
                      <a:pt x="100" y="166"/>
                    </a:cubicBezTo>
                    <a:cubicBezTo>
                      <a:pt x="99" y="167"/>
                      <a:pt x="94" y="167"/>
                      <a:pt x="94" y="167"/>
                    </a:cubicBezTo>
                    <a:cubicBezTo>
                      <a:pt x="90" y="167"/>
                      <a:pt x="90" y="167"/>
                      <a:pt x="90" y="167"/>
                    </a:cubicBezTo>
                    <a:cubicBezTo>
                      <a:pt x="83" y="169"/>
                      <a:pt x="83" y="169"/>
                      <a:pt x="83" y="169"/>
                    </a:cubicBezTo>
                    <a:cubicBezTo>
                      <a:pt x="83" y="169"/>
                      <a:pt x="81" y="170"/>
                      <a:pt x="80" y="170"/>
                    </a:cubicBezTo>
                    <a:cubicBezTo>
                      <a:pt x="79" y="170"/>
                      <a:pt x="74" y="169"/>
                      <a:pt x="74" y="169"/>
                    </a:cubicBezTo>
                    <a:cubicBezTo>
                      <a:pt x="71" y="170"/>
                      <a:pt x="71" y="170"/>
                      <a:pt x="71" y="170"/>
                    </a:cubicBezTo>
                    <a:cubicBezTo>
                      <a:pt x="64" y="168"/>
                      <a:pt x="64" y="168"/>
                      <a:pt x="64" y="168"/>
                    </a:cubicBezTo>
                    <a:cubicBezTo>
                      <a:pt x="62" y="165"/>
                      <a:pt x="62" y="165"/>
                      <a:pt x="62" y="165"/>
                    </a:cubicBezTo>
                    <a:cubicBezTo>
                      <a:pt x="56" y="164"/>
                      <a:pt x="56" y="164"/>
                      <a:pt x="56" y="164"/>
                    </a:cubicBezTo>
                    <a:cubicBezTo>
                      <a:pt x="55" y="162"/>
                      <a:pt x="55" y="162"/>
                      <a:pt x="55" y="162"/>
                    </a:cubicBezTo>
                    <a:cubicBezTo>
                      <a:pt x="51" y="162"/>
                      <a:pt x="51" y="162"/>
                      <a:pt x="51" y="162"/>
                    </a:cubicBezTo>
                    <a:cubicBezTo>
                      <a:pt x="47" y="158"/>
                      <a:pt x="47" y="158"/>
                      <a:pt x="47" y="158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29" y="145"/>
                      <a:pt x="29" y="145"/>
                      <a:pt x="29" y="145"/>
                    </a:cubicBezTo>
                    <a:cubicBezTo>
                      <a:pt x="26" y="143"/>
                      <a:pt x="26" y="143"/>
                      <a:pt x="26" y="143"/>
                    </a:cubicBezTo>
                    <a:cubicBezTo>
                      <a:pt x="22" y="140"/>
                      <a:pt x="22" y="140"/>
                      <a:pt x="22" y="140"/>
                    </a:cubicBezTo>
                    <a:cubicBezTo>
                      <a:pt x="18" y="137"/>
                      <a:pt x="18" y="137"/>
                      <a:pt x="18" y="137"/>
                    </a:cubicBezTo>
                    <a:cubicBezTo>
                      <a:pt x="16" y="135"/>
                      <a:pt x="16" y="135"/>
                      <a:pt x="16" y="135"/>
                    </a:cubicBezTo>
                    <a:cubicBezTo>
                      <a:pt x="10" y="127"/>
                      <a:pt x="10" y="127"/>
                      <a:pt x="10" y="127"/>
                    </a:cubicBezTo>
                    <a:cubicBezTo>
                      <a:pt x="10" y="125"/>
                      <a:pt x="10" y="125"/>
                      <a:pt x="10" y="125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4" y="115"/>
                      <a:pt x="4" y="115"/>
                      <a:pt x="4" y="115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8" y="97"/>
                      <a:pt x="8" y="97"/>
                      <a:pt x="8" y="97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6" y="88"/>
                      <a:pt x="7" y="88"/>
                    </a:cubicBezTo>
                    <a:cubicBezTo>
                      <a:pt x="8" y="88"/>
                      <a:pt x="11" y="86"/>
                      <a:pt x="11" y="86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4" y="72"/>
                      <a:pt x="4" y="72"/>
                      <a:pt x="4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8" y="70"/>
                      <a:pt x="18" y="70"/>
                      <a:pt x="18" y="70"/>
                    </a:cubicBezTo>
                    <a:cubicBezTo>
                      <a:pt x="18" y="70"/>
                      <a:pt x="21" y="71"/>
                      <a:pt x="20" y="70"/>
                    </a:cubicBezTo>
                    <a:cubicBezTo>
                      <a:pt x="20" y="67"/>
                      <a:pt x="21" y="69"/>
                      <a:pt x="21" y="69"/>
                    </a:cubicBezTo>
                    <a:cubicBezTo>
                      <a:pt x="22" y="71"/>
                      <a:pt x="25" y="69"/>
                      <a:pt x="27" y="69"/>
                    </a:cubicBezTo>
                    <a:cubicBezTo>
                      <a:pt x="30" y="68"/>
                      <a:pt x="28" y="66"/>
                      <a:pt x="27" y="64"/>
                    </a:cubicBezTo>
                    <a:cubicBezTo>
                      <a:pt x="27" y="63"/>
                      <a:pt x="27" y="62"/>
                      <a:pt x="28" y="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7">
                <a:extLst>
                  <a:ext uri="{FF2B5EF4-FFF2-40B4-BE49-F238E27FC236}">
                    <a16:creationId xmlns:a16="http://schemas.microsoft.com/office/drawing/2014/main" id="{93AD858E-3E57-3247-9FA1-27B70A4D4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4537" y="2711979"/>
                <a:ext cx="886803" cy="806108"/>
              </a:xfrm>
              <a:custGeom>
                <a:avLst/>
                <a:gdLst>
                  <a:gd name="T0" fmla="*/ 83 w 288"/>
                  <a:gd name="T1" fmla="*/ 55 h 270"/>
                  <a:gd name="T2" fmla="*/ 75 w 288"/>
                  <a:gd name="T3" fmla="*/ 45 h 270"/>
                  <a:gd name="T4" fmla="*/ 82 w 288"/>
                  <a:gd name="T5" fmla="*/ 27 h 270"/>
                  <a:gd name="T6" fmla="*/ 101 w 288"/>
                  <a:gd name="T7" fmla="*/ 24 h 270"/>
                  <a:gd name="T8" fmla="*/ 107 w 288"/>
                  <a:gd name="T9" fmla="*/ 4 h 270"/>
                  <a:gd name="T10" fmla="*/ 121 w 288"/>
                  <a:gd name="T11" fmla="*/ 2 h 270"/>
                  <a:gd name="T12" fmla="*/ 136 w 288"/>
                  <a:gd name="T13" fmla="*/ 5 h 270"/>
                  <a:gd name="T14" fmla="*/ 153 w 288"/>
                  <a:gd name="T15" fmla="*/ 7 h 270"/>
                  <a:gd name="T16" fmla="*/ 166 w 288"/>
                  <a:gd name="T17" fmla="*/ 4 h 270"/>
                  <a:gd name="T18" fmla="*/ 189 w 288"/>
                  <a:gd name="T19" fmla="*/ 5 h 270"/>
                  <a:gd name="T20" fmla="*/ 200 w 288"/>
                  <a:gd name="T21" fmla="*/ 6 h 270"/>
                  <a:gd name="T22" fmla="*/ 202 w 288"/>
                  <a:gd name="T23" fmla="*/ 24 h 270"/>
                  <a:gd name="T24" fmla="*/ 210 w 288"/>
                  <a:gd name="T25" fmla="*/ 39 h 270"/>
                  <a:gd name="T26" fmla="*/ 222 w 288"/>
                  <a:gd name="T27" fmla="*/ 53 h 270"/>
                  <a:gd name="T28" fmla="*/ 228 w 288"/>
                  <a:gd name="T29" fmla="*/ 65 h 270"/>
                  <a:gd name="T30" fmla="*/ 251 w 288"/>
                  <a:gd name="T31" fmla="*/ 80 h 270"/>
                  <a:gd name="T32" fmla="*/ 263 w 288"/>
                  <a:gd name="T33" fmla="*/ 85 h 270"/>
                  <a:gd name="T34" fmla="*/ 275 w 288"/>
                  <a:gd name="T35" fmla="*/ 92 h 270"/>
                  <a:gd name="T36" fmla="*/ 288 w 288"/>
                  <a:gd name="T37" fmla="*/ 104 h 270"/>
                  <a:gd name="T38" fmla="*/ 274 w 288"/>
                  <a:gd name="T39" fmla="*/ 121 h 270"/>
                  <a:gd name="T40" fmla="*/ 252 w 288"/>
                  <a:gd name="T41" fmla="*/ 124 h 270"/>
                  <a:gd name="T42" fmla="*/ 259 w 288"/>
                  <a:gd name="T43" fmla="*/ 138 h 270"/>
                  <a:gd name="T44" fmla="*/ 264 w 288"/>
                  <a:gd name="T45" fmla="*/ 151 h 270"/>
                  <a:gd name="T46" fmla="*/ 271 w 288"/>
                  <a:gd name="T47" fmla="*/ 164 h 270"/>
                  <a:gd name="T48" fmla="*/ 276 w 288"/>
                  <a:gd name="T49" fmla="*/ 170 h 270"/>
                  <a:gd name="T50" fmla="*/ 269 w 288"/>
                  <a:gd name="T51" fmla="*/ 182 h 270"/>
                  <a:gd name="T52" fmla="*/ 249 w 288"/>
                  <a:gd name="T53" fmla="*/ 211 h 270"/>
                  <a:gd name="T54" fmla="*/ 260 w 288"/>
                  <a:gd name="T55" fmla="*/ 230 h 270"/>
                  <a:gd name="T56" fmla="*/ 240 w 288"/>
                  <a:gd name="T57" fmla="*/ 225 h 270"/>
                  <a:gd name="T58" fmla="*/ 222 w 288"/>
                  <a:gd name="T59" fmla="*/ 234 h 270"/>
                  <a:gd name="T60" fmla="*/ 207 w 288"/>
                  <a:gd name="T61" fmla="*/ 228 h 270"/>
                  <a:gd name="T62" fmla="*/ 188 w 288"/>
                  <a:gd name="T63" fmla="*/ 235 h 270"/>
                  <a:gd name="T64" fmla="*/ 171 w 288"/>
                  <a:gd name="T65" fmla="*/ 242 h 270"/>
                  <a:gd name="T66" fmla="*/ 154 w 288"/>
                  <a:gd name="T67" fmla="*/ 242 h 270"/>
                  <a:gd name="T68" fmla="*/ 129 w 288"/>
                  <a:gd name="T69" fmla="*/ 240 h 270"/>
                  <a:gd name="T70" fmla="*/ 87 w 288"/>
                  <a:gd name="T71" fmla="*/ 242 h 270"/>
                  <a:gd name="T72" fmla="*/ 56 w 288"/>
                  <a:gd name="T73" fmla="*/ 249 h 270"/>
                  <a:gd name="T74" fmla="*/ 51 w 288"/>
                  <a:gd name="T75" fmla="*/ 253 h 270"/>
                  <a:gd name="T76" fmla="*/ 44 w 288"/>
                  <a:gd name="T77" fmla="*/ 266 h 270"/>
                  <a:gd name="T78" fmla="*/ 27 w 288"/>
                  <a:gd name="T79" fmla="*/ 270 h 270"/>
                  <a:gd name="T80" fmla="*/ 25 w 288"/>
                  <a:gd name="T81" fmla="*/ 249 h 270"/>
                  <a:gd name="T82" fmla="*/ 8 w 288"/>
                  <a:gd name="T83" fmla="*/ 237 h 270"/>
                  <a:gd name="T84" fmla="*/ 21 w 288"/>
                  <a:gd name="T85" fmla="*/ 216 h 270"/>
                  <a:gd name="T86" fmla="*/ 22 w 288"/>
                  <a:gd name="T87" fmla="*/ 194 h 270"/>
                  <a:gd name="T88" fmla="*/ 13 w 288"/>
                  <a:gd name="T89" fmla="*/ 175 h 270"/>
                  <a:gd name="T90" fmla="*/ 9 w 288"/>
                  <a:gd name="T91" fmla="*/ 145 h 270"/>
                  <a:gd name="T92" fmla="*/ 36 w 288"/>
                  <a:gd name="T93" fmla="*/ 136 h 270"/>
                  <a:gd name="T94" fmla="*/ 47 w 288"/>
                  <a:gd name="T95" fmla="*/ 127 h 270"/>
                  <a:gd name="T96" fmla="*/ 59 w 288"/>
                  <a:gd name="T97" fmla="*/ 116 h 270"/>
                  <a:gd name="T98" fmla="*/ 67 w 288"/>
                  <a:gd name="T99" fmla="*/ 115 h 270"/>
                  <a:gd name="T100" fmla="*/ 61 w 288"/>
                  <a:gd name="T101" fmla="*/ 103 h 270"/>
                  <a:gd name="T102" fmla="*/ 60 w 288"/>
                  <a:gd name="T103" fmla="*/ 82 h 270"/>
                  <a:gd name="T104" fmla="*/ 73 w 288"/>
                  <a:gd name="T105" fmla="*/ 65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70">
                    <a:moveTo>
                      <a:pt x="81" y="66"/>
                    </a:moveTo>
                    <a:cubicBezTo>
                      <a:pt x="80" y="61"/>
                      <a:pt x="80" y="61"/>
                      <a:pt x="80" y="61"/>
                    </a:cubicBezTo>
                    <a:cubicBezTo>
                      <a:pt x="84" y="59"/>
                      <a:pt x="84" y="59"/>
                      <a:pt x="84" y="59"/>
                    </a:cubicBezTo>
                    <a:cubicBezTo>
                      <a:pt x="83" y="55"/>
                      <a:pt x="83" y="55"/>
                      <a:pt x="83" y="55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73" y="55"/>
                      <a:pt x="73" y="55"/>
                      <a:pt x="73" y="55"/>
                    </a:cubicBezTo>
                    <a:cubicBezTo>
                      <a:pt x="73" y="50"/>
                      <a:pt x="73" y="50"/>
                      <a:pt x="73" y="50"/>
                    </a:cubicBezTo>
                    <a:cubicBezTo>
                      <a:pt x="75" y="45"/>
                      <a:pt x="75" y="45"/>
                      <a:pt x="75" y="4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6"/>
                      <a:pt x="72" y="36"/>
                      <a:pt x="75" y="34"/>
                    </a:cubicBezTo>
                    <a:cubicBezTo>
                      <a:pt x="79" y="33"/>
                      <a:pt x="81" y="33"/>
                      <a:pt x="81" y="33"/>
                    </a:cubicBezTo>
                    <a:cubicBezTo>
                      <a:pt x="82" y="27"/>
                      <a:pt x="82" y="27"/>
                      <a:pt x="82" y="27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5" y="24"/>
                      <a:pt x="84" y="24"/>
                      <a:pt x="88" y="24"/>
                    </a:cubicBezTo>
                    <a:cubicBezTo>
                      <a:pt x="92" y="24"/>
                      <a:pt x="93" y="24"/>
                      <a:pt x="93" y="24"/>
                    </a:cubicBezTo>
                    <a:cubicBezTo>
                      <a:pt x="101" y="24"/>
                      <a:pt x="101" y="24"/>
                      <a:pt x="101" y="24"/>
                    </a:cubicBezTo>
                    <a:cubicBezTo>
                      <a:pt x="103" y="21"/>
                      <a:pt x="103" y="21"/>
                      <a:pt x="103" y="21"/>
                    </a:cubicBezTo>
                    <a:cubicBezTo>
                      <a:pt x="101" y="16"/>
                      <a:pt x="101" y="16"/>
                      <a:pt x="101" y="16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7" y="4"/>
                      <a:pt x="107" y="4"/>
                      <a:pt x="107" y="4"/>
                    </a:cubicBezTo>
                    <a:cubicBezTo>
                      <a:pt x="112" y="1"/>
                      <a:pt x="112" y="1"/>
                      <a:pt x="112" y="1"/>
                    </a:cubicBezTo>
                    <a:cubicBezTo>
                      <a:pt x="112" y="1"/>
                      <a:pt x="115" y="4"/>
                      <a:pt x="116" y="4"/>
                    </a:cubicBezTo>
                    <a:cubicBezTo>
                      <a:pt x="117" y="4"/>
                      <a:pt x="118" y="5"/>
                      <a:pt x="119" y="4"/>
                    </a:cubicBezTo>
                    <a:cubicBezTo>
                      <a:pt x="120" y="4"/>
                      <a:pt x="121" y="2"/>
                      <a:pt x="121" y="2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9" y="1"/>
                      <a:pt x="129" y="1"/>
                      <a:pt x="129" y="1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36" y="5"/>
                      <a:pt x="136" y="5"/>
                      <a:pt x="136" y="5"/>
                    </a:cubicBezTo>
                    <a:cubicBezTo>
                      <a:pt x="137" y="3"/>
                      <a:pt x="137" y="3"/>
                      <a:pt x="137" y="3"/>
                    </a:cubicBezTo>
                    <a:cubicBezTo>
                      <a:pt x="144" y="1"/>
                      <a:pt x="144" y="1"/>
                      <a:pt x="144" y="1"/>
                    </a:cubicBezTo>
                    <a:cubicBezTo>
                      <a:pt x="152" y="1"/>
                      <a:pt x="152" y="1"/>
                      <a:pt x="152" y="1"/>
                    </a:cubicBezTo>
                    <a:cubicBezTo>
                      <a:pt x="153" y="7"/>
                      <a:pt x="153" y="7"/>
                      <a:pt x="153" y="7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3" y="10"/>
                      <a:pt x="155" y="13"/>
                      <a:pt x="157" y="12"/>
                    </a:cubicBezTo>
                    <a:cubicBezTo>
                      <a:pt x="158" y="12"/>
                      <a:pt x="162" y="11"/>
                      <a:pt x="163" y="9"/>
                    </a:cubicBezTo>
                    <a:cubicBezTo>
                      <a:pt x="163" y="7"/>
                      <a:pt x="164" y="5"/>
                      <a:pt x="166" y="4"/>
                    </a:cubicBezTo>
                    <a:cubicBezTo>
                      <a:pt x="168" y="4"/>
                      <a:pt x="167" y="3"/>
                      <a:pt x="170" y="2"/>
                    </a:cubicBezTo>
                    <a:cubicBezTo>
                      <a:pt x="174" y="1"/>
                      <a:pt x="177" y="0"/>
                      <a:pt x="177" y="0"/>
                    </a:cubicBezTo>
                    <a:cubicBezTo>
                      <a:pt x="186" y="2"/>
                      <a:pt x="186" y="2"/>
                      <a:pt x="186" y="2"/>
                    </a:cubicBezTo>
                    <a:cubicBezTo>
                      <a:pt x="189" y="5"/>
                      <a:pt x="189" y="5"/>
                      <a:pt x="189" y="5"/>
                    </a:cubicBezTo>
                    <a:cubicBezTo>
                      <a:pt x="192" y="7"/>
                      <a:pt x="192" y="7"/>
                      <a:pt x="192" y="7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6" y="8"/>
                      <a:pt x="196" y="8"/>
                      <a:pt x="196" y="8"/>
                    </a:cubicBezTo>
                    <a:cubicBezTo>
                      <a:pt x="200" y="6"/>
                      <a:pt x="200" y="6"/>
                      <a:pt x="200" y="6"/>
                    </a:cubicBezTo>
                    <a:cubicBezTo>
                      <a:pt x="202" y="10"/>
                      <a:pt x="202" y="10"/>
                      <a:pt x="202" y="10"/>
                    </a:cubicBezTo>
                    <a:cubicBezTo>
                      <a:pt x="202" y="18"/>
                      <a:pt x="202" y="18"/>
                      <a:pt x="202" y="18"/>
                    </a:cubicBezTo>
                    <a:cubicBezTo>
                      <a:pt x="202" y="21"/>
                      <a:pt x="202" y="21"/>
                      <a:pt x="202" y="21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208" y="28"/>
                      <a:pt x="208" y="28"/>
                      <a:pt x="208" y="28"/>
                    </a:cubicBezTo>
                    <a:cubicBezTo>
                      <a:pt x="211" y="31"/>
                      <a:pt x="211" y="31"/>
                      <a:pt x="211" y="31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9"/>
                      <a:pt x="210" y="39"/>
                      <a:pt x="210" y="39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14" y="49"/>
                      <a:pt x="214" y="49"/>
                      <a:pt x="214" y="49"/>
                    </a:cubicBezTo>
                    <a:cubicBezTo>
                      <a:pt x="218" y="53"/>
                      <a:pt x="218" y="53"/>
                      <a:pt x="218" y="53"/>
                    </a:cubicBezTo>
                    <a:cubicBezTo>
                      <a:pt x="222" y="53"/>
                      <a:pt x="222" y="53"/>
                      <a:pt x="222" y="53"/>
                    </a:cubicBezTo>
                    <a:cubicBezTo>
                      <a:pt x="222" y="58"/>
                      <a:pt x="222" y="58"/>
                      <a:pt x="222" y="58"/>
                    </a:cubicBezTo>
                    <a:cubicBezTo>
                      <a:pt x="222" y="58"/>
                      <a:pt x="220" y="61"/>
                      <a:pt x="223" y="61"/>
                    </a:cubicBezTo>
                    <a:cubicBezTo>
                      <a:pt x="226" y="62"/>
                      <a:pt x="227" y="62"/>
                      <a:pt x="227" y="62"/>
                    </a:cubicBezTo>
                    <a:cubicBezTo>
                      <a:pt x="228" y="65"/>
                      <a:pt x="228" y="65"/>
                      <a:pt x="228" y="65"/>
                    </a:cubicBezTo>
                    <a:cubicBezTo>
                      <a:pt x="233" y="72"/>
                      <a:pt x="233" y="72"/>
                      <a:pt x="233" y="72"/>
                    </a:cubicBezTo>
                    <a:cubicBezTo>
                      <a:pt x="244" y="74"/>
                      <a:pt x="244" y="74"/>
                      <a:pt x="244" y="74"/>
                    </a:cubicBezTo>
                    <a:cubicBezTo>
                      <a:pt x="249" y="76"/>
                      <a:pt x="249" y="76"/>
                      <a:pt x="249" y="76"/>
                    </a:cubicBezTo>
                    <a:cubicBezTo>
                      <a:pt x="251" y="80"/>
                      <a:pt x="251" y="80"/>
                      <a:pt x="251" y="80"/>
                    </a:cubicBezTo>
                    <a:cubicBezTo>
                      <a:pt x="252" y="89"/>
                      <a:pt x="252" y="89"/>
                      <a:pt x="252" y="89"/>
                    </a:cubicBezTo>
                    <a:cubicBezTo>
                      <a:pt x="257" y="89"/>
                      <a:pt x="257" y="89"/>
                      <a:pt x="257" y="89"/>
                    </a:cubicBezTo>
                    <a:cubicBezTo>
                      <a:pt x="260" y="86"/>
                      <a:pt x="260" y="86"/>
                      <a:pt x="260" y="86"/>
                    </a:cubicBezTo>
                    <a:cubicBezTo>
                      <a:pt x="263" y="85"/>
                      <a:pt x="263" y="85"/>
                      <a:pt x="263" y="85"/>
                    </a:cubicBezTo>
                    <a:cubicBezTo>
                      <a:pt x="267" y="86"/>
                      <a:pt x="267" y="86"/>
                      <a:pt x="267" y="86"/>
                    </a:cubicBezTo>
                    <a:cubicBezTo>
                      <a:pt x="272" y="87"/>
                      <a:pt x="272" y="87"/>
                      <a:pt x="272" y="87"/>
                    </a:cubicBezTo>
                    <a:cubicBezTo>
                      <a:pt x="277" y="87"/>
                      <a:pt x="277" y="87"/>
                      <a:pt x="277" y="87"/>
                    </a:cubicBezTo>
                    <a:cubicBezTo>
                      <a:pt x="275" y="92"/>
                      <a:pt x="275" y="92"/>
                      <a:pt x="275" y="92"/>
                    </a:cubicBezTo>
                    <a:cubicBezTo>
                      <a:pt x="279" y="95"/>
                      <a:pt x="279" y="95"/>
                      <a:pt x="279" y="95"/>
                    </a:cubicBezTo>
                    <a:cubicBezTo>
                      <a:pt x="283" y="96"/>
                      <a:pt x="283" y="96"/>
                      <a:pt x="283" y="96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8" y="104"/>
                      <a:pt x="288" y="104"/>
                      <a:pt x="288" y="104"/>
                    </a:cubicBezTo>
                    <a:cubicBezTo>
                      <a:pt x="286" y="107"/>
                      <a:pt x="286" y="107"/>
                      <a:pt x="286" y="107"/>
                    </a:cubicBezTo>
                    <a:cubicBezTo>
                      <a:pt x="282" y="108"/>
                      <a:pt x="282" y="108"/>
                      <a:pt x="282" y="108"/>
                    </a:cubicBezTo>
                    <a:cubicBezTo>
                      <a:pt x="282" y="108"/>
                      <a:pt x="284" y="113"/>
                      <a:pt x="282" y="114"/>
                    </a:cubicBezTo>
                    <a:cubicBezTo>
                      <a:pt x="281" y="115"/>
                      <a:pt x="274" y="121"/>
                      <a:pt x="274" y="121"/>
                    </a:cubicBezTo>
                    <a:cubicBezTo>
                      <a:pt x="267" y="123"/>
                      <a:pt x="267" y="123"/>
                      <a:pt x="267" y="123"/>
                    </a:cubicBezTo>
                    <a:cubicBezTo>
                      <a:pt x="261" y="121"/>
                      <a:pt x="261" y="121"/>
                      <a:pt x="261" y="121"/>
                    </a:cubicBezTo>
                    <a:cubicBezTo>
                      <a:pt x="261" y="121"/>
                      <a:pt x="260" y="120"/>
                      <a:pt x="256" y="121"/>
                    </a:cubicBezTo>
                    <a:cubicBezTo>
                      <a:pt x="252" y="123"/>
                      <a:pt x="252" y="124"/>
                      <a:pt x="252" y="124"/>
                    </a:cubicBezTo>
                    <a:cubicBezTo>
                      <a:pt x="250" y="131"/>
                      <a:pt x="250" y="131"/>
                      <a:pt x="250" y="131"/>
                    </a:cubicBezTo>
                    <a:cubicBezTo>
                      <a:pt x="250" y="134"/>
                      <a:pt x="250" y="134"/>
                      <a:pt x="250" y="134"/>
                    </a:cubicBezTo>
                    <a:cubicBezTo>
                      <a:pt x="254" y="137"/>
                      <a:pt x="254" y="137"/>
                      <a:pt x="254" y="137"/>
                    </a:cubicBezTo>
                    <a:cubicBezTo>
                      <a:pt x="259" y="138"/>
                      <a:pt x="259" y="138"/>
                      <a:pt x="259" y="138"/>
                    </a:cubicBezTo>
                    <a:cubicBezTo>
                      <a:pt x="262" y="142"/>
                      <a:pt x="262" y="142"/>
                      <a:pt x="262" y="142"/>
                    </a:cubicBezTo>
                    <a:cubicBezTo>
                      <a:pt x="264" y="145"/>
                      <a:pt x="264" y="145"/>
                      <a:pt x="264" y="145"/>
                    </a:cubicBezTo>
                    <a:cubicBezTo>
                      <a:pt x="262" y="149"/>
                      <a:pt x="262" y="149"/>
                      <a:pt x="262" y="149"/>
                    </a:cubicBezTo>
                    <a:cubicBezTo>
                      <a:pt x="264" y="151"/>
                      <a:pt x="264" y="151"/>
                      <a:pt x="264" y="151"/>
                    </a:cubicBezTo>
                    <a:cubicBezTo>
                      <a:pt x="268" y="153"/>
                      <a:pt x="268" y="153"/>
                      <a:pt x="268" y="153"/>
                    </a:cubicBezTo>
                    <a:cubicBezTo>
                      <a:pt x="266" y="155"/>
                      <a:pt x="266" y="155"/>
                      <a:pt x="266" y="155"/>
                    </a:cubicBezTo>
                    <a:cubicBezTo>
                      <a:pt x="269" y="161"/>
                      <a:pt x="269" y="161"/>
                      <a:pt x="269" y="161"/>
                    </a:cubicBezTo>
                    <a:cubicBezTo>
                      <a:pt x="271" y="164"/>
                      <a:pt x="271" y="164"/>
                      <a:pt x="271" y="164"/>
                    </a:cubicBezTo>
                    <a:cubicBezTo>
                      <a:pt x="269" y="166"/>
                      <a:pt x="269" y="166"/>
                      <a:pt x="269" y="166"/>
                    </a:cubicBezTo>
                    <a:cubicBezTo>
                      <a:pt x="272" y="167"/>
                      <a:pt x="272" y="167"/>
                      <a:pt x="272" y="167"/>
                    </a:cubicBezTo>
                    <a:cubicBezTo>
                      <a:pt x="276" y="167"/>
                      <a:pt x="276" y="167"/>
                      <a:pt x="276" y="167"/>
                    </a:cubicBezTo>
                    <a:cubicBezTo>
                      <a:pt x="276" y="170"/>
                      <a:pt x="276" y="170"/>
                      <a:pt x="276" y="170"/>
                    </a:cubicBezTo>
                    <a:cubicBezTo>
                      <a:pt x="283" y="174"/>
                      <a:pt x="283" y="174"/>
                      <a:pt x="283" y="174"/>
                    </a:cubicBezTo>
                    <a:cubicBezTo>
                      <a:pt x="281" y="174"/>
                      <a:pt x="281" y="174"/>
                      <a:pt x="281" y="174"/>
                    </a:cubicBezTo>
                    <a:cubicBezTo>
                      <a:pt x="273" y="176"/>
                      <a:pt x="273" y="176"/>
                      <a:pt x="273" y="176"/>
                    </a:cubicBezTo>
                    <a:cubicBezTo>
                      <a:pt x="269" y="182"/>
                      <a:pt x="269" y="182"/>
                      <a:pt x="269" y="182"/>
                    </a:cubicBezTo>
                    <a:cubicBezTo>
                      <a:pt x="257" y="182"/>
                      <a:pt x="257" y="182"/>
                      <a:pt x="257" y="182"/>
                    </a:cubicBezTo>
                    <a:cubicBezTo>
                      <a:pt x="255" y="194"/>
                      <a:pt x="255" y="194"/>
                      <a:pt x="255" y="194"/>
                    </a:cubicBezTo>
                    <a:cubicBezTo>
                      <a:pt x="252" y="202"/>
                      <a:pt x="252" y="202"/>
                      <a:pt x="252" y="202"/>
                    </a:cubicBezTo>
                    <a:cubicBezTo>
                      <a:pt x="249" y="211"/>
                      <a:pt x="249" y="211"/>
                      <a:pt x="249" y="211"/>
                    </a:cubicBezTo>
                    <a:cubicBezTo>
                      <a:pt x="251" y="216"/>
                      <a:pt x="251" y="216"/>
                      <a:pt x="251" y="216"/>
                    </a:cubicBezTo>
                    <a:cubicBezTo>
                      <a:pt x="254" y="223"/>
                      <a:pt x="254" y="223"/>
                      <a:pt x="254" y="223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54" y="232"/>
                      <a:pt x="254" y="232"/>
                      <a:pt x="254" y="232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46" y="227"/>
                      <a:pt x="246" y="227"/>
                      <a:pt x="246" y="227"/>
                    </a:cubicBezTo>
                    <a:cubicBezTo>
                      <a:pt x="240" y="225"/>
                      <a:pt x="240" y="225"/>
                      <a:pt x="240" y="225"/>
                    </a:cubicBezTo>
                    <a:cubicBezTo>
                      <a:pt x="233" y="228"/>
                      <a:pt x="233" y="228"/>
                      <a:pt x="233" y="228"/>
                    </a:cubicBezTo>
                    <a:cubicBezTo>
                      <a:pt x="226" y="230"/>
                      <a:pt x="226" y="230"/>
                      <a:pt x="226" y="230"/>
                    </a:cubicBezTo>
                    <a:cubicBezTo>
                      <a:pt x="224" y="230"/>
                      <a:pt x="224" y="230"/>
                      <a:pt x="224" y="230"/>
                    </a:cubicBezTo>
                    <a:cubicBezTo>
                      <a:pt x="222" y="234"/>
                      <a:pt x="222" y="234"/>
                      <a:pt x="222" y="234"/>
                    </a:cubicBezTo>
                    <a:cubicBezTo>
                      <a:pt x="216" y="237"/>
                      <a:pt x="216" y="237"/>
                      <a:pt x="216" y="237"/>
                    </a:cubicBezTo>
                    <a:cubicBezTo>
                      <a:pt x="216" y="237"/>
                      <a:pt x="214" y="235"/>
                      <a:pt x="213" y="234"/>
                    </a:cubicBezTo>
                    <a:cubicBezTo>
                      <a:pt x="212" y="233"/>
                      <a:pt x="209" y="231"/>
                      <a:pt x="209" y="231"/>
                    </a:cubicBezTo>
                    <a:cubicBezTo>
                      <a:pt x="209" y="231"/>
                      <a:pt x="208" y="229"/>
                      <a:pt x="207" y="228"/>
                    </a:cubicBezTo>
                    <a:cubicBezTo>
                      <a:pt x="206" y="228"/>
                      <a:pt x="200" y="232"/>
                      <a:pt x="200" y="232"/>
                    </a:cubicBezTo>
                    <a:cubicBezTo>
                      <a:pt x="200" y="232"/>
                      <a:pt x="195" y="235"/>
                      <a:pt x="195" y="236"/>
                    </a:cubicBezTo>
                    <a:cubicBezTo>
                      <a:pt x="196" y="236"/>
                      <a:pt x="195" y="241"/>
                      <a:pt x="195" y="241"/>
                    </a:cubicBezTo>
                    <a:cubicBezTo>
                      <a:pt x="188" y="235"/>
                      <a:pt x="188" y="235"/>
                      <a:pt x="188" y="235"/>
                    </a:cubicBezTo>
                    <a:cubicBezTo>
                      <a:pt x="183" y="239"/>
                      <a:pt x="183" y="239"/>
                      <a:pt x="183" y="239"/>
                    </a:cubicBezTo>
                    <a:cubicBezTo>
                      <a:pt x="179" y="236"/>
                      <a:pt x="179" y="236"/>
                      <a:pt x="179" y="236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71" y="242"/>
                      <a:pt x="171" y="242"/>
                      <a:pt x="171" y="242"/>
                    </a:cubicBezTo>
                    <a:cubicBezTo>
                      <a:pt x="167" y="240"/>
                      <a:pt x="167" y="240"/>
                      <a:pt x="167" y="240"/>
                    </a:cubicBezTo>
                    <a:cubicBezTo>
                      <a:pt x="165" y="247"/>
                      <a:pt x="165" y="247"/>
                      <a:pt x="165" y="247"/>
                    </a:cubicBezTo>
                    <a:cubicBezTo>
                      <a:pt x="160" y="243"/>
                      <a:pt x="160" y="243"/>
                      <a:pt x="160" y="243"/>
                    </a:cubicBezTo>
                    <a:cubicBezTo>
                      <a:pt x="160" y="243"/>
                      <a:pt x="155" y="242"/>
                      <a:pt x="154" y="242"/>
                    </a:cubicBezTo>
                    <a:cubicBezTo>
                      <a:pt x="153" y="242"/>
                      <a:pt x="150" y="246"/>
                      <a:pt x="150" y="246"/>
                    </a:cubicBezTo>
                    <a:cubicBezTo>
                      <a:pt x="145" y="242"/>
                      <a:pt x="145" y="242"/>
                      <a:pt x="145" y="242"/>
                    </a:cubicBezTo>
                    <a:cubicBezTo>
                      <a:pt x="141" y="239"/>
                      <a:pt x="141" y="239"/>
                      <a:pt x="141" y="239"/>
                    </a:cubicBezTo>
                    <a:cubicBezTo>
                      <a:pt x="141" y="239"/>
                      <a:pt x="130" y="240"/>
                      <a:pt x="129" y="240"/>
                    </a:cubicBezTo>
                    <a:cubicBezTo>
                      <a:pt x="128" y="240"/>
                      <a:pt x="121" y="239"/>
                      <a:pt x="121" y="239"/>
                    </a:cubicBezTo>
                    <a:cubicBezTo>
                      <a:pt x="112" y="241"/>
                      <a:pt x="112" y="241"/>
                      <a:pt x="112" y="241"/>
                    </a:cubicBezTo>
                    <a:cubicBezTo>
                      <a:pt x="99" y="241"/>
                      <a:pt x="99" y="241"/>
                      <a:pt x="99" y="241"/>
                    </a:cubicBezTo>
                    <a:cubicBezTo>
                      <a:pt x="87" y="242"/>
                      <a:pt x="87" y="242"/>
                      <a:pt x="87" y="242"/>
                    </a:cubicBezTo>
                    <a:cubicBezTo>
                      <a:pt x="78" y="242"/>
                      <a:pt x="78" y="242"/>
                      <a:pt x="78" y="242"/>
                    </a:cubicBezTo>
                    <a:cubicBezTo>
                      <a:pt x="71" y="247"/>
                      <a:pt x="71" y="247"/>
                      <a:pt x="71" y="247"/>
                    </a:cubicBezTo>
                    <a:cubicBezTo>
                      <a:pt x="64" y="248"/>
                      <a:pt x="64" y="248"/>
                      <a:pt x="64" y="248"/>
                    </a:cubicBezTo>
                    <a:cubicBezTo>
                      <a:pt x="56" y="249"/>
                      <a:pt x="56" y="249"/>
                      <a:pt x="56" y="249"/>
                    </a:cubicBezTo>
                    <a:cubicBezTo>
                      <a:pt x="55" y="249"/>
                      <a:pt x="55" y="249"/>
                      <a:pt x="55" y="249"/>
                    </a:cubicBezTo>
                    <a:cubicBezTo>
                      <a:pt x="54" y="250"/>
                      <a:pt x="54" y="250"/>
                      <a:pt x="54" y="250"/>
                    </a:cubicBezTo>
                    <a:cubicBezTo>
                      <a:pt x="51" y="252"/>
                      <a:pt x="51" y="252"/>
                      <a:pt x="51" y="252"/>
                    </a:cubicBezTo>
                    <a:cubicBezTo>
                      <a:pt x="51" y="253"/>
                      <a:pt x="51" y="253"/>
                      <a:pt x="51" y="253"/>
                    </a:cubicBezTo>
                    <a:cubicBezTo>
                      <a:pt x="49" y="255"/>
                      <a:pt x="49" y="255"/>
                      <a:pt x="49" y="255"/>
                    </a:cubicBezTo>
                    <a:cubicBezTo>
                      <a:pt x="48" y="260"/>
                      <a:pt x="48" y="260"/>
                      <a:pt x="48" y="260"/>
                    </a:cubicBezTo>
                    <a:cubicBezTo>
                      <a:pt x="47" y="262"/>
                      <a:pt x="45" y="264"/>
                      <a:pt x="44" y="266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4" y="266"/>
                      <a:pt x="41" y="265"/>
                      <a:pt x="41" y="267"/>
                    </a:cubicBezTo>
                    <a:cubicBezTo>
                      <a:pt x="41" y="268"/>
                      <a:pt x="41" y="268"/>
                      <a:pt x="41" y="268"/>
                    </a:cubicBezTo>
                    <a:cubicBezTo>
                      <a:pt x="38" y="269"/>
                      <a:pt x="33" y="267"/>
                      <a:pt x="33" y="267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69"/>
                      <a:pt x="25" y="265"/>
                      <a:pt x="25" y="265"/>
                    </a:cubicBezTo>
                    <a:cubicBezTo>
                      <a:pt x="25" y="265"/>
                      <a:pt x="26" y="258"/>
                      <a:pt x="26" y="258"/>
                    </a:cubicBezTo>
                    <a:cubicBezTo>
                      <a:pt x="26" y="257"/>
                      <a:pt x="25" y="249"/>
                      <a:pt x="25" y="249"/>
                    </a:cubicBezTo>
                    <a:cubicBezTo>
                      <a:pt x="25" y="245"/>
                      <a:pt x="25" y="245"/>
                      <a:pt x="25" y="245"/>
                    </a:cubicBezTo>
                    <a:cubicBezTo>
                      <a:pt x="19" y="241"/>
                      <a:pt x="19" y="241"/>
                      <a:pt x="19" y="241"/>
                    </a:cubicBezTo>
                    <a:cubicBezTo>
                      <a:pt x="19" y="241"/>
                      <a:pt x="12" y="240"/>
                      <a:pt x="10" y="240"/>
                    </a:cubicBezTo>
                    <a:cubicBezTo>
                      <a:pt x="9" y="240"/>
                      <a:pt x="8" y="237"/>
                      <a:pt x="8" y="237"/>
                    </a:cubicBezTo>
                    <a:cubicBezTo>
                      <a:pt x="9" y="234"/>
                      <a:pt x="9" y="234"/>
                      <a:pt x="9" y="234"/>
                    </a:cubicBezTo>
                    <a:cubicBezTo>
                      <a:pt x="12" y="225"/>
                      <a:pt x="12" y="225"/>
                      <a:pt x="12" y="225"/>
                    </a:cubicBezTo>
                    <a:cubicBezTo>
                      <a:pt x="17" y="218"/>
                      <a:pt x="17" y="218"/>
                      <a:pt x="17" y="218"/>
                    </a:cubicBezTo>
                    <a:cubicBezTo>
                      <a:pt x="21" y="216"/>
                      <a:pt x="21" y="216"/>
                      <a:pt x="21" y="216"/>
                    </a:cubicBezTo>
                    <a:cubicBezTo>
                      <a:pt x="21" y="216"/>
                      <a:pt x="25" y="210"/>
                      <a:pt x="26" y="209"/>
                    </a:cubicBezTo>
                    <a:cubicBezTo>
                      <a:pt x="27" y="209"/>
                      <a:pt x="26" y="204"/>
                      <a:pt x="25" y="204"/>
                    </a:cubicBezTo>
                    <a:cubicBezTo>
                      <a:pt x="25" y="203"/>
                      <a:pt x="25" y="200"/>
                      <a:pt x="25" y="199"/>
                    </a:cubicBezTo>
                    <a:cubicBezTo>
                      <a:pt x="25" y="197"/>
                      <a:pt x="22" y="194"/>
                      <a:pt x="22" y="194"/>
                    </a:cubicBezTo>
                    <a:cubicBezTo>
                      <a:pt x="21" y="186"/>
                      <a:pt x="21" y="186"/>
                      <a:pt x="21" y="186"/>
                    </a:cubicBezTo>
                    <a:cubicBezTo>
                      <a:pt x="19" y="184"/>
                      <a:pt x="19" y="184"/>
                      <a:pt x="19" y="184"/>
                    </a:cubicBezTo>
                    <a:cubicBezTo>
                      <a:pt x="19" y="183"/>
                      <a:pt x="19" y="183"/>
                      <a:pt x="19" y="183"/>
                    </a:cubicBezTo>
                    <a:cubicBezTo>
                      <a:pt x="13" y="175"/>
                      <a:pt x="13" y="175"/>
                      <a:pt x="13" y="175"/>
                    </a:cubicBezTo>
                    <a:cubicBezTo>
                      <a:pt x="8" y="164"/>
                      <a:pt x="8" y="164"/>
                      <a:pt x="8" y="164"/>
                    </a:cubicBezTo>
                    <a:cubicBezTo>
                      <a:pt x="8" y="164"/>
                      <a:pt x="2" y="154"/>
                      <a:pt x="1" y="150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9" y="141"/>
                      <a:pt x="19" y="141"/>
                      <a:pt x="19" y="141"/>
                    </a:cubicBezTo>
                    <a:cubicBezTo>
                      <a:pt x="25" y="142"/>
                      <a:pt x="25" y="142"/>
                      <a:pt x="25" y="142"/>
                    </a:cubicBezTo>
                    <a:cubicBezTo>
                      <a:pt x="32" y="141"/>
                      <a:pt x="32" y="141"/>
                      <a:pt x="32" y="141"/>
                    </a:cubicBezTo>
                    <a:cubicBezTo>
                      <a:pt x="36" y="136"/>
                      <a:pt x="36" y="136"/>
                      <a:pt x="36" y="136"/>
                    </a:cubicBezTo>
                    <a:cubicBezTo>
                      <a:pt x="41" y="136"/>
                      <a:pt x="41" y="136"/>
                      <a:pt x="41" y="136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9"/>
                      <a:pt x="40" y="126"/>
                      <a:pt x="41" y="127"/>
                    </a:cubicBezTo>
                    <a:cubicBezTo>
                      <a:pt x="43" y="127"/>
                      <a:pt x="47" y="127"/>
                      <a:pt x="47" y="127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56" y="119"/>
                      <a:pt x="56" y="119"/>
                      <a:pt x="56" y="119"/>
                    </a:cubicBezTo>
                    <a:cubicBezTo>
                      <a:pt x="59" y="116"/>
                      <a:pt x="59" y="116"/>
                      <a:pt x="59" y="116"/>
                    </a:cubicBezTo>
                    <a:cubicBezTo>
                      <a:pt x="61" y="118"/>
                      <a:pt x="61" y="118"/>
                      <a:pt x="61" y="118"/>
                    </a:cubicBezTo>
                    <a:cubicBezTo>
                      <a:pt x="60" y="122"/>
                      <a:pt x="60" y="122"/>
                      <a:pt x="60" y="122"/>
                    </a:cubicBezTo>
                    <a:cubicBezTo>
                      <a:pt x="65" y="121"/>
                      <a:pt x="65" y="121"/>
                      <a:pt x="65" y="121"/>
                    </a:cubicBezTo>
                    <a:cubicBezTo>
                      <a:pt x="67" y="115"/>
                      <a:pt x="67" y="115"/>
                      <a:pt x="67" y="115"/>
                    </a:cubicBezTo>
                    <a:cubicBezTo>
                      <a:pt x="65" y="114"/>
                      <a:pt x="65" y="114"/>
                      <a:pt x="65" y="114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58" y="113"/>
                      <a:pt x="58" y="111"/>
                    </a:cubicBezTo>
                    <a:cubicBezTo>
                      <a:pt x="59" y="108"/>
                      <a:pt x="61" y="103"/>
                      <a:pt x="61" y="103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60" y="86"/>
                      <a:pt x="60" y="86"/>
                      <a:pt x="60" y="86"/>
                    </a:cubicBezTo>
                    <a:cubicBezTo>
                      <a:pt x="60" y="82"/>
                      <a:pt x="60" y="82"/>
                      <a:pt x="60" y="82"/>
                    </a:cubicBezTo>
                    <a:cubicBezTo>
                      <a:pt x="62" y="78"/>
                      <a:pt x="62" y="78"/>
                      <a:pt x="62" y="78"/>
                    </a:cubicBezTo>
                    <a:cubicBezTo>
                      <a:pt x="70" y="75"/>
                      <a:pt x="70" y="75"/>
                      <a:pt x="70" y="75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3" y="65"/>
                      <a:pt x="73" y="65"/>
                      <a:pt x="73" y="65"/>
                    </a:cubicBezTo>
                    <a:lnTo>
                      <a:pt x="81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38100" dir="5400000" algn="ctr" rotWithShape="0">
                  <a:srgbClr val="000000">
                    <a:alpha val="1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7">
                <a:extLst>
                  <a:ext uri="{FF2B5EF4-FFF2-40B4-BE49-F238E27FC236}">
                    <a16:creationId xmlns:a16="http://schemas.microsoft.com/office/drawing/2014/main" id="{4359D085-364E-8C40-BB3A-A47DF37C8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4438" y="3912505"/>
                <a:ext cx="478310" cy="454875"/>
              </a:xfrm>
              <a:custGeom>
                <a:avLst/>
                <a:gdLst>
                  <a:gd name="T0" fmla="*/ 110 w 155"/>
                  <a:gd name="T1" fmla="*/ 145 h 152"/>
                  <a:gd name="T2" fmla="*/ 107 w 155"/>
                  <a:gd name="T3" fmla="*/ 137 h 152"/>
                  <a:gd name="T4" fmla="*/ 112 w 155"/>
                  <a:gd name="T5" fmla="*/ 127 h 152"/>
                  <a:gd name="T6" fmla="*/ 117 w 155"/>
                  <a:gd name="T7" fmla="*/ 116 h 152"/>
                  <a:gd name="T8" fmla="*/ 115 w 155"/>
                  <a:gd name="T9" fmla="*/ 104 h 152"/>
                  <a:gd name="T10" fmla="*/ 114 w 155"/>
                  <a:gd name="T11" fmla="*/ 88 h 152"/>
                  <a:gd name="T12" fmla="*/ 123 w 155"/>
                  <a:gd name="T13" fmla="*/ 92 h 152"/>
                  <a:gd name="T14" fmla="*/ 128 w 155"/>
                  <a:gd name="T15" fmla="*/ 90 h 152"/>
                  <a:gd name="T16" fmla="*/ 136 w 155"/>
                  <a:gd name="T17" fmla="*/ 90 h 152"/>
                  <a:gd name="T18" fmla="*/ 143 w 155"/>
                  <a:gd name="T19" fmla="*/ 86 h 152"/>
                  <a:gd name="T20" fmla="*/ 155 w 155"/>
                  <a:gd name="T21" fmla="*/ 83 h 152"/>
                  <a:gd name="T22" fmla="*/ 143 w 155"/>
                  <a:gd name="T23" fmla="*/ 77 h 152"/>
                  <a:gd name="T24" fmla="*/ 141 w 155"/>
                  <a:gd name="T25" fmla="*/ 63 h 152"/>
                  <a:gd name="T26" fmla="*/ 131 w 155"/>
                  <a:gd name="T27" fmla="*/ 62 h 152"/>
                  <a:gd name="T28" fmla="*/ 125 w 155"/>
                  <a:gd name="T29" fmla="*/ 54 h 152"/>
                  <a:gd name="T30" fmla="*/ 122 w 155"/>
                  <a:gd name="T31" fmla="*/ 48 h 152"/>
                  <a:gd name="T32" fmla="*/ 116 w 155"/>
                  <a:gd name="T33" fmla="*/ 44 h 152"/>
                  <a:gd name="T34" fmla="*/ 108 w 155"/>
                  <a:gd name="T35" fmla="*/ 38 h 152"/>
                  <a:gd name="T36" fmla="*/ 103 w 155"/>
                  <a:gd name="T37" fmla="*/ 32 h 152"/>
                  <a:gd name="T38" fmla="*/ 100 w 155"/>
                  <a:gd name="T39" fmla="*/ 21 h 152"/>
                  <a:gd name="T40" fmla="*/ 94 w 155"/>
                  <a:gd name="T41" fmla="*/ 12 h 152"/>
                  <a:gd name="T42" fmla="*/ 83 w 155"/>
                  <a:gd name="T43" fmla="*/ 12 h 152"/>
                  <a:gd name="T44" fmla="*/ 70 w 155"/>
                  <a:gd name="T45" fmla="*/ 11 h 152"/>
                  <a:gd name="T46" fmla="*/ 66 w 155"/>
                  <a:gd name="T47" fmla="*/ 9 h 152"/>
                  <a:gd name="T48" fmla="*/ 65 w 155"/>
                  <a:gd name="T49" fmla="*/ 9 h 152"/>
                  <a:gd name="T50" fmla="*/ 59 w 155"/>
                  <a:gd name="T51" fmla="*/ 10 h 152"/>
                  <a:gd name="T52" fmla="*/ 54 w 155"/>
                  <a:gd name="T53" fmla="*/ 7 h 152"/>
                  <a:gd name="T54" fmla="*/ 44 w 155"/>
                  <a:gd name="T55" fmla="*/ 3 h 152"/>
                  <a:gd name="T56" fmla="*/ 34 w 155"/>
                  <a:gd name="T57" fmla="*/ 2 h 152"/>
                  <a:gd name="T58" fmla="*/ 28 w 155"/>
                  <a:gd name="T59" fmla="*/ 7 h 152"/>
                  <a:gd name="T60" fmla="*/ 24 w 155"/>
                  <a:gd name="T61" fmla="*/ 10 h 152"/>
                  <a:gd name="T62" fmla="*/ 16 w 155"/>
                  <a:gd name="T63" fmla="*/ 12 h 152"/>
                  <a:gd name="T64" fmla="*/ 9 w 155"/>
                  <a:gd name="T65" fmla="*/ 14 h 152"/>
                  <a:gd name="T66" fmla="*/ 8 w 155"/>
                  <a:gd name="T67" fmla="*/ 19 h 152"/>
                  <a:gd name="T68" fmla="*/ 0 w 155"/>
                  <a:gd name="T69" fmla="*/ 22 h 152"/>
                  <a:gd name="T70" fmla="*/ 10 w 155"/>
                  <a:gd name="T71" fmla="*/ 22 h 152"/>
                  <a:gd name="T72" fmla="*/ 16 w 155"/>
                  <a:gd name="T73" fmla="*/ 24 h 152"/>
                  <a:gd name="T74" fmla="*/ 20 w 155"/>
                  <a:gd name="T75" fmla="*/ 27 h 152"/>
                  <a:gd name="T76" fmla="*/ 26 w 155"/>
                  <a:gd name="T77" fmla="*/ 33 h 152"/>
                  <a:gd name="T78" fmla="*/ 29 w 155"/>
                  <a:gd name="T79" fmla="*/ 37 h 152"/>
                  <a:gd name="T80" fmla="*/ 32 w 155"/>
                  <a:gd name="T81" fmla="*/ 42 h 152"/>
                  <a:gd name="T82" fmla="*/ 38 w 155"/>
                  <a:gd name="T83" fmla="*/ 49 h 152"/>
                  <a:gd name="T84" fmla="*/ 44 w 155"/>
                  <a:gd name="T85" fmla="*/ 54 h 152"/>
                  <a:gd name="T86" fmla="*/ 50 w 155"/>
                  <a:gd name="T87" fmla="*/ 61 h 152"/>
                  <a:gd name="T88" fmla="*/ 63 w 155"/>
                  <a:gd name="T89" fmla="*/ 71 h 152"/>
                  <a:gd name="T90" fmla="*/ 76 w 155"/>
                  <a:gd name="T91" fmla="*/ 82 h 152"/>
                  <a:gd name="T92" fmla="*/ 83 w 155"/>
                  <a:gd name="T93" fmla="*/ 94 h 152"/>
                  <a:gd name="T94" fmla="*/ 86 w 155"/>
                  <a:gd name="T95" fmla="*/ 104 h 152"/>
                  <a:gd name="T96" fmla="*/ 85 w 155"/>
                  <a:gd name="T97" fmla="*/ 112 h 152"/>
                  <a:gd name="T98" fmla="*/ 86 w 155"/>
                  <a:gd name="T99" fmla="*/ 122 h 152"/>
                  <a:gd name="T100" fmla="*/ 91 w 155"/>
                  <a:gd name="T101" fmla="*/ 135 h 152"/>
                  <a:gd name="T102" fmla="*/ 94 w 155"/>
                  <a:gd name="T103" fmla="*/ 144 h 152"/>
                  <a:gd name="T104" fmla="*/ 97 w 155"/>
                  <a:gd name="T105" fmla="*/ 15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" h="152">
                    <a:moveTo>
                      <a:pt x="99" y="152"/>
                    </a:moveTo>
                    <a:cubicBezTo>
                      <a:pt x="100" y="148"/>
                      <a:pt x="100" y="148"/>
                      <a:pt x="100" y="148"/>
                    </a:cubicBezTo>
                    <a:cubicBezTo>
                      <a:pt x="100" y="148"/>
                      <a:pt x="103" y="147"/>
                      <a:pt x="104" y="147"/>
                    </a:cubicBezTo>
                    <a:cubicBezTo>
                      <a:pt x="105" y="146"/>
                      <a:pt x="106" y="147"/>
                      <a:pt x="107" y="146"/>
                    </a:cubicBezTo>
                    <a:cubicBezTo>
                      <a:pt x="108" y="146"/>
                      <a:pt x="110" y="145"/>
                      <a:pt x="110" y="145"/>
                    </a:cubicBezTo>
                    <a:cubicBezTo>
                      <a:pt x="109" y="145"/>
                      <a:pt x="109" y="145"/>
                      <a:pt x="109" y="145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10" y="141"/>
                      <a:pt x="110" y="141"/>
                      <a:pt x="110" y="141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7"/>
                      <a:pt x="107" y="137"/>
                      <a:pt x="107" y="137"/>
                    </a:cubicBezTo>
                    <a:cubicBezTo>
                      <a:pt x="107" y="137"/>
                      <a:pt x="106" y="135"/>
                      <a:pt x="107" y="135"/>
                    </a:cubicBezTo>
                    <a:cubicBezTo>
                      <a:pt x="108" y="135"/>
                      <a:pt x="108" y="132"/>
                      <a:pt x="108" y="132"/>
                    </a:cubicBezTo>
                    <a:cubicBezTo>
                      <a:pt x="109" y="130"/>
                      <a:pt x="109" y="130"/>
                      <a:pt x="109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28"/>
                      <a:pt x="112" y="127"/>
                    </a:cubicBezTo>
                    <a:cubicBezTo>
                      <a:pt x="112" y="127"/>
                      <a:pt x="113" y="126"/>
                      <a:pt x="113" y="126"/>
                    </a:cubicBezTo>
                    <a:cubicBezTo>
                      <a:pt x="112" y="123"/>
                      <a:pt x="112" y="123"/>
                      <a:pt x="112" y="123"/>
                    </a:cubicBezTo>
                    <a:cubicBezTo>
                      <a:pt x="112" y="123"/>
                      <a:pt x="110" y="120"/>
                      <a:pt x="111" y="120"/>
                    </a:cubicBezTo>
                    <a:cubicBezTo>
                      <a:pt x="112" y="120"/>
                      <a:pt x="113" y="119"/>
                      <a:pt x="113" y="119"/>
                    </a:cubicBezTo>
                    <a:cubicBezTo>
                      <a:pt x="113" y="119"/>
                      <a:pt x="116" y="116"/>
                      <a:pt x="117" y="116"/>
                    </a:cubicBezTo>
                    <a:cubicBezTo>
                      <a:pt x="117" y="116"/>
                      <a:pt x="119" y="114"/>
                      <a:pt x="119" y="113"/>
                    </a:cubicBezTo>
                    <a:cubicBezTo>
                      <a:pt x="118" y="112"/>
                      <a:pt x="117" y="111"/>
                      <a:pt x="117" y="111"/>
                    </a:cubicBezTo>
                    <a:cubicBezTo>
                      <a:pt x="118" y="107"/>
                      <a:pt x="118" y="107"/>
                      <a:pt x="118" y="107"/>
                    </a:cubicBezTo>
                    <a:cubicBezTo>
                      <a:pt x="118" y="107"/>
                      <a:pt x="119" y="105"/>
                      <a:pt x="118" y="105"/>
                    </a:cubicBezTo>
                    <a:cubicBezTo>
                      <a:pt x="117" y="104"/>
                      <a:pt x="115" y="104"/>
                      <a:pt x="115" y="104"/>
                    </a:cubicBezTo>
                    <a:cubicBezTo>
                      <a:pt x="113" y="102"/>
                      <a:pt x="113" y="102"/>
                      <a:pt x="113" y="102"/>
                    </a:cubicBezTo>
                    <a:cubicBezTo>
                      <a:pt x="113" y="99"/>
                      <a:pt x="113" y="99"/>
                      <a:pt x="113" y="99"/>
                    </a:cubicBezTo>
                    <a:cubicBezTo>
                      <a:pt x="111" y="96"/>
                      <a:pt x="111" y="96"/>
                      <a:pt x="111" y="96"/>
                    </a:cubicBezTo>
                    <a:cubicBezTo>
                      <a:pt x="111" y="96"/>
                      <a:pt x="111" y="94"/>
                      <a:pt x="111" y="93"/>
                    </a:cubicBezTo>
                    <a:cubicBezTo>
                      <a:pt x="112" y="93"/>
                      <a:pt x="114" y="89"/>
                      <a:pt x="114" y="88"/>
                    </a:cubicBezTo>
                    <a:cubicBezTo>
                      <a:pt x="115" y="88"/>
                      <a:pt x="119" y="84"/>
                      <a:pt x="119" y="84"/>
                    </a:cubicBezTo>
                    <a:cubicBezTo>
                      <a:pt x="121" y="89"/>
                      <a:pt x="121" y="89"/>
                      <a:pt x="121" y="89"/>
                    </a:cubicBezTo>
                    <a:cubicBezTo>
                      <a:pt x="121" y="93"/>
                      <a:pt x="121" y="93"/>
                      <a:pt x="121" y="93"/>
                    </a:cubicBezTo>
                    <a:cubicBezTo>
                      <a:pt x="121" y="93"/>
                      <a:pt x="120" y="95"/>
                      <a:pt x="121" y="95"/>
                    </a:cubicBezTo>
                    <a:cubicBezTo>
                      <a:pt x="123" y="94"/>
                      <a:pt x="123" y="92"/>
                      <a:pt x="123" y="92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22" y="88"/>
                      <a:pt x="123" y="88"/>
                    </a:cubicBezTo>
                    <a:cubicBezTo>
                      <a:pt x="124" y="88"/>
                      <a:pt x="124" y="86"/>
                      <a:pt x="124" y="88"/>
                    </a:cubicBezTo>
                    <a:cubicBezTo>
                      <a:pt x="125" y="89"/>
                      <a:pt x="125" y="91"/>
                      <a:pt x="126" y="90"/>
                    </a:cubicBezTo>
                    <a:cubicBezTo>
                      <a:pt x="128" y="90"/>
                      <a:pt x="128" y="91"/>
                      <a:pt x="128" y="90"/>
                    </a:cubicBezTo>
                    <a:cubicBezTo>
                      <a:pt x="129" y="89"/>
                      <a:pt x="129" y="88"/>
                      <a:pt x="129" y="88"/>
                    </a:cubicBezTo>
                    <a:cubicBezTo>
                      <a:pt x="130" y="87"/>
                      <a:pt x="130" y="87"/>
                      <a:pt x="130" y="87"/>
                    </a:cubicBezTo>
                    <a:cubicBezTo>
                      <a:pt x="130" y="87"/>
                      <a:pt x="130" y="89"/>
                      <a:pt x="131" y="89"/>
                    </a:cubicBezTo>
                    <a:cubicBezTo>
                      <a:pt x="132" y="89"/>
                      <a:pt x="134" y="89"/>
                      <a:pt x="134" y="89"/>
                    </a:cubicBezTo>
                    <a:cubicBezTo>
                      <a:pt x="136" y="90"/>
                      <a:pt x="136" y="90"/>
                      <a:pt x="136" y="90"/>
                    </a:cubicBezTo>
                    <a:cubicBezTo>
                      <a:pt x="136" y="90"/>
                      <a:pt x="137" y="90"/>
                      <a:pt x="137" y="89"/>
                    </a:cubicBezTo>
                    <a:cubicBezTo>
                      <a:pt x="137" y="88"/>
                      <a:pt x="137" y="87"/>
                      <a:pt x="137" y="87"/>
                    </a:cubicBezTo>
                    <a:cubicBezTo>
                      <a:pt x="139" y="86"/>
                      <a:pt x="139" y="86"/>
                      <a:pt x="139" y="86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3" y="86"/>
                      <a:pt x="143" y="86"/>
                      <a:pt x="143" y="86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6" y="88"/>
                      <a:pt x="146" y="88"/>
                      <a:pt x="146" y="88"/>
                    </a:cubicBezTo>
                    <a:cubicBezTo>
                      <a:pt x="147" y="85"/>
                      <a:pt x="147" y="85"/>
                      <a:pt x="147" y="85"/>
                    </a:cubicBezTo>
                    <a:cubicBezTo>
                      <a:pt x="147" y="85"/>
                      <a:pt x="150" y="85"/>
                      <a:pt x="151" y="84"/>
                    </a:cubicBezTo>
                    <a:cubicBezTo>
                      <a:pt x="152" y="84"/>
                      <a:pt x="155" y="83"/>
                      <a:pt x="155" y="83"/>
                    </a:cubicBezTo>
                    <a:cubicBezTo>
                      <a:pt x="155" y="82"/>
                      <a:pt x="153" y="81"/>
                      <a:pt x="152" y="82"/>
                    </a:cubicBezTo>
                    <a:cubicBezTo>
                      <a:pt x="151" y="82"/>
                      <a:pt x="149" y="83"/>
                      <a:pt x="148" y="82"/>
                    </a:cubicBezTo>
                    <a:cubicBezTo>
                      <a:pt x="148" y="81"/>
                      <a:pt x="146" y="79"/>
                      <a:pt x="146" y="79"/>
                    </a:cubicBezTo>
                    <a:cubicBezTo>
                      <a:pt x="144" y="79"/>
                      <a:pt x="144" y="79"/>
                      <a:pt x="144" y="79"/>
                    </a:cubicBezTo>
                    <a:cubicBezTo>
                      <a:pt x="144" y="79"/>
                      <a:pt x="142" y="78"/>
                      <a:pt x="143" y="77"/>
                    </a:cubicBezTo>
                    <a:cubicBezTo>
                      <a:pt x="144" y="76"/>
                      <a:pt x="145" y="76"/>
                      <a:pt x="145" y="76"/>
                    </a:cubicBezTo>
                    <a:cubicBezTo>
                      <a:pt x="145" y="76"/>
                      <a:pt x="144" y="74"/>
                      <a:pt x="144" y="73"/>
                    </a:cubicBezTo>
                    <a:cubicBezTo>
                      <a:pt x="144" y="72"/>
                      <a:pt x="144" y="70"/>
                      <a:pt x="143" y="69"/>
                    </a:cubicBezTo>
                    <a:cubicBezTo>
                      <a:pt x="143" y="69"/>
                      <a:pt x="141" y="65"/>
                      <a:pt x="141" y="65"/>
                    </a:cubicBezTo>
                    <a:cubicBezTo>
                      <a:pt x="141" y="63"/>
                      <a:pt x="141" y="63"/>
                      <a:pt x="141" y="63"/>
                    </a:cubicBezTo>
                    <a:cubicBezTo>
                      <a:pt x="139" y="64"/>
                      <a:pt x="139" y="64"/>
                      <a:pt x="139" y="64"/>
                    </a:cubicBezTo>
                    <a:cubicBezTo>
                      <a:pt x="137" y="62"/>
                      <a:pt x="137" y="62"/>
                      <a:pt x="137" y="62"/>
                    </a:cubicBezTo>
                    <a:cubicBezTo>
                      <a:pt x="137" y="62"/>
                      <a:pt x="135" y="62"/>
                      <a:pt x="135" y="63"/>
                    </a:cubicBezTo>
                    <a:cubicBezTo>
                      <a:pt x="134" y="63"/>
                      <a:pt x="133" y="62"/>
                      <a:pt x="133" y="62"/>
                    </a:cubicBezTo>
                    <a:cubicBezTo>
                      <a:pt x="131" y="62"/>
                      <a:pt x="131" y="62"/>
                      <a:pt x="131" y="62"/>
                    </a:cubicBezTo>
                    <a:cubicBezTo>
                      <a:pt x="131" y="62"/>
                      <a:pt x="131" y="62"/>
                      <a:pt x="129" y="62"/>
                    </a:cubicBezTo>
                    <a:cubicBezTo>
                      <a:pt x="128" y="62"/>
                      <a:pt x="126" y="61"/>
                      <a:pt x="125" y="61"/>
                    </a:cubicBezTo>
                    <a:cubicBezTo>
                      <a:pt x="125" y="60"/>
                      <a:pt x="125" y="59"/>
                      <a:pt x="125" y="59"/>
                    </a:cubicBezTo>
                    <a:cubicBezTo>
                      <a:pt x="126" y="58"/>
                      <a:pt x="126" y="57"/>
                      <a:pt x="126" y="57"/>
                    </a:cubicBezTo>
                    <a:cubicBezTo>
                      <a:pt x="126" y="57"/>
                      <a:pt x="126" y="54"/>
                      <a:pt x="125" y="54"/>
                    </a:cubicBezTo>
                    <a:cubicBezTo>
                      <a:pt x="124" y="54"/>
                      <a:pt x="122" y="54"/>
                      <a:pt x="122" y="54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3" y="52"/>
                      <a:pt x="123" y="52"/>
                      <a:pt x="123" y="52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2" y="50"/>
                      <a:pt x="122" y="48"/>
                      <a:pt x="122" y="48"/>
                    </a:cubicBezTo>
                    <a:cubicBezTo>
                      <a:pt x="122" y="47"/>
                      <a:pt x="121" y="46"/>
                      <a:pt x="121" y="46"/>
                    </a:cubicBezTo>
                    <a:cubicBezTo>
                      <a:pt x="121" y="42"/>
                      <a:pt x="121" y="42"/>
                      <a:pt x="121" y="42"/>
                    </a:cubicBezTo>
                    <a:cubicBezTo>
                      <a:pt x="119" y="42"/>
                      <a:pt x="119" y="42"/>
                      <a:pt x="119" y="42"/>
                    </a:cubicBezTo>
                    <a:cubicBezTo>
                      <a:pt x="117" y="41"/>
                      <a:pt x="117" y="41"/>
                      <a:pt x="117" y="41"/>
                    </a:cubicBezTo>
                    <a:cubicBezTo>
                      <a:pt x="116" y="44"/>
                      <a:pt x="116" y="44"/>
                      <a:pt x="116" y="44"/>
                    </a:cubicBezTo>
                    <a:cubicBezTo>
                      <a:pt x="114" y="45"/>
                      <a:pt x="114" y="45"/>
                      <a:pt x="114" y="45"/>
                    </a:cubicBezTo>
                    <a:cubicBezTo>
                      <a:pt x="113" y="42"/>
                      <a:pt x="113" y="42"/>
                      <a:pt x="113" y="42"/>
                    </a:cubicBezTo>
                    <a:cubicBezTo>
                      <a:pt x="111" y="41"/>
                      <a:pt x="111" y="41"/>
                      <a:pt x="111" y="41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8" y="38"/>
                      <a:pt x="108" y="38"/>
                      <a:pt x="108" y="38"/>
                    </a:cubicBezTo>
                    <a:cubicBezTo>
                      <a:pt x="106" y="38"/>
                      <a:pt x="106" y="38"/>
                      <a:pt x="106" y="38"/>
                    </a:cubicBezTo>
                    <a:cubicBezTo>
                      <a:pt x="106" y="38"/>
                      <a:pt x="105" y="41"/>
                      <a:pt x="104" y="39"/>
                    </a:cubicBezTo>
                    <a:cubicBezTo>
                      <a:pt x="103" y="38"/>
                      <a:pt x="103" y="35"/>
                      <a:pt x="103" y="35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3" y="29"/>
                      <a:pt x="103" y="29"/>
                      <a:pt x="103" y="29"/>
                    </a:cubicBezTo>
                    <a:cubicBezTo>
                      <a:pt x="103" y="29"/>
                      <a:pt x="102" y="27"/>
                      <a:pt x="102" y="27"/>
                    </a:cubicBezTo>
                    <a:cubicBezTo>
                      <a:pt x="102" y="26"/>
                      <a:pt x="101" y="24"/>
                      <a:pt x="101" y="24"/>
                    </a:cubicBezTo>
                    <a:cubicBezTo>
                      <a:pt x="102" y="22"/>
                      <a:pt x="102" y="22"/>
                      <a:pt x="102" y="22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7" y="16"/>
                      <a:pt x="97" y="16"/>
                      <a:pt x="97" y="16"/>
                    </a:cubicBezTo>
                    <a:cubicBezTo>
                      <a:pt x="97" y="16"/>
                      <a:pt x="97" y="15"/>
                      <a:pt x="96" y="14"/>
                    </a:cubicBezTo>
                    <a:cubicBezTo>
                      <a:pt x="96" y="14"/>
                      <a:pt x="94" y="12"/>
                      <a:pt x="94" y="12"/>
                    </a:cubicBezTo>
                    <a:cubicBezTo>
                      <a:pt x="94" y="12"/>
                      <a:pt x="93" y="12"/>
                      <a:pt x="93" y="13"/>
                    </a:cubicBezTo>
                    <a:cubicBezTo>
                      <a:pt x="92" y="14"/>
                      <a:pt x="92" y="16"/>
                      <a:pt x="91" y="16"/>
                    </a:cubicBezTo>
                    <a:cubicBezTo>
                      <a:pt x="91" y="16"/>
                      <a:pt x="92" y="16"/>
                      <a:pt x="89" y="16"/>
                    </a:cubicBezTo>
                    <a:cubicBezTo>
                      <a:pt x="87" y="15"/>
                      <a:pt x="87" y="15"/>
                      <a:pt x="86" y="14"/>
                    </a:cubicBezTo>
                    <a:cubicBezTo>
                      <a:pt x="85" y="14"/>
                      <a:pt x="83" y="12"/>
                      <a:pt x="83" y="12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3" y="9"/>
                      <a:pt x="79" y="9"/>
                    </a:cubicBezTo>
                    <a:cubicBezTo>
                      <a:pt x="75" y="9"/>
                      <a:pt x="71" y="9"/>
                      <a:pt x="71" y="9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70" y="11"/>
                      <a:pt x="69" y="13"/>
                      <a:pt x="69" y="14"/>
                    </a:cubicBezTo>
                    <a:cubicBezTo>
                      <a:pt x="69" y="14"/>
                      <a:pt x="70" y="15"/>
                      <a:pt x="69" y="14"/>
                    </a:cubicBezTo>
                    <a:cubicBezTo>
                      <a:pt x="69" y="13"/>
                      <a:pt x="68" y="13"/>
                      <a:pt x="68" y="12"/>
                    </a:cubicBezTo>
                    <a:cubicBezTo>
                      <a:pt x="68" y="12"/>
                      <a:pt x="68" y="11"/>
                      <a:pt x="68" y="11"/>
                    </a:cubicBezTo>
                    <a:cubicBezTo>
                      <a:pt x="68" y="10"/>
                      <a:pt x="66" y="9"/>
                      <a:pt x="66" y="9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5" y="11"/>
                      <a:pt x="66" y="12"/>
                      <a:pt x="64" y="12"/>
                    </a:cubicBezTo>
                    <a:cubicBezTo>
                      <a:pt x="63" y="13"/>
                      <a:pt x="63" y="13"/>
                      <a:pt x="63" y="13"/>
                    </a:cubicBezTo>
                    <a:cubicBezTo>
                      <a:pt x="63" y="12"/>
                      <a:pt x="64" y="11"/>
                      <a:pt x="64" y="11"/>
                    </a:cubicBezTo>
                    <a:cubicBezTo>
                      <a:pt x="64" y="11"/>
                      <a:pt x="65" y="9"/>
                      <a:pt x="65" y="9"/>
                    </a:cubicBezTo>
                    <a:cubicBezTo>
                      <a:pt x="65" y="9"/>
                      <a:pt x="65" y="7"/>
                      <a:pt x="64" y="7"/>
                    </a:cubicBezTo>
                    <a:cubicBezTo>
                      <a:pt x="64" y="7"/>
                      <a:pt x="62" y="7"/>
                      <a:pt x="61" y="7"/>
                    </a:cubicBezTo>
                    <a:cubicBezTo>
                      <a:pt x="61" y="7"/>
                      <a:pt x="60" y="8"/>
                      <a:pt x="60" y="8"/>
                    </a:cubicBezTo>
                    <a:cubicBezTo>
                      <a:pt x="60" y="8"/>
                      <a:pt x="61" y="9"/>
                      <a:pt x="60" y="9"/>
                    </a:cubicBezTo>
                    <a:cubicBezTo>
                      <a:pt x="60" y="9"/>
                      <a:pt x="59" y="9"/>
                      <a:pt x="59" y="10"/>
                    </a:cubicBezTo>
                    <a:cubicBezTo>
                      <a:pt x="58" y="10"/>
                      <a:pt x="58" y="8"/>
                      <a:pt x="58" y="8"/>
                    </a:cubicBezTo>
                    <a:cubicBezTo>
                      <a:pt x="58" y="8"/>
                      <a:pt x="57" y="7"/>
                      <a:pt x="57" y="7"/>
                    </a:cubicBezTo>
                    <a:cubicBezTo>
                      <a:pt x="57" y="8"/>
                      <a:pt x="56" y="10"/>
                      <a:pt x="56" y="10"/>
                    </a:cubicBezTo>
                    <a:cubicBezTo>
                      <a:pt x="55" y="10"/>
                      <a:pt x="55" y="10"/>
                      <a:pt x="55" y="9"/>
                    </a:cubicBezTo>
                    <a:cubicBezTo>
                      <a:pt x="54" y="9"/>
                      <a:pt x="54" y="7"/>
                      <a:pt x="54" y="7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3" y="6"/>
                      <a:pt x="50" y="6"/>
                      <a:pt x="49" y="6"/>
                    </a:cubicBezTo>
                    <a:cubicBezTo>
                      <a:pt x="49" y="6"/>
                      <a:pt x="47" y="6"/>
                      <a:pt x="47" y="5"/>
                    </a:cubicBezTo>
                    <a:cubicBezTo>
                      <a:pt x="46" y="4"/>
                      <a:pt x="45" y="4"/>
                      <a:pt x="45" y="4"/>
                    </a:cubicBezTo>
                    <a:cubicBezTo>
                      <a:pt x="45" y="4"/>
                      <a:pt x="45" y="4"/>
                      <a:pt x="44" y="3"/>
                    </a:cubicBezTo>
                    <a:cubicBezTo>
                      <a:pt x="43" y="3"/>
                      <a:pt x="43" y="3"/>
                      <a:pt x="42" y="3"/>
                    </a:cubicBezTo>
                    <a:cubicBezTo>
                      <a:pt x="41" y="2"/>
                      <a:pt x="42" y="2"/>
                      <a:pt x="40" y="2"/>
                    </a:cubicBezTo>
                    <a:cubicBezTo>
                      <a:pt x="38" y="2"/>
                      <a:pt x="38" y="4"/>
                      <a:pt x="37" y="3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4" y="1"/>
                      <a:pt x="33" y="0"/>
                      <a:pt x="33" y="1"/>
                    </a:cubicBezTo>
                    <a:cubicBezTo>
                      <a:pt x="33" y="3"/>
                      <a:pt x="33" y="2"/>
                      <a:pt x="32" y="3"/>
                    </a:cubicBezTo>
                    <a:cubicBezTo>
                      <a:pt x="32" y="4"/>
                      <a:pt x="30" y="5"/>
                      <a:pt x="30" y="5"/>
                    </a:cubicBezTo>
                    <a:cubicBezTo>
                      <a:pt x="30" y="5"/>
                      <a:pt x="29" y="5"/>
                      <a:pt x="29" y="6"/>
                    </a:cubicBezTo>
                    <a:cubicBezTo>
                      <a:pt x="29" y="6"/>
                      <a:pt x="28" y="7"/>
                      <a:pt x="28" y="7"/>
                    </a:cubicBezTo>
                    <a:cubicBezTo>
                      <a:pt x="28" y="7"/>
                      <a:pt x="28" y="6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6"/>
                      <a:pt x="25" y="6"/>
                      <a:pt x="25" y="7"/>
                    </a:cubicBezTo>
                    <a:cubicBezTo>
                      <a:pt x="25" y="7"/>
                      <a:pt x="25" y="8"/>
                      <a:pt x="25" y="9"/>
                    </a:cubicBezTo>
                    <a:cubicBezTo>
                      <a:pt x="25" y="9"/>
                      <a:pt x="24" y="10"/>
                      <a:pt x="24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1" y="11"/>
                    </a:cubicBezTo>
                    <a:cubicBezTo>
                      <a:pt x="20" y="11"/>
                      <a:pt x="18" y="11"/>
                      <a:pt x="18" y="11"/>
                    </a:cubicBezTo>
                    <a:cubicBezTo>
                      <a:pt x="17" y="11"/>
                      <a:pt x="16" y="11"/>
                      <a:pt x="16" y="11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4" y="15"/>
                      <a:pt x="13" y="14"/>
                    </a:cubicBezTo>
                    <a:cubicBezTo>
                      <a:pt x="13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14"/>
                      <a:pt x="9" y="14"/>
                    </a:cubicBezTo>
                    <a:cubicBezTo>
                      <a:pt x="9" y="14"/>
                      <a:pt x="8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5"/>
                      <a:pt x="9" y="16"/>
                    </a:cubicBezTo>
                    <a:cubicBezTo>
                      <a:pt x="9" y="16"/>
                      <a:pt x="9" y="17"/>
                      <a:pt x="9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19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5" y="18"/>
                      <a:pt x="2" y="19"/>
                      <a:pt x="2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21"/>
                      <a:pt x="10" y="21"/>
                      <a:pt x="10" y="22"/>
                    </a:cubicBezTo>
                    <a:cubicBezTo>
                      <a:pt x="10" y="22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26"/>
                      <a:pt x="20" y="26"/>
                    </a:cubicBezTo>
                    <a:cubicBezTo>
                      <a:pt x="20" y="26"/>
                      <a:pt x="20" y="27"/>
                      <a:pt x="20" y="27"/>
                    </a:cubicBezTo>
                    <a:cubicBezTo>
                      <a:pt x="20" y="27"/>
                      <a:pt x="21" y="28"/>
                      <a:pt x="22" y="29"/>
                    </a:cubicBezTo>
                    <a:cubicBezTo>
                      <a:pt x="22" y="29"/>
                      <a:pt x="23" y="30"/>
                      <a:pt x="23" y="30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2"/>
                      <a:pt x="25" y="32"/>
                      <a:pt x="25" y="32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4"/>
                      <a:pt x="26" y="35"/>
                      <a:pt x="27" y="35"/>
                    </a:cubicBezTo>
                    <a:cubicBezTo>
                      <a:pt x="27" y="35"/>
                      <a:pt x="27" y="35"/>
                      <a:pt x="28" y="35"/>
                    </a:cubicBezTo>
                    <a:cubicBezTo>
                      <a:pt x="28" y="35"/>
                      <a:pt x="28" y="35"/>
                      <a:pt x="28" y="36"/>
                    </a:cubicBezTo>
                    <a:cubicBezTo>
                      <a:pt x="28" y="36"/>
                      <a:pt x="28" y="36"/>
                      <a:pt x="29" y="37"/>
                    </a:cubicBezTo>
                    <a:cubicBezTo>
                      <a:pt x="29" y="37"/>
                      <a:pt x="30" y="38"/>
                      <a:pt x="30" y="38"/>
                    </a:cubicBezTo>
                    <a:cubicBezTo>
                      <a:pt x="30" y="38"/>
                      <a:pt x="30" y="38"/>
                      <a:pt x="30" y="39"/>
                    </a:cubicBezTo>
                    <a:cubicBezTo>
                      <a:pt x="30" y="40"/>
                      <a:pt x="31" y="41"/>
                      <a:pt x="31" y="41"/>
                    </a:cubicBezTo>
                    <a:cubicBezTo>
                      <a:pt x="31" y="42"/>
                      <a:pt x="32" y="42"/>
                      <a:pt x="32" y="42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2" y="42"/>
                      <a:pt x="33" y="42"/>
                      <a:pt x="33" y="43"/>
                    </a:cubicBezTo>
                    <a:cubicBezTo>
                      <a:pt x="33" y="44"/>
                      <a:pt x="32" y="45"/>
                      <a:pt x="33" y="45"/>
                    </a:cubicBezTo>
                    <a:cubicBezTo>
                      <a:pt x="33" y="45"/>
                      <a:pt x="34" y="47"/>
                      <a:pt x="35" y="47"/>
                    </a:cubicBezTo>
                    <a:cubicBezTo>
                      <a:pt x="36" y="47"/>
                      <a:pt x="36" y="47"/>
                      <a:pt x="36" y="47"/>
                    </a:cubicBezTo>
                    <a:cubicBezTo>
                      <a:pt x="37" y="47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40" y="50"/>
                      <a:pt x="40" y="50"/>
                      <a:pt x="40" y="50"/>
                    </a:cubicBezTo>
                    <a:cubicBezTo>
                      <a:pt x="40" y="50"/>
                      <a:pt x="40" y="50"/>
                      <a:pt x="40" y="51"/>
                    </a:cubicBezTo>
                    <a:cubicBezTo>
                      <a:pt x="41" y="51"/>
                      <a:pt x="43" y="53"/>
                      <a:pt x="43" y="53"/>
                    </a:cubicBezTo>
                    <a:cubicBezTo>
                      <a:pt x="43" y="53"/>
                      <a:pt x="44" y="54"/>
                      <a:pt x="44" y="54"/>
                    </a:cubicBezTo>
                    <a:cubicBezTo>
                      <a:pt x="44" y="54"/>
                      <a:pt x="45" y="54"/>
                      <a:pt x="46" y="54"/>
                    </a:cubicBezTo>
                    <a:cubicBezTo>
                      <a:pt x="46" y="54"/>
                      <a:pt x="47" y="54"/>
                      <a:pt x="47" y="55"/>
                    </a:cubicBezTo>
                    <a:cubicBezTo>
                      <a:pt x="47" y="56"/>
                      <a:pt x="48" y="56"/>
                      <a:pt x="48" y="57"/>
                    </a:cubicBezTo>
                    <a:cubicBezTo>
                      <a:pt x="48" y="58"/>
                      <a:pt x="49" y="58"/>
                      <a:pt x="49" y="59"/>
                    </a:cubicBezTo>
                    <a:cubicBezTo>
                      <a:pt x="49" y="59"/>
                      <a:pt x="50" y="61"/>
                      <a:pt x="50" y="61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7" y="65"/>
                      <a:pt x="57" y="65"/>
                      <a:pt x="57" y="65"/>
                    </a:cubicBezTo>
                    <a:cubicBezTo>
                      <a:pt x="57" y="65"/>
                      <a:pt x="58" y="67"/>
                      <a:pt x="58" y="67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6" y="72"/>
                      <a:pt x="68" y="73"/>
                      <a:pt x="69" y="73"/>
                    </a:cubicBezTo>
                    <a:cubicBezTo>
                      <a:pt x="69" y="73"/>
                      <a:pt x="71" y="74"/>
                      <a:pt x="72" y="74"/>
                    </a:cubicBezTo>
                    <a:cubicBezTo>
                      <a:pt x="72" y="75"/>
                      <a:pt x="73" y="78"/>
                      <a:pt x="73" y="78"/>
                    </a:cubicBezTo>
                    <a:cubicBezTo>
                      <a:pt x="74" y="78"/>
                      <a:pt x="76" y="80"/>
                      <a:pt x="76" y="82"/>
                    </a:cubicBezTo>
                    <a:cubicBezTo>
                      <a:pt x="77" y="83"/>
                      <a:pt x="77" y="83"/>
                      <a:pt x="77" y="85"/>
                    </a:cubicBezTo>
                    <a:cubicBezTo>
                      <a:pt x="78" y="86"/>
                      <a:pt x="80" y="88"/>
                      <a:pt x="80" y="88"/>
                    </a:cubicBezTo>
                    <a:cubicBezTo>
                      <a:pt x="80" y="88"/>
                      <a:pt x="80" y="88"/>
                      <a:pt x="81" y="90"/>
                    </a:cubicBezTo>
                    <a:cubicBezTo>
                      <a:pt x="82" y="91"/>
                      <a:pt x="83" y="92"/>
                      <a:pt x="83" y="93"/>
                    </a:cubicBezTo>
                    <a:cubicBezTo>
                      <a:pt x="83" y="93"/>
                      <a:pt x="83" y="93"/>
                      <a:pt x="83" y="94"/>
                    </a:cubicBezTo>
                    <a:cubicBezTo>
                      <a:pt x="83" y="94"/>
                      <a:pt x="83" y="95"/>
                      <a:pt x="83" y="95"/>
                    </a:cubicBezTo>
                    <a:cubicBezTo>
                      <a:pt x="83" y="95"/>
                      <a:pt x="84" y="97"/>
                      <a:pt x="84" y="98"/>
                    </a:cubicBezTo>
                    <a:cubicBezTo>
                      <a:pt x="84" y="98"/>
                      <a:pt x="85" y="100"/>
                      <a:pt x="85" y="100"/>
                    </a:cubicBezTo>
                    <a:cubicBezTo>
                      <a:pt x="85" y="101"/>
                      <a:pt x="85" y="101"/>
                      <a:pt x="85" y="101"/>
                    </a:cubicBezTo>
                    <a:cubicBezTo>
                      <a:pt x="86" y="104"/>
                      <a:pt x="86" y="104"/>
                      <a:pt x="86" y="104"/>
                    </a:cubicBezTo>
                    <a:cubicBezTo>
                      <a:pt x="85" y="106"/>
                      <a:pt x="85" y="106"/>
                      <a:pt x="85" y="106"/>
                    </a:cubicBezTo>
                    <a:cubicBezTo>
                      <a:pt x="85" y="106"/>
                      <a:pt x="84" y="107"/>
                      <a:pt x="85" y="107"/>
                    </a:cubicBezTo>
                    <a:cubicBezTo>
                      <a:pt x="86" y="107"/>
                      <a:pt x="87" y="108"/>
                      <a:pt x="86" y="109"/>
                    </a:cubicBezTo>
                    <a:cubicBezTo>
                      <a:pt x="86" y="109"/>
                      <a:pt x="85" y="111"/>
                      <a:pt x="85" y="111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4" y="114"/>
                      <a:pt x="84" y="114"/>
                      <a:pt x="84" y="114"/>
                    </a:cubicBezTo>
                    <a:cubicBezTo>
                      <a:pt x="84" y="114"/>
                      <a:pt x="86" y="115"/>
                      <a:pt x="86" y="115"/>
                    </a:cubicBezTo>
                    <a:cubicBezTo>
                      <a:pt x="86" y="116"/>
                      <a:pt x="87" y="117"/>
                      <a:pt x="86" y="118"/>
                    </a:cubicBezTo>
                    <a:cubicBezTo>
                      <a:pt x="86" y="118"/>
                      <a:pt x="86" y="120"/>
                      <a:pt x="86" y="120"/>
                    </a:cubicBezTo>
                    <a:cubicBezTo>
                      <a:pt x="86" y="120"/>
                      <a:pt x="86" y="122"/>
                      <a:pt x="86" y="122"/>
                    </a:cubicBezTo>
                    <a:cubicBezTo>
                      <a:pt x="86" y="122"/>
                      <a:pt x="88" y="123"/>
                      <a:pt x="87" y="124"/>
                    </a:cubicBezTo>
                    <a:cubicBezTo>
                      <a:pt x="87" y="124"/>
                      <a:pt x="87" y="125"/>
                      <a:pt x="87" y="126"/>
                    </a:cubicBezTo>
                    <a:cubicBezTo>
                      <a:pt x="88" y="128"/>
                      <a:pt x="90" y="131"/>
                      <a:pt x="90" y="131"/>
                    </a:cubicBezTo>
                    <a:cubicBezTo>
                      <a:pt x="90" y="131"/>
                      <a:pt x="91" y="133"/>
                      <a:pt x="91" y="133"/>
                    </a:cubicBezTo>
                    <a:cubicBezTo>
                      <a:pt x="91" y="134"/>
                      <a:pt x="90" y="134"/>
                      <a:pt x="91" y="135"/>
                    </a:cubicBezTo>
                    <a:cubicBezTo>
                      <a:pt x="91" y="135"/>
                      <a:pt x="90" y="136"/>
                      <a:pt x="91" y="136"/>
                    </a:cubicBezTo>
                    <a:cubicBezTo>
                      <a:pt x="92" y="137"/>
                      <a:pt x="93" y="139"/>
                      <a:pt x="93" y="139"/>
                    </a:cubicBezTo>
                    <a:cubicBezTo>
                      <a:pt x="93" y="139"/>
                      <a:pt x="93" y="139"/>
                      <a:pt x="94" y="140"/>
                    </a:cubicBezTo>
                    <a:cubicBezTo>
                      <a:pt x="94" y="141"/>
                      <a:pt x="94" y="143"/>
                      <a:pt x="94" y="143"/>
                    </a:cubicBezTo>
                    <a:cubicBezTo>
                      <a:pt x="94" y="144"/>
                      <a:pt x="95" y="144"/>
                      <a:pt x="94" y="144"/>
                    </a:cubicBezTo>
                    <a:cubicBezTo>
                      <a:pt x="94" y="144"/>
                      <a:pt x="93" y="145"/>
                      <a:pt x="93" y="145"/>
                    </a:cubicBezTo>
                    <a:cubicBezTo>
                      <a:pt x="92" y="147"/>
                      <a:pt x="92" y="147"/>
                      <a:pt x="92" y="147"/>
                    </a:cubicBezTo>
                    <a:cubicBezTo>
                      <a:pt x="92" y="147"/>
                      <a:pt x="93" y="148"/>
                      <a:pt x="94" y="148"/>
                    </a:cubicBezTo>
                    <a:cubicBezTo>
                      <a:pt x="94" y="148"/>
                      <a:pt x="95" y="148"/>
                      <a:pt x="95" y="148"/>
                    </a:cubicBezTo>
                    <a:cubicBezTo>
                      <a:pt x="97" y="150"/>
                      <a:pt x="97" y="150"/>
                      <a:pt x="97" y="150"/>
                    </a:cubicBezTo>
                    <a:cubicBezTo>
                      <a:pt x="97" y="152"/>
                      <a:pt x="97" y="152"/>
                      <a:pt x="97" y="152"/>
                    </a:cubicBezTo>
                    <a:lnTo>
                      <a:pt x="99" y="1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9">
                <a:extLst>
                  <a:ext uri="{FF2B5EF4-FFF2-40B4-BE49-F238E27FC236}">
                    <a16:creationId xmlns:a16="http://schemas.microsoft.com/office/drawing/2014/main" id="{77397EC3-591C-924A-A87E-E9CEBD33C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504" y="3662035"/>
                <a:ext cx="398096" cy="325323"/>
              </a:xfrm>
              <a:custGeom>
                <a:avLst/>
                <a:gdLst>
                  <a:gd name="T0" fmla="*/ 27 w 129"/>
                  <a:gd name="T1" fmla="*/ 5 h 109"/>
                  <a:gd name="T2" fmla="*/ 33 w 129"/>
                  <a:gd name="T3" fmla="*/ 7 h 109"/>
                  <a:gd name="T4" fmla="*/ 40 w 129"/>
                  <a:gd name="T5" fmla="*/ 5 h 109"/>
                  <a:gd name="T6" fmla="*/ 57 w 129"/>
                  <a:gd name="T7" fmla="*/ 8 h 109"/>
                  <a:gd name="T8" fmla="*/ 64 w 129"/>
                  <a:gd name="T9" fmla="*/ 7 h 109"/>
                  <a:gd name="T10" fmla="*/ 66 w 129"/>
                  <a:gd name="T11" fmla="*/ 1 h 109"/>
                  <a:gd name="T12" fmla="*/ 70 w 129"/>
                  <a:gd name="T13" fmla="*/ 5 h 109"/>
                  <a:gd name="T14" fmla="*/ 77 w 129"/>
                  <a:gd name="T15" fmla="*/ 1 h 109"/>
                  <a:gd name="T16" fmla="*/ 79 w 129"/>
                  <a:gd name="T17" fmla="*/ 5 h 109"/>
                  <a:gd name="T18" fmla="*/ 86 w 129"/>
                  <a:gd name="T19" fmla="*/ 3 h 109"/>
                  <a:gd name="T20" fmla="*/ 89 w 129"/>
                  <a:gd name="T21" fmla="*/ 9 h 109"/>
                  <a:gd name="T22" fmla="*/ 92 w 129"/>
                  <a:gd name="T23" fmla="*/ 12 h 109"/>
                  <a:gd name="T24" fmla="*/ 98 w 129"/>
                  <a:gd name="T25" fmla="*/ 15 h 109"/>
                  <a:gd name="T26" fmla="*/ 102 w 129"/>
                  <a:gd name="T27" fmla="*/ 18 h 109"/>
                  <a:gd name="T28" fmla="*/ 113 w 129"/>
                  <a:gd name="T29" fmla="*/ 22 h 109"/>
                  <a:gd name="T30" fmla="*/ 109 w 129"/>
                  <a:gd name="T31" fmla="*/ 30 h 109"/>
                  <a:gd name="T32" fmla="*/ 104 w 129"/>
                  <a:gd name="T33" fmla="*/ 36 h 109"/>
                  <a:gd name="T34" fmla="*/ 105 w 129"/>
                  <a:gd name="T35" fmla="*/ 43 h 109"/>
                  <a:gd name="T36" fmla="*/ 114 w 129"/>
                  <a:gd name="T37" fmla="*/ 42 h 109"/>
                  <a:gd name="T38" fmla="*/ 120 w 129"/>
                  <a:gd name="T39" fmla="*/ 46 h 109"/>
                  <a:gd name="T40" fmla="*/ 124 w 129"/>
                  <a:gd name="T41" fmla="*/ 50 h 109"/>
                  <a:gd name="T42" fmla="*/ 124 w 129"/>
                  <a:gd name="T43" fmla="*/ 57 h 109"/>
                  <a:gd name="T44" fmla="*/ 129 w 129"/>
                  <a:gd name="T45" fmla="*/ 61 h 109"/>
                  <a:gd name="T46" fmla="*/ 127 w 129"/>
                  <a:gd name="T47" fmla="*/ 67 h 109"/>
                  <a:gd name="T48" fmla="*/ 123 w 129"/>
                  <a:gd name="T49" fmla="*/ 70 h 109"/>
                  <a:gd name="T50" fmla="*/ 120 w 129"/>
                  <a:gd name="T51" fmla="*/ 74 h 109"/>
                  <a:gd name="T52" fmla="*/ 117 w 129"/>
                  <a:gd name="T53" fmla="*/ 75 h 109"/>
                  <a:gd name="T54" fmla="*/ 112 w 129"/>
                  <a:gd name="T55" fmla="*/ 77 h 109"/>
                  <a:gd name="T56" fmla="*/ 109 w 129"/>
                  <a:gd name="T57" fmla="*/ 82 h 109"/>
                  <a:gd name="T58" fmla="*/ 105 w 129"/>
                  <a:gd name="T59" fmla="*/ 88 h 109"/>
                  <a:gd name="T60" fmla="*/ 106 w 129"/>
                  <a:gd name="T61" fmla="*/ 92 h 109"/>
                  <a:gd name="T62" fmla="*/ 107 w 129"/>
                  <a:gd name="T63" fmla="*/ 96 h 109"/>
                  <a:gd name="T64" fmla="*/ 110 w 129"/>
                  <a:gd name="T65" fmla="*/ 101 h 109"/>
                  <a:gd name="T66" fmla="*/ 107 w 129"/>
                  <a:gd name="T67" fmla="*/ 107 h 109"/>
                  <a:gd name="T68" fmla="*/ 103 w 129"/>
                  <a:gd name="T69" fmla="*/ 108 h 109"/>
                  <a:gd name="T70" fmla="*/ 96 w 129"/>
                  <a:gd name="T71" fmla="*/ 109 h 109"/>
                  <a:gd name="T72" fmla="*/ 93 w 129"/>
                  <a:gd name="T73" fmla="*/ 104 h 109"/>
                  <a:gd name="T74" fmla="*/ 90 w 129"/>
                  <a:gd name="T75" fmla="*/ 101 h 109"/>
                  <a:gd name="T76" fmla="*/ 85 w 129"/>
                  <a:gd name="T77" fmla="*/ 97 h 109"/>
                  <a:gd name="T78" fmla="*/ 79 w 129"/>
                  <a:gd name="T79" fmla="*/ 94 h 109"/>
                  <a:gd name="T80" fmla="*/ 74 w 129"/>
                  <a:gd name="T81" fmla="*/ 89 h 109"/>
                  <a:gd name="T82" fmla="*/ 74 w 129"/>
                  <a:gd name="T83" fmla="*/ 81 h 109"/>
                  <a:gd name="T84" fmla="*/ 74 w 129"/>
                  <a:gd name="T85" fmla="*/ 73 h 109"/>
                  <a:gd name="T86" fmla="*/ 69 w 129"/>
                  <a:gd name="T87" fmla="*/ 78 h 109"/>
                  <a:gd name="T88" fmla="*/ 63 w 129"/>
                  <a:gd name="T89" fmla="*/ 82 h 109"/>
                  <a:gd name="T90" fmla="*/ 55 w 129"/>
                  <a:gd name="T91" fmla="*/ 82 h 109"/>
                  <a:gd name="T92" fmla="*/ 51 w 129"/>
                  <a:gd name="T93" fmla="*/ 77 h 109"/>
                  <a:gd name="T94" fmla="*/ 52 w 129"/>
                  <a:gd name="T95" fmla="*/ 73 h 109"/>
                  <a:gd name="T96" fmla="*/ 53 w 129"/>
                  <a:gd name="T97" fmla="*/ 66 h 109"/>
                  <a:gd name="T98" fmla="*/ 49 w 129"/>
                  <a:gd name="T99" fmla="*/ 62 h 109"/>
                  <a:gd name="T100" fmla="*/ 42 w 129"/>
                  <a:gd name="T101" fmla="*/ 61 h 109"/>
                  <a:gd name="T102" fmla="*/ 35 w 129"/>
                  <a:gd name="T103" fmla="*/ 60 h 109"/>
                  <a:gd name="T104" fmla="*/ 33 w 129"/>
                  <a:gd name="T105" fmla="*/ 52 h 109"/>
                  <a:gd name="T106" fmla="*/ 27 w 129"/>
                  <a:gd name="T107" fmla="*/ 51 h 109"/>
                  <a:gd name="T108" fmla="*/ 23 w 129"/>
                  <a:gd name="T109" fmla="*/ 46 h 109"/>
                  <a:gd name="T110" fmla="*/ 19 w 129"/>
                  <a:gd name="T111" fmla="*/ 37 h 109"/>
                  <a:gd name="T112" fmla="*/ 11 w 129"/>
                  <a:gd name="T113" fmla="*/ 37 h 109"/>
                  <a:gd name="T114" fmla="*/ 6 w 129"/>
                  <a:gd name="T115" fmla="*/ 35 h 109"/>
                  <a:gd name="T116" fmla="*/ 2 w 129"/>
                  <a:gd name="T117" fmla="*/ 29 h 109"/>
                  <a:gd name="T118" fmla="*/ 0 w 129"/>
                  <a:gd name="T119" fmla="*/ 2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9" h="109">
                    <a:moveTo>
                      <a:pt x="1" y="18"/>
                    </a:moveTo>
                    <a:cubicBezTo>
                      <a:pt x="1" y="18"/>
                      <a:pt x="21" y="6"/>
                      <a:pt x="21" y="6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1" y="4"/>
                      <a:pt x="32" y="7"/>
                      <a:pt x="33" y="7"/>
                    </a:cubicBezTo>
                    <a:cubicBezTo>
                      <a:pt x="33" y="7"/>
                      <a:pt x="35" y="9"/>
                      <a:pt x="35" y="8"/>
                    </a:cubicBezTo>
                    <a:cubicBezTo>
                      <a:pt x="36" y="7"/>
                      <a:pt x="36" y="6"/>
                      <a:pt x="37" y="6"/>
                    </a:cubicBezTo>
                    <a:cubicBezTo>
                      <a:pt x="37" y="5"/>
                      <a:pt x="38" y="4"/>
                      <a:pt x="40" y="5"/>
                    </a:cubicBezTo>
                    <a:cubicBezTo>
                      <a:pt x="41" y="6"/>
                      <a:pt x="41" y="10"/>
                      <a:pt x="41" y="10"/>
                    </a:cubicBezTo>
                    <a:cubicBezTo>
                      <a:pt x="49" y="12"/>
                      <a:pt x="44" y="13"/>
                      <a:pt x="55" y="10"/>
                    </a:cubicBezTo>
                    <a:cubicBezTo>
                      <a:pt x="55" y="10"/>
                      <a:pt x="57" y="8"/>
                      <a:pt x="57" y="8"/>
                    </a:cubicBezTo>
                    <a:cubicBezTo>
                      <a:pt x="57" y="7"/>
                      <a:pt x="56" y="5"/>
                      <a:pt x="58" y="6"/>
                    </a:cubicBezTo>
                    <a:cubicBezTo>
                      <a:pt x="59" y="7"/>
                      <a:pt x="60" y="7"/>
                      <a:pt x="61" y="7"/>
                    </a:cubicBezTo>
                    <a:cubicBezTo>
                      <a:pt x="62" y="7"/>
                      <a:pt x="64" y="7"/>
                      <a:pt x="64" y="7"/>
                    </a:cubicBezTo>
                    <a:cubicBezTo>
                      <a:pt x="64" y="7"/>
                      <a:pt x="65" y="6"/>
                      <a:pt x="64" y="5"/>
                    </a:cubicBezTo>
                    <a:cubicBezTo>
                      <a:pt x="64" y="4"/>
                      <a:pt x="63" y="3"/>
                      <a:pt x="64" y="3"/>
                    </a:cubicBezTo>
                    <a:cubicBezTo>
                      <a:pt x="64" y="2"/>
                      <a:pt x="66" y="1"/>
                      <a:pt x="66" y="1"/>
                    </a:cubicBezTo>
                    <a:cubicBezTo>
                      <a:pt x="66" y="1"/>
                      <a:pt x="67" y="1"/>
                      <a:pt x="67" y="2"/>
                    </a:cubicBezTo>
                    <a:cubicBezTo>
                      <a:pt x="68" y="3"/>
                      <a:pt x="68" y="3"/>
                      <a:pt x="68" y="4"/>
                    </a:cubicBezTo>
                    <a:cubicBezTo>
                      <a:pt x="69" y="4"/>
                      <a:pt x="69" y="5"/>
                      <a:pt x="70" y="5"/>
                    </a:cubicBezTo>
                    <a:cubicBezTo>
                      <a:pt x="72" y="5"/>
                      <a:pt x="72" y="5"/>
                      <a:pt x="73" y="4"/>
                    </a:cubicBezTo>
                    <a:cubicBezTo>
                      <a:pt x="74" y="3"/>
                      <a:pt x="74" y="3"/>
                      <a:pt x="75" y="2"/>
                    </a:cubicBezTo>
                    <a:cubicBezTo>
                      <a:pt x="76" y="0"/>
                      <a:pt x="76" y="0"/>
                      <a:pt x="77" y="1"/>
                    </a:cubicBezTo>
                    <a:cubicBezTo>
                      <a:pt x="78" y="1"/>
                      <a:pt x="80" y="2"/>
                      <a:pt x="80" y="2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4"/>
                      <a:pt x="79" y="5"/>
                    </a:cubicBezTo>
                    <a:cubicBezTo>
                      <a:pt x="82" y="6"/>
                      <a:pt x="83" y="6"/>
                      <a:pt x="83" y="6"/>
                    </a:cubicBezTo>
                    <a:cubicBezTo>
                      <a:pt x="85" y="3"/>
                      <a:pt x="85" y="3"/>
                      <a:pt x="85" y="3"/>
                    </a:cubicBezTo>
                    <a:cubicBezTo>
                      <a:pt x="85" y="3"/>
                      <a:pt x="85" y="1"/>
                      <a:pt x="86" y="3"/>
                    </a:cubicBezTo>
                    <a:cubicBezTo>
                      <a:pt x="86" y="4"/>
                      <a:pt x="87" y="6"/>
                      <a:pt x="87" y="6"/>
                    </a:cubicBezTo>
                    <a:cubicBezTo>
                      <a:pt x="87" y="6"/>
                      <a:pt x="87" y="9"/>
                      <a:pt x="88" y="9"/>
                    </a:cubicBezTo>
                    <a:cubicBezTo>
                      <a:pt x="89" y="9"/>
                      <a:pt x="89" y="8"/>
                      <a:pt x="89" y="9"/>
                    </a:cubicBezTo>
                    <a:cubicBezTo>
                      <a:pt x="89" y="10"/>
                      <a:pt x="88" y="10"/>
                      <a:pt x="89" y="10"/>
                    </a:cubicBezTo>
                    <a:cubicBezTo>
                      <a:pt x="89" y="11"/>
                      <a:pt x="91" y="11"/>
                      <a:pt x="91" y="11"/>
                    </a:cubicBezTo>
                    <a:cubicBezTo>
                      <a:pt x="91" y="11"/>
                      <a:pt x="92" y="11"/>
                      <a:pt x="92" y="12"/>
                    </a:cubicBezTo>
                    <a:cubicBezTo>
                      <a:pt x="92" y="13"/>
                      <a:pt x="92" y="14"/>
                      <a:pt x="92" y="14"/>
                    </a:cubicBezTo>
                    <a:cubicBezTo>
                      <a:pt x="92" y="14"/>
                      <a:pt x="95" y="14"/>
                      <a:pt x="95" y="14"/>
                    </a:cubicBezTo>
                    <a:cubicBezTo>
                      <a:pt x="96" y="14"/>
                      <a:pt x="97" y="15"/>
                      <a:pt x="98" y="15"/>
                    </a:cubicBezTo>
                    <a:cubicBezTo>
                      <a:pt x="99" y="14"/>
                      <a:pt x="100" y="13"/>
                      <a:pt x="100" y="13"/>
                    </a:cubicBezTo>
                    <a:cubicBezTo>
                      <a:pt x="100" y="14"/>
                      <a:pt x="102" y="14"/>
                      <a:pt x="102" y="15"/>
                    </a:cubicBezTo>
                    <a:cubicBezTo>
                      <a:pt x="101" y="17"/>
                      <a:pt x="100" y="17"/>
                      <a:pt x="102" y="18"/>
                    </a:cubicBezTo>
                    <a:cubicBezTo>
                      <a:pt x="104" y="18"/>
                      <a:pt x="106" y="19"/>
                      <a:pt x="107" y="19"/>
                    </a:cubicBezTo>
                    <a:cubicBezTo>
                      <a:pt x="108" y="20"/>
                      <a:pt x="111" y="21"/>
                      <a:pt x="111" y="21"/>
                    </a:cubicBezTo>
                    <a:cubicBezTo>
                      <a:pt x="112" y="21"/>
                      <a:pt x="113" y="21"/>
                      <a:pt x="113" y="22"/>
                    </a:cubicBezTo>
                    <a:cubicBezTo>
                      <a:pt x="113" y="23"/>
                      <a:pt x="111" y="25"/>
                      <a:pt x="111" y="25"/>
                    </a:cubicBezTo>
                    <a:cubicBezTo>
                      <a:pt x="111" y="25"/>
                      <a:pt x="110" y="26"/>
                      <a:pt x="110" y="27"/>
                    </a:cubicBezTo>
                    <a:cubicBezTo>
                      <a:pt x="110" y="27"/>
                      <a:pt x="109" y="30"/>
                      <a:pt x="109" y="30"/>
                    </a:cubicBezTo>
                    <a:cubicBezTo>
                      <a:pt x="108" y="31"/>
                      <a:pt x="107" y="33"/>
                      <a:pt x="107" y="33"/>
                    </a:cubicBezTo>
                    <a:cubicBezTo>
                      <a:pt x="107" y="33"/>
                      <a:pt x="106" y="35"/>
                      <a:pt x="105" y="35"/>
                    </a:cubicBezTo>
                    <a:cubicBezTo>
                      <a:pt x="105" y="35"/>
                      <a:pt x="104" y="36"/>
                      <a:pt x="104" y="36"/>
                    </a:cubicBezTo>
                    <a:cubicBezTo>
                      <a:pt x="104" y="37"/>
                      <a:pt x="104" y="39"/>
                      <a:pt x="104" y="39"/>
                    </a:cubicBezTo>
                    <a:cubicBezTo>
                      <a:pt x="105" y="41"/>
                      <a:pt x="105" y="41"/>
                      <a:pt x="105" y="41"/>
                    </a:cubicBezTo>
                    <a:cubicBezTo>
                      <a:pt x="105" y="43"/>
                      <a:pt x="105" y="43"/>
                      <a:pt x="105" y="43"/>
                    </a:cubicBezTo>
                    <a:cubicBezTo>
                      <a:pt x="109" y="42"/>
                      <a:pt x="109" y="42"/>
                      <a:pt x="109" y="42"/>
                    </a:cubicBezTo>
                    <a:cubicBezTo>
                      <a:pt x="109" y="42"/>
                      <a:pt x="109" y="42"/>
                      <a:pt x="110" y="43"/>
                    </a:cubicBezTo>
                    <a:cubicBezTo>
                      <a:pt x="112" y="43"/>
                      <a:pt x="113" y="42"/>
                      <a:pt x="114" y="42"/>
                    </a:cubicBezTo>
                    <a:cubicBezTo>
                      <a:pt x="114" y="42"/>
                      <a:pt x="116" y="44"/>
                      <a:pt x="116" y="44"/>
                    </a:cubicBezTo>
                    <a:cubicBezTo>
                      <a:pt x="116" y="44"/>
                      <a:pt x="117" y="45"/>
                      <a:pt x="117" y="45"/>
                    </a:cubicBezTo>
                    <a:cubicBezTo>
                      <a:pt x="118" y="45"/>
                      <a:pt x="120" y="46"/>
                      <a:pt x="120" y="46"/>
                    </a:cubicBezTo>
                    <a:cubicBezTo>
                      <a:pt x="120" y="49"/>
                      <a:pt x="120" y="49"/>
                      <a:pt x="120" y="49"/>
                    </a:cubicBezTo>
                    <a:cubicBezTo>
                      <a:pt x="120" y="49"/>
                      <a:pt x="122" y="49"/>
                      <a:pt x="122" y="49"/>
                    </a:cubicBezTo>
                    <a:cubicBezTo>
                      <a:pt x="123" y="49"/>
                      <a:pt x="124" y="50"/>
                      <a:pt x="124" y="50"/>
                    </a:cubicBezTo>
                    <a:cubicBezTo>
                      <a:pt x="124" y="50"/>
                      <a:pt x="124" y="53"/>
                      <a:pt x="123" y="53"/>
                    </a:cubicBezTo>
                    <a:cubicBezTo>
                      <a:pt x="123" y="54"/>
                      <a:pt x="122" y="55"/>
                      <a:pt x="122" y="55"/>
                    </a:cubicBezTo>
                    <a:cubicBezTo>
                      <a:pt x="122" y="55"/>
                      <a:pt x="123" y="57"/>
                      <a:pt x="124" y="57"/>
                    </a:cubicBezTo>
                    <a:cubicBezTo>
                      <a:pt x="124" y="57"/>
                      <a:pt x="126" y="57"/>
                      <a:pt x="126" y="57"/>
                    </a:cubicBezTo>
                    <a:cubicBezTo>
                      <a:pt x="127" y="57"/>
                      <a:pt x="128" y="59"/>
                      <a:pt x="128" y="59"/>
                    </a:cubicBezTo>
                    <a:cubicBezTo>
                      <a:pt x="128" y="59"/>
                      <a:pt x="129" y="60"/>
                      <a:pt x="129" y="61"/>
                    </a:cubicBezTo>
                    <a:cubicBezTo>
                      <a:pt x="129" y="62"/>
                      <a:pt x="128" y="64"/>
                      <a:pt x="128" y="64"/>
                    </a:cubicBezTo>
                    <a:cubicBezTo>
                      <a:pt x="128" y="64"/>
                      <a:pt x="128" y="65"/>
                      <a:pt x="128" y="66"/>
                    </a:cubicBezTo>
                    <a:cubicBezTo>
                      <a:pt x="128" y="66"/>
                      <a:pt x="127" y="67"/>
                      <a:pt x="127" y="67"/>
                    </a:cubicBezTo>
                    <a:cubicBezTo>
                      <a:pt x="125" y="67"/>
                      <a:pt x="125" y="67"/>
                      <a:pt x="125" y="67"/>
                    </a:cubicBezTo>
                    <a:cubicBezTo>
                      <a:pt x="125" y="67"/>
                      <a:pt x="125" y="70"/>
                      <a:pt x="124" y="70"/>
                    </a:cubicBezTo>
                    <a:cubicBezTo>
                      <a:pt x="124" y="70"/>
                      <a:pt x="123" y="70"/>
                      <a:pt x="123" y="70"/>
                    </a:cubicBezTo>
                    <a:cubicBezTo>
                      <a:pt x="122" y="70"/>
                      <a:pt x="121" y="71"/>
                      <a:pt x="121" y="71"/>
                    </a:cubicBezTo>
                    <a:cubicBezTo>
                      <a:pt x="121" y="72"/>
                      <a:pt x="121" y="72"/>
                      <a:pt x="121" y="72"/>
                    </a:cubicBezTo>
                    <a:cubicBezTo>
                      <a:pt x="120" y="74"/>
                      <a:pt x="120" y="74"/>
                      <a:pt x="120" y="74"/>
                    </a:cubicBezTo>
                    <a:cubicBezTo>
                      <a:pt x="120" y="74"/>
                      <a:pt x="120" y="74"/>
                      <a:pt x="119" y="74"/>
                    </a:cubicBezTo>
                    <a:cubicBezTo>
                      <a:pt x="119" y="74"/>
                      <a:pt x="119" y="74"/>
                      <a:pt x="118" y="74"/>
                    </a:cubicBezTo>
                    <a:cubicBezTo>
                      <a:pt x="118" y="75"/>
                      <a:pt x="117" y="75"/>
                      <a:pt x="117" y="75"/>
                    </a:cubicBezTo>
                    <a:cubicBezTo>
                      <a:pt x="117" y="75"/>
                      <a:pt x="116" y="74"/>
                      <a:pt x="115" y="74"/>
                    </a:cubicBezTo>
                    <a:cubicBezTo>
                      <a:pt x="115" y="74"/>
                      <a:pt x="114" y="74"/>
                      <a:pt x="114" y="75"/>
                    </a:cubicBezTo>
                    <a:cubicBezTo>
                      <a:pt x="113" y="76"/>
                      <a:pt x="113" y="77"/>
                      <a:pt x="112" y="77"/>
                    </a:cubicBezTo>
                    <a:cubicBezTo>
                      <a:pt x="112" y="77"/>
                      <a:pt x="111" y="78"/>
                      <a:pt x="111" y="78"/>
                    </a:cubicBezTo>
                    <a:cubicBezTo>
                      <a:pt x="111" y="78"/>
                      <a:pt x="111" y="80"/>
                      <a:pt x="110" y="80"/>
                    </a:cubicBezTo>
                    <a:cubicBezTo>
                      <a:pt x="110" y="81"/>
                      <a:pt x="109" y="82"/>
                      <a:pt x="109" y="82"/>
                    </a:cubicBezTo>
                    <a:cubicBezTo>
                      <a:pt x="109" y="82"/>
                      <a:pt x="109" y="83"/>
                      <a:pt x="109" y="83"/>
                    </a:cubicBezTo>
                    <a:cubicBezTo>
                      <a:pt x="109" y="84"/>
                      <a:pt x="109" y="85"/>
                      <a:pt x="108" y="86"/>
                    </a:cubicBezTo>
                    <a:cubicBezTo>
                      <a:pt x="107" y="86"/>
                      <a:pt x="105" y="88"/>
                      <a:pt x="105" y="88"/>
                    </a:cubicBezTo>
                    <a:cubicBezTo>
                      <a:pt x="105" y="88"/>
                      <a:pt x="105" y="88"/>
                      <a:pt x="105" y="89"/>
                    </a:cubicBezTo>
                    <a:cubicBezTo>
                      <a:pt x="106" y="89"/>
                      <a:pt x="106" y="90"/>
                      <a:pt x="106" y="90"/>
                    </a:cubicBezTo>
                    <a:cubicBezTo>
                      <a:pt x="106" y="92"/>
                      <a:pt x="106" y="92"/>
                      <a:pt x="106" y="92"/>
                    </a:cubicBezTo>
                    <a:cubicBezTo>
                      <a:pt x="106" y="92"/>
                      <a:pt x="105" y="93"/>
                      <a:pt x="105" y="94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7" y="96"/>
                      <a:pt x="107" y="96"/>
                      <a:pt x="107" y="96"/>
                    </a:cubicBezTo>
                    <a:cubicBezTo>
                      <a:pt x="108" y="98"/>
                      <a:pt x="108" y="98"/>
                      <a:pt x="108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10" y="100"/>
                      <a:pt x="110" y="101"/>
                    </a:cubicBezTo>
                    <a:cubicBezTo>
                      <a:pt x="110" y="101"/>
                      <a:pt x="110" y="103"/>
                      <a:pt x="110" y="103"/>
                    </a:cubicBezTo>
                    <a:cubicBezTo>
                      <a:pt x="108" y="105"/>
                      <a:pt x="108" y="105"/>
                      <a:pt x="108" y="105"/>
                    </a:cubicBezTo>
                    <a:cubicBezTo>
                      <a:pt x="107" y="107"/>
                      <a:pt x="107" y="107"/>
                      <a:pt x="107" y="107"/>
                    </a:cubicBezTo>
                    <a:cubicBezTo>
                      <a:pt x="107" y="107"/>
                      <a:pt x="106" y="107"/>
                      <a:pt x="106" y="107"/>
                    </a:cubicBezTo>
                    <a:cubicBezTo>
                      <a:pt x="105" y="107"/>
                      <a:pt x="104" y="107"/>
                      <a:pt x="104" y="107"/>
                    </a:cubicBezTo>
                    <a:cubicBezTo>
                      <a:pt x="103" y="108"/>
                      <a:pt x="103" y="108"/>
                      <a:pt x="103" y="108"/>
                    </a:cubicBezTo>
                    <a:cubicBezTo>
                      <a:pt x="101" y="108"/>
                      <a:pt x="101" y="108"/>
                      <a:pt x="101" y="108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5" y="107"/>
                      <a:pt x="95" y="107"/>
                      <a:pt x="95" y="107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2" y="104"/>
                      <a:pt x="92" y="104"/>
                      <a:pt x="92" y="104"/>
                    </a:cubicBezTo>
                    <a:cubicBezTo>
                      <a:pt x="89" y="103"/>
                      <a:pt x="89" y="103"/>
                      <a:pt x="89" y="103"/>
                    </a:cubicBezTo>
                    <a:cubicBezTo>
                      <a:pt x="90" y="101"/>
                      <a:pt x="90" y="101"/>
                      <a:pt x="90" y="101"/>
                    </a:cubicBezTo>
                    <a:cubicBezTo>
                      <a:pt x="90" y="101"/>
                      <a:pt x="89" y="99"/>
                      <a:pt x="89" y="99"/>
                    </a:cubicBezTo>
                    <a:cubicBezTo>
                      <a:pt x="88" y="99"/>
                      <a:pt x="87" y="99"/>
                      <a:pt x="87" y="99"/>
                    </a:cubicBezTo>
                    <a:cubicBezTo>
                      <a:pt x="85" y="97"/>
                      <a:pt x="85" y="97"/>
                      <a:pt x="85" y="97"/>
                    </a:cubicBezTo>
                    <a:cubicBezTo>
                      <a:pt x="85" y="97"/>
                      <a:pt x="85" y="96"/>
                      <a:pt x="84" y="95"/>
                    </a:cubicBezTo>
                    <a:cubicBezTo>
                      <a:pt x="83" y="95"/>
                      <a:pt x="83" y="94"/>
                      <a:pt x="82" y="94"/>
                    </a:cubicBezTo>
                    <a:cubicBezTo>
                      <a:pt x="81" y="94"/>
                      <a:pt x="79" y="94"/>
                      <a:pt x="79" y="94"/>
                    </a:cubicBezTo>
                    <a:cubicBezTo>
                      <a:pt x="79" y="94"/>
                      <a:pt x="78" y="92"/>
                      <a:pt x="77" y="92"/>
                    </a:cubicBezTo>
                    <a:cubicBezTo>
                      <a:pt x="77" y="92"/>
                      <a:pt x="73" y="92"/>
                      <a:pt x="73" y="92"/>
                    </a:cubicBezTo>
                    <a:cubicBezTo>
                      <a:pt x="73" y="92"/>
                      <a:pt x="74" y="89"/>
                      <a:pt x="74" y="89"/>
                    </a:cubicBezTo>
                    <a:cubicBezTo>
                      <a:pt x="74" y="88"/>
                      <a:pt x="74" y="85"/>
                      <a:pt x="74" y="85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4" y="84"/>
                      <a:pt x="73" y="83"/>
                      <a:pt x="74" y="81"/>
                    </a:cubicBezTo>
                    <a:cubicBezTo>
                      <a:pt x="75" y="79"/>
                      <a:pt x="74" y="80"/>
                      <a:pt x="75" y="78"/>
                    </a:cubicBezTo>
                    <a:cubicBezTo>
                      <a:pt x="76" y="75"/>
                      <a:pt x="76" y="74"/>
                      <a:pt x="76" y="74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3" y="72"/>
                      <a:pt x="72" y="73"/>
                    </a:cubicBezTo>
                    <a:cubicBezTo>
                      <a:pt x="72" y="75"/>
                      <a:pt x="71" y="75"/>
                      <a:pt x="71" y="75"/>
                    </a:cubicBezTo>
                    <a:cubicBezTo>
                      <a:pt x="69" y="78"/>
                      <a:pt x="69" y="78"/>
                      <a:pt x="69" y="78"/>
                    </a:cubicBezTo>
                    <a:cubicBezTo>
                      <a:pt x="69" y="81"/>
                      <a:pt x="69" y="81"/>
                      <a:pt x="69" y="81"/>
                    </a:cubicBezTo>
                    <a:cubicBezTo>
                      <a:pt x="69" y="81"/>
                      <a:pt x="70" y="82"/>
                      <a:pt x="67" y="82"/>
                    </a:cubicBezTo>
                    <a:cubicBezTo>
                      <a:pt x="65" y="82"/>
                      <a:pt x="63" y="82"/>
                      <a:pt x="63" y="82"/>
                    </a:cubicBezTo>
                    <a:cubicBezTo>
                      <a:pt x="63" y="82"/>
                      <a:pt x="65" y="84"/>
                      <a:pt x="63" y="84"/>
                    </a:cubicBezTo>
                    <a:cubicBezTo>
                      <a:pt x="60" y="84"/>
                      <a:pt x="57" y="84"/>
                      <a:pt x="57" y="84"/>
                    </a:cubicBezTo>
                    <a:cubicBezTo>
                      <a:pt x="55" y="82"/>
                      <a:pt x="55" y="82"/>
                      <a:pt x="55" y="82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3"/>
                      <a:pt x="51" y="82"/>
                      <a:pt x="51" y="80"/>
                    </a:cubicBezTo>
                    <a:cubicBezTo>
                      <a:pt x="51" y="79"/>
                      <a:pt x="50" y="77"/>
                      <a:pt x="51" y="77"/>
                    </a:cubicBezTo>
                    <a:cubicBezTo>
                      <a:pt x="52" y="77"/>
                      <a:pt x="53" y="76"/>
                      <a:pt x="53" y="76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1" y="73"/>
                      <a:pt x="51" y="72"/>
                    </a:cubicBezTo>
                    <a:cubicBezTo>
                      <a:pt x="51" y="71"/>
                      <a:pt x="52" y="69"/>
                      <a:pt x="52" y="69"/>
                    </a:cubicBezTo>
                    <a:cubicBezTo>
                      <a:pt x="53" y="68"/>
                      <a:pt x="53" y="66"/>
                      <a:pt x="53" y="66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52" y="66"/>
                      <a:pt x="50" y="67"/>
                      <a:pt x="50" y="65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1"/>
                      <a:pt x="46" y="61"/>
                      <a:pt x="45" y="62"/>
                    </a:cubicBezTo>
                    <a:cubicBezTo>
                      <a:pt x="45" y="62"/>
                      <a:pt x="42" y="61"/>
                      <a:pt x="42" y="61"/>
                    </a:cubicBezTo>
                    <a:cubicBezTo>
                      <a:pt x="42" y="61"/>
                      <a:pt x="39" y="61"/>
                      <a:pt x="39" y="61"/>
                    </a:cubicBezTo>
                    <a:cubicBezTo>
                      <a:pt x="38" y="61"/>
                      <a:pt x="37" y="63"/>
                      <a:pt x="37" y="63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6" y="57"/>
                      <a:pt x="34" y="55"/>
                      <a:pt x="34" y="54"/>
                    </a:cubicBezTo>
                    <a:cubicBezTo>
                      <a:pt x="34" y="54"/>
                      <a:pt x="33" y="52"/>
                      <a:pt x="33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28" y="51"/>
                      <a:pt x="27" y="51"/>
                    </a:cubicBezTo>
                    <a:cubicBezTo>
                      <a:pt x="26" y="51"/>
                      <a:pt x="26" y="51"/>
                      <a:pt x="25" y="51"/>
                    </a:cubicBezTo>
                    <a:cubicBezTo>
                      <a:pt x="25" y="51"/>
                      <a:pt x="23" y="49"/>
                      <a:pt x="23" y="49"/>
                    </a:cubicBezTo>
                    <a:cubicBezTo>
                      <a:pt x="23" y="48"/>
                      <a:pt x="23" y="47"/>
                      <a:pt x="23" y="46"/>
                    </a:cubicBezTo>
                    <a:cubicBezTo>
                      <a:pt x="22" y="45"/>
                      <a:pt x="21" y="43"/>
                      <a:pt x="21" y="42"/>
                    </a:cubicBezTo>
                    <a:cubicBezTo>
                      <a:pt x="21" y="42"/>
                      <a:pt x="22" y="40"/>
                      <a:pt x="22" y="40"/>
                    </a:cubicBezTo>
                    <a:cubicBezTo>
                      <a:pt x="21" y="39"/>
                      <a:pt x="19" y="37"/>
                      <a:pt x="19" y="37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5"/>
                      <a:pt x="15" y="37"/>
                      <a:pt x="14" y="37"/>
                    </a:cubicBezTo>
                    <a:cubicBezTo>
                      <a:pt x="13" y="37"/>
                      <a:pt x="11" y="36"/>
                      <a:pt x="11" y="37"/>
                    </a:cubicBezTo>
                    <a:cubicBezTo>
                      <a:pt x="11" y="37"/>
                      <a:pt x="12" y="39"/>
                      <a:pt x="11" y="39"/>
                    </a:cubicBezTo>
                    <a:cubicBezTo>
                      <a:pt x="10" y="39"/>
                      <a:pt x="8" y="39"/>
                      <a:pt x="7" y="38"/>
                    </a:cubicBezTo>
                    <a:cubicBezTo>
                      <a:pt x="6" y="37"/>
                      <a:pt x="6" y="36"/>
                      <a:pt x="6" y="35"/>
                    </a:cubicBezTo>
                    <a:cubicBezTo>
                      <a:pt x="5" y="35"/>
                      <a:pt x="5" y="33"/>
                      <a:pt x="4" y="33"/>
                    </a:cubicBezTo>
                    <a:cubicBezTo>
                      <a:pt x="3" y="33"/>
                      <a:pt x="2" y="33"/>
                      <a:pt x="2" y="32"/>
                    </a:cubicBezTo>
                    <a:cubicBezTo>
                      <a:pt x="2" y="32"/>
                      <a:pt x="2" y="29"/>
                      <a:pt x="2" y="29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4"/>
                      <a:pt x="1" y="24"/>
                    </a:cubicBezTo>
                    <a:cubicBezTo>
                      <a:pt x="1" y="23"/>
                      <a:pt x="0" y="22"/>
                      <a:pt x="0" y="22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1" y="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1">
                <a:extLst>
                  <a:ext uri="{FF2B5EF4-FFF2-40B4-BE49-F238E27FC236}">
                    <a16:creationId xmlns:a16="http://schemas.microsoft.com/office/drawing/2014/main" id="{D90E9BDA-D80B-C84B-90CF-78DF71C6A9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8686" y="3734009"/>
                <a:ext cx="739745" cy="397296"/>
              </a:xfrm>
              <a:custGeom>
                <a:avLst/>
                <a:gdLst>
                  <a:gd name="T0" fmla="*/ 56 w 240"/>
                  <a:gd name="T1" fmla="*/ 20 h 133"/>
                  <a:gd name="T2" fmla="*/ 62 w 240"/>
                  <a:gd name="T3" fmla="*/ 12 h 133"/>
                  <a:gd name="T4" fmla="*/ 73 w 240"/>
                  <a:gd name="T5" fmla="*/ 5 h 133"/>
                  <a:gd name="T6" fmla="*/ 85 w 240"/>
                  <a:gd name="T7" fmla="*/ 3 h 133"/>
                  <a:gd name="T8" fmla="*/ 87 w 240"/>
                  <a:gd name="T9" fmla="*/ 11 h 133"/>
                  <a:gd name="T10" fmla="*/ 93 w 240"/>
                  <a:gd name="T11" fmla="*/ 10 h 133"/>
                  <a:gd name="T12" fmla="*/ 99 w 240"/>
                  <a:gd name="T13" fmla="*/ 6 h 133"/>
                  <a:gd name="T14" fmla="*/ 103 w 240"/>
                  <a:gd name="T15" fmla="*/ 3 h 133"/>
                  <a:gd name="T16" fmla="*/ 110 w 240"/>
                  <a:gd name="T17" fmla="*/ 10 h 133"/>
                  <a:gd name="T18" fmla="*/ 118 w 240"/>
                  <a:gd name="T19" fmla="*/ 12 h 133"/>
                  <a:gd name="T20" fmla="*/ 126 w 240"/>
                  <a:gd name="T21" fmla="*/ 15 h 133"/>
                  <a:gd name="T22" fmla="*/ 133 w 240"/>
                  <a:gd name="T23" fmla="*/ 17 h 133"/>
                  <a:gd name="T24" fmla="*/ 142 w 240"/>
                  <a:gd name="T25" fmla="*/ 18 h 133"/>
                  <a:gd name="T26" fmla="*/ 146 w 240"/>
                  <a:gd name="T27" fmla="*/ 25 h 133"/>
                  <a:gd name="T28" fmla="*/ 146 w 240"/>
                  <a:gd name="T29" fmla="*/ 31 h 133"/>
                  <a:gd name="T30" fmla="*/ 154 w 240"/>
                  <a:gd name="T31" fmla="*/ 38 h 133"/>
                  <a:gd name="T32" fmla="*/ 164 w 240"/>
                  <a:gd name="T33" fmla="*/ 44 h 133"/>
                  <a:gd name="T34" fmla="*/ 169 w 240"/>
                  <a:gd name="T35" fmla="*/ 31 h 133"/>
                  <a:gd name="T36" fmla="*/ 176 w 240"/>
                  <a:gd name="T37" fmla="*/ 28 h 133"/>
                  <a:gd name="T38" fmla="*/ 194 w 240"/>
                  <a:gd name="T39" fmla="*/ 29 h 133"/>
                  <a:gd name="T40" fmla="*/ 193 w 240"/>
                  <a:gd name="T41" fmla="*/ 39 h 133"/>
                  <a:gd name="T42" fmla="*/ 203 w 240"/>
                  <a:gd name="T43" fmla="*/ 46 h 133"/>
                  <a:gd name="T44" fmla="*/ 213 w 240"/>
                  <a:gd name="T45" fmla="*/ 45 h 133"/>
                  <a:gd name="T46" fmla="*/ 228 w 240"/>
                  <a:gd name="T47" fmla="*/ 54 h 133"/>
                  <a:gd name="T48" fmla="*/ 237 w 240"/>
                  <a:gd name="T49" fmla="*/ 60 h 133"/>
                  <a:gd name="T50" fmla="*/ 236 w 240"/>
                  <a:gd name="T51" fmla="*/ 68 h 133"/>
                  <a:gd name="T52" fmla="*/ 229 w 240"/>
                  <a:gd name="T53" fmla="*/ 70 h 133"/>
                  <a:gd name="T54" fmla="*/ 223 w 240"/>
                  <a:gd name="T55" fmla="*/ 78 h 133"/>
                  <a:gd name="T56" fmla="*/ 216 w 240"/>
                  <a:gd name="T57" fmla="*/ 85 h 133"/>
                  <a:gd name="T58" fmla="*/ 215 w 240"/>
                  <a:gd name="T59" fmla="*/ 97 h 133"/>
                  <a:gd name="T60" fmla="*/ 208 w 240"/>
                  <a:gd name="T61" fmla="*/ 104 h 133"/>
                  <a:gd name="T62" fmla="*/ 203 w 240"/>
                  <a:gd name="T63" fmla="*/ 109 h 133"/>
                  <a:gd name="T64" fmla="*/ 198 w 240"/>
                  <a:gd name="T65" fmla="*/ 111 h 133"/>
                  <a:gd name="T66" fmla="*/ 193 w 240"/>
                  <a:gd name="T67" fmla="*/ 111 h 133"/>
                  <a:gd name="T68" fmla="*/ 189 w 240"/>
                  <a:gd name="T69" fmla="*/ 110 h 133"/>
                  <a:gd name="T70" fmla="*/ 184 w 240"/>
                  <a:gd name="T71" fmla="*/ 111 h 133"/>
                  <a:gd name="T72" fmla="*/ 181 w 240"/>
                  <a:gd name="T73" fmla="*/ 115 h 133"/>
                  <a:gd name="T74" fmla="*/ 179 w 240"/>
                  <a:gd name="T75" fmla="*/ 121 h 133"/>
                  <a:gd name="T76" fmla="*/ 177 w 240"/>
                  <a:gd name="T77" fmla="*/ 123 h 133"/>
                  <a:gd name="T78" fmla="*/ 163 w 240"/>
                  <a:gd name="T79" fmla="*/ 115 h 133"/>
                  <a:gd name="T80" fmla="*/ 147 w 240"/>
                  <a:gd name="T81" fmla="*/ 118 h 133"/>
                  <a:gd name="T82" fmla="*/ 134 w 240"/>
                  <a:gd name="T83" fmla="*/ 112 h 133"/>
                  <a:gd name="T84" fmla="*/ 119 w 240"/>
                  <a:gd name="T85" fmla="*/ 110 h 133"/>
                  <a:gd name="T86" fmla="*/ 106 w 240"/>
                  <a:gd name="T87" fmla="*/ 108 h 133"/>
                  <a:gd name="T88" fmla="*/ 104 w 240"/>
                  <a:gd name="T89" fmla="*/ 121 h 133"/>
                  <a:gd name="T90" fmla="*/ 97 w 240"/>
                  <a:gd name="T91" fmla="*/ 131 h 133"/>
                  <a:gd name="T92" fmla="*/ 86 w 240"/>
                  <a:gd name="T93" fmla="*/ 131 h 133"/>
                  <a:gd name="T94" fmla="*/ 74 w 240"/>
                  <a:gd name="T95" fmla="*/ 131 h 133"/>
                  <a:gd name="T96" fmla="*/ 63 w 240"/>
                  <a:gd name="T97" fmla="*/ 122 h 133"/>
                  <a:gd name="T98" fmla="*/ 55 w 240"/>
                  <a:gd name="T99" fmla="*/ 114 h 133"/>
                  <a:gd name="T100" fmla="*/ 45 w 240"/>
                  <a:gd name="T101" fmla="*/ 107 h 133"/>
                  <a:gd name="T102" fmla="*/ 39 w 240"/>
                  <a:gd name="T103" fmla="*/ 100 h 133"/>
                  <a:gd name="T104" fmla="*/ 24 w 240"/>
                  <a:gd name="T105" fmla="*/ 93 h 133"/>
                  <a:gd name="T106" fmla="*/ 17 w 240"/>
                  <a:gd name="T107" fmla="*/ 79 h 133"/>
                  <a:gd name="T108" fmla="*/ 16 w 240"/>
                  <a:gd name="T109" fmla="*/ 66 h 133"/>
                  <a:gd name="T110" fmla="*/ 4 w 240"/>
                  <a:gd name="T111" fmla="*/ 55 h 133"/>
                  <a:gd name="T112" fmla="*/ 5 w 240"/>
                  <a:gd name="T113" fmla="*/ 44 h 133"/>
                  <a:gd name="T114" fmla="*/ 10 w 240"/>
                  <a:gd name="T115" fmla="*/ 45 h 133"/>
                  <a:gd name="T116" fmla="*/ 23 w 240"/>
                  <a:gd name="T117" fmla="*/ 38 h 133"/>
                  <a:gd name="T118" fmla="*/ 35 w 240"/>
                  <a:gd name="T119" fmla="*/ 3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0" h="133">
                    <a:moveTo>
                      <a:pt x="43" y="27"/>
                    </a:moveTo>
                    <a:cubicBezTo>
                      <a:pt x="44" y="27"/>
                      <a:pt x="50" y="22"/>
                      <a:pt x="50" y="22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8" y="18"/>
                      <a:pt x="58" y="18"/>
                      <a:pt x="58" y="18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2"/>
                      <a:pt x="62" y="12"/>
                    </a:cubicBezTo>
                    <a:cubicBezTo>
                      <a:pt x="65" y="12"/>
                      <a:pt x="74" y="10"/>
                      <a:pt x="74" y="10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3" y="5"/>
                      <a:pt x="73" y="1"/>
                      <a:pt x="73" y="1"/>
                    </a:cubicBezTo>
                    <a:cubicBezTo>
                      <a:pt x="74" y="0"/>
                      <a:pt x="78" y="0"/>
                      <a:pt x="80" y="0"/>
                    </a:cubicBezTo>
                    <a:cubicBezTo>
                      <a:pt x="82" y="1"/>
                      <a:pt x="84" y="2"/>
                      <a:pt x="85" y="3"/>
                    </a:cubicBezTo>
                    <a:cubicBezTo>
                      <a:pt x="85" y="4"/>
                      <a:pt x="85" y="3"/>
                      <a:pt x="85" y="5"/>
                    </a:cubicBezTo>
                    <a:cubicBezTo>
                      <a:pt x="85" y="7"/>
                      <a:pt x="85" y="9"/>
                      <a:pt x="85" y="9"/>
                    </a:cubicBezTo>
                    <a:cubicBezTo>
                      <a:pt x="85" y="9"/>
                      <a:pt x="86" y="10"/>
                      <a:pt x="87" y="11"/>
                    </a:cubicBezTo>
                    <a:cubicBezTo>
                      <a:pt x="89" y="11"/>
                      <a:pt x="91" y="13"/>
                      <a:pt x="91" y="12"/>
                    </a:cubicBezTo>
                    <a:cubicBezTo>
                      <a:pt x="91" y="12"/>
                      <a:pt x="92" y="11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2"/>
                      <a:pt x="94" y="11"/>
                      <a:pt x="95" y="11"/>
                    </a:cubicBezTo>
                    <a:cubicBezTo>
                      <a:pt x="96" y="11"/>
                      <a:pt x="100" y="9"/>
                      <a:pt x="100" y="9"/>
                    </a:cubicBezTo>
                    <a:cubicBezTo>
                      <a:pt x="100" y="9"/>
                      <a:pt x="99" y="6"/>
                      <a:pt x="99" y="6"/>
                    </a:cubicBezTo>
                    <a:cubicBezTo>
                      <a:pt x="99" y="5"/>
                      <a:pt x="99" y="4"/>
                      <a:pt x="99" y="3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3" y="3"/>
                      <a:pt x="103" y="3"/>
                    </a:cubicBezTo>
                    <a:cubicBezTo>
                      <a:pt x="103" y="3"/>
                      <a:pt x="105" y="4"/>
                      <a:pt x="106" y="4"/>
                    </a:cubicBezTo>
                    <a:cubicBezTo>
                      <a:pt x="108" y="4"/>
                      <a:pt x="107" y="6"/>
                      <a:pt x="107" y="6"/>
                    </a:cubicBezTo>
                    <a:cubicBezTo>
                      <a:pt x="107" y="6"/>
                      <a:pt x="108" y="9"/>
                      <a:pt x="110" y="10"/>
                    </a:cubicBezTo>
                    <a:cubicBezTo>
                      <a:pt x="112" y="11"/>
                      <a:pt x="112" y="12"/>
                      <a:pt x="112" y="13"/>
                    </a:cubicBezTo>
                    <a:cubicBezTo>
                      <a:pt x="113" y="13"/>
                      <a:pt x="115" y="13"/>
                      <a:pt x="115" y="13"/>
                    </a:cubicBezTo>
                    <a:cubicBezTo>
                      <a:pt x="118" y="12"/>
                      <a:pt x="118" y="12"/>
                      <a:pt x="118" y="12"/>
                    </a:cubicBezTo>
                    <a:cubicBezTo>
                      <a:pt x="118" y="12"/>
                      <a:pt x="120" y="13"/>
                      <a:pt x="121" y="15"/>
                    </a:cubicBezTo>
                    <a:cubicBezTo>
                      <a:pt x="121" y="16"/>
                      <a:pt x="124" y="16"/>
                      <a:pt x="125" y="15"/>
                    </a:cubicBezTo>
                    <a:cubicBezTo>
                      <a:pt x="126" y="15"/>
                      <a:pt x="126" y="15"/>
                      <a:pt x="126" y="15"/>
                    </a:cubicBezTo>
                    <a:cubicBezTo>
                      <a:pt x="127" y="16"/>
                      <a:pt x="127" y="16"/>
                      <a:pt x="127" y="16"/>
                    </a:cubicBezTo>
                    <a:cubicBezTo>
                      <a:pt x="127" y="16"/>
                      <a:pt x="129" y="20"/>
                      <a:pt x="132" y="17"/>
                    </a:cubicBezTo>
                    <a:cubicBezTo>
                      <a:pt x="135" y="14"/>
                      <a:pt x="133" y="17"/>
                      <a:pt x="133" y="17"/>
                    </a:cubicBezTo>
                    <a:cubicBezTo>
                      <a:pt x="133" y="17"/>
                      <a:pt x="135" y="20"/>
                      <a:pt x="136" y="20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42" y="18"/>
                      <a:pt x="142" y="18"/>
                      <a:pt x="142" y="18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7"/>
                      <a:pt x="148" y="17"/>
                      <a:pt x="147" y="22"/>
                    </a:cubicBezTo>
                    <a:cubicBezTo>
                      <a:pt x="147" y="26"/>
                      <a:pt x="146" y="25"/>
                      <a:pt x="146" y="25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31"/>
                      <a:pt x="144" y="31"/>
                      <a:pt x="144" y="31"/>
                    </a:cubicBezTo>
                    <a:cubicBezTo>
                      <a:pt x="144" y="31"/>
                      <a:pt x="145" y="31"/>
                      <a:pt x="146" y="31"/>
                    </a:cubicBezTo>
                    <a:cubicBezTo>
                      <a:pt x="147" y="31"/>
                      <a:pt x="148" y="35"/>
                      <a:pt x="14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1" y="36"/>
                      <a:pt x="152" y="37"/>
                      <a:pt x="154" y="38"/>
                    </a:cubicBezTo>
                    <a:cubicBezTo>
                      <a:pt x="155" y="39"/>
                      <a:pt x="156" y="41"/>
                      <a:pt x="156" y="41"/>
                    </a:cubicBezTo>
                    <a:cubicBezTo>
                      <a:pt x="156" y="41"/>
                      <a:pt x="157" y="45"/>
                      <a:pt x="158" y="46"/>
                    </a:cubicBezTo>
                    <a:cubicBezTo>
                      <a:pt x="158" y="48"/>
                      <a:pt x="164" y="44"/>
                      <a:pt x="164" y="44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71" y="37"/>
                      <a:pt x="171" y="37"/>
                      <a:pt x="171" y="37"/>
                    </a:cubicBezTo>
                    <a:cubicBezTo>
                      <a:pt x="169" y="31"/>
                      <a:pt x="169" y="31"/>
                      <a:pt x="169" y="31"/>
                    </a:cubicBezTo>
                    <a:cubicBezTo>
                      <a:pt x="167" y="27"/>
                      <a:pt x="167" y="27"/>
                      <a:pt x="167" y="27"/>
                    </a:cubicBezTo>
                    <a:cubicBezTo>
                      <a:pt x="167" y="27"/>
                      <a:pt x="171" y="28"/>
                      <a:pt x="172" y="27"/>
                    </a:cubicBezTo>
                    <a:cubicBezTo>
                      <a:pt x="173" y="27"/>
                      <a:pt x="176" y="28"/>
                      <a:pt x="176" y="28"/>
                    </a:cubicBezTo>
                    <a:cubicBezTo>
                      <a:pt x="187" y="33"/>
                      <a:pt x="187" y="33"/>
                      <a:pt x="187" y="33"/>
                    </a:cubicBezTo>
                    <a:cubicBezTo>
                      <a:pt x="187" y="33"/>
                      <a:pt x="190" y="32"/>
                      <a:pt x="192" y="32"/>
                    </a:cubicBezTo>
                    <a:cubicBezTo>
                      <a:pt x="194" y="31"/>
                      <a:pt x="194" y="29"/>
                      <a:pt x="194" y="29"/>
                    </a:cubicBezTo>
                    <a:cubicBezTo>
                      <a:pt x="194" y="29"/>
                      <a:pt x="195" y="30"/>
                      <a:pt x="197" y="32"/>
                    </a:cubicBezTo>
                    <a:cubicBezTo>
                      <a:pt x="198" y="35"/>
                      <a:pt x="196" y="34"/>
                      <a:pt x="196" y="35"/>
                    </a:cubicBezTo>
                    <a:cubicBezTo>
                      <a:pt x="195" y="36"/>
                      <a:pt x="193" y="39"/>
                      <a:pt x="193" y="39"/>
                    </a:cubicBezTo>
                    <a:cubicBezTo>
                      <a:pt x="193" y="39"/>
                      <a:pt x="194" y="41"/>
                      <a:pt x="196" y="41"/>
                    </a:cubicBezTo>
                    <a:cubicBezTo>
                      <a:pt x="197" y="41"/>
                      <a:pt x="196" y="42"/>
                      <a:pt x="198" y="44"/>
                    </a:cubicBezTo>
                    <a:cubicBezTo>
                      <a:pt x="199" y="45"/>
                      <a:pt x="203" y="46"/>
                      <a:pt x="203" y="46"/>
                    </a:cubicBezTo>
                    <a:cubicBezTo>
                      <a:pt x="206" y="46"/>
                      <a:pt x="206" y="46"/>
                      <a:pt x="206" y="46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09" y="43"/>
                      <a:pt x="212" y="44"/>
                      <a:pt x="213" y="45"/>
                    </a:cubicBezTo>
                    <a:cubicBezTo>
                      <a:pt x="214" y="46"/>
                      <a:pt x="219" y="48"/>
                      <a:pt x="219" y="48"/>
                    </a:cubicBezTo>
                    <a:cubicBezTo>
                      <a:pt x="227" y="46"/>
                      <a:pt x="227" y="46"/>
                      <a:pt x="227" y="46"/>
                    </a:cubicBezTo>
                    <a:cubicBezTo>
                      <a:pt x="228" y="54"/>
                      <a:pt x="228" y="54"/>
                      <a:pt x="228" y="54"/>
                    </a:cubicBezTo>
                    <a:cubicBezTo>
                      <a:pt x="228" y="54"/>
                      <a:pt x="230" y="54"/>
                      <a:pt x="232" y="57"/>
                    </a:cubicBezTo>
                    <a:cubicBezTo>
                      <a:pt x="234" y="59"/>
                      <a:pt x="233" y="57"/>
                      <a:pt x="233" y="57"/>
                    </a:cubicBezTo>
                    <a:cubicBezTo>
                      <a:pt x="233" y="57"/>
                      <a:pt x="237" y="59"/>
                      <a:pt x="237" y="60"/>
                    </a:cubicBezTo>
                    <a:cubicBezTo>
                      <a:pt x="237" y="62"/>
                      <a:pt x="238" y="64"/>
                      <a:pt x="238" y="64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39" y="68"/>
                      <a:pt x="237" y="68"/>
                      <a:pt x="236" y="68"/>
                    </a:cubicBezTo>
                    <a:cubicBezTo>
                      <a:pt x="236" y="68"/>
                      <a:pt x="235" y="69"/>
                      <a:pt x="234" y="69"/>
                    </a:cubicBezTo>
                    <a:cubicBezTo>
                      <a:pt x="233" y="69"/>
                      <a:pt x="232" y="69"/>
                      <a:pt x="232" y="69"/>
                    </a:cubicBezTo>
                    <a:cubicBezTo>
                      <a:pt x="229" y="70"/>
                      <a:pt x="229" y="70"/>
                      <a:pt x="229" y="70"/>
                    </a:cubicBezTo>
                    <a:cubicBezTo>
                      <a:pt x="227" y="72"/>
                      <a:pt x="227" y="72"/>
                      <a:pt x="227" y="72"/>
                    </a:cubicBezTo>
                    <a:cubicBezTo>
                      <a:pt x="225" y="74"/>
                      <a:pt x="225" y="74"/>
                      <a:pt x="225" y="74"/>
                    </a:cubicBezTo>
                    <a:cubicBezTo>
                      <a:pt x="223" y="78"/>
                      <a:pt x="223" y="78"/>
                      <a:pt x="223" y="78"/>
                    </a:cubicBezTo>
                    <a:cubicBezTo>
                      <a:pt x="223" y="80"/>
                      <a:pt x="223" y="80"/>
                      <a:pt x="223" y="80"/>
                    </a:cubicBezTo>
                    <a:cubicBezTo>
                      <a:pt x="220" y="83"/>
                      <a:pt x="220" y="83"/>
                      <a:pt x="220" y="83"/>
                    </a:cubicBezTo>
                    <a:cubicBezTo>
                      <a:pt x="220" y="83"/>
                      <a:pt x="217" y="85"/>
                      <a:pt x="216" y="85"/>
                    </a:cubicBezTo>
                    <a:cubicBezTo>
                      <a:pt x="215" y="85"/>
                      <a:pt x="215" y="89"/>
                      <a:pt x="215" y="89"/>
                    </a:cubicBezTo>
                    <a:cubicBezTo>
                      <a:pt x="216" y="92"/>
                      <a:pt x="216" y="92"/>
                      <a:pt x="216" y="92"/>
                    </a:cubicBezTo>
                    <a:cubicBezTo>
                      <a:pt x="215" y="97"/>
                      <a:pt x="215" y="97"/>
                      <a:pt x="215" y="97"/>
                    </a:cubicBezTo>
                    <a:cubicBezTo>
                      <a:pt x="210" y="99"/>
                      <a:pt x="210" y="99"/>
                      <a:pt x="210" y="99"/>
                    </a:cubicBezTo>
                    <a:cubicBezTo>
                      <a:pt x="209" y="102"/>
                      <a:pt x="209" y="102"/>
                      <a:pt x="209" y="102"/>
                    </a:cubicBezTo>
                    <a:cubicBezTo>
                      <a:pt x="208" y="104"/>
                      <a:pt x="208" y="104"/>
                      <a:pt x="208" y="104"/>
                    </a:cubicBezTo>
                    <a:cubicBezTo>
                      <a:pt x="208" y="104"/>
                      <a:pt x="206" y="105"/>
                      <a:pt x="206" y="105"/>
                    </a:cubicBezTo>
                    <a:cubicBezTo>
                      <a:pt x="205" y="104"/>
                      <a:pt x="205" y="107"/>
                      <a:pt x="205" y="107"/>
                    </a:cubicBezTo>
                    <a:cubicBezTo>
                      <a:pt x="203" y="109"/>
                      <a:pt x="203" y="109"/>
                      <a:pt x="203" y="109"/>
                    </a:cubicBezTo>
                    <a:cubicBezTo>
                      <a:pt x="202" y="109"/>
                      <a:pt x="202" y="109"/>
                      <a:pt x="202" y="109"/>
                    </a:cubicBezTo>
                    <a:cubicBezTo>
                      <a:pt x="200" y="110"/>
                      <a:pt x="200" y="110"/>
                      <a:pt x="200" y="110"/>
                    </a:cubicBezTo>
                    <a:cubicBezTo>
                      <a:pt x="200" y="110"/>
                      <a:pt x="199" y="111"/>
                      <a:pt x="198" y="111"/>
                    </a:cubicBezTo>
                    <a:cubicBezTo>
                      <a:pt x="198" y="112"/>
                      <a:pt x="197" y="111"/>
                      <a:pt x="197" y="111"/>
                    </a:cubicBezTo>
                    <a:cubicBezTo>
                      <a:pt x="197" y="111"/>
                      <a:pt x="195" y="110"/>
                      <a:pt x="194" y="110"/>
                    </a:cubicBezTo>
                    <a:cubicBezTo>
                      <a:pt x="194" y="110"/>
                      <a:pt x="194" y="111"/>
                      <a:pt x="193" y="111"/>
                    </a:cubicBezTo>
                    <a:cubicBezTo>
                      <a:pt x="193" y="111"/>
                      <a:pt x="193" y="111"/>
                      <a:pt x="192" y="112"/>
                    </a:cubicBezTo>
                    <a:cubicBezTo>
                      <a:pt x="192" y="112"/>
                      <a:pt x="191" y="111"/>
                      <a:pt x="190" y="111"/>
                    </a:cubicBezTo>
                    <a:cubicBezTo>
                      <a:pt x="189" y="111"/>
                      <a:pt x="189" y="110"/>
                      <a:pt x="189" y="110"/>
                    </a:cubicBezTo>
                    <a:cubicBezTo>
                      <a:pt x="188" y="110"/>
                      <a:pt x="187" y="110"/>
                      <a:pt x="187" y="110"/>
                    </a:cubicBezTo>
                    <a:cubicBezTo>
                      <a:pt x="186" y="110"/>
                      <a:pt x="185" y="110"/>
                      <a:pt x="185" y="110"/>
                    </a:cubicBezTo>
                    <a:cubicBezTo>
                      <a:pt x="185" y="110"/>
                      <a:pt x="184" y="111"/>
                      <a:pt x="184" y="111"/>
                    </a:cubicBezTo>
                    <a:cubicBezTo>
                      <a:pt x="182" y="112"/>
                      <a:pt x="182" y="112"/>
                      <a:pt x="182" y="112"/>
                    </a:cubicBezTo>
                    <a:cubicBezTo>
                      <a:pt x="182" y="112"/>
                      <a:pt x="182" y="113"/>
                      <a:pt x="182" y="114"/>
                    </a:cubicBezTo>
                    <a:cubicBezTo>
                      <a:pt x="182" y="114"/>
                      <a:pt x="182" y="115"/>
                      <a:pt x="181" y="115"/>
                    </a:cubicBezTo>
                    <a:cubicBezTo>
                      <a:pt x="181" y="115"/>
                      <a:pt x="180" y="117"/>
                      <a:pt x="180" y="117"/>
                    </a:cubicBezTo>
                    <a:cubicBezTo>
                      <a:pt x="180" y="117"/>
                      <a:pt x="180" y="120"/>
                      <a:pt x="179" y="120"/>
                    </a:cubicBezTo>
                    <a:cubicBezTo>
                      <a:pt x="179" y="120"/>
                      <a:pt x="179" y="121"/>
                      <a:pt x="179" y="121"/>
                    </a:cubicBezTo>
                    <a:cubicBezTo>
                      <a:pt x="179" y="123"/>
                      <a:pt x="179" y="123"/>
                      <a:pt x="179" y="123"/>
                    </a:cubicBezTo>
                    <a:cubicBezTo>
                      <a:pt x="179" y="124"/>
                      <a:pt x="179" y="124"/>
                      <a:pt x="179" y="124"/>
                    </a:cubicBezTo>
                    <a:cubicBezTo>
                      <a:pt x="177" y="123"/>
                      <a:pt x="177" y="123"/>
                      <a:pt x="177" y="123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2" y="118"/>
                      <a:pt x="169" y="118"/>
                    </a:cubicBezTo>
                    <a:cubicBezTo>
                      <a:pt x="166" y="117"/>
                      <a:pt x="164" y="115"/>
                      <a:pt x="163" y="115"/>
                    </a:cubicBezTo>
                    <a:cubicBezTo>
                      <a:pt x="163" y="114"/>
                      <a:pt x="159" y="115"/>
                      <a:pt x="159" y="115"/>
                    </a:cubicBezTo>
                    <a:cubicBezTo>
                      <a:pt x="158" y="119"/>
                      <a:pt x="158" y="119"/>
                      <a:pt x="158" y="119"/>
                    </a:cubicBezTo>
                    <a:cubicBezTo>
                      <a:pt x="147" y="118"/>
                      <a:pt x="147" y="118"/>
                      <a:pt x="147" y="118"/>
                    </a:cubicBezTo>
                    <a:cubicBezTo>
                      <a:pt x="143" y="116"/>
                      <a:pt x="143" y="116"/>
                      <a:pt x="143" y="116"/>
                    </a:cubicBezTo>
                    <a:cubicBezTo>
                      <a:pt x="136" y="113"/>
                      <a:pt x="136" y="113"/>
                      <a:pt x="136" y="113"/>
                    </a:cubicBezTo>
                    <a:cubicBezTo>
                      <a:pt x="134" y="112"/>
                      <a:pt x="134" y="112"/>
                      <a:pt x="134" y="112"/>
                    </a:cubicBezTo>
                    <a:cubicBezTo>
                      <a:pt x="134" y="112"/>
                      <a:pt x="130" y="112"/>
                      <a:pt x="129" y="112"/>
                    </a:cubicBezTo>
                    <a:cubicBezTo>
                      <a:pt x="128" y="112"/>
                      <a:pt x="124" y="111"/>
                      <a:pt x="124" y="111"/>
                    </a:cubicBezTo>
                    <a:cubicBezTo>
                      <a:pt x="124" y="111"/>
                      <a:pt x="120" y="110"/>
                      <a:pt x="119" y="110"/>
                    </a:cubicBezTo>
                    <a:cubicBezTo>
                      <a:pt x="118" y="110"/>
                      <a:pt x="116" y="110"/>
                      <a:pt x="116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08" y="107"/>
                      <a:pt x="106" y="108"/>
                    </a:cubicBezTo>
                    <a:cubicBezTo>
                      <a:pt x="105" y="108"/>
                      <a:pt x="106" y="111"/>
                      <a:pt x="106" y="111"/>
                    </a:cubicBezTo>
                    <a:cubicBezTo>
                      <a:pt x="106" y="111"/>
                      <a:pt x="105" y="116"/>
                      <a:pt x="106" y="117"/>
                    </a:cubicBezTo>
                    <a:cubicBezTo>
                      <a:pt x="106" y="119"/>
                      <a:pt x="104" y="121"/>
                      <a:pt x="104" y="121"/>
                    </a:cubicBezTo>
                    <a:cubicBezTo>
                      <a:pt x="101" y="122"/>
                      <a:pt x="101" y="122"/>
                      <a:pt x="101" y="122"/>
                    </a:cubicBezTo>
                    <a:cubicBezTo>
                      <a:pt x="101" y="122"/>
                      <a:pt x="99" y="125"/>
                      <a:pt x="98" y="125"/>
                    </a:cubicBezTo>
                    <a:cubicBezTo>
                      <a:pt x="97" y="125"/>
                      <a:pt x="97" y="131"/>
                      <a:pt x="97" y="131"/>
                    </a:cubicBezTo>
                    <a:cubicBezTo>
                      <a:pt x="93" y="132"/>
                      <a:pt x="93" y="132"/>
                      <a:pt x="93" y="132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86" y="131"/>
                      <a:pt x="86" y="131"/>
                      <a:pt x="86" y="131"/>
                    </a:cubicBezTo>
                    <a:cubicBezTo>
                      <a:pt x="85" y="133"/>
                      <a:pt x="85" y="133"/>
                      <a:pt x="85" y="133"/>
                    </a:cubicBezTo>
                    <a:cubicBezTo>
                      <a:pt x="85" y="133"/>
                      <a:pt x="80" y="132"/>
                      <a:pt x="80" y="132"/>
                    </a:cubicBezTo>
                    <a:cubicBezTo>
                      <a:pt x="79" y="132"/>
                      <a:pt x="74" y="131"/>
                      <a:pt x="74" y="131"/>
                    </a:cubicBezTo>
                    <a:cubicBezTo>
                      <a:pt x="74" y="131"/>
                      <a:pt x="71" y="128"/>
                      <a:pt x="70" y="127"/>
                    </a:cubicBezTo>
                    <a:cubicBezTo>
                      <a:pt x="69" y="126"/>
                      <a:pt x="65" y="124"/>
                      <a:pt x="64" y="123"/>
                    </a:cubicBezTo>
                    <a:cubicBezTo>
                      <a:pt x="63" y="123"/>
                      <a:pt x="63" y="122"/>
                      <a:pt x="63" y="122"/>
                    </a:cubicBezTo>
                    <a:cubicBezTo>
                      <a:pt x="61" y="120"/>
                      <a:pt x="62" y="120"/>
                      <a:pt x="60" y="119"/>
                    </a:cubicBezTo>
                    <a:cubicBezTo>
                      <a:pt x="58" y="118"/>
                      <a:pt x="56" y="118"/>
                      <a:pt x="56" y="117"/>
                    </a:cubicBezTo>
                    <a:cubicBezTo>
                      <a:pt x="56" y="116"/>
                      <a:pt x="57" y="114"/>
                      <a:pt x="55" y="114"/>
                    </a:cubicBezTo>
                    <a:cubicBezTo>
                      <a:pt x="52" y="115"/>
                      <a:pt x="51" y="116"/>
                      <a:pt x="50" y="115"/>
                    </a:cubicBezTo>
                    <a:cubicBezTo>
                      <a:pt x="48" y="113"/>
                      <a:pt x="48" y="113"/>
                      <a:pt x="47" y="111"/>
                    </a:cubicBezTo>
                    <a:cubicBezTo>
                      <a:pt x="47" y="109"/>
                      <a:pt x="47" y="107"/>
                      <a:pt x="45" y="107"/>
                    </a:cubicBezTo>
                    <a:cubicBezTo>
                      <a:pt x="43" y="107"/>
                      <a:pt x="42" y="106"/>
                      <a:pt x="42" y="106"/>
                    </a:cubicBezTo>
                    <a:cubicBezTo>
                      <a:pt x="42" y="106"/>
                      <a:pt x="41" y="107"/>
                      <a:pt x="40" y="105"/>
                    </a:cubicBezTo>
                    <a:cubicBezTo>
                      <a:pt x="39" y="102"/>
                      <a:pt x="42" y="104"/>
                      <a:pt x="39" y="100"/>
                    </a:cubicBezTo>
                    <a:cubicBezTo>
                      <a:pt x="35" y="97"/>
                      <a:pt x="36" y="98"/>
                      <a:pt x="34" y="96"/>
                    </a:cubicBezTo>
                    <a:cubicBezTo>
                      <a:pt x="32" y="94"/>
                      <a:pt x="26" y="96"/>
                      <a:pt x="26" y="96"/>
                    </a:cubicBezTo>
                    <a:cubicBezTo>
                      <a:pt x="26" y="96"/>
                      <a:pt x="26" y="95"/>
                      <a:pt x="24" y="93"/>
                    </a:cubicBezTo>
                    <a:cubicBezTo>
                      <a:pt x="22" y="91"/>
                      <a:pt x="23" y="92"/>
                      <a:pt x="21" y="90"/>
                    </a:cubicBezTo>
                    <a:cubicBezTo>
                      <a:pt x="19" y="87"/>
                      <a:pt x="19" y="88"/>
                      <a:pt x="19" y="85"/>
                    </a:cubicBezTo>
                    <a:cubicBezTo>
                      <a:pt x="18" y="82"/>
                      <a:pt x="19" y="81"/>
                      <a:pt x="17" y="79"/>
                    </a:cubicBezTo>
                    <a:cubicBezTo>
                      <a:pt x="15" y="77"/>
                      <a:pt x="14" y="75"/>
                      <a:pt x="14" y="75"/>
                    </a:cubicBezTo>
                    <a:cubicBezTo>
                      <a:pt x="14" y="75"/>
                      <a:pt x="12" y="73"/>
                      <a:pt x="14" y="70"/>
                    </a:cubicBezTo>
                    <a:cubicBezTo>
                      <a:pt x="16" y="68"/>
                      <a:pt x="16" y="68"/>
                      <a:pt x="16" y="66"/>
                    </a:cubicBezTo>
                    <a:cubicBezTo>
                      <a:pt x="16" y="65"/>
                      <a:pt x="17" y="63"/>
                      <a:pt x="14" y="61"/>
                    </a:cubicBezTo>
                    <a:cubicBezTo>
                      <a:pt x="11" y="59"/>
                      <a:pt x="11" y="59"/>
                      <a:pt x="8" y="57"/>
                    </a:cubicBezTo>
                    <a:cubicBezTo>
                      <a:pt x="6" y="56"/>
                      <a:pt x="5" y="56"/>
                      <a:pt x="4" y="55"/>
                    </a:cubicBezTo>
                    <a:cubicBezTo>
                      <a:pt x="3" y="54"/>
                      <a:pt x="1" y="47"/>
                      <a:pt x="1" y="47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4" y="40"/>
                      <a:pt x="14" y="40"/>
                      <a:pt x="17" y="40"/>
                    </a:cubicBezTo>
                    <a:cubicBezTo>
                      <a:pt x="19" y="40"/>
                      <a:pt x="22" y="38"/>
                      <a:pt x="23" y="38"/>
                    </a:cubicBezTo>
                    <a:cubicBezTo>
                      <a:pt x="25" y="38"/>
                      <a:pt x="28" y="39"/>
                      <a:pt x="29" y="39"/>
                    </a:cubicBezTo>
                    <a:cubicBezTo>
                      <a:pt x="31" y="38"/>
                      <a:pt x="32" y="38"/>
                      <a:pt x="32" y="36"/>
                    </a:cubicBezTo>
                    <a:cubicBezTo>
                      <a:pt x="33" y="35"/>
                      <a:pt x="31" y="33"/>
                      <a:pt x="35" y="32"/>
                    </a:cubicBezTo>
                    <a:cubicBezTo>
                      <a:pt x="38" y="30"/>
                      <a:pt x="39" y="30"/>
                      <a:pt x="39" y="30"/>
                    </a:cubicBezTo>
                    <a:lnTo>
                      <a:pt x="43" y="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7F66B2F5-D65F-E245-B97C-F621B9E587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46559" y="4265176"/>
                <a:ext cx="895715" cy="319565"/>
              </a:xfrm>
              <a:custGeom>
                <a:avLst/>
                <a:gdLst>
                  <a:gd name="T0" fmla="*/ 233 w 291"/>
                  <a:gd name="T1" fmla="*/ 67 h 107"/>
                  <a:gd name="T2" fmla="*/ 238 w 291"/>
                  <a:gd name="T3" fmla="*/ 67 h 107"/>
                  <a:gd name="T4" fmla="*/ 239 w 291"/>
                  <a:gd name="T5" fmla="*/ 67 h 107"/>
                  <a:gd name="T6" fmla="*/ 240 w 291"/>
                  <a:gd name="T7" fmla="*/ 67 h 107"/>
                  <a:gd name="T8" fmla="*/ 240 w 291"/>
                  <a:gd name="T9" fmla="*/ 68 h 107"/>
                  <a:gd name="T10" fmla="*/ 241 w 291"/>
                  <a:gd name="T11" fmla="*/ 68 h 107"/>
                  <a:gd name="T12" fmla="*/ 242 w 291"/>
                  <a:gd name="T13" fmla="*/ 67 h 107"/>
                  <a:gd name="T14" fmla="*/ 243 w 291"/>
                  <a:gd name="T15" fmla="*/ 67 h 107"/>
                  <a:gd name="T16" fmla="*/ 244 w 291"/>
                  <a:gd name="T17" fmla="*/ 67 h 107"/>
                  <a:gd name="T18" fmla="*/ 245 w 291"/>
                  <a:gd name="T19" fmla="*/ 67 h 107"/>
                  <a:gd name="T20" fmla="*/ 247 w 291"/>
                  <a:gd name="T21" fmla="*/ 67 h 107"/>
                  <a:gd name="T22" fmla="*/ 248 w 291"/>
                  <a:gd name="T23" fmla="*/ 67 h 107"/>
                  <a:gd name="T24" fmla="*/ 249 w 291"/>
                  <a:gd name="T25" fmla="*/ 66 h 107"/>
                  <a:gd name="T26" fmla="*/ 250 w 291"/>
                  <a:gd name="T27" fmla="*/ 66 h 107"/>
                  <a:gd name="T28" fmla="*/ 250 w 291"/>
                  <a:gd name="T29" fmla="*/ 66 h 107"/>
                  <a:gd name="T30" fmla="*/ 267 w 291"/>
                  <a:gd name="T31" fmla="*/ 71 h 107"/>
                  <a:gd name="T32" fmla="*/ 268 w 291"/>
                  <a:gd name="T33" fmla="*/ 71 h 107"/>
                  <a:gd name="T34" fmla="*/ 268 w 291"/>
                  <a:gd name="T35" fmla="*/ 71 h 107"/>
                  <a:gd name="T36" fmla="*/ 268 w 291"/>
                  <a:gd name="T37" fmla="*/ 71 h 107"/>
                  <a:gd name="T38" fmla="*/ 233 w 291"/>
                  <a:gd name="T39" fmla="*/ 67 h 107"/>
                  <a:gd name="T40" fmla="*/ 269 w 291"/>
                  <a:gd name="T41" fmla="*/ 71 h 107"/>
                  <a:gd name="T42" fmla="*/ 269 w 291"/>
                  <a:gd name="T43" fmla="*/ 71 h 107"/>
                  <a:gd name="T44" fmla="*/ 270 w 291"/>
                  <a:gd name="T45" fmla="*/ 71 h 107"/>
                  <a:gd name="T46" fmla="*/ 270 w 291"/>
                  <a:gd name="T47" fmla="*/ 70 h 107"/>
                  <a:gd name="T48" fmla="*/ 271 w 291"/>
                  <a:gd name="T49" fmla="*/ 70 h 107"/>
                  <a:gd name="T50" fmla="*/ 271 w 291"/>
                  <a:gd name="T51" fmla="*/ 70 h 107"/>
                  <a:gd name="T52" fmla="*/ 271 w 291"/>
                  <a:gd name="T53" fmla="*/ 70 h 107"/>
                  <a:gd name="T54" fmla="*/ 272 w 291"/>
                  <a:gd name="T55" fmla="*/ 69 h 107"/>
                  <a:gd name="T56" fmla="*/ 272 w 291"/>
                  <a:gd name="T57" fmla="*/ 69 h 107"/>
                  <a:gd name="T58" fmla="*/ 273 w 291"/>
                  <a:gd name="T59" fmla="*/ 69 h 107"/>
                  <a:gd name="T60" fmla="*/ 273 w 291"/>
                  <a:gd name="T61" fmla="*/ 69 h 107"/>
                  <a:gd name="T62" fmla="*/ 273 w 291"/>
                  <a:gd name="T63" fmla="*/ 69 h 107"/>
                  <a:gd name="T64" fmla="*/ 273 w 291"/>
                  <a:gd name="T65" fmla="*/ 69 h 107"/>
                  <a:gd name="T66" fmla="*/ 274 w 291"/>
                  <a:gd name="T67" fmla="*/ 69 h 107"/>
                  <a:gd name="T68" fmla="*/ 274 w 291"/>
                  <a:gd name="T69" fmla="*/ 69 h 107"/>
                  <a:gd name="T70" fmla="*/ 274 w 291"/>
                  <a:gd name="T71" fmla="*/ 69 h 107"/>
                  <a:gd name="T72" fmla="*/ 275 w 291"/>
                  <a:gd name="T73" fmla="*/ 69 h 107"/>
                  <a:gd name="T74" fmla="*/ 289 w 291"/>
                  <a:gd name="T75" fmla="*/ 72 h 107"/>
                  <a:gd name="T76" fmla="*/ 272 w 291"/>
                  <a:gd name="T77" fmla="*/ 47 h 107"/>
                  <a:gd name="T78" fmla="*/ 266 w 291"/>
                  <a:gd name="T79" fmla="*/ 27 h 107"/>
                  <a:gd name="T80" fmla="*/ 235 w 291"/>
                  <a:gd name="T81" fmla="*/ 11 h 107"/>
                  <a:gd name="T82" fmla="*/ 197 w 291"/>
                  <a:gd name="T83" fmla="*/ 0 h 107"/>
                  <a:gd name="T84" fmla="*/ 173 w 291"/>
                  <a:gd name="T85" fmla="*/ 17 h 107"/>
                  <a:gd name="T86" fmla="*/ 157 w 291"/>
                  <a:gd name="T87" fmla="*/ 16 h 107"/>
                  <a:gd name="T88" fmla="*/ 111 w 291"/>
                  <a:gd name="T89" fmla="*/ 2 h 107"/>
                  <a:gd name="T90" fmla="*/ 68 w 291"/>
                  <a:gd name="T91" fmla="*/ 11 h 107"/>
                  <a:gd name="T92" fmla="*/ 40 w 291"/>
                  <a:gd name="T93" fmla="*/ 10 h 107"/>
                  <a:gd name="T94" fmla="*/ 1 w 291"/>
                  <a:gd name="T95" fmla="*/ 10 h 107"/>
                  <a:gd name="T96" fmla="*/ 18 w 291"/>
                  <a:gd name="T97" fmla="*/ 27 h 107"/>
                  <a:gd name="T98" fmla="*/ 44 w 291"/>
                  <a:gd name="T99" fmla="*/ 31 h 107"/>
                  <a:gd name="T100" fmla="*/ 70 w 291"/>
                  <a:gd name="T101" fmla="*/ 48 h 107"/>
                  <a:gd name="T102" fmla="*/ 83 w 291"/>
                  <a:gd name="T103" fmla="*/ 100 h 107"/>
                  <a:gd name="T104" fmla="*/ 124 w 291"/>
                  <a:gd name="T105" fmla="*/ 91 h 107"/>
                  <a:gd name="T106" fmla="*/ 153 w 291"/>
                  <a:gd name="T107" fmla="*/ 102 h 107"/>
                  <a:gd name="T108" fmla="*/ 163 w 291"/>
                  <a:gd name="T109" fmla="*/ 98 h 107"/>
                  <a:gd name="T110" fmla="*/ 184 w 291"/>
                  <a:gd name="T111" fmla="*/ 85 h 107"/>
                  <a:gd name="T112" fmla="*/ 193 w 291"/>
                  <a:gd name="T113" fmla="*/ 79 h 107"/>
                  <a:gd name="T114" fmla="*/ 206 w 291"/>
                  <a:gd name="T115" fmla="*/ 76 h 107"/>
                  <a:gd name="T116" fmla="*/ 215 w 291"/>
                  <a:gd name="T117" fmla="*/ 68 h 107"/>
                  <a:gd name="T118" fmla="*/ 230 w 291"/>
                  <a:gd name="T119" fmla="*/ 6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91" h="107">
                    <a:moveTo>
                      <a:pt x="231" y="69"/>
                    </a:moveTo>
                    <a:cubicBezTo>
                      <a:pt x="232" y="69"/>
                      <a:pt x="232" y="69"/>
                      <a:pt x="232" y="69"/>
                    </a:cubicBezTo>
                    <a:cubicBezTo>
                      <a:pt x="231" y="68"/>
                      <a:pt x="231" y="68"/>
                      <a:pt x="231" y="68"/>
                    </a:cubicBezTo>
                    <a:cubicBezTo>
                      <a:pt x="231" y="68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5" y="67"/>
                      <a:pt x="237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9" y="67"/>
                      <a:pt x="249" y="67"/>
                      <a:pt x="249" y="67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2" y="70"/>
                      <a:pt x="252" y="70"/>
                      <a:pt x="252" y="70"/>
                    </a:cubicBezTo>
                    <a:cubicBezTo>
                      <a:pt x="252" y="70"/>
                      <a:pt x="263" y="72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31" y="69"/>
                      <a:pt x="231" y="69"/>
                      <a:pt x="231" y="69"/>
                    </a:cubicBezTo>
                    <a:close/>
                    <a:moveTo>
                      <a:pt x="233" y="67"/>
                    </a:move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2" y="70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6" y="69"/>
                      <a:pt x="276" y="69"/>
                      <a:pt x="278" y="70"/>
                    </a:cubicBezTo>
                    <a:cubicBezTo>
                      <a:pt x="280" y="71"/>
                      <a:pt x="283" y="72"/>
                      <a:pt x="285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0" y="69"/>
                      <a:pt x="290" y="69"/>
                      <a:pt x="290" y="69"/>
                    </a:cubicBezTo>
                    <a:cubicBezTo>
                      <a:pt x="291" y="71"/>
                      <a:pt x="289" y="61"/>
                      <a:pt x="290" y="58"/>
                    </a:cubicBezTo>
                    <a:cubicBezTo>
                      <a:pt x="289" y="57"/>
                      <a:pt x="288" y="56"/>
                      <a:pt x="288" y="55"/>
                    </a:cubicBezTo>
                    <a:cubicBezTo>
                      <a:pt x="287" y="54"/>
                      <a:pt x="282" y="54"/>
                      <a:pt x="282" y="54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75" y="52"/>
                      <a:pt x="275" y="52"/>
                      <a:pt x="275" y="52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69" y="45"/>
                      <a:pt x="269" y="45"/>
                      <a:pt x="269" y="45"/>
                    </a:cubicBezTo>
                    <a:cubicBezTo>
                      <a:pt x="266" y="41"/>
                      <a:pt x="266" y="41"/>
                      <a:pt x="266" y="41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70" y="35"/>
                      <a:pt x="270" y="35"/>
                      <a:pt x="270" y="35"/>
                    </a:cubicBezTo>
                    <a:cubicBezTo>
                      <a:pt x="270" y="35"/>
                      <a:pt x="271" y="35"/>
                      <a:pt x="272" y="33"/>
                    </a:cubicBezTo>
                    <a:cubicBezTo>
                      <a:pt x="274" y="30"/>
                      <a:pt x="272" y="30"/>
                      <a:pt x="272" y="30"/>
                    </a:cubicBezTo>
                    <a:cubicBezTo>
                      <a:pt x="272" y="30"/>
                      <a:pt x="268" y="28"/>
                      <a:pt x="266" y="27"/>
                    </a:cubicBezTo>
                    <a:cubicBezTo>
                      <a:pt x="264" y="26"/>
                      <a:pt x="261" y="29"/>
                      <a:pt x="261" y="29"/>
                    </a:cubicBezTo>
                    <a:cubicBezTo>
                      <a:pt x="255" y="28"/>
                      <a:pt x="255" y="28"/>
                      <a:pt x="255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6" y="24"/>
                      <a:pt x="246" y="24"/>
                      <a:pt x="246" y="24"/>
                    </a:cubicBezTo>
                    <a:cubicBezTo>
                      <a:pt x="239" y="22"/>
                      <a:pt x="239" y="22"/>
                      <a:pt x="239" y="22"/>
                    </a:cubicBezTo>
                    <a:cubicBezTo>
                      <a:pt x="235" y="20"/>
                      <a:pt x="235" y="20"/>
                      <a:pt x="235" y="20"/>
                    </a:cubicBezTo>
                    <a:cubicBezTo>
                      <a:pt x="235" y="20"/>
                      <a:pt x="235" y="12"/>
                      <a:pt x="235" y="11"/>
                    </a:cubicBezTo>
                    <a:cubicBezTo>
                      <a:pt x="235" y="9"/>
                      <a:pt x="235" y="6"/>
                      <a:pt x="235" y="6"/>
                    </a:cubicBezTo>
                    <a:cubicBezTo>
                      <a:pt x="235" y="6"/>
                      <a:pt x="229" y="5"/>
                      <a:pt x="226" y="6"/>
                    </a:cubicBezTo>
                    <a:cubicBezTo>
                      <a:pt x="224" y="7"/>
                      <a:pt x="221" y="6"/>
                      <a:pt x="221" y="6"/>
                    </a:cubicBezTo>
                    <a:cubicBezTo>
                      <a:pt x="221" y="6"/>
                      <a:pt x="213" y="5"/>
                      <a:pt x="212" y="3"/>
                    </a:cubicBezTo>
                    <a:cubicBezTo>
                      <a:pt x="212" y="1"/>
                      <a:pt x="212" y="2"/>
                      <a:pt x="211" y="2"/>
                    </a:cubicBezTo>
                    <a:cubicBezTo>
                      <a:pt x="209" y="2"/>
                      <a:pt x="203" y="2"/>
                      <a:pt x="203" y="2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197" y="9"/>
                      <a:pt x="197" y="9"/>
                      <a:pt x="197" y="9"/>
                    </a:cubicBezTo>
                    <a:cubicBezTo>
                      <a:pt x="196" y="7"/>
                      <a:pt x="196" y="7"/>
                      <a:pt x="196" y="7"/>
                    </a:cubicBezTo>
                    <a:cubicBezTo>
                      <a:pt x="186" y="6"/>
                      <a:pt x="186" y="6"/>
                      <a:pt x="186" y="6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75" y="11"/>
                      <a:pt x="175" y="11"/>
                      <a:pt x="175" y="11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3" y="17"/>
                      <a:pt x="173" y="17"/>
                      <a:pt x="173" y="17"/>
                    </a:cubicBezTo>
                    <a:cubicBezTo>
                      <a:pt x="173" y="17"/>
                      <a:pt x="170" y="18"/>
                      <a:pt x="168" y="18"/>
                    </a:cubicBezTo>
                    <a:cubicBezTo>
                      <a:pt x="168" y="19"/>
                      <a:pt x="167" y="21"/>
                      <a:pt x="167" y="22"/>
                    </a:cubicBezTo>
                    <a:cubicBezTo>
                      <a:pt x="166" y="23"/>
                      <a:pt x="164" y="23"/>
                      <a:pt x="164" y="23"/>
                    </a:cubicBezTo>
                    <a:cubicBezTo>
                      <a:pt x="160" y="22"/>
                      <a:pt x="160" y="22"/>
                      <a:pt x="160" y="22"/>
                    </a:cubicBezTo>
                    <a:cubicBezTo>
                      <a:pt x="157" y="22"/>
                      <a:pt x="157" y="22"/>
                      <a:pt x="157" y="22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1" y="14"/>
                      <a:pt x="151" y="14"/>
                      <a:pt x="151" y="14"/>
                    </a:cubicBezTo>
                    <a:cubicBezTo>
                      <a:pt x="145" y="12"/>
                      <a:pt x="145" y="12"/>
                      <a:pt x="145" y="12"/>
                    </a:cubicBezTo>
                    <a:cubicBezTo>
                      <a:pt x="132" y="11"/>
                      <a:pt x="132" y="11"/>
                      <a:pt x="132" y="11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1" y="2"/>
                      <a:pt x="111" y="2"/>
                      <a:pt x="111" y="2"/>
                    </a:cubicBezTo>
                    <a:cubicBezTo>
                      <a:pt x="104" y="7"/>
                      <a:pt x="104" y="7"/>
                      <a:pt x="104" y="7"/>
                    </a:cubicBezTo>
                    <a:cubicBezTo>
                      <a:pt x="104" y="7"/>
                      <a:pt x="97" y="4"/>
                      <a:pt x="94" y="4"/>
                    </a:cubicBezTo>
                    <a:cubicBezTo>
                      <a:pt x="92" y="5"/>
                      <a:pt x="88" y="6"/>
                      <a:pt x="87" y="7"/>
                    </a:cubicBezTo>
                    <a:cubicBezTo>
                      <a:pt x="86" y="7"/>
                      <a:pt x="84" y="10"/>
                      <a:pt x="83" y="10"/>
                    </a:cubicBezTo>
                    <a:cubicBezTo>
                      <a:pt x="81" y="11"/>
                      <a:pt x="79" y="10"/>
                      <a:pt x="77" y="10"/>
                    </a:cubicBezTo>
                    <a:cubicBezTo>
                      <a:pt x="76" y="11"/>
                      <a:pt x="75" y="12"/>
                      <a:pt x="73" y="12"/>
                    </a:cubicBezTo>
                    <a:cubicBezTo>
                      <a:pt x="71" y="12"/>
                      <a:pt x="70" y="11"/>
                      <a:pt x="68" y="11"/>
                    </a:cubicBezTo>
                    <a:cubicBezTo>
                      <a:pt x="67" y="12"/>
                      <a:pt x="66" y="13"/>
                      <a:pt x="64" y="13"/>
                    </a:cubicBezTo>
                    <a:cubicBezTo>
                      <a:pt x="62" y="13"/>
                      <a:pt x="61" y="11"/>
                      <a:pt x="61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5" y="8"/>
                      <a:pt x="54" y="10"/>
                      <a:pt x="51" y="10"/>
                    </a:cubicBezTo>
                    <a:cubicBezTo>
                      <a:pt x="49" y="9"/>
                      <a:pt x="47" y="8"/>
                      <a:pt x="45" y="9"/>
                    </a:cubicBezTo>
                    <a:cubicBezTo>
                      <a:pt x="43" y="9"/>
                      <a:pt x="40" y="10"/>
                      <a:pt x="40" y="10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0" y="6"/>
                      <a:pt x="6" y="7"/>
                    </a:cubicBezTo>
                    <a:cubicBezTo>
                      <a:pt x="5" y="7"/>
                      <a:pt x="2" y="10"/>
                      <a:pt x="1" y="10"/>
                    </a:cubicBezTo>
                    <a:cubicBezTo>
                      <a:pt x="0" y="11"/>
                      <a:pt x="1" y="11"/>
                      <a:pt x="2" y="14"/>
                    </a:cubicBezTo>
                    <a:cubicBezTo>
                      <a:pt x="2" y="16"/>
                      <a:pt x="1" y="20"/>
                      <a:pt x="1" y="20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7"/>
                      <a:pt x="16" y="30"/>
                      <a:pt x="17" y="29"/>
                    </a:cubicBezTo>
                    <a:cubicBezTo>
                      <a:pt x="18" y="29"/>
                      <a:pt x="17" y="28"/>
                      <a:pt x="18" y="27"/>
                    </a:cubicBezTo>
                    <a:cubicBezTo>
                      <a:pt x="18" y="27"/>
                      <a:pt x="19" y="29"/>
                      <a:pt x="21" y="29"/>
                    </a:cubicBezTo>
                    <a:cubicBezTo>
                      <a:pt x="21" y="29"/>
                      <a:pt x="23" y="28"/>
                      <a:pt x="24" y="28"/>
                    </a:cubicBezTo>
                    <a:cubicBezTo>
                      <a:pt x="26" y="29"/>
                      <a:pt x="27" y="30"/>
                      <a:pt x="28" y="30"/>
                    </a:cubicBezTo>
                    <a:cubicBezTo>
                      <a:pt x="29" y="30"/>
                      <a:pt x="31" y="29"/>
                      <a:pt x="31" y="29"/>
                    </a:cubicBezTo>
                    <a:cubicBezTo>
                      <a:pt x="33" y="28"/>
                      <a:pt x="36" y="27"/>
                      <a:pt x="39" y="30"/>
                    </a:cubicBezTo>
                    <a:cubicBezTo>
                      <a:pt x="41" y="32"/>
                      <a:pt x="40" y="33"/>
                      <a:pt x="42" y="33"/>
                    </a:cubicBezTo>
                    <a:cubicBezTo>
                      <a:pt x="43" y="33"/>
                      <a:pt x="43" y="31"/>
                      <a:pt x="44" y="31"/>
                    </a:cubicBezTo>
                    <a:cubicBezTo>
                      <a:pt x="46" y="31"/>
                      <a:pt x="46" y="32"/>
                      <a:pt x="47" y="33"/>
                    </a:cubicBezTo>
                    <a:cubicBezTo>
                      <a:pt x="49" y="35"/>
                      <a:pt x="49" y="37"/>
                      <a:pt x="51" y="38"/>
                    </a:cubicBezTo>
                    <a:cubicBezTo>
                      <a:pt x="51" y="39"/>
                      <a:pt x="52" y="40"/>
                      <a:pt x="54" y="40"/>
                    </a:cubicBezTo>
                    <a:cubicBezTo>
                      <a:pt x="54" y="40"/>
                      <a:pt x="55" y="39"/>
                      <a:pt x="55" y="39"/>
                    </a:cubicBezTo>
                    <a:cubicBezTo>
                      <a:pt x="57" y="39"/>
                      <a:pt x="59" y="39"/>
                      <a:pt x="60" y="40"/>
                    </a:cubicBezTo>
                    <a:cubicBezTo>
                      <a:pt x="64" y="40"/>
                      <a:pt x="65" y="40"/>
                      <a:pt x="66" y="41"/>
                    </a:cubicBezTo>
                    <a:cubicBezTo>
                      <a:pt x="67" y="43"/>
                      <a:pt x="69" y="46"/>
                      <a:pt x="70" y="48"/>
                    </a:cubicBezTo>
                    <a:cubicBezTo>
                      <a:pt x="71" y="50"/>
                      <a:pt x="72" y="54"/>
                      <a:pt x="73" y="55"/>
                    </a:cubicBezTo>
                    <a:cubicBezTo>
                      <a:pt x="74" y="57"/>
                      <a:pt x="77" y="58"/>
                      <a:pt x="78" y="60"/>
                    </a:cubicBezTo>
                    <a:cubicBezTo>
                      <a:pt x="79" y="61"/>
                      <a:pt x="81" y="67"/>
                      <a:pt x="82" y="69"/>
                    </a:cubicBezTo>
                    <a:cubicBezTo>
                      <a:pt x="82" y="71"/>
                      <a:pt x="85" y="74"/>
                      <a:pt x="86" y="78"/>
                    </a:cubicBezTo>
                    <a:cubicBezTo>
                      <a:pt x="88" y="82"/>
                      <a:pt x="88" y="85"/>
                      <a:pt x="88" y="85"/>
                    </a:cubicBezTo>
                    <a:cubicBezTo>
                      <a:pt x="88" y="89"/>
                      <a:pt x="88" y="89"/>
                      <a:pt x="88" y="89"/>
                    </a:cubicBezTo>
                    <a:cubicBezTo>
                      <a:pt x="88" y="89"/>
                      <a:pt x="85" y="98"/>
                      <a:pt x="83" y="100"/>
                    </a:cubicBezTo>
                    <a:cubicBezTo>
                      <a:pt x="81" y="102"/>
                      <a:pt x="84" y="105"/>
                      <a:pt x="87" y="106"/>
                    </a:cubicBezTo>
                    <a:cubicBezTo>
                      <a:pt x="90" y="107"/>
                      <a:pt x="98" y="103"/>
                      <a:pt x="98" y="103"/>
                    </a:cubicBezTo>
                    <a:cubicBezTo>
                      <a:pt x="103" y="101"/>
                      <a:pt x="103" y="101"/>
                      <a:pt x="103" y="101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8" y="100"/>
                      <a:pt x="120" y="99"/>
                      <a:pt x="122" y="98"/>
                    </a:cubicBezTo>
                    <a:cubicBezTo>
                      <a:pt x="125" y="96"/>
                      <a:pt x="125" y="94"/>
                      <a:pt x="125" y="94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30" y="88"/>
                      <a:pt x="133" y="87"/>
                    </a:cubicBezTo>
                    <a:cubicBezTo>
                      <a:pt x="135" y="86"/>
                      <a:pt x="137" y="88"/>
                      <a:pt x="137" y="88"/>
                    </a:cubicBezTo>
                    <a:cubicBezTo>
                      <a:pt x="140" y="91"/>
                      <a:pt x="140" y="91"/>
                      <a:pt x="140" y="91"/>
                    </a:cubicBezTo>
                    <a:cubicBezTo>
                      <a:pt x="144" y="95"/>
                      <a:pt x="144" y="95"/>
                      <a:pt x="144" y="95"/>
                    </a:cubicBezTo>
                    <a:cubicBezTo>
                      <a:pt x="149" y="96"/>
                      <a:pt x="149" y="96"/>
                      <a:pt x="149" y="96"/>
                    </a:cubicBezTo>
                    <a:cubicBezTo>
                      <a:pt x="149" y="96"/>
                      <a:pt x="152" y="99"/>
                      <a:pt x="153" y="100"/>
                    </a:cubicBezTo>
                    <a:cubicBezTo>
                      <a:pt x="153" y="102"/>
                      <a:pt x="153" y="102"/>
                      <a:pt x="153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64" y="100"/>
                      <a:pt x="164" y="100"/>
                      <a:pt x="164" y="100"/>
                    </a:cubicBezTo>
                    <a:cubicBezTo>
                      <a:pt x="169" y="103"/>
                      <a:pt x="169" y="103"/>
                      <a:pt x="169" y="103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3" y="100"/>
                      <a:pt x="169" y="99"/>
                      <a:pt x="169" y="99"/>
                    </a:cubicBezTo>
                    <a:cubicBezTo>
                      <a:pt x="164" y="99"/>
                      <a:pt x="164" y="99"/>
                      <a:pt x="164" y="99"/>
                    </a:cubicBezTo>
                    <a:cubicBezTo>
                      <a:pt x="163" y="98"/>
                      <a:pt x="163" y="98"/>
                      <a:pt x="163" y="98"/>
                    </a:cubicBezTo>
                    <a:cubicBezTo>
                      <a:pt x="161" y="96"/>
                      <a:pt x="161" y="96"/>
                      <a:pt x="161" y="96"/>
                    </a:cubicBezTo>
                    <a:cubicBezTo>
                      <a:pt x="165" y="93"/>
                      <a:pt x="165" y="93"/>
                      <a:pt x="165" y="93"/>
                    </a:cubicBezTo>
                    <a:cubicBezTo>
                      <a:pt x="165" y="93"/>
                      <a:pt x="167" y="93"/>
                      <a:pt x="168" y="92"/>
                    </a:cubicBezTo>
                    <a:cubicBezTo>
                      <a:pt x="170" y="92"/>
                      <a:pt x="176" y="90"/>
                      <a:pt x="176" y="90"/>
                    </a:cubicBezTo>
                    <a:cubicBezTo>
                      <a:pt x="178" y="88"/>
                      <a:pt x="178" y="88"/>
                      <a:pt x="178" y="88"/>
                    </a:cubicBezTo>
                    <a:cubicBezTo>
                      <a:pt x="178" y="88"/>
                      <a:pt x="180" y="86"/>
                      <a:pt x="180" y="86"/>
                    </a:cubicBezTo>
                    <a:cubicBezTo>
                      <a:pt x="181" y="86"/>
                      <a:pt x="183" y="86"/>
                      <a:pt x="184" y="85"/>
                    </a:cubicBezTo>
                    <a:cubicBezTo>
                      <a:pt x="184" y="85"/>
                      <a:pt x="185" y="84"/>
                      <a:pt x="185" y="84"/>
                    </a:cubicBezTo>
                    <a:cubicBezTo>
                      <a:pt x="185" y="84"/>
                      <a:pt x="185" y="83"/>
                      <a:pt x="186" y="83"/>
                    </a:cubicBezTo>
                    <a:cubicBezTo>
                      <a:pt x="186" y="83"/>
                      <a:pt x="187" y="83"/>
                      <a:pt x="188" y="82"/>
                    </a:cubicBezTo>
                    <a:cubicBezTo>
                      <a:pt x="189" y="82"/>
                      <a:pt x="189" y="82"/>
                      <a:pt x="190" y="81"/>
                    </a:cubicBezTo>
                    <a:cubicBezTo>
                      <a:pt x="190" y="81"/>
                      <a:pt x="191" y="78"/>
                      <a:pt x="191" y="78"/>
                    </a:cubicBezTo>
                    <a:cubicBezTo>
                      <a:pt x="191" y="78"/>
                      <a:pt x="191" y="78"/>
                      <a:pt x="191" y="78"/>
                    </a:cubicBezTo>
                    <a:cubicBezTo>
                      <a:pt x="192" y="78"/>
                      <a:pt x="193" y="79"/>
                      <a:pt x="193" y="79"/>
                    </a:cubicBezTo>
                    <a:cubicBezTo>
                      <a:pt x="193" y="79"/>
                      <a:pt x="195" y="79"/>
                      <a:pt x="196" y="79"/>
                    </a:cubicBezTo>
                    <a:cubicBezTo>
                      <a:pt x="196" y="79"/>
                      <a:pt x="198" y="78"/>
                      <a:pt x="198" y="78"/>
                    </a:cubicBezTo>
                    <a:cubicBezTo>
                      <a:pt x="198" y="78"/>
                      <a:pt x="198" y="77"/>
                      <a:pt x="199" y="77"/>
                    </a:cubicBezTo>
                    <a:cubicBezTo>
                      <a:pt x="200" y="77"/>
                      <a:pt x="201" y="77"/>
                      <a:pt x="202" y="77"/>
                    </a:cubicBezTo>
                    <a:cubicBezTo>
                      <a:pt x="202" y="77"/>
                      <a:pt x="204" y="77"/>
                      <a:pt x="204" y="77"/>
                    </a:cubicBezTo>
                    <a:cubicBezTo>
                      <a:pt x="205" y="76"/>
                      <a:pt x="205" y="76"/>
                      <a:pt x="205" y="76"/>
                    </a:cubicBezTo>
                    <a:cubicBezTo>
                      <a:pt x="206" y="76"/>
                      <a:pt x="205" y="75"/>
                      <a:pt x="206" y="76"/>
                    </a:cubicBezTo>
                    <a:cubicBezTo>
                      <a:pt x="207" y="76"/>
                      <a:pt x="206" y="77"/>
                      <a:pt x="207" y="76"/>
                    </a:cubicBezTo>
                    <a:cubicBezTo>
                      <a:pt x="208" y="75"/>
                      <a:pt x="209" y="73"/>
                      <a:pt x="209" y="73"/>
                    </a:cubicBezTo>
                    <a:cubicBezTo>
                      <a:pt x="209" y="73"/>
                      <a:pt x="208" y="73"/>
                      <a:pt x="210" y="73"/>
                    </a:cubicBezTo>
                    <a:cubicBezTo>
                      <a:pt x="212" y="73"/>
                      <a:pt x="212" y="73"/>
                      <a:pt x="214" y="73"/>
                    </a:cubicBezTo>
                    <a:cubicBezTo>
                      <a:pt x="215" y="73"/>
                      <a:pt x="217" y="72"/>
                      <a:pt x="217" y="72"/>
                    </a:cubicBezTo>
                    <a:cubicBezTo>
                      <a:pt x="218" y="72"/>
                      <a:pt x="219" y="71"/>
                      <a:pt x="219" y="71"/>
                    </a:cubicBezTo>
                    <a:cubicBezTo>
                      <a:pt x="219" y="70"/>
                      <a:pt x="215" y="68"/>
                      <a:pt x="215" y="68"/>
                    </a:cubicBezTo>
                    <a:cubicBezTo>
                      <a:pt x="215" y="68"/>
                      <a:pt x="213" y="67"/>
                      <a:pt x="216" y="67"/>
                    </a:cubicBezTo>
                    <a:cubicBezTo>
                      <a:pt x="219" y="68"/>
                      <a:pt x="220" y="68"/>
                      <a:pt x="220" y="68"/>
                    </a:cubicBezTo>
                    <a:cubicBezTo>
                      <a:pt x="221" y="68"/>
                      <a:pt x="221" y="67"/>
                      <a:pt x="222" y="67"/>
                    </a:cubicBezTo>
                    <a:cubicBezTo>
                      <a:pt x="223" y="66"/>
                      <a:pt x="224" y="65"/>
                      <a:pt x="224" y="65"/>
                    </a:cubicBezTo>
                    <a:cubicBezTo>
                      <a:pt x="225" y="65"/>
                      <a:pt x="227" y="67"/>
                      <a:pt x="227" y="67"/>
                    </a:cubicBezTo>
                    <a:cubicBezTo>
                      <a:pt x="227" y="69"/>
                      <a:pt x="227" y="69"/>
                      <a:pt x="227" y="69"/>
                    </a:cubicBezTo>
                    <a:cubicBezTo>
                      <a:pt x="230" y="69"/>
                      <a:pt x="230" y="69"/>
                      <a:pt x="230" y="69"/>
                    </a:cubicBezTo>
                    <a:cubicBezTo>
                      <a:pt x="230" y="69"/>
                      <a:pt x="231" y="69"/>
                      <a:pt x="231" y="69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41">
                <a:extLst>
                  <a:ext uri="{FF2B5EF4-FFF2-40B4-BE49-F238E27FC236}">
                    <a16:creationId xmlns:a16="http://schemas.microsoft.com/office/drawing/2014/main" id="{8E93C6B0-7BF9-7143-8964-A24D1D99F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54480" y="2736450"/>
                <a:ext cx="558523" cy="417449"/>
              </a:xfrm>
              <a:custGeom>
                <a:avLst/>
                <a:gdLst>
                  <a:gd name="T0" fmla="*/ 24 w 181"/>
                  <a:gd name="T1" fmla="*/ 22 h 140"/>
                  <a:gd name="T2" fmla="*/ 34 w 181"/>
                  <a:gd name="T3" fmla="*/ 20 h 140"/>
                  <a:gd name="T4" fmla="*/ 48 w 181"/>
                  <a:gd name="T5" fmla="*/ 17 h 140"/>
                  <a:gd name="T6" fmla="*/ 55 w 181"/>
                  <a:gd name="T7" fmla="*/ 16 h 140"/>
                  <a:gd name="T8" fmla="*/ 62 w 181"/>
                  <a:gd name="T9" fmla="*/ 15 h 140"/>
                  <a:gd name="T10" fmla="*/ 73 w 181"/>
                  <a:gd name="T11" fmla="*/ 13 h 140"/>
                  <a:gd name="T12" fmla="*/ 81 w 181"/>
                  <a:gd name="T13" fmla="*/ 13 h 140"/>
                  <a:gd name="T14" fmla="*/ 92 w 181"/>
                  <a:gd name="T15" fmla="*/ 15 h 140"/>
                  <a:gd name="T16" fmla="*/ 101 w 181"/>
                  <a:gd name="T17" fmla="*/ 12 h 140"/>
                  <a:gd name="T18" fmla="*/ 105 w 181"/>
                  <a:gd name="T19" fmla="*/ 3 h 140"/>
                  <a:gd name="T20" fmla="*/ 112 w 181"/>
                  <a:gd name="T21" fmla="*/ 6 h 140"/>
                  <a:gd name="T22" fmla="*/ 117 w 181"/>
                  <a:gd name="T23" fmla="*/ 10 h 140"/>
                  <a:gd name="T24" fmla="*/ 128 w 181"/>
                  <a:gd name="T25" fmla="*/ 11 h 140"/>
                  <a:gd name="T26" fmla="*/ 135 w 181"/>
                  <a:gd name="T27" fmla="*/ 10 h 140"/>
                  <a:gd name="T28" fmla="*/ 139 w 181"/>
                  <a:gd name="T29" fmla="*/ 14 h 140"/>
                  <a:gd name="T30" fmla="*/ 146 w 181"/>
                  <a:gd name="T31" fmla="*/ 17 h 140"/>
                  <a:gd name="T32" fmla="*/ 153 w 181"/>
                  <a:gd name="T33" fmla="*/ 22 h 140"/>
                  <a:gd name="T34" fmla="*/ 158 w 181"/>
                  <a:gd name="T35" fmla="*/ 27 h 140"/>
                  <a:gd name="T36" fmla="*/ 167 w 181"/>
                  <a:gd name="T37" fmla="*/ 28 h 140"/>
                  <a:gd name="T38" fmla="*/ 170 w 181"/>
                  <a:gd name="T39" fmla="*/ 28 h 140"/>
                  <a:gd name="T40" fmla="*/ 172 w 181"/>
                  <a:gd name="T41" fmla="*/ 37 h 140"/>
                  <a:gd name="T42" fmla="*/ 170 w 181"/>
                  <a:gd name="T43" fmla="*/ 47 h 140"/>
                  <a:gd name="T44" fmla="*/ 180 w 181"/>
                  <a:gd name="T45" fmla="*/ 47 h 140"/>
                  <a:gd name="T46" fmla="*/ 177 w 181"/>
                  <a:gd name="T47" fmla="*/ 53 h 140"/>
                  <a:gd name="T48" fmla="*/ 170 w 181"/>
                  <a:gd name="T49" fmla="*/ 57 h 140"/>
                  <a:gd name="T50" fmla="*/ 167 w 181"/>
                  <a:gd name="T51" fmla="*/ 67 h 140"/>
                  <a:gd name="T52" fmla="*/ 157 w 181"/>
                  <a:gd name="T53" fmla="*/ 74 h 140"/>
                  <a:gd name="T54" fmla="*/ 156 w 181"/>
                  <a:gd name="T55" fmla="*/ 82 h 140"/>
                  <a:gd name="T56" fmla="*/ 158 w 181"/>
                  <a:gd name="T57" fmla="*/ 95 h 140"/>
                  <a:gd name="T58" fmla="*/ 157 w 181"/>
                  <a:gd name="T59" fmla="*/ 104 h 140"/>
                  <a:gd name="T60" fmla="*/ 164 w 181"/>
                  <a:gd name="T61" fmla="*/ 107 h 140"/>
                  <a:gd name="T62" fmla="*/ 157 w 181"/>
                  <a:gd name="T63" fmla="*/ 114 h 140"/>
                  <a:gd name="T64" fmla="*/ 156 w 181"/>
                  <a:gd name="T65" fmla="*/ 108 h 140"/>
                  <a:gd name="T66" fmla="*/ 146 w 181"/>
                  <a:gd name="T67" fmla="*/ 113 h 140"/>
                  <a:gd name="T68" fmla="*/ 144 w 181"/>
                  <a:gd name="T69" fmla="*/ 119 h 140"/>
                  <a:gd name="T70" fmla="*/ 136 w 181"/>
                  <a:gd name="T71" fmla="*/ 121 h 140"/>
                  <a:gd name="T72" fmla="*/ 133 w 181"/>
                  <a:gd name="T73" fmla="*/ 128 h 140"/>
                  <a:gd name="T74" fmla="*/ 122 w 181"/>
                  <a:gd name="T75" fmla="*/ 134 h 140"/>
                  <a:gd name="T76" fmla="*/ 106 w 181"/>
                  <a:gd name="T77" fmla="*/ 137 h 140"/>
                  <a:gd name="T78" fmla="*/ 97 w 181"/>
                  <a:gd name="T79" fmla="*/ 140 h 140"/>
                  <a:gd name="T80" fmla="*/ 93 w 181"/>
                  <a:gd name="T81" fmla="*/ 131 h 140"/>
                  <a:gd name="T82" fmla="*/ 79 w 181"/>
                  <a:gd name="T83" fmla="*/ 124 h 140"/>
                  <a:gd name="T84" fmla="*/ 73 w 181"/>
                  <a:gd name="T85" fmla="*/ 121 h 140"/>
                  <a:gd name="T86" fmla="*/ 69 w 181"/>
                  <a:gd name="T87" fmla="*/ 121 h 140"/>
                  <a:gd name="T88" fmla="*/ 66 w 181"/>
                  <a:gd name="T89" fmla="*/ 107 h 140"/>
                  <a:gd name="T90" fmla="*/ 68 w 181"/>
                  <a:gd name="T91" fmla="*/ 97 h 140"/>
                  <a:gd name="T92" fmla="*/ 61 w 181"/>
                  <a:gd name="T93" fmla="*/ 90 h 140"/>
                  <a:gd name="T94" fmla="*/ 56 w 181"/>
                  <a:gd name="T95" fmla="*/ 86 h 140"/>
                  <a:gd name="T96" fmla="*/ 45 w 181"/>
                  <a:gd name="T97" fmla="*/ 89 h 140"/>
                  <a:gd name="T98" fmla="*/ 31 w 181"/>
                  <a:gd name="T99" fmla="*/ 90 h 140"/>
                  <a:gd name="T100" fmla="*/ 22 w 181"/>
                  <a:gd name="T101" fmla="*/ 86 h 140"/>
                  <a:gd name="T102" fmla="*/ 13 w 181"/>
                  <a:gd name="T103" fmla="*/ 79 h 140"/>
                  <a:gd name="T104" fmla="*/ 11 w 181"/>
                  <a:gd name="T105" fmla="*/ 69 h 140"/>
                  <a:gd name="T106" fmla="*/ 4 w 181"/>
                  <a:gd name="T107" fmla="*/ 60 h 140"/>
                  <a:gd name="T108" fmla="*/ 1 w 181"/>
                  <a:gd name="T109" fmla="*/ 49 h 140"/>
                  <a:gd name="T110" fmla="*/ 1 w 181"/>
                  <a:gd name="T111" fmla="*/ 42 h 140"/>
                  <a:gd name="T112" fmla="*/ 7 w 181"/>
                  <a:gd name="T113" fmla="*/ 35 h 140"/>
                  <a:gd name="T114" fmla="*/ 12 w 181"/>
                  <a:gd name="T115" fmla="*/ 31 h 140"/>
                  <a:gd name="T116" fmla="*/ 18 w 181"/>
                  <a:gd name="T117" fmla="*/ 26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1" h="140">
                    <a:moveTo>
                      <a:pt x="18" y="26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9" y="18"/>
                      <a:pt x="40" y="18"/>
                    </a:cubicBezTo>
                    <a:cubicBezTo>
                      <a:pt x="41" y="18"/>
                      <a:pt x="48" y="17"/>
                      <a:pt x="48" y="17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52" y="14"/>
                      <a:pt x="55" y="15"/>
                      <a:pt x="55" y="16"/>
                    </a:cubicBezTo>
                    <a:cubicBezTo>
                      <a:pt x="56" y="17"/>
                      <a:pt x="59" y="20"/>
                      <a:pt x="60" y="20"/>
                    </a:cubicBezTo>
                    <a:cubicBezTo>
                      <a:pt x="61" y="19"/>
                      <a:pt x="62" y="15"/>
                      <a:pt x="62" y="15"/>
                    </a:cubicBezTo>
                    <a:cubicBezTo>
                      <a:pt x="68" y="14"/>
                      <a:pt x="68" y="14"/>
                      <a:pt x="68" y="14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3" y="12"/>
                      <a:pt x="74" y="12"/>
                    </a:cubicBezTo>
                    <a:cubicBezTo>
                      <a:pt x="75" y="13"/>
                      <a:pt x="81" y="13"/>
                      <a:pt x="81" y="13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7" y="13"/>
                      <a:pt x="91" y="15"/>
                      <a:pt x="92" y="15"/>
                    </a:cubicBezTo>
                    <a:cubicBezTo>
                      <a:pt x="92" y="14"/>
                      <a:pt x="95" y="10"/>
                      <a:pt x="95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8"/>
                      <a:pt x="105" y="3"/>
                      <a:pt x="105" y="3"/>
                    </a:cubicBezTo>
                    <a:cubicBezTo>
                      <a:pt x="106" y="3"/>
                      <a:pt x="110" y="0"/>
                      <a:pt x="110" y="0"/>
                    </a:cubicBezTo>
                    <a:cubicBezTo>
                      <a:pt x="112" y="6"/>
                      <a:pt x="112" y="6"/>
                      <a:pt x="112" y="6"/>
                    </a:cubicBezTo>
                    <a:cubicBezTo>
                      <a:pt x="116" y="9"/>
                      <a:pt x="116" y="9"/>
                      <a:pt x="116" y="9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32" y="10"/>
                      <a:pt x="132" y="10"/>
                      <a:pt x="132" y="10"/>
                    </a:cubicBezTo>
                    <a:cubicBezTo>
                      <a:pt x="135" y="10"/>
                      <a:pt x="135" y="10"/>
                      <a:pt x="135" y="10"/>
                    </a:cubicBezTo>
                    <a:cubicBezTo>
                      <a:pt x="136" y="12"/>
                      <a:pt x="136" y="12"/>
                      <a:pt x="136" y="12"/>
                    </a:cubicBezTo>
                    <a:cubicBezTo>
                      <a:pt x="139" y="14"/>
                      <a:pt x="139" y="14"/>
                      <a:pt x="139" y="14"/>
                    </a:cubicBezTo>
                    <a:cubicBezTo>
                      <a:pt x="144" y="14"/>
                      <a:pt x="144" y="14"/>
                      <a:pt x="144" y="14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50" y="18"/>
                      <a:pt x="150" y="18"/>
                      <a:pt x="150" y="18"/>
                    </a:cubicBezTo>
                    <a:cubicBezTo>
                      <a:pt x="153" y="22"/>
                      <a:pt x="153" y="22"/>
                      <a:pt x="153" y="22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58" y="27"/>
                      <a:pt x="158" y="27"/>
                      <a:pt x="158" y="27"/>
                    </a:cubicBezTo>
                    <a:cubicBezTo>
                      <a:pt x="162" y="27"/>
                      <a:pt x="162" y="27"/>
                      <a:pt x="162" y="27"/>
                    </a:cubicBezTo>
                    <a:cubicBezTo>
                      <a:pt x="167" y="28"/>
                      <a:pt x="167" y="28"/>
                      <a:pt x="167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1" y="28"/>
                      <a:pt x="171" y="28"/>
                      <a:pt x="171" y="28"/>
                    </a:cubicBezTo>
                    <a:cubicBezTo>
                      <a:pt x="172" y="37"/>
                      <a:pt x="172" y="37"/>
                      <a:pt x="172" y="37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3" y="48"/>
                      <a:pt x="173" y="48"/>
                      <a:pt x="173" y="48"/>
                    </a:cubicBezTo>
                    <a:cubicBezTo>
                      <a:pt x="180" y="47"/>
                      <a:pt x="180" y="47"/>
                      <a:pt x="180" y="47"/>
                    </a:cubicBezTo>
                    <a:cubicBezTo>
                      <a:pt x="181" y="51"/>
                      <a:pt x="181" y="51"/>
                      <a:pt x="181" y="51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78" y="58"/>
                      <a:pt x="178" y="58"/>
                      <a:pt x="178" y="58"/>
                    </a:cubicBezTo>
                    <a:cubicBezTo>
                      <a:pt x="170" y="57"/>
                      <a:pt x="170" y="57"/>
                      <a:pt x="170" y="57"/>
                    </a:cubicBezTo>
                    <a:cubicBezTo>
                      <a:pt x="167" y="60"/>
                      <a:pt x="167" y="60"/>
                      <a:pt x="167" y="60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59" y="70"/>
                      <a:pt x="159" y="70"/>
                      <a:pt x="159" y="70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8" y="95"/>
                      <a:pt x="158" y="95"/>
                      <a:pt x="158" y="95"/>
                    </a:cubicBezTo>
                    <a:cubicBezTo>
                      <a:pt x="158" y="95"/>
                      <a:pt x="156" y="100"/>
                      <a:pt x="155" y="103"/>
                    </a:cubicBezTo>
                    <a:cubicBezTo>
                      <a:pt x="155" y="105"/>
                      <a:pt x="157" y="104"/>
                      <a:pt x="157" y="104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4" y="107"/>
                      <a:pt x="164" y="107"/>
                      <a:pt x="164" y="107"/>
                    </a:cubicBezTo>
                    <a:cubicBezTo>
                      <a:pt x="162" y="113"/>
                      <a:pt x="162" y="113"/>
                      <a:pt x="162" y="113"/>
                    </a:cubicBezTo>
                    <a:cubicBezTo>
                      <a:pt x="157" y="114"/>
                      <a:pt x="157" y="114"/>
                      <a:pt x="157" y="114"/>
                    </a:cubicBezTo>
                    <a:cubicBezTo>
                      <a:pt x="158" y="110"/>
                      <a:pt x="158" y="110"/>
                      <a:pt x="158" y="110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3" y="111"/>
                      <a:pt x="153" y="111"/>
                      <a:pt x="153" y="111"/>
                    </a:cubicBez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6" y="115"/>
                      <a:pt x="146" y="115"/>
                      <a:pt x="146" y="115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19"/>
                      <a:pt x="140" y="119"/>
                      <a:pt x="138" y="119"/>
                    </a:cubicBezTo>
                    <a:cubicBezTo>
                      <a:pt x="137" y="118"/>
                      <a:pt x="136" y="121"/>
                      <a:pt x="136" y="121"/>
                    </a:cubicBezTo>
                    <a:cubicBezTo>
                      <a:pt x="138" y="128"/>
                      <a:pt x="138" y="128"/>
                      <a:pt x="138" y="128"/>
                    </a:cubicBezTo>
                    <a:cubicBezTo>
                      <a:pt x="133" y="128"/>
                      <a:pt x="133" y="128"/>
                      <a:pt x="133" y="128"/>
                    </a:cubicBezTo>
                    <a:cubicBezTo>
                      <a:pt x="129" y="133"/>
                      <a:pt x="129" y="133"/>
                      <a:pt x="129" y="133"/>
                    </a:cubicBezTo>
                    <a:cubicBezTo>
                      <a:pt x="122" y="134"/>
                      <a:pt x="122" y="134"/>
                      <a:pt x="122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06" y="137"/>
                      <a:pt x="106" y="137"/>
                      <a:pt x="106" y="137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40"/>
                      <a:pt x="97" y="140"/>
                      <a:pt x="97" y="140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0" y="125"/>
                      <a:pt x="90" y="124"/>
                    </a:cubicBezTo>
                    <a:cubicBezTo>
                      <a:pt x="90" y="124"/>
                      <a:pt x="79" y="124"/>
                      <a:pt x="79" y="124"/>
                    </a:cubicBezTo>
                    <a:cubicBezTo>
                      <a:pt x="79" y="124"/>
                      <a:pt x="77" y="121"/>
                      <a:pt x="76" y="119"/>
                    </a:cubicBezTo>
                    <a:cubicBezTo>
                      <a:pt x="76" y="118"/>
                      <a:pt x="73" y="121"/>
                      <a:pt x="73" y="121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6" y="107"/>
                      <a:pt x="66" y="107"/>
                      <a:pt x="66" y="107"/>
                    </a:cubicBezTo>
                    <a:cubicBezTo>
                      <a:pt x="66" y="104"/>
                      <a:pt x="66" y="104"/>
                      <a:pt x="66" y="104"/>
                    </a:cubicBezTo>
                    <a:cubicBezTo>
                      <a:pt x="68" y="97"/>
                      <a:pt x="68" y="97"/>
                      <a:pt x="68" y="97"/>
                    </a:cubicBezTo>
                    <a:cubicBezTo>
                      <a:pt x="68" y="97"/>
                      <a:pt x="66" y="96"/>
                      <a:pt x="65" y="94"/>
                    </a:cubicBezTo>
                    <a:cubicBezTo>
                      <a:pt x="63" y="92"/>
                      <a:pt x="61" y="90"/>
                      <a:pt x="61" y="90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5" y="87"/>
                      <a:pt x="25" y="87"/>
                      <a:pt x="25" y="87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4" y="60"/>
                      <a:pt x="4" y="60"/>
                      <a:pt x="4" y="60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0" y="43"/>
                      <a:pt x="1" y="42"/>
                    </a:cubicBezTo>
                    <a:cubicBezTo>
                      <a:pt x="3" y="42"/>
                      <a:pt x="6" y="41"/>
                      <a:pt x="6" y="41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8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53">
                <a:extLst>
                  <a:ext uri="{FF2B5EF4-FFF2-40B4-BE49-F238E27FC236}">
                    <a16:creationId xmlns:a16="http://schemas.microsoft.com/office/drawing/2014/main" id="{6E9F24EB-292F-374E-8FB0-3D55639BD0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51509" y="2200964"/>
                <a:ext cx="542183" cy="358430"/>
              </a:xfrm>
              <a:custGeom>
                <a:avLst/>
                <a:gdLst>
                  <a:gd name="T0" fmla="*/ 39 w 176"/>
                  <a:gd name="T1" fmla="*/ 45 h 120"/>
                  <a:gd name="T2" fmla="*/ 46 w 176"/>
                  <a:gd name="T3" fmla="*/ 36 h 120"/>
                  <a:gd name="T4" fmla="*/ 51 w 176"/>
                  <a:gd name="T5" fmla="*/ 29 h 120"/>
                  <a:gd name="T6" fmla="*/ 59 w 176"/>
                  <a:gd name="T7" fmla="*/ 23 h 120"/>
                  <a:gd name="T8" fmla="*/ 69 w 176"/>
                  <a:gd name="T9" fmla="*/ 17 h 120"/>
                  <a:gd name="T10" fmla="*/ 81 w 176"/>
                  <a:gd name="T11" fmla="*/ 15 h 120"/>
                  <a:gd name="T12" fmla="*/ 89 w 176"/>
                  <a:gd name="T13" fmla="*/ 6 h 120"/>
                  <a:gd name="T14" fmla="*/ 97 w 176"/>
                  <a:gd name="T15" fmla="*/ 7 h 120"/>
                  <a:gd name="T16" fmla="*/ 109 w 176"/>
                  <a:gd name="T17" fmla="*/ 4 h 120"/>
                  <a:gd name="T18" fmla="*/ 128 w 176"/>
                  <a:gd name="T19" fmla="*/ 7 h 120"/>
                  <a:gd name="T20" fmla="*/ 154 w 176"/>
                  <a:gd name="T21" fmla="*/ 3 h 120"/>
                  <a:gd name="T22" fmla="*/ 157 w 176"/>
                  <a:gd name="T23" fmla="*/ 15 h 120"/>
                  <a:gd name="T24" fmla="*/ 162 w 176"/>
                  <a:gd name="T25" fmla="*/ 70 h 120"/>
                  <a:gd name="T26" fmla="*/ 171 w 176"/>
                  <a:gd name="T27" fmla="*/ 80 h 120"/>
                  <a:gd name="T28" fmla="*/ 168 w 176"/>
                  <a:gd name="T29" fmla="*/ 90 h 120"/>
                  <a:gd name="T30" fmla="*/ 165 w 176"/>
                  <a:gd name="T31" fmla="*/ 105 h 120"/>
                  <a:gd name="T32" fmla="*/ 146 w 176"/>
                  <a:gd name="T33" fmla="*/ 109 h 120"/>
                  <a:gd name="T34" fmla="*/ 124 w 176"/>
                  <a:gd name="T35" fmla="*/ 99 h 120"/>
                  <a:gd name="T36" fmla="*/ 102 w 176"/>
                  <a:gd name="T37" fmla="*/ 94 h 120"/>
                  <a:gd name="T38" fmla="*/ 78 w 176"/>
                  <a:gd name="T39" fmla="*/ 107 h 120"/>
                  <a:gd name="T40" fmla="*/ 77 w 176"/>
                  <a:gd name="T41" fmla="*/ 87 h 120"/>
                  <a:gd name="T42" fmla="*/ 71 w 176"/>
                  <a:gd name="T43" fmla="*/ 83 h 120"/>
                  <a:gd name="T44" fmla="*/ 61 w 176"/>
                  <a:gd name="T45" fmla="*/ 86 h 120"/>
                  <a:gd name="T46" fmla="*/ 48 w 176"/>
                  <a:gd name="T47" fmla="*/ 75 h 120"/>
                  <a:gd name="T48" fmla="*/ 48 w 176"/>
                  <a:gd name="T49" fmla="*/ 67 h 120"/>
                  <a:gd name="T50" fmla="*/ 53 w 176"/>
                  <a:gd name="T51" fmla="*/ 62 h 120"/>
                  <a:gd name="T52" fmla="*/ 42 w 176"/>
                  <a:gd name="T53" fmla="*/ 59 h 120"/>
                  <a:gd name="T54" fmla="*/ 45 w 176"/>
                  <a:gd name="T55" fmla="*/ 51 h 120"/>
                  <a:gd name="T56" fmla="*/ 23 w 176"/>
                  <a:gd name="T57" fmla="*/ 103 h 120"/>
                  <a:gd name="T58" fmla="*/ 22 w 176"/>
                  <a:gd name="T59" fmla="*/ 105 h 120"/>
                  <a:gd name="T60" fmla="*/ 64 w 176"/>
                  <a:gd name="T61" fmla="*/ 98 h 120"/>
                  <a:gd name="T62" fmla="*/ 9 w 176"/>
                  <a:gd name="T63" fmla="*/ 91 h 120"/>
                  <a:gd name="T64" fmla="*/ 4 w 176"/>
                  <a:gd name="T65" fmla="*/ 87 h 120"/>
                  <a:gd name="T66" fmla="*/ 3 w 176"/>
                  <a:gd name="T67" fmla="*/ 91 h 120"/>
                  <a:gd name="T68" fmla="*/ 5 w 176"/>
                  <a:gd name="T69" fmla="*/ 98 h 120"/>
                  <a:gd name="T70" fmla="*/ 10 w 176"/>
                  <a:gd name="T71" fmla="*/ 103 h 120"/>
                  <a:gd name="T72" fmla="*/ 14 w 176"/>
                  <a:gd name="T73" fmla="*/ 110 h 120"/>
                  <a:gd name="T74" fmla="*/ 13 w 176"/>
                  <a:gd name="T75" fmla="*/ 119 h 120"/>
                  <a:gd name="T76" fmla="*/ 17 w 176"/>
                  <a:gd name="T77" fmla="*/ 109 h 120"/>
                  <a:gd name="T78" fmla="*/ 23 w 176"/>
                  <a:gd name="T79" fmla="*/ 99 h 120"/>
                  <a:gd name="T80" fmla="*/ 29 w 176"/>
                  <a:gd name="T81" fmla="*/ 97 h 120"/>
                  <a:gd name="T82" fmla="*/ 33 w 176"/>
                  <a:gd name="T83" fmla="*/ 89 h 120"/>
                  <a:gd name="T84" fmla="*/ 37 w 176"/>
                  <a:gd name="T85" fmla="*/ 84 h 120"/>
                  <a:gd name="T86" fmla="*/ 41 w 176"/>
                  <a:gd name="T87" fmla="*/ 81 h 120"/>
                  <a:gd name="T88" fmla="*/ 28 w 176"/>
                  <a:gd name="T89" fmla="*/ 77 h 120"/>
                  <a:gd name="T90" fmla="*/ 19 w 176"/>
                  <a:gd name="T91" fmla="*/ 81 h 120"/>
                  <a:gd name="T92" fmla="*/ 12 w 176"/>
                  <a:gd name="T93" fmla="*/ 86 h 120"/>
                  <a:gd name="T94" fmla="*/ 35 w 176"/>
                  <a:gd name="T95" fmla="*/ 76 h 120"/>
                  <a:gd name="T96" fmla="*/ 43 w 176"/>
                  <a:gd name="T97" fmla="*/ 76 h 120"/>
                  <a:gd name="T98" fmla="*/ 36 w 176"/>
                  <a:gd name="T99" fmla="*/ 75 h 120"/>
                  <a:gd name="T100" fmla="*/ 27 w 176"/>
                  <a:gd name="T101" fmla="*/ 59 h 120"/>
                  <a:gd name="T102" fmla="*/ 27 w 176"/>
                  <a:gd name="T103" fmla="*/ 65 h 120"/>
                  <a:gd name="T104" fmla="*/ 22 w 176"/>
                  <a:gd name="T105" fmla="*/ 70 h 120"/>
                  <a:gd name="T106" fmla="*/ 14 w 176"/>
                  <a:gd name="T107" fmla="*/ 68 h 120"/>
                  <a:gd name="T108" fmla="*/ 3 w 176"/>
                  <a:gd name="T109" fmla="*/ 64 h 120"/>
                  <a:gd name="T110" fmla="*/ 16 w 176"/>
                  <a:gd name="T111" fmla="*/ 54 h 120"/>
                  <a:gd name="T112" fmla="*/ 36 w 176"/>
                  <a:gd name="T113" fmla="*/ 52 h 120"/>
                  <a:gd name="T114" fmla="*/ 33 w 176"/>
                  <a:gd name="T115" fmla="*/ 57 h 120"/>
                  <a:gd name="T116" fmla="*/ 36 w 176"/>
                  <a:gd name="T117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6" h="120">
                    <a:moveTo>
                      <a:pt x="39" y="52"/>
                    </a:moveTo>
                    <a:cubicBezTo>
                      <a:pt x="40" y="50"/>
                      <a:pt x="40" y="50"/>
                      <a:pt x="40" y="50"/>
                    </a:cubicBezTo>
                    <a:cubicBezTo>
                      <a:pt x="41" y="48"/>
                      <a:pt x="41" y="48"/>
                      <a:pt x="41" y="48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39" y="45"/>
                      <a:pt x="39" y="45"/>
                      <a:pt x="39" y="45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9" y="41"/>
                      <a:pt x="40" y="41"/>
                    </a:cubicBezTo>
                    <a:cubicBezTo>
                      <a:pt x="40" y="40"/>
                      <a:pt x="43" y="40"/>
                      <a:pt x="43" y="40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8"/>
                      <a:pt x="44" y="36"/>
                      <a:pt x="46" y="36"/>
                    </a:cubicBezTo>
                    <a:cubicBezTo>
                      <a:pt x="47" y="36"/>
                      <a:pt x="49" y="36"/>
                      <a:pt x="50" y="36"/>
                    </a:cubicBezTo>
                    <a:cubicBezTo>
                      <a:pt x="51" y="36"/>
                      <a:pt x="52" y="35"/>
                      <a:pt x="52" y="35"/>
                    </a:cubicBezTo>
                    <a:cubicBezTo>
                      <a:pt x="54" y="35"/>
                      <a:pt x="55" y="36"/>
                      <a:pt x="54" y="35"/>
                    </a:cubicBezTo>
                    <a:cubicBezTo>
                      <a:pt x="54" y="35"/>
                      <a:pt x="54" y="34"/>
                      <a:pt x="53" y="33"/>
                    </a:cubicBezTo>
                    <a:cubicBezTo>
                      <a:pt x="52" y="32"/>
                      <a:pt x="49" y="30"/>
                      <a:pt x="51" y="29"/>
                    </a:cubicBezTo>
                    <a:cubicBezTo>
                      <a:pt x="52" y="28"/>
                      <a:pt x="53" y="28"/>
                      <a:pt x="54" y="29"/>
                    </a:cubicBezTo>
                    <a:cubicBezTo>
                      <a:pt x="55" y="29"/>
                      <a:pt x="56" y="31"/>
                      <a:pt x="56" y="31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9" y="27"/>
                      <a:pt x="60" y="26"/>
                    </a:cubicBezTo>
                    <a:cubicBezTo>
                      <a:pt x="60" y="25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62" y="23"/>
                    </a:cubicBezTo>
                    <a:cubicBezTo>
                      <a:pt x="65" y="22"/>
                      <a:pt x="64" y="22"/>
                      <a:pt x="66" y="22"/>
                    </a:cubicBezTo>
                    <a:cubicBezTo>
                      <a:pt x="67" y="22"/>
                      <a:pt x="70" y="22"/>
                      <a:pt x="70" y="22"/>
                    </a:cubicBezTo>
                    <a:cubicBezTo>
                      <a:pt x="70" y="22"/>
                      <a:pt x="72" y="21"/>
                      <a:pt x="71" y="20"/>
                    </a:cubicBezTo>
                    <a:cubicBezTo>
                      <a:pt x="71" y="19"/>
                      <a:pt x="69" y="17"/>
                      <a:pt x="69" y="17"/>
                    </a:cubicBezTo>
                    <a:cubicBezTo>
                      <a:pt x="69" y="17"/>
                      <a:pt x="70" y="14"/>
                      <a:pt x="70" y="15"/>
                    </a:cubicBezTo>
                    <a:cubicBezTo>
                      <a:pt x="70" y="17"/>
                      <a:pt x="73" y="19"/>
                      <a:pt x="73" y="19"/>
                    </a:cubicBezTo>
                    <a:cubicBezTo>
                      <a:pt x="75" y="17"/>
                      <a:pt x="75" y="17"/>
                      <a:pt x="75" y="17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4" y="15"/>
                      <a:pt x="86" y="15"/>
                    </a:cubicBezTo>
                    <a:cubicBezTo>
                      <a:pt x="87" y="15"/>
                      <a:pt x="90" y="14"/>
                      <a:pt x="90" y="14"/>
                    </a:cubicBezTo>
                    <a:cubicBezTo>
                      <a:pt x="91" y="12"/>
                      <a:pt x="91" y="12"/>
                      <a:pt x="91" y="12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5"/>
                      <a:pt x="89" y="6"/>
                    </a:cubicBezTo>
                    <a:cubicBezTo>
                      <a:pt x="90" y="7"/>
                      <a:pt x="90" y="9"/>
                      <a:pt x="91" y="9"/>
                    </a:cubicBezTo>
                    <a:cubicBezTo>
                      <a:pt x="92" y="9"/>
                      <a:pt x="93" y="10"/>
                      <a:pt x="94" y="9"/>
                    </a:cubicBezTo>
                    <a:cubicBezTo>
                      <a:pt x="94" y="8"/>
                      <a:pt x="94" y="5"/>
                      <a:pt x="94" y="5"/>
                    </a:cubicBezTo>
                    <a:cubicBezTo>
                      <a:pt x="94" y="5"/>
                      <a:pt x="93" y="4"/>
                      <a:pt x="94" y="4"/>
                    </a:cubicBezTo>
                    <a:cubicBezTo>
                      <a:pt x="95" y="5"/>
                      <a:pt x="97" y="7"/>
                      <a:pt x="97" y="7"/>
                    </a:cubicBezTo>
                    <a:cubicBezTo>
                      <a:pt x="100" y="7"/>
                      <a:pt x="100" y="7"/>
                      <a:pt x="100" y="7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04" y="6"/>
                      <a:pt x="106" y="5"/>
                      <a:pt x="107" y="5"/>
                    </a:cubicBezTo>
                    <a:cubicBezTo>
                      <a:pt x="108" y="5"/>
                      <a:pt x="108" y="4"/>
                      <a:pt x="109" y="4"/>
                    </a:cubicBezTo>
                    <a:cubicBezTo>
                      <a:pt x="110" y="4"/>
                      <a:pt x="112" y="5"/>
                      <a:pt x="112" y="5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9" y="3"/>
                      <a:pt x="119" y="3"/>
                      <a:pt x="119" y="3"/>
                    </a:cubicBezTo>
                    <a:cubicBezTo>
                      <a:pt x="124" y="5"/>
                      <a:pt x="124" y="5"/>
                      <a:pt x="124" y="5"/>
                    </a:cubicBezTo>
                    <a:cubicBezTo>
                      <a:pt x="128" y="7"/>
                      <a:pt x="128" y="7"/>
                      <a:pt x="128" y="7"/>
                    </a:cubicBezTo>
                    <a:cubicBezTo>
                      <a:pt x="133" y="7"/>
                      <a:pt x="133" y="7"/>
                      <a:pt x="133" y="7"/>
                    </a:cubicBezTo>
                    <a:cubicBezTo>
                      <a:pt x="133" y="7"/>
                      <a:pt x="137" y="5"/>
                      <a:pt x="138" y="5"/>
                    </a:cubicBezTo>
                    <a:cubicBezTo>
                      <a:pt x="140" y="4"/>
                      <a:pt x="144" y="4"/>
                      <a:pt x="144" y="4"/>
                    </a:cubicBezTo>
                    <a:cubicBezTo>
                      <a:pt x="144" y="4"/>
                      <a:pt x="145" y="4"/>
                      <a:pt x="147" y="4"/>
                    </a:cubicBezTo>
                    <a:cubicBezTo>
                      <a:pt x="149" y="3"/>
                      <a:pt x="154" y="3"/>
                      <a:pt x="154" y="3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4"/>
                      <a:pt x="162" y="4"/>
                      <a:pt x="162" y="4"/>
                    </a:cubicBezTo>
                    <a:cubicBezTo>
                      <a:pt x="157" y="8"/>
                      <a:pt x="157" y="8"/>
                      <a:pt x="157" y="8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56" y="25"/>
                      <a:pt x="153" y="30"/>
                      <a:pt x="152" y="36"/>
                    </a:cubicBezTo>
                    <a:cubicBezTo>
                      <a:pt x="151" y="39"/>
                      <a:pt x="149" y="40"/>
                      <a:pt x="152" y="45"/>
                    </a:cubicBezTo>
                    <a:cubicBezTo>
                      <a:pt x="154" y="47"/>
                      <a:pt x="154" y="54"/>
                      <a:pt x="158" y="58"/>
                    </a:cubicBezTo>
                    <a:cubicBezTo>
                      <a:pt x="160" y="60"/>
                      <a:pt x="158" y="65"/>
                      <a:pt x="161" y="67"/>
                    </a:cubicBezTo>
                    <a:cubicBezTo>
                      <a:pt x="161" y="67"/>
                      <a:pt x="161" y="68"/>
                      <a:pt x="162" y="70"/>
                    </a:cubicBezTo>
                    <a:cubicBezTo>
                      <a:pt x="164" y="72"/>
                      <a:pt x="164" y="71"/>
                      <a:pt x="165" y="72"/>
                    </a:cubicBezTo>
                    <a:cubicBezTo>
                      <a:pt x="165" y="72"/>
                      <a:pt x="167" y="73"/>
                      <a:pt x="168" y="74"/>
                    </a:cubicBezTo>
                    <a:cubicBezTo>
                      <a:pt x="169" y="75"/>
                      <a:pt x="169" y="77"/>
                      <a:pt x="169" y="78"/>
                    </a:cubicBezTo>
                    <a:cubicBezTo>
                      <a:pt x="169" y="79"/>
                      <a:pt x="170" y="80"/>
                      <a:pt x="170" y="80"/>
                    </a:cubicBezTo>
                    <a:cubicBezTo>
                      <a:pt x="170" y="80"/>
                      <a:pt x="171" y="79"/>
                      <a:pt x="171" y="80"/>
                    </a:cubicBezTo>
                    <a:cubicBezTo>
                      <a:pt x="171" y="81"/>
                      <a:pt x="170" y="79"/>
                      <a:pt x="171" y="81"/>
                    </a:cubicBezTo>
                    <a:cubicBezTo>
                      <a:pt x="173" y="83"/>
                      <a:pt x="176" y="83"/>
                      <a:pt x="176" y="83"/>
                    </a:cubicBezTo>
                    <a:cubicBezTo>
                      <a:pt x="175" y="87"/>
                      <a:pt x="175" y="87"/>
                      <a:pt x="175" y="87"/>
                    </a:cubicBezTo>
                    <a:cubicBezTo>
                      <a:pt x="173" y="88"/>
                      <a:pt x="173" y="88"/>
                      <a:pt x="173" y="88"/>
                    </a:cubicBezTo>
                    <a:cubicBezTo>
                      <a:pt x="173" y="88"/>
                      <a:pt x="168" y="88"/>
                      <a:pt x="168" y="90"/>
                    </a:cubicBezTo>
                    <a:cubicBezTo>
                      <a:pt x="168" y="91"/>
                      <a:pt x="168" y="95"/>
                      <a:pt x="168" y="95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98"/>
                      <a:pt x="167" y="102"/>
                      <a:pt x="167" y="103"/>
                    </a:cubicBezTo>
                    <a:cubicBezTo>
                      <a:pt x="167" y="104"/>
                      <a:pt x="168" y="104"/>
                      <a:pt x="168" y="104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53" y="103"/>
                      <a:pt x="153" y="103"/>
                      <a:pt x="153" y="103"/>
                    </a:cubicBezTo>
                    <a:cubicBezTo>
                      <a:pt x="151" y="106"/>
                      <a:pt x="151" y="106"/>
                      <a:pt x="151" y="106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9" y="106"/>
                      <a:pt x="148" y="108"/>
                      <a:pt x="146" y="109"/>
                    </a:cubicBezTo>
                    <a:cubicBezTo>
                      <a:pt x="145" y="110"/>
                      <a:pt x="144" y="111"/>
                      <a:pt x="143" y="111"/>
                    </a:cubicBezTo>
                    <a:cubicBezTo>
                      <a:pt x="141" y="112"/>
                      <a:pt x="139" y="110"/>
                      <a:pt x="139" y="110"/>
                    </a:cubicBezTo>
                    <a:cubicBezTo>
                      <a:pt x="136" y="109"/>
                      <a:pt x="136" y="109"/>
                      <a:pt x="136" y="109"/>
                    </a:cubicBezTo>
                    <a:cubicBezTo>
                      <a:pt x="133" y="105"/>
                      <a:pt x="133" y="105"/>
                      <a:pt x="133" y="105"/>
                    </a:cubicBezTo>
                    <a:cubicBezTo>
                      <a:pt x="124" y="99"/>
                      <a:pt x="124" y="99"/>
                      <a:pt x="124" y="99"/>
                    </a:cubicBezTo>
                    <a:cubicBezTo>
                      <a:pt x="119" y="97"/>
                      <a:pt x="119" y="97"/>
                      <a:pt x="119" y="97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97" y="92"/>
                      <a:pt x="97" y="92"/>
                      <a:pt x="97" y="92"/>
                    </a:cubicBezTo>
                    <a:cubicBezTo>
                      <a:pt x="93" y="95"/>
                      <a:pt x="93" y="95"/>
                      <a:pt x="93" y="95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83" y="103"/>
                      <a:pt x="83" y="103"/>
                      <a:pt x="83" y="103"/>
                    </a:cubicBezTo>
                    <a:cubicBezTo>
                      <a:pt x="83" y="103"/>
                      <a:pt x="80" y="106"/>
                      <a:pt x="78" y="107"/>
                    </a:cubicBezTo>
                    <a:cubicBezTo>
                      <a:pt x="77" y="106"/>
                      <a:pt x="77" y="106"/>
                      <a:pt x="77" y="106"/>
                    </a:cubicBezTo>
                    <a:cubicBezTo>
                      <a:pt x="77" y="106"/>
                      <a:pt x="77" y="103"/>
                      <a:pt x="78" y="101"/>
                    </a:cubicBezTo>
                    <a:cubicBezTo>
                      <a:pt x="79" y="100"/>
                      <a:pt x="79" y="98"/>
                      <a:pt x="79" y="97"/>
                    </a:cubicBezTo>
                    <a:cubicBezTo>
                      <a:pt x="79" y="96"/>
                      <a:pt x="79" y="94"/>
                      <a:pt x="78" y="92"/>
                    </a:cubicBezTo>
                    <a:cubicBezTo>
                      <a:pt x="78" y="90"/>
                      <a:pt x="77" y="87"/>
                      <a:pt x="77" y="87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8" y="80"/>
                      <a:pt x="78" y="80"/>
                      <a:pt x="78" y="80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1" y="83"/>
                      <a:pt x="71" y="83"/>
                      <a:pt x="71" y="83"/>
                    </a:cubicBezTo>
                    <a:cubicBezTo>
                      <a:pt x="71" y="83"/>
                      <a:pt x="72" y="85"/>
                      <a:pt x="72" y="86"/>
                    </a:cubicBezTo>
                    <a:cubicBezTo>
                      <a:pt x="71" y="87"/>
                      <a:pt x="69" y="87"/>
                      <a:pt x="69" y="87"/>
                    </a:cubicBezTo>
                    <a:cubicBezTo>
                      <a:pt x="68" y="88"/>
                      <a:pt x="68" y="91"/>
                      <a:pt x="68" y="91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4" y="87"/>
                      <a:pt x="62" y="87"/>
                      <a:pt x="61" y="86"/>
                    </a:cubicBezTo>
                    <a:cubicBezTo>
                      <a:pt x="60" y="86"/>
                      <a:pt x="58" y="86"/>
                      <a:pt x="58" y="86"/>
                    </a:cubicBezTo>
                    <a:cubicBezTo>
                      <a:pt x="58" y="86"/>
                      <a:pt x="58" y="86"/>
                      <a:pt x="57" y="86"/>
                    </a:cubicBezTo>
                    <a:cubicBezTo>
                      <a:pt x="55" y="86"/>
                      <a:pt x="55" y="86"/>
                      <a:pt x="54" y="84"/>
                    </a:cubicBezTo>
                    <a:cubicBezTo>
                      <a:pt x="53" y="82"/>
                      <a:pt x="50" y="77"/>
                      <a:pt x="50" y="77"/>
                    </a:cubicBezTo>
                    <a:cubicBezTo>
                      <a:pt x="50" y="77"/>
                      <a:pt x="49" y="75"/>
                      <a:pt x="48" y="75"/>
                    </a:cubicBezTo>
                    <a:cubicBezTo>
                      <a:pt x="48" y="75"/>
                      <a:pt x="47" y="77"/>
                      <a:pt x="47" y="77"/>
                    </a:cubicBezTo>
                    <a:cubicBezTo>
                      <a:pt x="46" y="77"/>
                      <a:pt x="46" y="75"/>
                      <a:pt x="46" y="74"/>
                    </a:cubicBezTo>
                    <a:cubicBezTo>
                      <a:pt x="46" y="73"/>
                      <a:pt x="46" y="72"/>
                      <a:pt x="46" y="70"/>
                    </a:cubicBezTo>
                    <a:cubicBezTo>
                      <a:pt x="46" y="68"/>
                      <a:pt x="45" y="66"/>
                      <a:pt x="46" y="66"/>
                    </a:cubicBezTo>
                    <a:cubicBezTo>
                      <a:pt x="46" y="66"/>
                      <a:pt x="47" y="67"/>
                      <a:pt x="48" y="67"/>
                    </a:cubicBezTo>
                    <a:cubicBezTo>
                      <a:pt x="49" y="67"/>
                      <a:pt x="49" y="65"/>
                      <a:pt x="49" y="65"/>
                    </a:cubicBezTo>
                    <a:cubicBezTo>
                      <a:pt x="50" y="65"/>
                      <a:pt x="51" y="66"/>
                      <a:pt x="51" y="66"/>
                    </a:cubicBezTo>
                    <a:cubicBezTo>
                      <a:pt x="52" y="66"/>
                      <a:pt x="53" y="66"/>
                      <a:pt x="53" y="66"/>
                    </a:cubicBezTo>
                    <a:cubicBezTo>
                      <a:pt x="54" y="65"/>
                      <a:pt x="54" y="65"/>
                      <a:pt x="54" y="64"/>
                    </a:cubicBezTo>
                    <a:cubicBezTo>
                      <a:pt x="54" y="63"/>
                      <a:pt x="53" y="62"/>
                      <a:pt x="53" y="62"/>
                    </a:cubicBezTo>
                    <a:cubicBezTo>
                      <a:pt x="52" y="62"/>
                      <a:pt x="46" y="65"/>
                      <a:pt x="46" y="65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2" y="61"/>
                      <a:pt x="42" y="61"/>
                      <a:pt x="42" y="61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6"/>
                      <a:pt x="41" y="56"/>
                      <a:pt x="41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39" y="52"/>
                      <a:pt x="39" y="52"/>
                      <a:pt x="39" y="52"/>
                    </a:cubicBezTo>
                    <a:close/>
                    <a:moveTo>
                      <a:pt x="23" y="103"/>
                    </a:moveTo>
                    <a:cubicBezTo>
                      <a:pt x="23" y="103"/>
                      <a:pt x="23" y="103"/>
                      <a:pt x="23" y="103"/>
                    </a:cubicBezTo>
                    <a:cubicBezTo>
                      <a:pt x="23" y="103"/>
                      <a:pt x="25" y="103"/>
                      <a:pt x="25" y="103"/>
                    </a:cubicBezTo>
                    <a:cubicBezTo>
                      <a:pt x="25" y="103"/>
                      <a:pt x="26" y="104"/>
                      <a:pt x="25" y="104"/>
                    </a:cubicBezTo>
                    <a:cubicBezTo>
                      <a:pt x="25" y="105"/>
                      <a:pt x="26" y="105"/>
                      <a:pt x="25" y="105"/>
                    </a:cubicBezTo>
                    <a:cubicBezTo>
                      <a:pt x="24" y="105"/>
                      <a:pt x="22" y="106"/>
                      <a:pt x="22" y="105"/>
                    </a:cubicBezTo>
                    <a:cubicBezTo>
                      <a:pt x="22" y="105"/>
                      <a:pt x="23" y="104"/>
                      <a:pt x="23" y="104"/>
                    </a:cubicBezTo>
                    <a:cubicBezTo>
                      <a:pt x="23" y="103"/>
                      <a:pt x="23" y="103"/>
                      <a:pt x="23" y="103"/>
                    </a:cubicBezTo>
                    <a:close/>
                    <a:moveTo>
                      <a:pt x="64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3" y="98"/>
                      <a:pt x="64" y="98"/>
                    </a:cubicBezTo>
                    <a:cubicBezTo>
                      <a:pt x="64" y="98"/>
                      <a:pt x="65" y="98"/>
                      <a:pt x="66" y="98"/>
                    </a:cubicBezTo>
                    <a:cubicBezTo>
                      <a:pt x="67" y="97"/>
                      <a:pt x="67" y="97"/>
                      <a:pt x="67" y="97"/>
                    </a:cubicBezTo>
                    <a:cubicBezTo>
                      <a:pt x="67" y="96"/>
                      <a:pt x="67" y="95"/>
                      <a:pt x="67" y="95"/>
                    </a:cubicBezTo>
                    <a:cubicBezTo>
                      <a:pt x="64" y="95"/>
                      <a:pt x="64" y="95"/>
                      <a:pt x="64" y="95"/>
                    </a:cubicBezTo>
                    <a:close/>
                    <a:moveTo>
                      <a:pt x="9" y="91"/>
                    </a:moveTo>
                    <a:cubicBezTo>
                      <a:pt x="9" y="91"/>
                      <a:pt x="9" y="91"/>
                      <a:pt x="9" y="91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8" y="92"/>
                      <a:pt x="7" y="89"/>
                      <a:pt x="7" y="88"/>
                    </a:cubicBezTo>
                    <a:cubicBezTo>
                      <a:pt x="7" y="88"/>
                      <a:pt x="5" y="87"/>
                      <a:pt x="5" y="87"/>
                    </a:cubicBezTo>
                    <a:cubicBezTo>
                      <a:pt x="5" y="87"/>
                      <a:pt x="4" y="87"/>
                      <a:pt x="4" y="87"/>
                    </a:cubicBezTo>
                    <a:cubicBezTo>
                      <a:pt x="3" y="87"/>
                      <a:pt x="3" y="88"/>
                      <a:pt x="3" y="88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2" y="88"/>
                      <a:pt x="1" y="88"/>
                      <a:pt x="1" y="88"/>
                    </a:cubicBezTo>
                    <a:cubicBezTo>
                      <a:pt x="0" y="89"/>
                      <a:pt x="1" y="90"/>
                      <a:pt x="1" y="90"/>
                    </a:cubicBezTo>
                    <a:cubicBezTo>
                      <a:pt x="1" y="90"/>
                      <a:pt x="2" y="90"/>
                      <a:pt x="3" y="91"/>
                    </a:cubicBezTo>
                    <a:cubicBezTo>
                      <a:pt x="4" y="91"/>
                      <a:pt x="4" y="91"/>
                      <a:pt x="4" y="91"/>
                    </a:cubicBezTo>
                    <a:cubicBezTo>
                      <a:pt x="4" y="91"/>
                      <a:pt x="6" y="93"/>
                      <a:pt x="7" y="94"/>
                    </a:cubicBezTo>
                    <a:cubicBezTo>
                      <a:pt x="7" y="94"/>
                      <a:pt x="7" y="95"/>
                      <a:pt x="7" y="95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4" y="97"/>
                      <a:pt x="5" y="98"/>
                      <a:pt x="5" y="98"/>
                    </a:cubicBezTo>
                    <a:cubicBezTo>
                      <a:pt x="6" y="98"/>
                      <a:pt x="4" y="99"/>
                      <a:pt x="4" y="99"/>
                    </a:cubicBezTo>
                    <a:cubicBezTo>
                      <a:pt x="4" y="99"/>
                      <a:pt x="4" y="101"/>
                      <a:pt x="4" y="101"/>
                    </a:cubicBezTo>
                    <a:cubicBezTo>
                      <a:pt x="4" y="101"/>
                      <a:pt x="5" y="102"/>
                      <a:pt x="7" y="102"/>
                    </a:cubicBezTo>
                    <a:cubicBezTo>
                      <a:pt x="9" y="103"/>
                      <a:pt x="9" y="102"/>
                      <a:pt x="9" y="102"/>
                    </a:cubicBezTo>
                    <a:cubicBezTo>
                      <a:pt x="10" y="103"/>
                      <a:pt x="10" y="103"/>
                      <a:pt x="10" y="103"/>
                    </a:cubicBezTo>
                    <a:cubicBezTo>
                      <a:pt x="10" y="104"/>
                      <a:pt x="10" y="104"/>
                      <a:pt x="10" y="104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3" y="110"/>
                      <a:pt x="12" y="110"/>
                    </a:cubicBezTo>
                    <a:cubicBezTo>
                      <a:pt x="12" y="111"/>
                      <a:pt x="12" y="112"/>
                      <a:pt x="11" y="112"/>
                    </a:cubicBezTo>
                    <a:cubicBezTo>
                      <a:pt x="11" y="112"/>
                      <a:pt x="11" y="114"/>
                      <a:pt x="10" y="115"/>
                    </a:cubicBezTo>
                    <a:cubicBezTo>
                      <a:pt x="10" y="116"/>
                      <a:pt x="11" y="117"/>
                      <a:pt x="11" y="118"/>
                    </a:cubicBezTo>
                    <a:cubicBezTo>
                      <a:pt x="11" y="120"/>
                      <a:pt x="12" y="119"/>
                      <a:pt x="13" y="119"/>
                    </a:cubicBezTo>
                    <a:cubicBezTo>
                      <a:pt x="13" y="119"/>
                      <a:pt x="14" y="118"/>
                      <a:pt x="14" y="118"/>
                    </a:cubicBezTo>
                    <a:cubicBezTo>
                      <a:pt x="15" y="118"/>
                      <a:pt x="16" y="116"/>
                      <a:pt x="17" y="115"/>
                    </a:cubicBezTo>
                    <a:cubicBezTo>
                      <a:pt x="17" y="114"/>
                      <a:pt x="17" y="113"/>
                      <a:pt x="17" y="113"/>
                    </a:cubicBezTo>
                    <a:cubicBezTo>
                      <a:pt x="16" y="112"/>
                      <a:pt x="17" y="110"/>
                      <a:pt x="17" y="110"/>
                    </a:cubicBezTo>
                    <a:cubicBezTo>
                      <a:pt x="17" y="109"/>
                      <a:pt x="17" y="109"/>
                      <a:pt x="17" y="109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8" y="101"/>
                      <a:pt x="18" y="101"/>
                      <a:pt x="18" y="101"/>
                    </a:cubicBezTo>
                    <a:cubicBezTo>
                      <a:pt x="20" y="101"/>
                      <a:pt x="20" y="101"/>
                      <a:pt x="20" y="101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4" y="99"/>
                      <a:pt x="25" y="98"/>
                    </a:cubicBezTo>
                    <a:cubicBezTo>
                      <a:pt x="27" y="98"/>
                      <a:pt x="26" y="99"/>
                      <a:pt x="27" y="99"/>
                    </a:cubicBezTo>
                    <a:cubicBezTo>
                      <a:pt x="27" y="100"/>
                      <a:pt x="28" y="100"/>
                      <a:pt x="29" y="100"/>
                    </a:cubicBezTo>
                    <a:cubicBezTo>
                      <a:pt x="29" y="100"/>
                      <a:pt x="30" y="98"/>
                      <a:pt x="30" y="98"/>
                    </a:cubicBezTo>
                    <a:cubicBezTo>
                      <a:pt x="30" y="97"/>
                      <a:pt x="29" y="97"/>
                      <a:pt x="29" y="97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31" y="94"/>
                      <a:pt x="31" y="94"/>
                      <a:pt x="31" y="94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5" y="89"/>
                      <a:pt x="36" y="89"/>
                    </a:cubicBezTo>
                    <a:cubicBezTo>
                      <a:pt x="36" y="89"/>
                      <a:pt x="36" y="88"/>
                      <a:pt x="36" y="88"/>
                    </a:cubicBezTo>
                    <a:cubicBezTo>
                      <a:pt x="35" y="86"/>
                      <a:pt x="35" y="86"/>
                      <a:pt x="35" y="86"/>
                    </a:cubicBezTo>
                    <a:cubicBezTo>
                      <a:pt x="35" y="86"/>
                      <a:pt x="37" y="86"/>
                      <a:pt x="38" y="85"/>
                    </a:cubicBezTo>
                    <a:cubicBezTo>
                      <a:pt x="38" y="85"/>
                      <a:pt x="37" y="84"/>
                      <a:pt x="37" y="84"/>
                    </a:cubicBezTo>
                    <a:cubicBezTo>
                      <a:pt x="37" y="83"/>
                      <a:pt x="38" y="82"/>
                      <a:pt x="38" y="82"/>
                    </a:cubicBezTo>
                    <a:cubicBezTo>
                      <a:pt x="38" y="82"/>
                      <a:pt x="40" y="84"/>
                      <a:pt x="41" y="84"/>
                    </a:cubicBezTo>
                    <a:cubicBezTo>
                      <a:pt x="42" y="85"/>
                      <a:pt x="42" y="84"/>
                      <a:pt x="43" y="84"/>
                    </a:cubicBezTo>
                    <a:cubicBezTo>
                      <a:pt x="43" y="83"/>
                      <a:pt x="42" y="82"/>
                      <a:pt x="42" y="82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4" y="78"/>
                      <a:pt x="31" y="78"/>
                      <a:pt x="31" y="77"/>
                    </a:cubicBezTo>
                    <a:cubicBezTo>
                      <a:pt x="30" y="77"/>
                      <a:pt x="30" y="77"/>
                      <a:pt x="30" y="77"/>
                    </a:cubicBezTo>
                    <a:cubicBezTo>
                      <a:pt x="30" y="77"/>
                      <a:pt x="28" y="77"/>
                      <a:pt x="28" y="77"/>
                    </a:cubicBezTo>
                    <a:cubicBezTo>
                      <a:pt x="27" y="77"/>
                      <a:pt x="26" y="78"/>
                      <a:pt x="25" y="79"/>
                    </a:cubicBezTo>
                    <a:cubicBezTo>
                      <a:pt x="25" y="79"/>
                      <a:pt x="24" y="80"/>
                      <a:pt x="23" y="80"/>
                    </a:cubicBezTo>
                    <a:cubicBezTo>
                      <a:pt x="23" y="80"/>
                      <a:pt x="22" y="78"/>
                      <a:pt x="22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20" y="78"/>
                      <a:pt x="19" y="80"/>
                      <a:pt x="19" y="81"/>
                    </a:cubicBezTo>
                    <a:cubicBezTo>
                      <a:pt x="19" y="81"/>
                      <a:pt x="17" y="81"/>
                      <a:pt x="16" y="81"/>
                    </a:cubicBezTo>
                    <a:cubicBezTo>
                      <a:pt x="15" y="82"/>
                      <a:pt x="14" y="82"/>
                      <a:pt x="13" y="83"/>
                    </a:cubicBezTo>
                    <a:cubicBezTo>
                      <a:pt x="12" y="83"/>
                      <a:pt x="14" y="84"/>
                      <a:pt x="14" y="84"/>
                    </a:cubicBezTo>
                    <a:cubicBezTo>
                      <a:pt x="14" y="86"/>
                      <a:pt x="14" y="86"/>
                      <a:pt x="14" y="86"/>
                    </a:cubicBezTo>
                    <a:cubicBezTo>
                      <a:pt x="12" y="86"/>
                      <a:pt x="12" y="86"/>
                      <a:pt x="12" y="86"/>
                    </a:cubicBezTo>
                    <a:cubicBezTo>
                      <a:pt x="11" y="85"/>
                      <a:pt x="11" y="85"/>
                      <a:pt x="11" y="85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8" y="89"/>
                      <a:pt x="8" y="89"/>
                      <a:pt x="8" y="89"/>
                    </a:cubicBezTo>
                    <a:cubicBezTo>
                      <a:pt x="8" y="89"/>
                      <a:pt x="9" y="91"/>
                      <a:pt x="9" y="91"/>
                    </a:cubicBezTo>
                    <a:close/>
                    <a:moveTo>
                      <a:pt x="35" y="76"/>
                    </a:moveTo>
                    <a:cubicBezTo>
                      <a:pt x="35" y="76"/>
                      <a:pt x="35" y="76"/>
                      <a:pt x="35" y="76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36" y="77"/>
                      <a:pt x="37" y="78"/>
                      <a:pt x="39" y="78"/>
                    </a:cubicBezTo>
                    <a:cubicBezTo>
                      <a:pt x="42" y="78"/>
                      <a:pt x="42" y="80"/>
                      <a:pt x="44" y="78"/>
                    </a:cubicBezTo>
                    <a:cubicBezTo>
                      <a:pt x="44" y="77"/>
                      <a:pt x="44" y="77"/>
                      <a:pt x="43" y="76"/>
                    </a:cubicBezTo>
                    <a:cubicBezTo>
                      <a:pt x="43" y="75"/>
                      <a:pt x="42" y="75"/>
                      <a:pt x="42" y="74"/>
                    </a:cubicBezTo>
                    <a:cubicBezTo>
                      <a:pt x="42" y="74"/>
                      <a:pt x="42" y="74"/>
                      <a:pt x="40" y="72"/>
                    </a:cubicBezTo>
                    <a:cubicBezTo>
                      <a:pt x="39" y="71"/>
                      <a:pt x="39" y="72"/>
                      <a:pt x="38" y="72"/>
                    </a:cubicBezTo>
                    <a:cubicBezTo>
                      <a:pt x="37" y="72"/>
                      <a:pt x="36" y="72"/>
                      <a:pt x="35" y="72"/>
                    </a:cubicBezTo>
                    <a:cubicBezTo>
                      <a:pt x="34" y="73"/>
                      <a:pt x="36" y="74"/>
                      <a:pt x="36" y="75"/>
                    </a:cubicBezTo>
                    <a:cubicBezTo>
                      <a:pt x="36" y="75"/>
                      <a:pt x="35" y="76"/>
                      <a:pt x="35" y="76"/>
                    </a:cubicBezTo>
                    <a:close/>
                    <a:moveTo>
                      <a:pt x="22" y="57"/>
                    </a:move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6"/>
                      <a:pt x="24" y="56"/>
                      <a:pt x="25" y="57"/>
                    </a:cubicBezTo>
                    <a:cubicBezTo>
                      <a:pt x="25" y="57"/>
                      <a:pt x="27" y="58"/>
                      <a:pt x="27" y="59"/>
                    </a:cubicBezTo>
                    <a:cubicBezTo>
                      <a:pt x="27" y="59"/>
                      <a:pt x="28" y="59"/>
                      <a:pt x="28" y="60"/>
                    </a:cubicBezTo>
                    <a:cubicBezTo>
                      <a:pt x="28" y="60"/>
                      <a:pt x="29" y="61"/>
                      <a:pt x="29" y="62"/>
                    </a:cubicBezTo>
                    <a:cubicBezTo>
                      <a:pt x="30" y="63"/>
                      <a:pt x="31" y="64"/>
                      <a:pt x="31" y="64"/>
                    </a:cubicBezTo>
                    <a:cubicBezTo>
                      <a:pt x="31" y="64"/>
                      <a:pt x="32" y="65"/>
                      <a:pt x="31" y="65"/>
                    </a:cubicBezTo>
                    <a:cubicBezTo>
                      <a:pt x="30" y="65"/>
                      <a:pt x="27" y="65"/>
                      <a:pt x="27" y="65"/>
                    </a:cubicBezTo>
                    <a:cubicBezTo>
                      <a:pt x="27" y="65"/>
                      <a:pt x="26" y="66"/>
                      <a:pt x="26" y="66"/>
                    </a:cubicBezTo>
                    <a:cubicBezTo>
                      <a:pt x="26" y="67"/>
                      <a:pt x="28" y="68"/>
                      <a:pt x="27" y="68"/>
                    </a:cubicBezTo>
                    <a:cubicBezTo>
                      <a:pt x="26" y="69"/>
                      <a:pt x="26" y="69"/>
                      <a:pt x="25" y="69"/>
                    </a:cubicBezTo>
                    <a:cubicBezTo>
                      <a:pt x="24" y="68"/>
                      <a:pt x="23" y="66"/>
                      <a:pt x="23" y="66"/>
                    </a:cubicBezTo>
                    <a:cubicBezTo>
                      <a:pt x="22" y="67"/>
                      <a:pt x="22" y="70"/>
                      <a:pt x="22" y="70"/>
                    </a:cubicBezTo>
                    <a:cubicBezTo>
                      <a:pt x="22" y="71"/>
                      <a:pt x="23" y="72"/>
                      <a:pt x="22" y="73"/>
                    </a:cubicBezTo>
                    <a:cubicBezTo>
                      <a:pt x="22" y="73"/>
                      <a:pt x="19" y="74"/>
                      <a:pt x="19" y="74"/>
                    </a:cubicBezTo>
                    <a:cubicBezTo>
                      <a:pt x="19" y="74"/>
                      <a:pt x="18" y="74"/>
                      <a:pt x="18" y="74"/>
                    </a:cubicBezTo>
                    <a:cubicBezTo>
                      <a:pt x="17" y="74"/>
                      <a:pt x="15" y="72"/>
                      <a:pt x="14" y="71"/>
                    </a:cubicBezTo>
                    <a:cubicBezTo>
                      <a:pt x="14" y="70"/>
                      <a:pt x="14" y="68"/>
                      <a:pt x="14" y="68"/>
                    </a:cubicBezTo>
                    <a:cubicBezTo>
                      <a:pt x="13" y="67"/>
                      <a:pt x="12" y="66"/>
                      <a:pt x="12" y="66"/>
                    </a:cubicBezTo>
                    <a:cubicBezTo>
                      <a:pt x="12" y="66"/>
                      <a:pt x="13" y="65"/>
                      <a:pt x="11" y="66"/>
                    </a:cubicBezTo>
                    <a:cubicBezTo>
                      <a:pt x="8" y="66"/>
                      <a:pt x="9" y="67"/>
                      <a:pt x="8" y="67"/>
                    </a:cubicBezTo>
                    <a:cubicBezTo>
                      <a:pt x="7" y="66"/>
                      <a:pt x="7" y="65"/>
                      <a:pt x="5" y="65"/>
                    </a:cubicBezTo>
                    <a:cubicBezTo>
                      <a:pt x="4" y="65"/>
                      <a:pt x="3" y="64"/>
                      <a:pt x="3" y="64"/>
                    </a:cubicBezTo>
                    <a:cubicBezTo>
                      <a:pt x="3" y="64"/>
                      <a:pt x="6" y="62"/>
                      <a:pt x="7" y="62"/>
                    </a:cubicBezTo>
                    <a:cubicBezTo>
                      <a:pt x="8" y="62"/>
                      <a:pt x="7" y="62"/>
                      <a:pt x="9" y="62"/>
                    </a:cubicBezTo>
                    <a:cubicBezTo>
                      <a:pt x="12" y="61"/>
                      <a:pt x="13" y="63"/>
                      <a:pt x="13" y="61"/>
                    </a:cubicBezTo>
                    <a:cubicBezTo>
                      <a:pt x="14" y="59"/>
                      <a:pt x="14" y="58"/>
                      <a:pt x="15" y="57"/>
                    </a:cubicBezTo>
                    <a:cubicBezTo>
                      <a:pt x="15" y="56"/>
                      <a:pt x="16" y="54"/>
                      <a:pt x="16" y="54"/>
                    </a:cubicBezTo>
                    <a:cubicBezTo>
                      <a:pt x="16" y="53"/>
                      <a:pt x="19" y="53"/>
                      <a:pt x="19" y="53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7"/>
                      <a:pt x="21" y="57"/>
                    </a:cubicBezTo>
                    <a:cubicBezTo>
                      <a:pt x="22" y="57"/>
                      <a:pt x="22" y="57"/>
                      <a:pt x="22" y="57"/>
                    </a:cubicBezTo>
                    <a:close/>
                    <a:moveTo>
                      <a:pt x="36" y="52"/>
                    </a:moveTo>
                    <a:cubicBezTo>
                      <a:pt x="36" y="52"/>
                      <a:pt x="36" y="52"/>
                      <a:pt x="36" y="52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3" y="57"/>
                      <a:pt x="34" y="56"/>
                      <a:pt x="35" y="56"/>
                    </a:cubicBezTo>
                    <a:cubicBezTo>
                      <a:pt x="36" y="56"/>
                      <a:pt x="38" y="56"/>
                      <a:pt x="38" y="56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8" y="52"/>
                      <a:pt x="38" y="52"/>
                      <a:pt x="38" y="52"/>
                    </a:cubicBezTo>
                    <a:lnTo>
                      <a:pt x="36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95">
                <a:extLst>
                  <a:ext uri="{FF2B5EF4-FFF2-40B4-BE49-F238E27FC236}">
                    <a16:creationId xmlns:a16="http://schemas.microsoft.com/office/drawing/2014/main" id="{B16A08DE-D11E-FB4F-AF1E-8144A75F2E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1011" y="4609212"/>
                <a:ext cx="751629" cy="548441"/>
              </a:xfrm>
              <a:custGeom>
                <a:avLst/>
                <a:gdLst>
                  <a:gd name="T0" fmla="*/ 7 w 244"/>
                  <a:gd name="T1" fmla="*/ 36 h 184"/>
                  <a:gd name="T2" fmla="*/ 21 w 244"/>
                  <a:gd name="T3" fmla="*/ 52 h 184"/>
                  <a:gd name="T4" fmla="*/ 77 w 244"/>
                  <a:gd name="T5" fmla="*/ 49 h 184"/>
                  <a:gd name="T6" fmla="*/ 144 w 244"/>
                  <a:gd name="T7" fmla="*/ 21 h 184"/>
                  <a:gd name="T8" fmla="*/ 203 w 244"/>
                  <a:gd name="T9" fmla="*/ 3 h 184"/>
                  <a:gd name="T10" fmla="*/ 238 w 244"/>
                  <a:gd name="T11" fmla="*/ 8 h 184"/>
                  <a:gd name="T12" fmla="*/ 241 w 244"/>
                  <a:gd name="T13" fmla="*/ 22 h 184"/>
                  <a:gd name="T14" fmla="*/ 232 w 244"/>
                  <a:gd name="T15" fmla="*/ 27 h 184"/>
                  <a:gd name="T16" fmla="*/ 225 w 244"/>
                  <a:gd name="T17" fmla="*/ 36 h 184"/>
                  <a:gd name="T18" fmla="*/ 225 w 244"/>
                  <a:gd name="T19" fmla="*/ 56 h 184"/>
                  <a:gd name="T20" fmla="*/ 222 w 244"/>
                  <a:gd name="T21" fmla="*/ 69 h 184"/>
                  <a:gd name="T22" fmla="*/ 220 w 244"/>
                  <a:gd name="T23" fmla="*/ 76 h 184"/>
                  <a:gd name="T24" fmla="*/ 216 w 244"/>
                  <a:gd name="T25" fmla="*/ 83 h 184"/>
                  <a:gd name="T26" fmla="*/ 232 w 244"/>
                  <a:gd name="T27" fmla="*/ 92 h 184"/>
                  <a:gd name="T28" fmla="*/ 244 w 244"/>
                  <a:gd name="T29" fmla="*/ 102 h 184"/>
                  <a:gd name="T30" fmla="*/ 231 w 244"/>
                  <a:gd name="T31" fmla="*/ 108 h 184"/>
                  <a:gd name="T32" fmla="*/ 211 w 244"/>
                  <a:gd name="T33" fmla="*/ 106 h 184"/>
                  <a:gd name="T34" fmla="*/ 201 w 244"/>
                  <a:gd name="T35" fmla="*/ 115 h 184"/>
                  <a:gd name="T36" fmla="*/ 188 w 244"/>
                  <a:gd name="T37" fmla="*/ 126 h 184"/>
                  <a:gd name="T38" fmla="*/ 181 w 244"/>
                  <a:gd name="T39" fmla="*/ 135 h 184"/>
                  <a:gd name="T40" fmla="*/ 179 w 244"/>
                  <a:gd name="T41" fmla="*/ 147 h 184"/>
                  <a:gd name="T42" fmla="*/ 174 w 244"/>
                  <a:gd name="T43" fmla="*/ 158 h 184"/>
                  <a:gd name="T44" fmla="*/ 155 w 244"/>
                  <a:gd name="T45" fmla="*/ 165 h 184"/>
                  <a:gd name="T46" fmla="*/ 139 w 244"/>
                  <a:gd name="T47" fmla="*/ 167 h 184"/>
                  <a:gd name="T48" fmla="*/ 116 w 244"/>
                  <a:gd name="T49" fmla="*/ 164 h 184"/>
                  <a:gd name="T50" fmla="*/ 104 w 244"/>
                  <a:gd name="T51" fmla="*/ 163 h 184"/>
                  <a:gd name="T52" fmla="*/ 92 w 244"/>
                  <a:gd name="T53" fmla="*/ 169 h 184"/>
                  <a:gd name="T54" fmla="*/ 70 w 244"/>
                  <a:gd name="T55" fmla="*/ 177 h 184"/>
                  <a:gd name="T56" fmla="*/ 57 w 244"/>
                  <a:gd name="T57" fmla="*/ 184 h 184"/>
                  <a:gd name="T58" fmla="*/ 51 w 244"/>
                  <a:gd name="T59" fmla="*/ 183 h 184"/>
                  <a:gd name="T60" fmla="*/ 48 w 244"/>
                  <a:gd name="T61" fmla="*/ 172 h 184"/>
                  <a:gd name="T62" fmla="*/ 50 w 244"/>
                  <a:gd name="T63" fmla="*/ 165 h 184"/>
                  <a:gd name="T64" fmla="*/ 24 w 244"/>
                  <a:gd name="T65" fmla="*/ 143 h 184"/>
                  <a:gd name="T66" fmla="*/ 21 w 244"/>
                  <a:gd name="T67" fmla="*/ 138 h 184"/>
                  <a:gd name="T68" fmla="*/ 20 w 244"/>
                  <a:gd name="T69" fmla="*/ 133 h 184"/>
                  <a:gd name="T70" fmla="*/ 20 w 244"/>
                  <a:gd name="T71" fmla="*/ 125 h 184"/>
                  <a:gd name="T72" fmla="*/ 16 w 244"/>
                  <a:gd name="T73" fmla="*/ 113 h 184"/>
                  <a:gd name="T74" fmla="*/ 19 w 244"/>
                  <a:gd name="T75" fmla="*/ 106 h 184"/>
                  <a:gd name="T76" fmla="*/ 25 w 244"/>
                  <a:gd name="T77" fmla="*/ 99 h 184"/>
                  <a:gd name="T78" fmla="*/ 33 w 244"/>
                  <a:gd name="T79" fmla="*/ 84 h 184"/>
                  <a:gd name="T80" fmla="*/ 21 w 244"/>
                  <a:gd name="T81" fmla="*/ 77 h 184"/>
                  <a:gd name="T82" fmla="*/ 11 w 244"/>
                  <a:gd name="T83" fmla="*/ 73 h 184"/>
                  <a:gd name="T84" fmla="*/ 2 w 244"/>
                  <a:gd name="T85" fmla="*/ 60 h 184"/>
                  <a:gd name="T86" fmla="*/ 1 w 244"/>
                  <a:gd name="T87" fmla="*/ 47 h 184"/>
                  <a:gd name="T88" fmla="*/ 7 w 244"/>
                  <a:gd name="T89" fmla="*/ 39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44" h="184">
                    <a:moveTo>
                      <a:pt x="7" y="38"/>
                    </a:move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14" y="34"/>
                      <a:pt x="20" y="38"/>
                      <a:pt x="23" y="38"/>
                    </a:cubicBezTo>
                    <a:cubicBezTo>
                      <a:pt x="29" y="39"/>
                      <a:pt x="16" y="46"/>
                      <a:pt x="18" y="46"/>
                    </a:cubicBezTo>
                    <a:cubicBezTo>
                      <a:pt x="20" y="45"/>
                      <a:pt x="18" y="51"/>
                      <a:pt x="21" y="52"/>
                    </a:cubicBezTo>
                    <a:cubicBezTo>
                      <a:pt x="26" y="53"/>
                      <a:pt x="30" y="49"/>
                      <a:pt x="36" y="49"/>
                    </a:cubicBezTo>
                    <a:cubicBezTo>
                      <a:pt x="41" y="48"/>
                      <a:pt x="47" y="51"/>
                      <a:pt x="49" y="49"/>
                    </a:cubicBezTo>
                    <a:cubicBezTo>
                      <a:pt x="53" y="44"/>
                      <a:pt x="69" y="54"/>
                      <a:pt x="77" y="49"/>
                    </a:cubicBezTo>
                    <a:cubicBezTo>
                      <a:pt x="82" y="45"/>
                      <a:pt x="102" y="43"/>
                      <a:pt x="109" y="43"/>
                    </a:cubicBezTo>
                    <a:cubicBezTo>
                      <a:pt x="127" y="42"/>
                      <a:pt x="128" y="42"/>
                      <a:pt x="136" y="37"/>
                    </a:cubicBezTo>
                    <a:cubicBezTo>
                      <a:pt x="136" y="37"/>
                      <a:pt x="141" y="26"/>
                      <a:pt x="144" y="21"/>
                    </a:cubicBezTo>
                    <a:cubicBezTo>
                      <a:pt x="146" y="17"/>
                      <a:pt x="152" y="15"/>
                      <a:pt x="158" y="11"/>
                    </a:cubicBezTo>
                    <a:cubicBezTo>
                      <a:pt x="163" y="7"/>
                      <a:pt x="176" y="3"/>
                      <a:pt x="179" y="2"/>
                    </a:cubicBezTo>
                    <a:cubicBezTo>
                      <a:pt x="182" y="2"/>
                      <a:pt x="203" y="3"/>
                      <a:pt x="203" y="3"/>
                    </a:cubicBezTo>
                    <a:cubicBezTo>
                      <a:pt x="214" y="0"/>
                      <a:pt x="214" y="0"/>
                      <a:pt x="214" y="0"/>
                    </a:cubicBezTo>
                    <a:cubicBezTo>
                      <a:pt x="214" y="0"/>
                      <a:pt x="216" y="8"/>
                      <a:pt x="219" y="9"/>
                    </a:cubicBezTo>
                    <a:cubicBezTo>
                      <a:pt x="228" y="10"/>
                      <a:pt x="235" y="10"/>
                      <a:pt x="238" y="8"/>
                    </a:cubicBezTo>
                    <a:cubicBezTo>
                      <a:pt x="239" y="8"/>
                      <a:pt x="239" y="10"/>
                      <a:pt x="240" y="11"/>
                    </a:cubicBezTo>
                    <a:cubicBezTo>
                      <a:pt x="241" y="13"/>
                      <a:pt x="242" y="17"/>
                      <a:pt x="242" y="17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0" y="23"/>
                      <a:pt x="240" y="23"/>
                      <a:pt x="240" y="23"/>
                    </a:cubicBezTo>
                    <a:cubicBezTo>
                      <a:pt x="235" y="26"/>
                      <a:pt x="235" y="26"/>
                      <a:pt x="235" y="26"/>
                    </a:cubicBezTo>
                    <a:cubicBezTo>
                      <a:pt x="235" y="26"/>
                      <a:pt x="233" y="26"/>
                      <a:pt x="232" y="27"/>
                    </a:cubicBezTo>
                    <a:cubicBezTo>
                      <a:pt x="231" y="27"/>
                      <a:pt x="229" y="28"/>
                      <a:pt x="229" y="28"/>
                    </a:cubicBezTo>
                    <a:cubicBezTo>
                      <a:pt x="229" y="28"/>
                      <a:pt x="227" y="30"/>
                      <a:pt x="227" y="31"/>
                    </a:cubicBezTo>
                    <a:cubicBezTo>
                      <a:pt x="226" y="33"/>
                      <a:pt x="225" y="36"/>
                      <a:pt x="225" y="36"/>
                    </a:cubicBezTo>
                    <a:cubicBezTo>
                      <a:pt x="223" y="41"/>
                      <a:pt x="223" y="41"/>
                      <a:pt x="223" y="41"/>
                    </a:cubicBezTo>
                    <a:cubicBezTo>
                      <a:pt x="223" y="48"/>
                      <a:pt x="223" y="48"/>
                      <a:pt x="223" y="48"/>
                    </a:cubicBezTo>
                    <a:cubicBezTo>
                      <a:pt x="225" y="56"/>
                      <a:pt x="225" y="56"/>
                      <a:pt x="225" y="56"/>
                    </a:cubicBezTo>
                    <a:cubicBezTo>
                      <a:pt x="227" y="65"/>
                      <a:pt x="227" y="65"/>
                      <a:pt x="227" y="65"/>
                    </a:cubicBezTo>
                    <a:cubicBezTo>
                      <a:pt x="227" y="65"/>
                      <a:pt x="224" y="68"/>
                      <a:pt x="223" y="68"/>
                    </a:cubicBezTo>
                    <a:cubicBezTo>
                      <a:pt x="223" y="68"/>
                      <a:pt x="222" y="69"/>
                      <a:pt x="222" y="69"/>
                    </a:cubicBezTo>
                    <a:cubicBezTo>
                      <a:pt x="222" y="71"/>
                      <a:pt x="222" y="71"/>
                      <a:pt x="222" y="71"/>
                    </a:cubicBezTo>
                    <a:cubicBezTo>
                      <a:pt x="221" y="74"/>
                      <a:pt x="221" y="74"/>
                      <a:pt x="221" y="74"/>
                    </a:cubicBezTo>
                    <a:cubicBezTo>
                      <a:pt x="220" y="76"/>
                      <a:pt x="220" y="76"/>
                      <a:pt x="220" y="76"/>
                    </a:cubicBezTo>
                    <a:cubicBezTo>
                      <a:pt x="220" y="76"/>
                      <a:pt x="219" y="78"/>
                      <a:pt x="218" y="78"/>
                    </a:cubicBezTo>
                    <a:cubicBezTo>
                      <a:pt x="217" y="79"/>
                      <a:pt x="215" y="81"/>
                      <a:pt x="215" y="81"/>
                    </a:cubicBezTo>
                    <a:cubicBezTo>
                      <a:pt x="216" y="83"/>
                      <a:pt x="216" y="83"/>
                      <a:pt x="216" y="83"/>
                    </a:cubicBezTo>
                    <a:cubicBezTo>
                      <a:pt x="227" y="85"/>
                      <a:pt x="227" y="85"/>
                      <a:pt x="227" y="85"/>
                    </a:cubicBezTo>
                    <a:cubicBezTo>
                      <a:pt x="227" y="87"/>
                      <a:pt x="227" y="87"/>
                      <a:pt x="227" y="87"/>
                    </a:cubicBezTo>
                    <a:cubicBezTo>
                      <a:pt x="232" y="92"/>
                      <a:pt x="232" y="92"/>
                      <a:pt x="232" y="92"/>
                    </a:cubicBezTo>
                    <a:cubicBezTo>
                      <a:pt x="235" y="97"/>
                      <a:pt x="235" y="97"/>
                      <a:pt x="235" y="97"/>
                    </a:cubicBezTo>
                    <a:cubicBezTo>
                      <a:pt x="240" y="99"/>
                      <a:pt x="240" y="99"/>
                      <a:pt x="240" y="99"/>
                    </a:cubicBezTo>
                    <a:cubicBezTo>
                      <a:pt x="240" y="99"/>
                      <a:pt x="244" y="102"/>
                      <a:pt x="244" y="102"/>
                    </a:cubicBezTo>
                    <a:cubicBezTo>
                      <a:pt x="243" y="103"/>
                      <a:pt x="238" y="105"/>
                      <a:pt x="238" y="105"/>
                    </a:cubicBezTo>
                    <a:cubicBezTo>
                      <a:pt x="235" y="107"/>
                      <a:pt x="235" y="107"/>
                      <a:pt x="235" y="107"/>
                    </a:cubicBezTo>
                    <a:cubicBezTo>
                      <a:pt x="235" y="107"/>
                      <a:pt x="233" y="107"/>
                      <a:pt x="231" y="108"/>
                    </a:cubicBezTo>
                    <a:cubicBezTo>
                      <a:pt x="230" y="109"/>
                      <a:pt x="224" y="112"/>
                      <a:pt x="224" y="112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1" y="106"/>
                      <a:pt x="211" y="106"/>
                      <a:pt x="211" y="106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4" y="110"/>
                      <a:pt x="204" y="110"/>
                      <a:pt x="204" y="110"/>
                    </a:cubicBezTo>
                    <a:cubicBezTo>
                      <a:pt x="201" y="115"/>
                      <a:pt x="201" y="115"/>
                      <a:pt x="201" y="115"/>
                    </a:cubicBezTo>
                    <a:cubicBezTo>
                      <a:pt x="201" y="115"/>
                      <a:pt x="194" y="117"/>
                      <a:pt x="192" y="118"/>
                    </a:cubicBezTo>
                    <a:cubicBezTo>
                      <a:pt x="191" y="119"/>
                      <a:pt x="187" y="122"/>
                      <a:pt x="187" y="122"/>
                    </a:cubicBezTo>
                    <a:cubicBezTo>
                      <a:pt x="188" y="126"/>
                      <a:pt x="188" y="126"/>
                      <a:pt x="188" y="126"/>
                    </a:cubicBezTo>
                    <a:cubicBezTo>
                      <a:pt x="184" y="129"/>
                      <a:pt x="184" y="129"/>
                      <a:pt x="184" y="129"/>
                    </a:cubicBezTo>
                    <a:cubicBezTo>
                      <a:pt x="184" y="129"/>
                      <a:pt x="181" y="130"/>
                      <a:pt x="180" y="132"/>
                    </a:cubicBezTo>
                    <a:cubicBezTo>
                      <a:pt x="180" y="134"/>
                      <a:pt x="181" y="135"/>
                      <a:pt x="181" y="135"/>
                    </a:cubicBezTo>
                    <a:cubicBezTo>
                      <a:pt x="179" y="135"/>
                      <a:pt x="176" y="136"/>
                      <a:pt x="175" y="137"/>
                    </a:cubicBezTo>
                    <a:cubicBezTo>
                      <a:pt x="174" y="137"/>
                      <a:pt x="174" y="139"/>
                      <a:pt x="175" y="141"/>
                    </a:cubicBezTo>
                    <a:cubicBezTo>
                      <a:pt x="175" y="142"/>
                      <a:pt x="177" y="144"/>
                      <a:pt x="179" y="147"/>
                    </a:cubicBezTo>
                    <a:cubicBezTo>
                      <a:pt x="180" y="150"/>
                      <a:pt x="181" y="150"/>
                      <a:pt x="181" y="151"/>
                    </a:cubicBezTo>
                    <a:cubicBezTo>
                      <a:pt x="181" y="152"/>
                      <a:pt x="180" y="155"/>
                      <a:pt x="179" y="156"/>
                    </a:cubicBezTo>
                    <a:cubicBezTo>
                      <a:pt x="177" y="158"/>
                      <a:pt x="175" y="158"/>
                      <a:pt x="174" y="158"/>
                    </a:cubicBezTo>
                    <a:cubicBezTo>
                      <a:pt x="173" y="159"/>
                      <a:pt x="170" y="161"/>
                      <a:pt x="169" y="161"/>
                    </a:cubicBezTo>
                    <a:cubicBezTo>
                      <a:pt x="168" y="162"/>
                      <a:pt x="163" y="163"/>
                      <a:pt x="162" y="163"/>
                    </a:cubicBezTo>
                    <a:cubicBezTo>
                      <a:pt x="161" y="163"/>
                      <a:pt x="155" y="165"/>
                      <a:pt x="155" y="165"/>
                    </a:cubicBezTo>
                    <a:cubicBezTo>
                      <a:pt x="150" y="167"/>
                      <a:pt x="150" y="167"/>
                      <a:pt x="150" y="167"/>
                    </a:cubicBezTo>
                    <a:cubicBezTo>
                      <a:pt x="147" y="169"/>
                      <a:pt x="147" y="169"/>
                      <a:pt x="147" y="169"/>
                    </a:cubicBezTo>
                    <a:cubicBezTo>
                      <a:pt x="139" y="167"/>
                      <a:pt x="139" y="167"/>
                      <a:pt x="139" y="167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29" y="164"/>
                      <a:pt x="124" y="168"/>
                      <a:pt x="123" y="168"/>
                    </a:cubicBezTo>
                    <a:cubicBezTo>
                      <a:pt x="122" y="168"/>
                      <a:pt x="116" y="164"/>
                      <a:pt x="116" y="164"/>
                    </a:cubicBezTo>
                    <a:cubicBezTo>
                      <a:pt x="113" y="159"/>
                      <a:pt x="113" y="159"/>
                      <a:pt x="113" y="159"/>
                    </a:cubicBezTo>
                    <a:cubicBezTo>
                      <a:pt x="113" y="159"/>
                      <a:pt x="107" y="160"/>
                      <a:pt x="106" y="160"/>
                    </a:cubicBezTo>
                    <a:cubicBezTo>
                      <a:pt x="105" y="160"/>
                      <a:pt x="104" y="162"/>
                      <a:pt x="104" y="163"/>
                    </a:cubicBezTo>
                    <a:cubicBezTo>
                      <a:pt x="103" y="163"/>
                      <a:pt x="101" y="163"/>
                      <a:pt x="99" y="163"/>
                    </a:cubicBezTo>
                    <a:cubicBezTo>
                      <a:pt x="96" y="163"/>
                      <a:pt x="94" y="165"/>
                      <a:pt x="94" y="165"/>
                    </a:cubicBezTo>
                    <a:cubicBezTo>
                      <a:pt x="92" y="169"/>
                      <a:pt x="92" y="169"/>
                      <a:pt x="92" y="169"/>
                    </a:cubicBezTo>
                    <a:cubicBezTo>
                      <a:pt x="92" y="169"/>
                      <a:pt x="87" y="171"/>
                      <a:pt x="87" y="171"/>
                    </a:cubicBezTo>
                    <a:cubicBezTo>
                      <a:pt x="86" y="172"/>
                      <a:pt x="77" y="175"/>
                      <a:pt x="77" y="175"/>
                    </a:cubicBezTo>
                    <a:cubicBezTo>
                      <a:pt x="70" y="177"/>
                      <a:pt x="70" y="177"/>
                      <a:pt x="70" y="177"/>
                    </a:cubicBezTo>
                    <a:cubicBezTo>
                      <a:pt x="70" y="177"/>
                      <a:pt x="68" y="178"/>
                      <a:pt x="67" y="177"/>
                    </a:cubicBezTo>
                    <a:cubicBezTo>
                      <a:pt x="66" y="177"/>
                      <a:pt x="63" y="180"/>
                      <a:pt x="63" y="180"/>
                    </a:cubicBezTo>
                    <a:cubicBezTo>
                      <a:pt x="57" y="184"/>
                      <a:pt x="57" y="184"/>
                      <a:pt x="57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1" y="183"/>
                      <a:pt x="51" y="183"/>
                    </a:cubicBezTo>
                    <a:cubicBezTo>
                      <a:pt x="51" y="183"/>
                      <a:pt x="51" y="183"/>
                      <a:pt x="51" y="183"/>
                    </a:cubicBezTo>
                    <a:cubicBezTo>
                      <a:pt x="51" y="182"/>
                      <a:pt x="51" y="182"/>
                      <a:pt x="51" y="182"/>
                    </a:cubicBezTo>
                    <a:cubicBezTo>
                      <a:pt x="51" y="181"/>
                      <a:pt x="50" y="180"/>
                      <a:pt x="50" y="178"/>
                    </a:cubicBezTo>
                    <a:cubicBezTo>
                      <a:pt x="49" y="176"/>
                      <a:pt x="48" y="174"/>
                      <a:pt x="48" y="172"/>
                    </a:cubicBezTo>
                    <a:cubicBezTo>
                      <a:pt x="48" y="171"/>
                      <a:pt x="49" y="170"/>
                      <a:pt x="49" y="169"/>
                    </a:cubicBezTo>
                    <a:cubicBezTo>
                      <a:pt x="49" y="169"/>
                      <a:pt x="49" y="169"/>
                      <a:pt x="49" y="169"/>
                    </a:cubicBezTo>
                    <a:cubicBezTo>
                      <a:pt x="50" y="168"/>
                      <a:pt x="50" y="167"/>
                      <a:pt x="50" y="165"/>
                    </a:cubicBezTo>
                    <a:cubicBezTo>
                      <a:pt x="49" y="161"/>
                      <a:pt x="45" y="161"/>
                      <a:pt x="44" y="157"/>
                    </a:cubicBezTo>
                    <a:cubicBezTo>
                      <a:pt x="43" y="154"/>
                      <a:pt x="39" y="151"/>
                      <a:pt x="39" y="150"/>
                    </a:cubicBezTo>
                    <a:cubicBezTo>
                      <a:pt x="32" y="146"/>
                      <a:pt x="28" y="147"/>
                      <a:pt x="24" y="143"/>
                    </a:cubicBezTo>
                    <a:cubicBezTo>
                      <a:pt x="23" y="142"/>
                      <a:pt x="22" y="141"/>
                      <a:pt x="22" y="140"/>
                    </a:cubicBezTo>
                    <a:cubicBezTo>
                      <a:pt x="23" y="139"/>
                      <a:pt x="23" y="139"/>
                      <a:pt x="23" y="139"/>
                    </a:cubicBezTo>
                    <a:cubicBezTo>
                      <a:pt x="23" y="139"/>
                      <a:pt x="22" y="139"/>
                      <a:pt x="21" y="138"/>
                    </a:cubicBezTo>
                    <a:cubicBezTo>
                      <a:pt x="20" y="137"/>
                      <a:pt x="19" y="136"/>
                      <a:pt x="18" y="135"/>
                    </a:cubicBezTo>
                    <a:cubicBezTo>
                      <a:pt x="18" y="135"/>
                      <a:pt x="18" y="135"/>
                      <a:pt x="18" y="135"/>
                    </a:cubicBezTo>
                    <a:cubicBezTo>
                      <a:pt x="19" y="135"/>
                      <a:pt x="20" y="133"/>
                      <a:pt x="20" y="133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22" y="128"/>
                      <a:pt x="21" y="125"/>
                      <a:pt x="20" y="125"/>
                    </a:cubicBezTo>
                    <a:cubicBezTo>
                      <a:pt x="20" y="124"/>
                      <a:pt x="17" y="123"/>
                      <a:pt x="17" y="123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6" y="113"/>
                      <a:pt x="16" y="113"/>
                      <a:pt x="16" y="113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6" y="108"/>
                      <a:pt x="17" y="107"/>
                    </a:cubicBezTo>
                    <a:cubicBezTo>
                      <a:pt x="17" y="107"/>
                      <a:pt x="18" y="106"/>
                      <a:pt x="19" y="106"/>
                    </a:cubicBezTo>
                    <a:cubicBezTo>
                      <a:pt x="20" y="105"/>
                      <a:pt x="22" y="105"/>
                      <a:pt x="23" y="105"/>
                    </a:cubicBezTo>
                    <a:cubicBezTo>
                      <a:pt x="24" y="105"/>
                      <a:pt x="26" y="103"/>
                      <a:pt x="26" y="103"/>
                    </a:cubicBezTo>
                    <a:cubicBezTo>
                      <a:pt x="26" y="103"/>
                      <a:pt x="26" y="100"/>
                      <a:pt x="25" y="99"/>
                    </a:cubicBezTo>
                    <a:cubicBezTo>
                      <a:pt x="25" y="97"/>
                      <a:pt x="27" y="95"/>
                      <a:pt x="27" y="95"/>
                    </a:cubicBezTo>
                    <a:cubicBezTo>
                      <a:pt x="27" y="95"/>
                      <a:pt x="30" y="91"/>
                      <a:pt x="31" y="90"/>
                    </a:cubicBezTo>
                    <a:cubicBezTo>
                      <a:pt x="32" y="89"/>
                      <a:pt x="33" y="84"/>
                      <a:pt x="33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5" y="83"/>
                      <a:pt x="21" y="77"/>
                      <a:pt x="21" y="77"/>
                    </a:cubicBezTo>
                    <a:cubicBezTo>
                      <a:pt x="21" y="76"/>
                      <a:pt x="19" y="76"/>
                      <a:pt x="19" y="76"/>
                    </a:cubicBezTo>
                    <a:cubicBezTo>
                      <a:pt x="19" y="76"/>
                      <a:pt x="15" y="74"/>
                      <a:pt x="15" y="74"/>
                    </a:cubicBezTo>
                    <a:cubicBezTo>
                      <a:pt x="14" y="74"/>
                      <a:pt x="11" y="73"/>
                      <a:pt x="11" y="73"/>
                    </a:cubicBezTo>
                    <a:cubicBezTo>
                      <a:pt x="11" y="73"/>
                      <a:pt x="7" y="68"/>
                      <a:pt x="6" y="66"/>
                    </a:cubicBezTo>
                    <a:cubicBezTo>
                      <a:pt x="5" y="64"/>
                      <a:pt x="4" y="63"/>
                      <a:pt x="4" y="63"/>
                    </a:cubicBezTo>
                    <a:cubicBezTo>
                      <a:pt x="4" y="63"/>
                      <a:pt x="3" y="61"/>
                      <a:pt x="2" y="60"/>
                    </a:cubicBezTo>
                    <a:cubicBezTo>
                      <a:pt x="1" y="59"/>
                      <a:pt x="1" y="57"/>
                      <a:pt x="1" y="57"/>
                    </a:cubicBezTo>
                    <a:cubicBezTo>
                      <a:pt x="1" y="57"/>
                      <a:pt x="2" y="54"/>
                      <a:pt x="1" y="52"/>
                    </a:cubicBezTo>
                    <a:cubicBezTo>
                      <a:pt x="1" y="51"/>
                      <a:pt x="0" y="47"/>
                      <a:pt x="1" y="47"/>
                    </a:cubicBezTo>
                    <a:cubicBezTo>
                      <a:pt x="2" y="45"/>
                      <a:pt x="3" y="43"/>
                      <a:pt x="5" y="42"/>
                    </a:cubicBezTo>
                    <a:cubicBezTo>
                      <a:pt x="6" y="42"/>
                      <a:pt x="6" y="42"/>
                      <a:pt x="7" y="42"/>
                    </a:cubicBezTo>
                    <a:cubicBezTo>
                      <a:pt x="8" y="42"/>
                      <a:pt x="7" y="39"/>
                      <a:pt x="7" y="39"/>
                    </a:cubicBezTo>
                    <a:lnTo>
                      <a:pt x="7" y="3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212">
                <a:extLst>
                  <a:ext uri="{FF2B5EF4-FFF2-40B4-BE49-F238E27FC236}">
                    <a16:creationId xmlns:a16="http://schemas.microsoft.com/office/drawing/2014/main" id="{45AABA1D-E30E-C247-AA51-9053813F72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55111" y="4262297"/>
                <a:ext cx="840755" cy="666479"/>
              </a:xfrm>
              <a:custGeom>
                <a:avLst/>
                <a:gdLst>
                  <a:gd name="T0" fmla="*/ 3 w 273"/>
                  <a:gd name="T1" fmla="*/ 68 h 223"/>
                  <a:gd name="T2" fmla="*/ 41 w 273"/>
                  <a:gd name="T3" fmla="*/ 71 h 223"/>
                  <a:gd name="T4" fmla="*/ 60 w 273"/>
                  <a:gd name="T5" fmla="*/ 70 h 223"/>
                  <a:gd name="T6" fmla="*/ 73 w 273"/>
                  <a:gd name="T7" fmla="*/ 54 h 223"/>
                  <a:gd name="T8" fmla="*/ 49 w 273"/>
                  <a:gd name="T9" fmla="*/ 36 h 223"/>
                  <a:gd name="T10" fmla="*/ 65 w 273"/>
                  <a:gd name="T11" fmla="*/ 28 h 223"/>
                  <a:gd name="T12" fmla="*/ 87 w 273"/>
                  <a:gd name="T13" fmla="*/ 33 h 223"/>
                  <a:gd name="T14" fmla="*/ 101 w 273"/>
                  <a:gd name="T15" fmla="*/ 44 h 223"/>
                  <a:gd name="T16" fmla="*/ 128 w 273"/>
                  <a:gd name="T17" fmla="*/ 54 h 223"/>
                  <a:gd name="T18" fmla="*/ 145 w 273"/>
                  <a:gd name="T19" fmla="*/ 30 h 223"/>
                  <a:gd name="T20" fmla="*/ 161 w 273"/>
                  <a:gd name="T21" fmla="*/ 0 h 223"/>
                  <a:gd name="T22" fmla="*/ 202 w 273"/>
                  <a:gd name="T23" fmla="*/ 43 h 223"/>
                  <a:gd name="T24" fmla="*/ 227 w 273"/>
                  <a:gd name="T25" fmla="*/ 63 h 223"/>
                  <a:gd name="T26" fmla="*/ 260 w 273"/>
                  <a:gd name="T27" fmla="*/ 65 h 223"/>
                  <a:gd name="T28" fmla="*/ 262 w 273"/>
                  <a:gd name="T29" fmla="*/ 72 h 223"/>
                  <a:gd name="T30" fmla="*/ 240 w 273"/>
                  <a:gd name="T31" fmla="*/ 85 h 223"/>
                  <a:gd name="T32" fmla="*/ 233 w 273"/>
                  <a:gd name="T33" fmla="*/ 106 h 223"/>
                  <a:gd name="T34" fmla="*/ 236 w 273"/>
                  <a:gd name="T35" fmla="*/ 125 h 223"/>
                  <a:gd name="T36" fmla="*/ 243 w 273"/>
                  <a:gd name="T37" fmla="*/ 148 h 223"/>
                  <a:gd name="T38" fmla="*/ 237 w 273"/>
                  <a:gd name="T39" fmla="*/ 172 h 223"/>
                  <a:gd name="T40" fmla="*/ 229 w 273"/>
                  <a:gd name="T41" fmla="*/ 161 h 223"/>
                  <a:gd name="T42" fmla="*/ 223 w 273"/>
                  <a:gd name="T43" fmla="*/ 178 h 223"/>
                  <a:gd name="T44" fmla="*/ 230 w 273"/>
                  <a:gd name="T45" fmla="*/ 201 h 223"/>
                  <a:gd name="T46" fmla="*/ 211 w 273"/>
                  <a:gd name="T47" fmla="*/ 207 h 223"/>
                  <a:gd name="T48" fmla="*/ 195 w 273"/>
                  <a:gd name="T49" fmla="*/ 200 h 223"/>
                  <a:gd name="T50" fmla="*/ 193 w 273"/>
                  <a:gd name="T51" fmla="*/ 177 h 223"/>
                  <a:gd name="T52" fmla="*/ 189 w 273"/>
                  <a:gd name="T53" fmla="*/ 154 h 223"/>
                  <a:gd name="T54" fmla="*/ 152 w 273"/>
                  <a:gd name="T55" fmla="*/ 156 h 223"/>
                  <a:gd name="T56" fmla="*/ 123 w 273"/>
                  <a:gd name="T57" fmla="*/ 193 h 223"/>
                  <a:gd name="T58" fmla="*/ 98 w 273"/>
                  <a:gd name="T59" fmla="*/ 195 h 223"/>
                  <a:gd name="T60" fmla="*/ 96 w 273"/>
                  <a:gd name="T61" fmla="*/ 182 h 223"/>
                  <a:gd name="T62" fmla="*/ 98 w 273"/>
                  <a:gd name="T63" fmla="*/ 169 h 223"/>
                  <a:gd name="T64" fmla="*/ 89 w 273"/>
                  <a:gd name="T65" fmla="*/ 162 h 223"/>
                  <a:gd name="T66" fmla="*/ 91 w 273"/>
                  <a:gd name="T67" fmla="*/ 154 h 223"/>
                  <a:gd name="T68" fmla="*/ 89 w 273"/>
                  <a:gd name="T69" fmla="*/ 147 h 223"/>
                  <a:gd name="T70" fmla="*/ 78 w 273"/>
                  <a:gd name="T71" fmla="*/ 142 h 223"/>
                  <a:gd name="T72" fmla="*/ 62 w 273"/>
                  <a:gd name="T73" fmla="*/ 137 h 223"/>
                  <a:gd name="T74" fmla="*/ 47 w 273"/>
                  <a:gd name="T75" fmla="*/ 132 h 223"/>
                  <a:gd name="T76" fmla="*/ 50 w 273"/>
                  <a:gd name="T77" fmla="*/ 125 h 223"/>
                  <a:gd name="T78" fmla="*/ 55 w 273"/>
                  <a:gd name="T79" fmla="*/ 116 h 223"/>
                  <a:gd name="T80" fmla="*/ 44 w 273"/>
                  <a:gd name="T81" fmla="*/ 111 h 223"/>
                  <a:gd name="T82" fmla="*/ 26 w 273"/>
                  <a:gd name="T83" fmla="*/ 100 h 223"/>
                  <a:gd name="T84" fmla="*/ 24 w 273"/>
                  <a:gd name="T85" fmla="*/ 88 h 223"/>
                  <a:gd name="T86" fmla="*/ 24 w 273"/>
                  <a:gd name="T87" fmla="*/ 83 h 223"/>
                  <a:gd name="T88" fmla="*/ 16 w 273"/>
                  <a:gd name="T89" fmla="*/ 76 h 223"/>
                  <a:gd name="T90" fmla="*/ 4 w 273"/>
                  <a:gd name="T91" fmla="*/ 76 h 223"/>
                  <a:gd name="T92" fmla="*/ 10 w 273"/>
                  <a:gd name="T93" fmla="*/ 182 h 223"/>
                  <a:gd name="T94" fmla="*/ 26 w 273"/>
                  <a:gd name="T95" fmla="*/ 198 h 223"/>
                  <a:gd name="T96" fmla="*/ 44 w 273"/>
                  <a:gd name="T97" fmla="*/ 209 h 223"/>
                  <a:gd name="T98" fmla="*/ 76 w 273"/>
                  <a:gd name="T99" fmla="*/ 223 h 223"/>
                  <a:gd name="T100" fmla="*/ 78 w 273"/>
                  <a:gd name="T101" fmla="*/ 204 h 223"/>
                  <a:gd name="T102" fmla="*/ 69 w 273"/>
                  <a:gd name="T103" fmla="*/ 195 h 223"/>
                  <a:gd name="T104" fmla="*/ 61 w 273"/>
                  <a:gd name="T105" fmla="*/ 180 h 223"/>
                  <a:gd name="T106" fmla="*/ 34 w 273"/>
                  <a:gd name="T107" fmla="*/ 186 h 223"/>
                  <a:gd name="T108" fmla="*/ 18 w 273"/>
                  <a:gd name="T109" fmla="*/ 18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3" h="223">
                    <a:moveTo>
                      <a:pt x="0" y="75"/>
                    </a:moveTo>
                    <a:cubicBezTo>
                      <a:pt x="1" y="75"/>
                      <a:pt x="3" y="74"/>
                      <a:pt x="4" y="74"/>
                    </a:cubicBezTo>
                    <a:cubicBezTo>
                      <a:pt x="4" y="73"/>
                      <a:pt x="5" y="73"/>
                      <a:pt x="5" y="72"/>
                    </a:cubicBezTo>
                    <a:cubicBezTo>
                      <a:pt x="5" y="72"/>
                      <a:pt x="2" y="71"/>
                      <a:pt x="1" y="69"/>
                    </a:cubicBezTo>
                    <a:cubicBezTo>
                      <a:pt x="1" y="69"/>
                      <a:pt x="3" y="68"/>
                      <a:pt x="3" y="68"/>
                    </a:cubicBezTo>
                    <a:cubicBezTo>
                      <a:pt x="3" y="68"/>
                      <a:pt x="9" y="69"/>
                      <a:pt x="11" y="69"/>
                    </a:cubicBezTo>
                    <a:cubicBezTo>
                      <a:pt x="13" y="69"/>
                      <a:pt x="20" y="67"/>
                      <a:pt x="20" y="67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2" y="71"/>
                      <a:pt x="33" y="71"/>
                      <a:pt x="37" y="72"/>
                    </a:cubicBezTo>
                    <a:cubicBezTo>
                      <a:pt x="39" y="73"/>
                      <a:pt x="39" y="72"/>
                      <a:pt x="41" y="71"/>
                    </a:cubicBezTo>
                    <a:cubicBezTo>
                      <a:pt x="42" y="70"/>
                      <a:pt x="44" y="69"/>
                      <a:pt x="45" y="70"/>
                    </a:cubicBezTo>
                    <a:cubicBezTo>
                      <a:pt x="46" y="70"/>
                      <a:pt x="46" y="70"/>
                      <a:pt x="48" y="71"/>
                    </a:cubicBezTo>
                    <a:cubicBezTo>
                      <a:pt x="50" y="72"/>
                      <a:pt x="53" y="73"/>
                      <a:pt x="55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2" y="72"/>
                      <a:pt x="58" y="59"/>
                      <a:pt x="60" y="59"/>
                    </a:cubicBezTo>
                    <a:cubicBezTo>
                      <a:pt x="63" y="58"/>
                      <a:pt x="64" y="61"/>
                      <a:pt x="68" y="60"/>
                    </a:cubicBezTo>
                    <a:cubicBezTo>
                      <a:pt x="72" y="58"/>
                      <a:pt x="78" y="66"/>
                      <a:pt x="79" y="62"/>
                    </a:cubicBezTo>
                    <a:cubicBezTo>
                      <a:pt x="80" y="59"/>
                      <a:pt x="86" y="63"/>
                      <a:pt x="81" y="59"/>
                    </a:cubicBezTo>
                    <a:cubicBezTo>
                      <a:pt x="75" y="54"/>
                      <a:pt x="77" y="55"/>
                      <a:pt x="73" y="54"/>
                    </a:cubicBezTo>
                    <a:cubicBezTo>
                      <a:pt x="69" y="52"/>
                      <a:pt x="66" y="51"/>
                      <a:pt x="64" y="50"/>
                    </a:cubicBezTo>
                    <a:cubicBezTo>
                      <a:pt x="62" y="50"/>
                      <a:pt x="63" y="50"/>
                      <a:pt x="60" y="48"/>
                    </a:cubicBezTo>
                    <a:cubicBezTo>
                      <a:pt x="57" y="46"/>
                      <a:pt x="54" y="44"/>
                      <a:pt x="54" y="44"/>
                    </a:cubicBezTo>
                    <a:cubicBezTo>
                      <a:pt x="54" y="44"/>
                      <a:pt x="51" y="43"/>
                      <a:pt x="51" y="41"/>
                    </a:cubicBezTo>
                    <a:cubicBezTo>
                      <a:pt x="50" y="39"/>
                      <a:pt x="49" y="36"/>
                      <a:pt x="49" y="36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4" y="23"/>
                      <a:pt x="59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3" y="23"/>
                      <a:pt x="64" y="29"/>
                      <a:pt x="65" y="28"/>
                    </a:cubicBezTo>
                    <a:cubicBezTo>
                      <a:pt x="67" y="28"/>
                      <a:pt x="68" y="26"/>
                      <a:pt x="69" y="25"/>
                    </a:cubicBezTo>
                    <a:cubicBezTo>
                      <a:pt x="70" y="24"/>
                      <a:pt x="73" y="21"/>
                      <a:pt x="74" y="22"/>
                    </a:cubicBezTo>
                    <a:cubicBezTo>
                      <a:pt x="74" y="24"/>
                      <a:pt x="71" y="27"/>
                      <a:pt x="75" y="27"/>
                    </a:cubicBezTo>
                    <a:cubicBezTo>
                      <a:pt x="79" y="27"/>
                      <a:pt x="78" y="29"/>
                      <a:pt x="81" y="30"/>
                    </a:cubicBezTo>
                    <a:cubicBezTo>
                      <a:pt x="84" y="30"/>
                      <a:pt x="87" y="32"/>
                      <a:pt x="87" y="33"/>
                    </a:cubicBezTo>
                    <a:cubicBezTo>
                      <a:pt x="87" y="34"/>
                      <a:pt x="87" y="35"/>
                      <a:pt x="88" y="36"/>
                    </a:cubicBezTo>
                    <a:cubicBezTo>
                      <a:pt x="90" y="37"/>
                      <a:pt x="91" y="36"/>
                      <a:pt x="93" y="36"/>
                    </a:cubicBezTo>
                    <a:cubicBezTo>
                      <a:pt x="95" y="36"/>
                      <a:pt x="95" y="34"/>
                      <a:pt x="96" y="36"/>
                    </a:cubicBezTo>
                    <a:cubicBezTo>
                      <a:pt x="96" y="38"/>
                      <a:pt x="97" y="39"/>
                      <a:pt x="97" y="39"/>
                    </a:cubicBezTo>
                    <a:cubicBezTo>
                      <a:pt x="101" y="44"/>
                      <a:pt x="101" y="44"/>
                      <a:pt x="101" y="44"/>
                    </a:cubicBezTo>
                    <a:cubicBezTo>
                      <a:pt x="105" y="48"/>
                      <a:pt x="105" y="48"/>
                      <a:pt x="105" y="48"/>
                    </a:cubicBezTo>
                    <a:cubicBezTo>
                      <a:pt x="105" y="48"/>
                      <a:pt x="102" y="48"/>
                      <a:pt x="106" y="50"/>
                    </a:cubicBezTo>
                    <a:cubicBezTo>
                      <a:pt x="110" y="51"/>
                      <a:pt x="113" y="51"/>
                      <a:pt x="113" y="51"/>
                    </a:cubicBezTo>
                    <a:cubicBezTo>
                      <a:pt x="113" y="51"/>
                      <a:pt x="113" y="51"/>
                      <a:pt x="117" y="52"/>
                    </a:cubicBezTo>
                    <a:cubicBezTo>
                      <a:pt x="121" y="53"/>
                      <a:pt x="124" y="55"/>
                      <a:pt x="128" y="54"/>
                    </a:cubicBezTo>
                    <a:cubicBezTo>
                      <a:pt x="133" y="54"/>
                      <a:pt x="137" y="49"/>
                      <a:pt x="137" y="49"/>
                    </a:cubicBezTo>
                    <a:cubicBezTo>
                      <a:pt x="137" y="49"/>
                      <a:pt x="139" y="46"/>
                      <a:pt x="138" y="44"/>
                    </a:cubicBezTo>
                    <a:cubicBezTo>
                      <a:pt x="138" y="42"/>
                      <a:pt x="140" y="38"/>
                      <a:pt x="142" y="37"/>
                    </a:cubicBezTo>
                    <a:cubicBezTo>
                      <a:pt x="144" y="36"/>
                      <a:pt x="141" y="35"/>
                      <a:pt x="142" y="33"/>
                    </a:cubicBezTo>
                    <a:cubicBezTo>
                      <a:pt x="143" y="32"/>
                      <a:pt x="144" y="31"/>
                      <a:pt x="145" y="30"/>
                    </a:cubicBezTo>
                    <a:cubicBezTo>
                      <a:pt x="147" y="29"/>
                      <a:pt x="153" y="23"/>
                      <a:pt x="153" y="23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8"/>
                      <a:pt x="155" y="12"/>
                      <a:pt x="156" y="11"/>
                    </a:cubicBezTo>
                    <a:cubicBezTo>
                      <a:pt x="157" y="10"/>
                      <a:pt x="160" y="2"/>
                      <a:pt x="160" y="2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61" y="0"/>
                      <a:pt x="181" y="18"/>
                      <a:pt x="182" y="18"/>
                    </a:cubicBezTo>
                    <a:cubicBezTo>
                      <a:pt x="183" y="18"/>
                      <a:pt x="191" y="23"/>
                      <a:pt x="192" y="25"/>
                    </a:cubicBezTo>
                    <a:cubicBezTo>
                      <a:pt x="193" y="26"/>
                      <a:pt x="199" y="34"/>
                      <a:pt x="199" y="34"/>
                    </a:cubicBezTo>
                    <a:cubicBezTo>
                      <a:pt x="200" y="38"/>
                      <a:pt x="200" y="38"/>
                      <a:pt x="200" y="38"/>
                    </a:cubicBezTo>
                    <a:cubicBezTo>
                      <a:pt x="200" y="38"/>
                      <a:pt x="200" y="41"/>
                      <a:pt x="202" y="43"/>
                    </a:cubicBezTo>
                    <a:cubicBezTo>
                      <a:pt x="204" y="44"/>
                      <a:pt x="208" y="48"/>
                      <a:pt x="210" y="49"/>
                    </a:cubicBezTo>
                    <a:cubicBezTo>
                      <a:pt x="212" y="49"/>
                      <a:pt x="220" y="54"/>
                      <a:pt x="220" y="54"/>
                    </a:cubicBezTo>
                    <a:cubicBezTo>
                      <a:pt x="220" y="54"/>
                      <a:pt x="221" y="51"/>
                      <a:pt x="222" y="53"/>
                    </a:cubicBezTo>
                    <a:cubicBezTo>
                      <a:pt x="223" y="55"/>
                      <a:pt x="224" y="58"/>
                      <a:pt x="224" y="59"/>
                    </a:cubicBezTo>
                    <a:cubicBezTo>
                      <a:pt x="224" y="60"/>
                      <a:pt x="225" y="64"/>
                      <a:pt x="227" y="63"/>
                    </a:cubicBezTo>
                    <a:cubicBezTo>
                      <a:pt x="229" y="63"/>
                      <a:pt x="235" y="63"/>
                      <a:pt x="235" y="63"/>
                    </a:cubicBezTo>
                    <a:cubicBezTo>
                      <a:pt x="235" y="63"/>
                      <a:pt x="236" y="65"/>
                      <a:pt x="239" y="65"/>
                    </a:cubicBezTo>
                    <a:cubicBezTo>
                      <a:pt x="242" y="65"/>
                      <a:pt x="243" y="64"/>
                      <a:pt x="245" y="63"/>
                    </a:cubicBezTo>
                    <a:cubicBezTo>
                      <a:pt x="246" y="63"/>
                      <a:pt x="254" y="62"/>
                      <a:pt x="254" y="62"/>
                    </a:cubicBezTo>
                    <a:cubicBezTo>
                      <a:pt x="260" y="65"/>
                      <a:pt x="260" y="65"/>
                      <a:pt x="260" y="65"/>
                    </a:cubicBezTo>
                    <a:cubicBezTo>
                      <a:pt x="266" y="67"/>
                      <a:pt x="266" y="67"/>
                      <a:pt x="266" y="67"/>
                    </a:cubicBezTo>
                    <a:cubicBezTo>
                      <a:pt x="271" y="72"/>
                      <a:pt x="271" y="72"/>
                      <a:pt x="271" y="72"/>
                    </a:cubicBezTo>
                    <a:cubicBezTo>
                      <a:pt x="273" y="76"/>
                      <a:pt x="273" y="76"/>
                      <a:pt x="273" y="76"/>
                    </a:cubicBezTo>
                    <a:cubicBezTo>
                      <a:pt x="273" y="76"/>
                      <a:pt x="267" y="71"/>
                      <a:pt x="266" y="71"/>
                    </a:cubicBezTo>
                    <a:cubicBezTo>
                      <a:pt x="265" y="72"/>
                      <a:pt x="263" y="72"/>
                      <a:pt x="262" y="72"/>
                    </a:cubicBezTo>
                    <a:cubicBezTo>
                      <a:pt x="260" y="73"/>
                      <a:pt x="255" y="74"/>
                      <a:pt x="255" y="74"/>
                    </a:cubicBezTo>
                    <a:cubicBezTo>
                      <a:pt x="252" y="76"/>
                      <a:pt x="252" y="76"/>
                      <a:pt x="252" y="76"/>
                    </a:cubicBezTo>
                    <a:cubicBezTo>
                      <a:pt x="248" y="76"/>
                      <a:pt x="248" y="76"/>
                      <a:pt x="248" y="76"/>
                    </a:cubicBezTo>
                    <a:cubicBezTo>
                      <a:pt x="245" y="81"/>
                      <a:pt x="245" y="81"/>
                      <a:pt x="245" y="81"/>
                    </a:cubicBezTo>
                    <a:cubicBezTo>
                      <a:pt x="240" y="85"/>
                      <a:pt x="240" y="85"/>
                      <a:pt x="240" y="85"/>
                    </a:cubicBezTo>
                    <a:cubicBezTo>
                      <a:pt x="234" y="90"/>
                      <a:pt x="234" y="90"/>
                      <a:pt x="234" y="90"/>
                    </a:cubicBezTo>
                    <a:cubicBezTo>
                      <a:pt x="231" y="97"/>
                      <a:pt x="231" y="97"/>
                      <a:pt x="231" y="97"/>
                    </a:cubicBezTo>
                    <a:cubicBezTo>
                      <a:pt x="231" y="97"/>
                      <a:pt x="235" y="100"/>
                      <a:pt x="234" y="100"/>
                    </a:cubicBezTo>
                    <a:cubicBezTo>
                      <a:pt x="233" y="101"/>
                      <a:pt x="231" y="103"/>
                      <a:pt x="231" y="103"/>
                    </a:cubicBezTo>
                    <a:cubicBezTo>
                      <a:pt x="233" y="106"/>
                      <a:pt x="233" y="106"/>
                      <a:pt x="233" y="106"/>
                    </a:cubicBezTo>
                    <a:cubicBezTo>
                      <a:pt x="232" y="110"/>
                      <a:pt x="232" y="110"/>
                      <a:pt x="232" y="110"/>
                    </a:cubicBezTo>
                    <a:cubicBezTo>
                      <a:pt x="236" y="114"/>
                      <a:pt x="236" y="114"/>
                      <a:pt x="236" y="114"/>
                    </a:cubicBezTo>
                    <a:cubicBezTo>
                      <a:pt x="235" y="117"/>
                      <a:pt x="235" y="117"/>
                      <a:pt x="235" y="117"/>
                    </a:cubicBezTo>
                    <a:cubicBezTo>
                      <a:pt x="236" y="121"/>
                      <a:pt x="236" y="121"/>
                      <a:pt x="236" y="121"/>
                    </a:cubicBezTo>
                    <a:cubicBezTo>
                      <a:pt x="236" y="121"/>
                      <a:pt x="240" y="121"/>
                      <a:pt x="236" y="125"/>
                    </a:cubicBezTo>
                    <a:cubicBezTo>
                      <a:pt x="233" y="128"/>
                      <a:pt x="232" y="129"/>
                      <a:pt x="232" y="130"/>
                    </a:cubicBezTo>
                    <a:cubicBezTo>
                      <a:pt x="233" y="132"/>
                      <a:pt x="234" y="136"/>
                      <a:pt x="234" y="136"/>
                    </a:cubicBezTo>
                    <a:cubicBezTo>
                      <a:pt x="234" y="136"/>
                      <a:pt x="233" y="139"/>
                      <a:pt x="235" y="141"/>
                    </a:cubicBezTo>
                    <a:cubicBezTo>
                      <a:pt x="236" y="142"/>
                      <a:pt x="241" y="144"/>
                      <a:pt x="241" y="144"/>
                    </a:cubicBezTo>
                    <a:cubicBezTo>
                      <a:pt x="241" y="144"/>
                      <a:pt x="243" y="147"/>
                      <a:pt x="243" y="148"/>
                    </a:cubicBezTo>
                    <a:cubicBezTo>
                      <a:pt x="242" y="149"/>
                      <a:pt x="236" y="150"/>
                      <a:pt x="236" y="150"/>
                    </a:cubicBezTo>
                    <a:cubicBezTo>
                      <a:pt x="236" y="150"/>
                      <a:pt x="236" y="153"/>
                      <a:pt x="236" y="154"/>
                    </a:cubicBezTo>
                    <a:cubicBezTo>
                      <a:pt x="236" y="155"/>
                      <a:pt x="237" y="160"/>
                      <a:pt x="237" y="160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6"/>
                      <a:pt x="239" y="170"/>
                      <a:pt x="237" y="172"/>
                    </a:cubicBezTo>
                    <a:cubicBezTo>
                      <a:pt x="234" y="174"/>
                      <a:pt x="233" y="175"/>
                      <a:pt x="231" y="173"/>
                    </a:cubicBezTo>
                    <a:cubicBezTo>
                      <a:pt x="235" y="169"/>
                      <a:pt x="235" y="169"/>
                      <a:pt x="235" y="169"/>
                    </a:cubicBezTo>
                    <a:cubicBezTo>
                      <a:pt x="234" y="165"/>
                      <a:pt x="234" y="165"/>
                      <a:pt x="234" y="165"/>
                    </a:cubicBezTo>
                    <a:cubicBezTo>
                      <a:pt x="231" y="166"/>
                      <a:pt x="231" y="166"/>
                      <a:pt x="231" y="166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25" y="162"/>
                      <a:pt x="225" y="162"/>
                      <a:pt x="225" y="162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5" y="174"/>
                      <a:pt x="225" y="174"/>
                      <a:pt x="225" y="174"/>
                    </a:cubicBezTo>
                    <a:cubicBezTo>
                      <a:pt x="226" y="177"/>
                      <a:pt x="226" y="177"/>
                      <a:pt x="226" y="177"/>
                    </a:cubicBezTo>
                    <a:cubicBezTo>
                      <a:pt x="226" y="177"/>
                      <a:pt x="224" y="177"/>
                      <a:pt x="223" y="178"/>
                    </a:cubicBezTo>
                    <a:cubicBezTo>
                      <a:pt x="223" y="178"/>
                      <a:pt x="221" y="179"/>
                      <a:pt x="222" y="180"/>
                    </a:cubicBezTo>
                    <a:cubicBezTo>
                      <a:pt x="223" y="181"/>
                      <a:pt x="224" y="183"/>
                      <a:pt x="224" y="183"/>
                    </a:cubicBezTo>
                    <a:cubicBezTo>
                      <a:pt x="224" y="184"/>
                      <a:pt x="225" y="188"/>
                      <a:pt x="225" y="188"/>
                    </a:cubicBezTo>
                    <a:cubicBezTo>
                      <a:pt x="227" y="192"/>
                      <a:pt x="227" y="192"/>
                      <a:pt x="227" y="192"/>
                    </a:cubicBezTo>
                    <a:cubicBezTo>
                      <a:pt x="227" y="192"/>
                      <a:pt x="230" y="200"/>
                      <a:pt x="230" y="201"/>
                    </a:cubicBezTo>
                    <a:cubicBezTo>
                      <a:pt x="230" y="201"/>
                      <a:pt x="232" y="209"/>
                      <a:pt x="232" y="209"/>
                    </a:cubicBezTo>
                    <a:cubicBezTo>
                      <a:pt x="232" y="209"/>
                      <a:pt x="227" y="214"/>
                      <a:pt x="226" y="215"/>
                    </a:cubicBezTo>
                    <a:cubicBezTo>
                      <a:pt x="224" y="216"/>
                      <a:pt x="224" y="218"/>
                      <a:pt x="223" y="217"/>
                    </a:cubicBezTo>
                    <a:cubicBezTo>
                      <a:pt x="222" y="216"/>
                      <a:pt x="220" y="214"/>
                      <a:pt x="218" y="213"/>
                    </a:cubicBezTo>
                    <a:cubicBezTo>
                      <a:pt x="217" y="212"/>
                      <a:pt x="212" y="208"/>
                      <a:pt x="211" y="207"/>
                    </a:cubicBezTo>
                    <a:cubicBezTo>
                      <a:pt x="210" y="206"/>
                      <a:pt x="208" y="205"/>
                      <a:pt x="208" y="205"/>
                    </a:cubicBezTo>
                    <a:cubicBezTo>
                      <a:pt x="208" y="205"/>
                      <a:pt x="207" y="207"/>
                      <a:pt x="206" y="207"/>
                    </a:cubicBezTo>
                    <a:cubicBezTo>
                      <a:pt x="205" y="207"/>
                      <a:pt x="203" y="206"/>
                      <a:pt x="203" y="206"/>
                    </a:cubicBezTo>
                    <a:cubicBezTo>
                      <a:pt x="202" y="206"/>
                      <a:pt x="200" y="205"/>
                      <a:pt x="199" y="204"/>
                    </a:cubicBezTo>
                    <a:cubicBezTo>
                      <a:pt x="197" y="202"/>
                      <a:pt x="196" y="200"/>
                      <a:pt x="195" y="200"/>
                    </a:cubicBezTo>
                    <a:cubicBezTo>
                      <a:pt x="195" y="200"/>
                      <a:pt x="195" y="199"/>
                      <a:pt x="191" y="199"/>
                    </a:cubicBezTo>
                    <a:cubicBezTo>
                      <a:pt x="187" y="200"/>
                      <a:pt x="179" y="200"/>
                      <a:pt x="184" y="194"/>
                    </a:cubicBezTo>
                    <a:cubicBezTo>
                      <a:pt x="185" y="192"/>
                      <a:pt x="183" y="189"/>
                      <a:pt x="189" y="186"/>
                    </a:cubicBezTo>
                    <a:cubicBezTo>
                      <a:pt x="189" y="186"/>
                      <a:pt x="194" y="184"/>
                      <a:pt x="195" y="182"/>
                    </a:cubicBezTo>
                    <a:cubicBezTo>
                      <a:pt x="197" y="180"/>
                      <a:pt x="193" y="177"/>
                      <a:pt x="193" y="177"/>
                    </a:cubicBezTo>
                    <a:cubicBezTo>
                      <a:pt x="192" y="177"/>
                      <a:pt x="191" y="177"/>
                      <a:pt x="189" y="176"/>
                    </a:cubicBezTo>
                    <a:cubicBezTo>
                      <a:pt x="188" y="176"/>
                      <a:pt x="183" y="173"/>
                      <a:pt x="183" y="172"/>
                    </a:cubicBezTo>
                    <a:cubicBezTo>
                      <a:pt x="182" y="170"/>
                      <a:pt x="182" y="169"/>
                      <a:pt x="183" y="165"/>
                    </a:cubicBezTo>
                    <a:cubicBezTo>
                      <a:pt x="184" y="161"/>
                      <a:pt x="185" y="163"/>
                      <a:pt x="187" y="161"/>
                    </a:cubicBezTo>
                    <a:cubicBezTo>
                      <a:pt x="190" y="158"/>
                      <a:pt x="192" y="156"/>
                      <a:pt x="189" y="154"/>
                    </a:cubicBezTo>
                    <a:cubicBezTo>
                      <a:pt x="186" y="153"/>
                      <a:pt x="185" y="154"/>
                      <a:pt x="179" y="150"/>
                    </a:cubicBezTo>
                    <a:cubicBezTo>
                      <a:pt x="173" y="146"/>
                      <a:pt x="171" y="144"/>
                      <a:pt x="170" y="144"/>
                    </a:cubicBezTo>
                    <a:cubicBezTo>
                      <a:pt x="169" y="143"/>
                      <a:pt x="168" y="142"/>
                      <a:pt x="166" y="143"/>
                    </a:cubicBezTo>
                    <a:cubicBezTo>
                      <a:pt x="165" y="144"/>
                      <a:pt x="160" y="149"/>
                      <a:pt x="159" y="150"/>
                    </a:cubicBezTo>
                    <a:cubicBezTo>
                      <a:pt x="158" y="151"/>
                      <a:pt x="152" y="156"/>
                      <a:pt x="152" y="156"/>
                    </a:cubicBezTo>
                    <a:cubicBezTo>
                      <a:pt x="151" y="157"/>
                      <a:pt x="141" y="164"/>
                      <a:pt x="141" y="164"/>
                    </a:cubicBezTo>
                    <a:cubicBezTo>
                      <a:pt x="141" y="164"/>
                      <a:pt x="138" y="172"/>
                      <a:pt x="136" y="175"/>
                    </a:cubicBezTo>
                    <a:cubicBezTo>
                      <a:pt x="135" y="178"/>
                      <a:pt x="129" y="182"/>
                      <a:pt x="129" y="184"/>
                    </a:cubicBezTo>
                    <a:cubicBezTo>
                      <a:pt x="129" y="185"/>
                      <a:pt x="129" y="188"/>
                      <a:pt x="128" y="189"/>
                    </a:cubicBezTo>
                    <a:cubicBezTo>
                      <a:pt x="128" y="189"/>
                      <a:pt x="125" y="193"/>
                      <a:pt x="123" y="193"/>
                    </a:cubicBezTo>
                    <a:cubicBezTo>
                      <a:pt x="122" y="194"/>
                      <a:pt x="116" y="195"/>
                      <a:pt x="116" y="197"/>
                    </a:cubicBezTo>
                    <a:cubicBezTo>
                      <a:pt x="116" y="199"/>
                      <a:pt x="119" y="199"/>
                      <a:pt x="116" y="203"/>
                    </a:cubicBezTo>
                    <a:cubicBezTo>
                      <a:pt x="113" y="206"/>
                      <a:pt x="110" y="220"/>
                      <a:pt x="107" y="208"/>
                    </a:cubicBezTo>
                    <a:cubicBezTo>
                      <a:pt x="105" y="200"/>
                      <a:pt x="105" y="199"/>
                      <a:pt x="103" y="198"/>
                    </a:cubicBezTo>
                    <a:cubicBezTo>
                      <a:pt x="100" y="196"/>
                      <a:pt x="98" y="195"/>
                      <a:pt x="98" y="195"/>
                    </a:cubicBezTo>
                    <a:cubicBezTo>
                      <a:pt x="98" y="195"/>
                      <a:pt x="96" y="192"/>
                      <a:pt x="100" y="191"/>
                    </a:cubicBezTo>
                    <a:cubicBezTo>
                      <a:pt x="104" y="191"/>
                      <a:pt x="105" y="193"/>
                      <a:pt x="107" y="191"/>
                    </a:cubicBezTo>
                    <a:cubicBezTo>
                      <a:pt x="110" y="189"/>
                      <a:pt x="111" y="188"/>
                      <a:pt x="107" y="187"/>
                    </a:cubicBezTo>
                    <a:cubicBezTo>
                      <a:pt x="103" y="186"/>
                      <a:pt x="105" y="188"/>
                      <a:pt x="101" y="186"/>
                    </a:cubicBezTo>
                    <a:cubicBezTo>
                      <a:pt x="98" y="183"/>
                      <a:pt x="97" y="183"/>
                      <a:pt x="96" y="182"/>
                    </a:cubicBezTo>
                    <a:cubicBezTo>
                      <a:pt x="96" y="181"/>
                      <a:pt x="96" y="181"/>
                      <a:pt x="97" y="180"/>
                    </a:cubicBezTo>
                    <a:cubicBezTo>
                      <a:pt x="99" y="177"/>
                      <a:pt x="99" y="177"/>
                      <a:pt x="99" y="177"/>
                    </a:cubicBezTo>
                    <a:cubicBezTo>
                      <a:pt x="99" y="177"/>
                      <a:pt x="99" y="177"/>
                      <a:pt x="98" y="177"/>
                    </a:cubicBezTo>
                    <a:cubicBezTo>
                      <a:pt x="98" y="175"/>
                      <a:pt x="100" y="173"/>
                      <a:pt x="100" y="171"/>
                    </a:cubicBezTo>
                    <a:cubicBezTo>
                      <a:pt x="100" y="170"/>
                      <a:pt x="99" y="169"/>
                      <a:pt x="98" y="169"/>
                    </a:cubicBezTo>
                    <a:cubicBezTo>
                      <a:pt x="97" y="169"/>
                      <a:pt x="98" y="169"/>
                      <a:pt x="96" y="169"/>
                    </a:cubicBezTo>
                    <a:cubicBezTo>
                      <a:pt x="96" y="168"/>
                      <a:pt x="95" y="168"/>
                      <a:pt x="95" y="167"/>
                    </a:cubicBezTo>
                    <a:cubicBezTo>
                      <a:pt x="94" y="166"/>
                      <a:pt x="94" y="166"/>
                      <a:pt x="94" y="166"/>
                    </a:cubicBezTo>
                    <a:cubicBezTo>
                      <a:pt x="90" y="166"/>
                      <a:pt x="90" y="166"/>
                      <a:pt x="90" y="166"/>
                    </a:cubicBezTo>
                    <a:cubicBezTo>
                      <a:pt x="89" y="162"/>
                      <a:pt x="89" y="162"/>
                      <a:pt x="89" y="162"/>
                    </a:cubicBezTo>
                    <a:cubicBezTo>
                      <a:pt x="89" y="162"/>
                      <a:pt x="92" y="163"/>
                      <a:pt x="93" y="163"/>
                    </a:cubicBezTo>
                    <a:cubicBezTo>
                      <a:pt x="94" y="163"/>
                      <a:pt x="98" y="160"/>
                      <a:pt x="98" y="160"/>
                    </a:cubicBezTo>
                    <a:cubicBezTo>
                      <a:pt x="98" y="160"/>
                      <a:pt x="96" y="159"/>
                      <a:pt x="95" y="159"/>
                    </a:cubicBezTo>
                    <a:cubicBezTo>
                      <a:pt x="94" y="159"/>
                      <a:pt x="94" y="156"/>
                      <a:pt x="94" y="156"/>
                    </a:cubicBezTo>
                    <a:cubicBezTo>
                      <a:pt x="91" y="154"/>
                      <a:pt x="91" y="154"/>
                      <a:pt x="91" y="154"/>
                    </a:cubicBezTo>
                    <a:cubicBezTo>
                      <a:pt x="87" y="153"/>
                      <a:pt x="87" y="153"/>
                      <a:pt x="87" y="153"/>
                    </a:cubicBezTo>
                    <a:cubicBezTo>
                      <a:pt x="87" y="153"/>
                      <a:pt x="86" y="152"/>
                      <a:pt x="85" y="152"/>
                    </a:cubicBezTo>
                    <a:cubicBezTo>
                      <a:pt x="85" y="151"/>
                      <a:pt x="85" y="150"/>
                      <a:pt x="85" y="150"/>
                    </a:cubicBezTo>
                    <a:cubicBezTo>
                      <a:pt x="86" y="149"/>
                      <a:pt x="86" y="149"/>
                      <a:pt x="86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89" y="144"/>
                      <a:pt x="89" y="144"/>
                      <a:pt x="89" y="144"/>
                    </a:cubicBezTo>
                    <a:cubicBezTo>
                      <a:pt x="89" y="141"/>
                      <a:pt x="89" y="141"/>
                      <a:pt x="89" y="141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1"/>
                      <a:pt x="83" y="143"/>
                      <a:pt x="81" y="141"/>
                    </a:cubicBezTo>
                    <a:cubicBezTo>
                      <a:pt x="79" y="140"/>
                      <a:pt x="80" y="141"/>
                      <a:pt x="78" y="142"/>
                    </a:cubicBezTo>
                    <a:cubicBezTo>
                      <a:pt x="77" y="142"/>
                      <a:pt x="75" y="144"/>
                      <a:pt x="75" y="144"/>
                    </a:cubicBezTo>
                    <a:cubicBezTo>
                      <a:pt x="75" y="144"/>
                      <a:pt x="74" y="145"/>
                      <a:pt x="72" y="145"/>
                    </a:cubicBezTo>
                    <a:cubicBezTo>
                      <a:pt x="71" y="145"/>
                      <a:pt x="71" y="142"/>
                      <a:pt x="71" y="142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2" y="137"/>
                      <a:pt x="62" y="137"/>
                      <a:pt x="62" y="137"/>
                    </a:cubicBezTo>
                    <a:cubicBezTo>
                      <a:pt x="56" y="137"/>
                      <a:pt x="56" y="137"/>
                      <a:pt x="56" y="137"/>
                    </a:cubicBezTo>
                    <a:cubicBezTo>
                      <a:pt x="54" y="136"/>
                      <a:pt x="54" y="136"/>
                      <a:pt x="54" y="136"/>
                    </a:cubicBezTo>
                    <a:cubicBezTo>
                      <a:pt x="52" y="134"/>
                      <a:pt x="52" y="134"/>
                      <a:pt x="52" y="134"/>
                    </a:cubicBezTo>
                    <a:cubicBezTo>
                      <a:pt x="52" y="134"/>
                      <a:pt x="51" y="132"/>
                      <a:pt x="50" y="132"/>
                    </a:cubicBezTo>
                    <a:cubicBezTo>
                      <a:pt x="48" y="131"/>
                      <a:pt x="48" y="132"/>
                      <a:pt x="47" y="132"/>
                    </a:cubicBezTo>
                    <a:cubicBezTo>
                      <a:pt x="46" y="132"/>
                      <a:pt x="46" y="132"/>
                      <a:pt x="43" y="132"/>
                    </a:cubicBezTo>
                    <a:cubicBezTo>
                      <a:pt x="41" y="132"/>
                      <a:pt x="41" y="130"/>
                      <a:pt x="41" y="130"/>
                    </a:cubicBezTo>
                    <a:cubicBezTo>
                      <a:pt x="41" y="130"/>
                      <a:pt x="42" y="128"/>
                      <a:pt x="42" y="127"/>
                    </a:cubicBezTo>
                    <a:cubicBezTo>
                      <a:pt x="42" y="127"/>
                      <a:pt x="44" y="127"/>
                      <a:pt x="44" y="127"/>
                    </a:cubicBezTo>
                    <a:cubicBezTo>
                      <a:pt x="45" y="126"/>
                      <a:pt x="48" y="125"/>
                      <a:pt x="50" y="125"/>
                    </a:cubicBezTo>
                    <a:cubicBezTo>
                      <a:pt x="51" y="125"/>
                      <a:pt x="51" y="125"/>
                      <a:pt x="53" y="124"/>
                    </a:cubicBezTo>
                    <a:cubicBezTo>
                      <a:pt x="54" y="124"/>
                      <a:pt x="54" y="123"/>
                      <a:pt x="54" y="123"/>
                    </a:cubicBezTo>
                    <a:cubicBezTo>
                      <a:pt x="54" y="123"/>
                      <a:pt x="54" y="119"/>
                      <a:pt x="54" y="119"/>
                    </a:cubicBezTo>
                    <a:cubicBezTo>
                      <a:pt x="54" y="118"/>
                      <a:pt x="54" y="118"/>
                      <a:pt x="55" y="118"/>
                    </a:cubicBezTo>
                    <a:cubicBezTo>
                      <a:pt x="55" y="117"/>
                      <a:pt x="55" y="116"/>
                      <a:pt x="55" y="116"/>
                    </a:cubicBezTo>
                    <a:cubicBezTo>
                      <a:pt x="55" y="116"/>
                      <a:pt x="54" y="114"/>
                      <a:pt x="54" y="113"/>
                    </a:cubicBezTo>
                    <a:cubicBezTo>
                      <a:pt x="53" y="111"/>
                      <a:pt x="52" y="112"/>
                      <a:pt x="52" y="112"/>
                    </a:cubicBezTo>
                    <a:cubicBezTo>
                      <a:pt x="50" y="112"/>
                      <a:pt x="50" y="112"/>
                      <a:pt x="50" y="112"/>
                    </a:cubicBezTo>
                    <a:cubicBezTo>
                      <a:pt x="50" y="112"/>
                      <a:pt x="47" y="112"/>
                      <a:pt x="47" y="111"/>
                    </a:cubicBezTo>
                    <a:cubicBezTo>
                      <a:pt x="46" y="111"/>
                      <a:pt x="44" y="111"/>
                      <a:pt x="44" y="111"/>
                    </a:cubicBezTo>
                    <a:cubicBezTo>
                      <a:pt x="41" y="108"/>
                      <a:pt x="41" y="108"/>
                      <a:pt x="41" y="108"/>
                    </a:cubicBezTo>
                    <a:cubicBezTo>
                      <a:pt x="41" y="108"/>
                      <a:pt x="39" y="108"/>
                      <a:pt x="37" y="108"/>
                    </a:cubicBezTo>
                    <a:cubicBezTo>
                      <a:pt x="35" y="107"/>
                      <a:pt x="33" y="106"/>
                      <a:pt x="33" y="106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4" y="99"/>
                      <a:pt x="24" y="99"/>
                      <a:pt x="24" y="99"/>
                    </a:cubicBezTo>
                    <a:cubicBezTo>
                      <a:pt x="24" y="99"/>
                      <a:pt x="21" y="95"/>
                      <a:pt x="21" y="94"/>
                    </a:cubicBezTo>
                    <a:cubicBezTo>
                      <a:pt x="21" y="94"/>
                      <a:pt x="21" y="94"/>
                      <a:pt x="22" y="93"/>
                    </a:cubicBezTo>
                    <a:cubicBezTo>
                      <a:pt x="22" y="93"/>
                      <a:pt x="22" y="92"/>
                      <a:pt x="23" y="91"/>
                    </a:cubicBezTo>
                    <a:cubicBezTo>
                      <a:pt x="23" y="90"/>
                      <a:pt x="24" y="89"/>
                      <a:pt x="24" y="88"/>
                    </a:cubicBezTo>
                    <a:cubicBezTo>
                      <a:pt x="24" y="88"/>
                      <a:pt x="25" y="87"/>
                      <a:pt x="26" y="87"/>
                    </a:cubicBezTo>
                    <a:cubicBezTo>
                      <a:pt x="27" y="87"/>
                      <a:pt x="28" y="86"/>
                      <a:pt x="28" y="86"/>
                    </a:cubicBezTo>
                    <a:cubicBezTo>
                      <a:pt x="28" y="85"/>
                      <a:pt x="28" y="84"/>
                      <a:pt x="29" y="83"/>
                    </a:cubicBezTo>
                    <a:cubicBezTo>
                      <a:pt x="29" y="82"/>
                      <a:pt x="27" y="83"/>
                      <a:pt x="26" y="82"/>
                    </a:cubicBezTo>
                    <a:cubicBezTo>
                      <a:pt x="25" y="82"/>
                      <a:pt x="25" y="82"/>
                      <a:pt x="24" y="83"/>
                    </a:cubicBezTo>
                    <a:cubicBezTo>
                      <a:pt x="23" y="83"/>
                      <a:pt x="22" y="81"/>
                      <a:pt x="22" y="81"/>
                    </a:cubicBezTo>
                    <a:cubicBezTo>
                      <a:pt x="22" y="80"/>
                      <a:pt x="20" y="80"/>
                      <a:pt x="19" y="79"/>
                    </a:cubicBezTo>
                    <a:cubicBezTo>
                      <a:pt x="18" y="79"/>
                      <a:pt x="18" y="79"/>
                      <a:pt x="18" y="78"/>
                    </a:cubicBezTo>
                    <a:cubicBezTo>
                      <a:pt x="17" y="77"/>
                      <a:pt x="18" y="77"/>
                      <a:pt x="17" y="77"/>
                    </a:cubicBezTo>
                    <a:cubicBezTo>
                      <a:pt x="17" y="76"/>
                      <a:pt x="16" y="76"/>
                      <a:pt x="16" y="76"/>
                    </a:cubicBezTo>
                    <a:cubicBezTo>
                      <a:pt x="16" y="76"/>
                      <a:pt x="15" y="78"/>
                      <a:pt x="14" y="78"/>
                    </a:cubicBezTo>
                    <a:cubicBezTo>
                      <a:pt x="13" y="78"/>
                      <a:pt x="12" y="77"/>
                      <a:pt x="12" y="77"/>
                    </a:cubicBezTo>
                    <a:cubicBezTo>
                      <a:pt x="11" y="77"/>
                      <a:pt x="10" y="77"/>
                      <a:pt x="9" y="78"/>
                    </a:cubicBezTo>
                    <a:cubicBezTo>
                      <a:pt x="9" y="78"/>
                      <a:pt x="7" y="77"/>
                      <a:pt x="7" y="77"/>
                    </a:cubicBezTo>
                    <a:cubicBezTo>
                      <a:pt x="7" y="76"/>
                      <a:pt x="4" y="76"/>
                      <a:pt x="4" y="76"/>
                    </a:cubicBezTo>
                    <a:cubicBezTo>
                      <a:pt x="4" y="76"/>
                      <a:pt x="4" y="77"/>
                      <a:pt x="3" y="77"/>
                    </a:cubicBezTo>
                    <a:cubicBezTo>
                      <a:pt x="2" y="78"/>
                      <a:pt x="1" y="77"/>
                      <a:pt x="1" y="77"/>
                    </a:cubicBezTo>
                    <a:cubicBezTo>
                      <a:pt x="0" y="77"/>
                      <a:pt x="0" y="76"/>
                      <a:pt x="0" y="75"/>
                    </a:cubicBezTo>
                    <a:close/>
                    <a:moveTo>
                      <a:pt x="10" y="182"/>
                    </a:moveTo>
                    <a:cubicBezTo>
                      <a:pt x="10" y="182"/>
                      <a:pt x="10" y="182"/>
                      <a:pt x="10" y="182"/>
                    </a:cubicBezTo>
                    <a:cubicBezTo>
                      <a:pt x="10" y="185"/>
                      <a:pt x="10" y="185"/>
                      <a:pt x="10" y="185"/>
                    </a:cubicBezTo>
                    <a:cubicBezTo>
                      <a:pt x="16" y="187"/>
                      <a:pt x="16" y="187"/>
                      <a:pt x="16" y="187"/>
                    </a:cubicBezTo>
                    <a:cubicBezTo>
                      <a:pt x="20" y="190"/>
                      <a:pt x="20" y="190"/>
                      <a:pt x="20" y="190"/>
                    </a:cubicBezTo>
                    <a:cubicBezTo>
                      <a:pt x="20" y="190"/>
                      <a:pt x="22" y="195"/>
                      <a:pt x="22" y="196"/>
                    </a:cubicBezTo>
                    <a:cubicBezTo>
                      <a:pt x="22" y="198"/>
                      <a:pt x="25" y="198"/>
                      <a:pt x="26" y="198"/>
                    </a:cubicBezTo>
                    <a:cubicBezTo>
                      <a:pt x="26" y="198"/>
                      <a:pt x="30" y="199"/>
                      <a:pt x="30" y="199"/>
                    </a:cubicBezTo>
                    <a:cubicBezTo>
                      <a:pt x="30" y="199"/>
                      <a:pt x="32" y="201"/>
                      <a:pt x="33" y="202"/>
                    </a:cubicBezTo>
                    <a:cubicBezTo>
                      <a:pt x="33" y="203"/>
                      <a:pt x="33" y="205"/>
                      <a:pt x="33" y="205"/>
                    </a:cubicBezTo>
                    <a:cubicBezTo>
                      <a:pt x="37" y="209"/>
                      <a:pt x="37" y="209"/>
                      <a:pt x="37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44" y="209"/>
                      <a:pt x="51" y="215"/>
                      <a:pt x="52" y="216"/>
                    </a:cubicBezTo>
                    <a:cubicBezTo>
                      <a:pt x="52" y="217"/>
                      <a:pt x="56" y="221"/>
                      <a:pt x="56" y="221"/>
                    </a:cubicBezTo>
                    <a:cubicBezTo>
                      <a:pt x="56" y="221"/>
                      <a:pt x="63" y="221"/>
                      <a:pt x="64" y="221"/>
                    </a:cubicBezTo>
                    <a:cubicBezTo>
                      <a:pt x="64" y="221"/>
                      <a:pt x="71" y="221"/>
                      <a:pt x="71" y="221"/>
                    </a:cubicBezTo>
                    <a:cubicBezTo>
                      <a:pt x="76" y="223"/>
                      <a:pt x="76" y="223"/>
                      <a:pt x="76" y="223"/>
                    </a:cubicBezTo>
                    <a:cubicBezTo>
                      <a:pt x="81" y="222"/>
                      <a:pt x="81" y="222"/>
                      <a:pt x="81" y="222"/>
                    </a:cubicBezTo>
                    <a:cubicBezTo>
                      <a:pt x="92" y="219"/>
                      <a:pt x="92" y="219"/>
                      <a:pt x="92" y="219"/>
                    </a:cubicBezTo>
                    <a:cubicBezTo>
                      <a:pt x="92" y="219"/>
                      <a:pt x="89" y="217"/>
                      <a:pt x="89" y="217"/>
                    </a:cubicBezTo>
                    <a:cubicBezTo>
                      <a:pt x="89" y="216"/>
                      <a:pt x="85" y="211"/>
                      <a:pt x="85" y="211"/>
                    </a:cubicBezTo>
                    <a:cubicBezTo>
                      <a:pt x="85" y="211"/>
                      <a:pt x="79" y="204"/>
                      <a:pt x="78" y="204"/>
                    </a:cubicBezTo>
                    <a:cubicBezTo>
                      <a:pt x="78" y="203"/>
                      <a:pt x="77" y="202"/>
                      <a:pt x="77" y="201"/>
                    </a:cubicBezTo>
                    <a:cubicBezTo>
                      <a:pt x="77" y="199"/>
                      <a:pt x="78" y="198"/>
                      <a:pt x="78" y="197"/>
                    </a:cubicBezTo>
                    <a:cubicBezTo>
                      <a:pt x="79" y="196"/>
                      <a:pt x="79" y="194"/>
                      <a:pt x="79" y="194"/>
                    </a:cubicBezTo>
                    <a:cubicBezTo>
                      <a:pt x="79" y="194"/>
                      <a:pt x="76" y="194"/>
                      <a:pt x="74" y="194"/>
                    </a:cubicBezTo>
                    <a:cubicBezTo>
                      <a:pt x="73" y="194"/>
                      <a:pt x="71" y="195"/>
                      <a:pt x="69" y="195"/>
                    </a:cubicBezTo>
                    <a:cubicBezTo>
                      <a:pt x="68" y="195"/>
                      <a:pt x="66" y="194"/>
                      <a:pt x="66" y="194"/>
                    </a:cubicBezTo>
                    <a:cubicBezTo>
                      <a:pt x="65" y="194"/>
                      <a:pt x="65" y="191"/>
                      <a:pt x="65" y="191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5" y="184"/>
                      <a:pt x="65" y="184"/>
                      <a:pt x="65" y="184"/>
                    </a:cubicBezTo>
                    <a:cubicBezTo>
                      <a:pt x="61" y="180"/>
                      <a:pt x="61" y="180"/>
                      <a:pt x="61" y="180"/>
                    </a:cubicBezTo>
                    <a:cubicBezTo>
                      <a:pt x="61" y="180"/>
                      <a:pt x="54" y="183"/>
                      <a:pt x="53" y="183"/>
                    </a:cubicBezTo>
                    <a:cubicBezTo>
                      <a:pt x="52" y="183"/>
                      <a:pt x="48" y="188"/>
                      <a:pt x="47" y="188"/>
                    </a:cubicBezTo>
                    <a:cubicBezTo>
                      <a:pt x="47" y="188"/>
                      <a:pt x="44" y="185"/>
                      <a:pt x="44" y="185"/>
                    </a:cubicBezTo>
                    <a:cubicBezTo>
                      <a:pt x="36" y="183"/>
                      <a:pt x="36" y="183"/>
                      <a:pt x="36" y="183"/>
                    </a:cubicBezTo>
                    <a:cubicBezTo>
                      <a:pt x="36" y="183"/>
                      <a:pt x="35" y="185"/>
                      <a:pt x="34" y="186"/>
                    </a:cubicBezTo>
                    <a:cubicBezTo>
                      <a:pt x="33" y="187"/>
                      <a:pt x="32" y="186"/>
                      <a:pt x="32" y="185"/>
                    </a:cubicBezTo>
                    <a:cubicBezTo>
                      <a:pt x="31" y="183"/>
                      <a:pt x="33" y="180"/>
                      <a:pt x="33" y="180"/>
                    </a:cubicBezTo>
                    <a:cubicBezTo>
                      <a:pt x="27" y="177"/>
                      <a:pt x="27" y="177"/>
                      <a:pt x="27" y="177"/>
                    </a:cubicBezTo>
                    <a:cubicBezTo>
                      <a:pt x="23" y="175"/>
                      <a:pt x="23" y="175"/>
                      <a:pt x="23" y="175"/>
                    </a:cubicBezTo>
                    <a:cubicBezTo>
                      <a:pt x="18" y="180"/>
                      <a:pt x="18" y="180"/>
                      <a:pt x="18" y="180"/>
                    </a:cubicBezTo>
                    <a:cubicBezTo>
                      <a:pt x="18" y="180"/>
                      <a:pt x="11" y="181"/>
                      <a:pt x="10" y="182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221">
                <a:extLst>
                  <a:ext uri="{FF2B5EF4-FFF2-40B4-BE49-F238E27FC236}">
                    <a16:creationId xmlns:a16="http://schemas.microsoft.com/office/drawing/2014/main" id="{0D5A05C4-5205-5B45-A5A6-2107577CB6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92395" y="4053574"/>
                <a:ext cx="858580" cy="423207"/>
              </a:xfrm>
              <a:custGeom>
                <a:avLst/>
                <a:gdLst>
                  <a:gd name="T0" fmla="*/ 196 w 279"/>
                  <a:gd name="T1" fmla="*/ 4 h 142"/>
                  <a:gd name="T2" fmla="*/ 219 w 279"/>
                  <a:gd name="T3" fmla="*/ 5 h 142"/>
                  <a:gd name="T4" fmla="*/ 249 w 279"/>
                  <a:gd name="T5" fmla="*/ 8 h 142"/>
                  <a:gd name="T6" fmla="*/ 268 w 279"/>
                  <a:gd name="T7" fmla="*/ 17 h 142"/>
                  <a:gd name="T8" fmla="*/ 266 w 279"/>
                  <a:gd name="T9" fmla="*/ 29 h 142"/>
                  <a:gd name="T10" fmla="*/ 271 w 279"/>
                  <a:gd name="T11" fmla="*/ 39 h 142"/>
                  <a:gd name="T12" fmla="*/ 277 w 279"/>
                  <a:gd name="T13" fmla="*/ 56 h 142"/>
                  <a:gd name="T14" fmla="*/ 259 w 279"/>
                  <a:gd name="T15" fmla="*/ 63 h 142"/>
                  <a:gd name="T16" fmla="*/ 260 w 279"/>
                  <a:gd name="T17" fmla="*/ 82 h 142"/>
                  <a:gd name="T18" fmla="*/ 255 w 279"/>
                  <a:gd name="T19" fmla="*/ 104 h 142"/>
                  <a:gd name="T20" fmla="*/ 238 w 279"/>
                  <a:gd name="T21" fmla="*/ 121 h 142"/>
                  <a:gd name="T22" fmla="*/ 206 w 279"/>
                  <a:gd name="T23" fmla="*/ 128 h 142"/>
                  <a:gd name="T24" fmla="*/ 191 w 279"/>
                  <a:gd name="T25" fmla="*/ 142 h 142"/>
                  <a:gd name="T26" fmla="*/ 146 w 279"/>
                  <a:gd name="T27" fmla="*/ 138 h 142"/>
                  <a:gd name="T28" fmla="*/ 104 w 279"/>
                  <a:gd name="T29" fmla="*/ 126 h 142"/>
                  <a:gd name="T30" fmla="*/ 94 w 279"/>
                  <a:gd name="T31" fmla="*/ 112 h 142"/>
                  <a:gd name="T32" fmla="*/ 60 w 279"/>
                  <a:gd name="T33" fmla="*/ 121 h 142"/>
                  <a:gd name="T34" fmla="*/ 39 w 279"/>
                  <a:gd name="T35" fmla="*/ 126 h 142"/>
                  <a:gd name="T36" fmla="*/ 37 w 279"/>
                  <a:gd name="T37" fmla="*/ 118 h 142"/>
                  <a:gd name="T38" fmla="*/ 31 w 279"/>
                  <a:gd name="T39" fmla="*/ 120 h 142"/>
                  <a:gd name="T40" fmla="*/ 26 w 279"/>
                  <a:gd name="T41" fmla="*/ 124 h 142"/>
                  <a:gd name="T42" fmla="*/ 17 w 279"/>
                  <a:gd name="T43" fmla="*/ 120 h 142"/>
                  <a:gd name="T44" fmla="*/ 2 w 279"/>
                  <a:gd name="T45" fmla="*/ 114 h 142"/>
                  <a:gd name="T46" fmla="*/ 2 w 279"/>
                  <a:gd name="T47" fmla="*/ 113 h 142"/>
                  <a:gd name="T48" fmla="*/ 4 w 279"/>
                  <a:gd name="T49" fmla="*/ 113 h 142"/>
                  <a:gd name="T50" fmla="*/ 5 w 279"/>
                  <a:gd name="T51" fmla="*/ 112 h 142"/>
                  <a:gd name="T52" fmla="*/ 4 w 279"/>
                  <a:gd name="T53" fmla="*/ 111 h 142"/>
                  <a:gd name="T54" fmla="*/ 4 w 279"/>
                  <a:gd name="T55" fmla="*/ 110 h 142"/>
                  <a:gd name="T56" fmla="*/ 3 w 279"/>
                  <a:gd name="T57" fmla="*/ 109 h 142"/>
                  <a:gd name="T58" fmla="*/ 3 w 279"/>
                  <a:gd name="T59" fmla="*/ 108 h 142"/>
                  <a:gd name="T60" fmla="*/ 2 w 279"/>
                  <a:gd name="T61" fmla="*/ 106 h 142"/>
                  <a:gd name="T62" fmla="*/ 2 w 279"/>
                  <a:gd name="T63" fmla="*/ 104 h 142"/>
                  <a:gd name="T64" fmla="*/ 7 w 279"/>
                  <a:gd name="T65" fmla="*/ 94 h 142"/>
                  <a:gd name="T66" fmla="*/ 6 w 279"/>
                  <a:gd name="T67" fmla="*/ 91 h 142"/>
                  <a:gd name="T68" fmla="*/ 6 w 279"/>
                  <a:gd name="T69" fmla="*/ 91 h 142"/>
                  <a:gd name="T70" fmla="*/ 6 w 279"/>
                  <a:gd name="T71" fmla="*/ 90 h 142"/>
                  <a:gd name="T72" fmla="*/ 6 w 279"/>
                  <a:gd name="T73" fmla="*/ 90 h 142"/>
                  <a:gd name="T74" fmla="*/ 23 w 279"/>
                  <a:gd name="T75" fmla="*/ 94 h 142"/>
                  <a:gd name="T76" fmla="*/ 32 w 279"/>
                  <a:gd name="T77" fmla="*/ 101 h 142"/>
                  <a:gd name="T78" fmla="*/ 38 w 279"/>
                  <a:gd name="T79" fmla="*/ 88 h 142"/>
                  <a:gd name="T80" fmla="*/ 55 w 279"/>
                  <a:gd name="T81" fmla="*/ 95 h 142"/>
                  <a:gd name="T82" fmla="*/ 73 w 279"/>
                  <a:gd name="T83" fmla="*/ 88 h 142"/>
                  <a:gd name="T84" fmla="*/ 95 w 279"/>
                  <a:gd name="T85" fmla="*/ 82 h 142"/>
                  <a:gd name="T86" fmla="*/ 110 w 279"/>
                  <a:gd name="T87" fmla="*/ 80 h 142"/>
                  <a:gd name="T88" fmla="*/ 123 w 279"/>
                  <a:gd name="T89" fmla="*/ 85 h 142"/>
                  <a:gd name="T90" fmla="*/ 130 w 279"/>
                  <a:gd name="T91" fmla="*/ 76 h 142"/>
                  <a:gd name="T92" fmla="*/ 123 w 279"/>
                  <a:gd name="T93" fmla="*/ 62 h 142"/>
                  <a:gd name="T94" fmla="*/ 126 w 279"/>
                  <a:gd name="T95" fmla="*/ 48 h 142"/>
                  <a:gd name="T96" fmla="*/ 141 w 279"/>
                  <a:gd name="T97" fmla="*/ 38 h 142"/>
                  <a:gd name="T98" fmla="*/ 152 w 279"/>
                  <a:gd name="T99" fmla="*/ 29 h 142"/>
                  <a:gd name="T100" fmla="*/ 160 w 279"/>
                  <a:gd name="T101" fmla="*/ 20 h 142"/>
                  <a:gd name="T102" fmla="*/ 183 w 279"/>
                  <a:gd name="T103" fmla="*/ 25 h 142"/>
                  <a:gd name="T104" fmla="*/ 1 w 279"/>
                  <a:gd name="T105" fmla="*/ 114 h 142"/>
                  <a:gd name="T106" fmla="*/ 1 w 279"/>
                  <a:gd name="T107" fmla="*/ 114 h 142"/>
                  <a:gd name="T108" fmla="*/ 2 w 279"/>
                  <a:gd name="T109" fmla="*/ 11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142">
                    <a:moveTo>
                      <a:pt x="187" y="24"/>
                    </a:moveTo>
                    <a:cubicBezTo>
                      <a:pt x="187" y="24"/>
                      <a:pt x="187" y="18"/>
                      <a:pt x="188" y="18"/>
                    </a:cubicBezTo>
                    <a:cubicBezTo>
                      <a:pt x="189" y="18"/>
                      <a:pt x="191" y="15"/>
                      <a:pt x="191" y="15"/>
                    </a:cubicBezTo>
                    <a:cubicBezTo>
                      <a:pt x="194" y="14"/>
                      <a:pt x="194" y="14"/>
                      <a:pt x="194" y="14"/>
                    </a:cubicBezTo>
                    <a:cubicBezTo>
                      <a:pt x="194" y="14"/>
                      <a:pt x="196" y="12"/>
                      <a:pt x="196" y="10"/>
                    </a:cubicBezTo>
                    <a:cubicBezTo>
                      <a:pt x="195" y="9"/>
                      <a:pt x="196" y="4"/>
                      <a:pt x="196" y="4"/>
                    </a:cubicBezTo>
                    <a:cubicBezTo>
                      <a:pt x="196" y="4"/>
                      <a:pt x="195" y="1"/>
                      <a:pt x="196" y="1"/>
                    </a:cubicBezTo>
                    <a:cubicBezTo>
                      <a:pt x="198" y="0"/>
                      <a:pt x="201" y="2"/>
                      <a:pt x="201" y="2"/>
                    </a:cubicBezTo>
                    <a:cubicBezTo>
                      <a:pt x="206" y="3"/>
                      <a:pt x="206" y="3"/>
                      <a:pt x="206" y="3"/>
                    </a:cubicBezTo>
                    <a:cubicBezTo>
                      <a:pt x="206" y="3"/>
                      <a:pt x="208" y="3"/>
                      <a:pt x="209" y="3"/>
                    </a:cubicBezTo>
                    <a:cubicBezTo>
                      <a:pt x="210" y="3"/>
                      <a:pt x="214" y="4"/>
                      <a:pt x="214" y="4"/>
                    </a:cubicBezTo>
                    <a:cubicBezTo>
                      <a:pt x="214" y="4"/>
                      <a:pt x="218" y="5"/>
                      <a:pt x="219" y="5"/>
                    </a:cubicBezTo>
                    <a:cubicBezTo>
                      <a:pt x="220" y="5"/>
                      <a:pt x="224" y="5"/>
                      <a:pt x="224" y="5"/>
                    </a:cubicBezTo>
                    <a:cubicBezTo>
                      <a:pt x="226" y="6"/>
                      <a:pt x="226" y="6"/>
                      <a:pt x="226" y="6"/>
                    </a:cubicBezTo>
                    <a:cubicBezTo>
                      <a:pt x="233" y="9"/>
                      <a:pt x="233" y="9"/>
                      <a:pt x="233" y="9"/>
                    </a:cubicBezTo>
                    <a:cubicBezTo>
                      <a:pt x="237" y="11"/>
                      <a:pt x="237" y="11"/>
                      <a:pt x="237" y="11"/>
                    </a:cubicBezTo>
                    <a:cubicBezTo>
                      <a:pt x="248" y="12"/>
                      <a:pt x="248" y="12"/>
                      <a:pt x="248" y="12"/>
                    </a:cubicBezTo>
                    <a:cubicBezTo>
                      <a:pt x="249" y="8"/>
                      <a:pt x="249" y="8"/>
                      <a:pt x="249" y="8"/>
                    </a:cubicBezTo>
                    <a:cubicBezTo>
                      <a:pt x="249" y="8"/>
                      <a:pt x="253" y="7"/>
                      <a:pt x="253" y="8"/>
                    </a:cubicBezTo>
                    <a:cubicBezTo>
                      <a:pt x="254" y="8"/>
                      <a:pt x="256" y="10"/>
                      <a:pt x="259" y="11"/>
                    </a:cubicBezTo>
                    <a:cubicBezTo>
                      <a:pt x="262" y="11"/>
                      <a:pt x="265" y="10"/>
                      <a:pt x="265" y="10"/>
                    </a:cubicBezTo>
                    <a:cubicBezTo>
                      <a:pt x="267" y="16"/>
                      <a:pt x="267" y="16"/>
                      <a:pt x="267" y="16"/>
                    </a:cubicBezTo>
                    <a:cubicBezTo>
                      <a:pt x="269" y="17"/>
                      <a:pt x="269" y="17"/>
                      <a:pt x="269" y="17"/>
                    </a:cubicBezTo>
                    <a:cubicBezTo>
                      <a:pt x="268" y="17"/>
                      <a:pt x="268" y="17"/>
                      <a:pt x="268" y="17"/>
                    </a:cubicBezTo>
                    <a:cubicBezTo>
                      <a:pt x="268" y="20"/>
                      <a:pt x="268" y="20"/>
                      <a:pt x="268" y="20"/>
                    </a:cubicBezTo>
                    <a:cubicBezTo>
                      <a:pt x="269" y="21"/>
                      <a:pt x="269" y="21"/>
                      <a:pt x="269" y="21"/>
                    </a:cubicBezTo>
                    <a:cubicBezTo>
                      <a:pt x="269" y="21"/>
                      <a:pt x="268" y="23"/>
                      <a:pt x="268" y="23"/>
                    </a:cubicBezTo>
                    <a:cubicBezTo>
                      <a:pt x="268" y="23"/>
                      <a:pt x="268" y="25"/>
                      <a:pt x="268" y="25"/>
                    </a:cubicBezTo>
                    <a:cubicBezTo>
                      <a:pt x="266" y="27"/>
                      <a:pt x="266" y="27"/>
                      <a:pt x="266" y="27"/>
                    </a:cubicBezTo>
                    <a:cubicBezTo>
                      <a:pt x="266" y="29"/>
                      <a:pt x="266" y="29"/>
                      <a:pt x="266" y="29"/>
                    </a:cubicBezTo>
                    <a:cubicBezTo>
                      <a:pt x="266" y="29"/>
                      <a:pt x="266" y="32"/>
                      <a:pt x="266" y="32"/>
                    </a:cubicBezTo>
                    <a:cubicBezTo>
                      <a:pt x="266" y="32"/>
                      <a:pt x="267" y="33"/>
                      <a:pt x="268" y="33"/>
                    </a:cubicBezTo>
                    <a:cubicBezTo>
                      <a:pt x="268" y="33"/>
                      <a:pt x="268" y="34"/>
                      <a:pt x="268" y="34"/>
                    </a:cubicBezTo>
                    <a:cubicBezTo>
                      <a:pt x="268" y="34"/>
                      <a:pt x="269" y="35"/>
                      <a:pt x="270" y="36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70" y="36"/>
                      <a:pt x="271" y="38"/>
                      <a:pt x="271" y="39"/>
                    </a:cubicBezTo>
                    <a:cubicBezTo>
                      <a:pt x="272" y="40"/>
                      <a:pt x="272" y="41"/>
                      <a:pt x="272" y="41"/>
                    </a:cubicBezTo>
                    <a:cubicBezTo>
                      <a:pt x="272" y="41"/>
                      <a:pt x="273" y="43"/>
                      <a:pt x="274" y="43"/>
                    </a:cubicBezTo>
                    <a:cubicBezTo>
                      <a:pt x="274" y="43"/>
                      <a:pt x="275" y="43"/>
                      <a:pt x="276" y="43"/>
                    </a:cubicBezTo>
                    <a:cubicBezTo>
                      <a:pt x="276" y="43"/>
                      <a:pt x="277" y="43"/>
                      <a:pt x="277" y="43"/>
                    </a:cubicBezTo>
                    <a:cubicBezTo>
                      <a:pt x="277" y="44"/>
                      <a:pt x="276" y="50"/>
                      <a:pt x="276" y="50"/>
                    </a:cubicBezTo>
                    <a:cubicBezTo>
                      <a:pt x="277" y="56"/>
                      <a:pt x="277" y="56"/>
                      <a:pt x="277" y="56"/>
                    </a:cubicBezTo>
                    <a:cubicBezTo>
                      <a:pt x="277" y="56"/>
                      <a:pt x="276" y="59"/>
                      <a:pt x="276" y="60"/>
                    </a:cubicBezTo>
                    <a:cubicBezTo>
                      <a:pt x="277" y="62"/>
                      <a:pt x="279" y="64"/>
                      <a:pt x="276" y="65"/>
                    </a:cubicBezTo>
                    <a:cubicBezTo>
                      <a:pt x="274" y="65"/>
                      <a:pt x="271" y="67"/>
                      <a:pt x="270" y="65"/>
                    </a:cubicBezTo>
                    <a:cubicBezTo>
                      <a:pt x="270" y="65"/>
                      <a:pt x="269" y="63"/>
                      <a:pt x="269" y="66"/>
                    </a:cubicBezTo>
                    <a:cubicBezTo>
                      <a:pt x="270" y="67"/>
                      <a:pt x="267" y="66"/>
                      <a:pt x="267" y="66"/>
                    </a:cubicBezTo>
                    <a:cubicBezTo>
                      <a:pt x="259" y="63"/>
                      <a:pt x="259" y="63"/>
                      <a:pt x="259" y="63"/>
                    </a:cubicBezTo>
                    <a:cubicBezTo>
                      <a:pt x="257" y="65"/>
                      <a:pt x="257" y="65"/>
                      <a:pt x="257" y="65"/>
                    </a:cubicBezTo>
                    <a:cubicBezTo>
                      <a:pt x="253" y="68"/>
                      <a:pt x="253" y="68"/>
                      <a:pt x="253" y="68"/>
                    </a:cubicBezTo>
                    <a:cubicBezTo>
                      <a:pt x="259" y="70"/>
                      <a:pt x="259" y="70"/>
                      <a:pt x="259" y="70"/>
                    </a:cubicBezTo>
                    <a:cubicBezTo>
                      <a:pt x="261" y="70"/>
                      <a:pt x="261" y="70"/>
                      <a:pt x="261" y="70"/>
                    </a:cubicBezTo>
                    <a:cubicBezTo>
                      <a:pt x="266" y="78"/>
                      <a:pt x="266" y="78"/>
                      <a:pt x="266" y="78"/>
                    </a:cubicBezTo>
                    <a:cubicBezTo>
                      <a:pt x="260" y="82"/>
                      <a:pt x="260" y="82"/>
                      <a:pt x="260" y="82"/>
                    </a:cubicBezTo>
                    <a:cubicBezTo>
                      <a:pt x="260" y="82"/>
                      <a:pt x="257" y="84"/>
                      <a:pt x="256" y="84"/>
                    </a:cubicBezTo>
                    <a:cubicBezTo>
                      <a:pt x="255" y="84"/>
                      <a:pt x="254" y="85"/>
                      <a:pt x="254" y="85"/>
                    </a:cubicBezTo>
                    <a:cubicBezTo>
                      <a:pt x="257" y="91"/>
                      <a:pt x="257" y="91"/>
                      <a:pt x="257" y="91"/>
                    </a:cubicBezTo>
                    <a:cubicBezTo>
                      <a:pt x="257" y="93"/>
                      <a:pt x="257" y="93"/>
                      <a:pt x="257" y="93"/>
                    </a:cubicBezTo>
                    <a:cubicBezTo>
                      <a:pt x="258" y="99"/>
                      <a:pt x="258" y="99"/>
                      <a:pt x="258" y="99"/>
                    </a:cubicBezTo>
                    <a:cubicBezTo>
                      <a:pt x="255" y="104"/>
                      <a:pt x="255" y="104"/>
                      <a:pt x="255" y="104"/>
                    </a:cubicBezTo>
                    <a:cubicBezTo>
                      <a:pt x="252" y="105"/>
                      <a:pt x="252" y="105"/>
                      <a:pt x="252" y="105"/>
                    </a:cubicBezTo>
                    <a:cubicBezTo>
                      <a:pt x="249" y="112"/>
                      <a:pt x="249" y="112"/>
                      <a:pt x="249" y="112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25"/>
                      <a:pt x="244" y="125"/>
                      <a:pt x="244" y="125"/>
                    </a:cubicBezTo>
                    <a:cubicBezTo>
                      <a:pt x="238" y="121"/>
                      <a:pt x="238" y="121"/>
                      <a:pt x="238" y="121"/>
                    </a:cubicBezTo>
                    <a:cubicBezTo>
                      <a:pt x="233" y="123"/>
                      <a:pt x="233" y="123"/>
                      <a:pt x="233" y="123"/>
                    </a:cubicBezTo>
                    <a:cubicBezTo>
                      <a:pt x="230" y="124"/>
                      <a:pt x="230" y="124"/>
                      <a:pt x="230" y="124"/>
                    </a:cubicBezTo>
                    <a:cubicBezTo>
                      <a:pt x="224" y="128"/>
                      <a:pt x="224" y="128"/>
                      <a:pt x="224" y="128"/>
                    </a:cubicBezTo>
                    <a:cubicBezTo>
                      <a:pt x="219" y="126"/>
                      <a:pt x="219" y="126"/>
                      <a:pt x="219" y="126"/>
                    </a:cubicBezTo>
                    <a:cubicBezTo>
                      <a:pt x="212" y="128"/>
                      <a:pt x="212" y="128"/>
                      <a:pt x="212" y="128"/>
                    </a:cubicBezTo>
                    <a:cubicBezTo>
                      <a:pt x="206" y="128"/>
                      <a:pt x="206" y="128"/>
                      <a:pt x="206" y="128"/>
                    </a:cubicBezTo>
                    <a:cubicBezTo>
                      <a:pt x="203" y="130"/>
                      <a:pt x="203" y="130"/>
                      <a:pt x="203" y="130"/>
                    </a:cubicBezTo>
                    <a:cubicBezTo>
                      <a:pt x="201" y="134"/>
                      <a:pt x="201" y="134"/>
                      <a:pt x="201" y="134"/>
                    </a:cubicBezTo>
                    <a:cubicBezTo>
                      <a:pt x="200" y="136"/>
                      <a:pt x="200" y="136"/>
                      <a:pt x="200" y="136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94" y="140"/>
                      <a:pt x="194" y="140"/>
                      <a:pt x="194" y="140"/>
                    </a:cubicBezTo>
                    <a:cubicBezTo>
                      <a:pt x="191" y="142"/>
                      <a:pt x="191" y="142"/>
                      <a:pt x="191" y="142"/>
                    </a:cubicBezTo>
                    <a:cubicBezTo>
                      <a:pt x="189" y="142"/>
                      <a:pt x="189" y="142"/>
                      <a:pt x="189" y="142"/>
                    </a:cubicBezTo>
                    <a:cubicBezTo>
                      <a:pt x="180" y="142"/>
                      <a:pt x="180" y="142"/>
                      <a:pt x="180" y="142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54" y="139"/>
                      <a:pt x="154" y="139"/>
                      <a:pt x="154" y="139"/>
                    </a:cubicBezTo>
                    <a:cubicBezTo>
                      <a:pt x="154" y="139"/>
                      <a:pt x="149" y="138"/>
                      <a:pt x="146" y="138"/>
                    </a:cubicBezTo>
                    <a:cubicBezTo>
                      <a:pt x="142" y="138"/>
                      <a:pt x="134" y="136"/>
                      <a:pt x="134" y="136"/>
                    </a:cubicBezTo>
                    <a:cubicBezTo>
                      <a:pt x="124" y="133"/>
                      <a:pt x="124" y="133"/>
                      <a:pt x="124" y="133"/>
                    </a:cubicBezTo>
                    <a:cubicBezTo>
                      <a:pt x="118" y="133"/>
                      <a:pt x="118" y="133"/>
                      <a:pt x="118" y="133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09" y="132"/>
                      <a:pt x="108" y="130"/>
                      <a:pt x="107" y="129"/>
                    </a:cubicBezTo>
                    <a:cubicBezTo>
                      <a:pt x="107" y="128"/>
                      <a:pt x="104" y="126"/>
                      <a:pt x="104" y="126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2" y="119"/>
                      <a:pt x="102" y="119"/>
                      <a:pt x="102" y="119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102" y="112"/>
                      <a:pt x="102" y="112"/>
                      <a:pt x="102" y="112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100" y="111"/>
                      <a:pt x="96" y="112"/>
                      <a:pt x="94" y="112"/>
                    </a:cubicBezTo>
                    <a:cubicBezTo>
                      <a:pt x="93" y="113"/>
                      <a:pt x="87" y="114"/>
                      <a:pt x="87" y="114"/>
                    </a:cubicBezTo>
                    <a:cubicBezTo>
                      <a:pt x="85" y="115"/>
                      <a:pt x="85" y="115"/>
                      <a:pt x="85" y="115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69" y="116"/>
                      <a:pt x="69" y="116"/>
                      <a:pt x="69" y="116"/>
                    </a:cubicBezTo>
                    <a:cubicBezTo>
                      <a:pt x="66" y="118"/>
                      <a:pt x="66" y="118"/>
                      <a:pt x="66" y="118"/>
                    </a:cubicBezTo>
                    <a:cubicBezTo>
                      <a:pt x="60" y="121"/>
                      <a:pt x="60" y="121"/>
                      <a:pt x="60" y="121"/>
                    </a:cubicBezTo>
                    <a:cubicBezTo>
                      <a:pt x="60" y="125"/>
                      <a:pt x="60" y="125"/>
                      <a:pt x="60" y="125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2" y="129"/>
                      <a:pt x="52" y="129"/>
                      <a:pt x="52" y="129"/>
                    </a:cubicBezTo>
                    <a:cubicBezTo>
                      <a:pt x="47" y="125"/>
                      <a:pt x="47" y="125"/>
                      <a:pt x="47" y="125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39" y="126"/>
                      <a:pt x="39" y="126"/>
                      <a:pt x="39" y="126"/>
                    </a:cubicBezTo>
                    <a:cubicBezTo>
                      <a:pt x="38" y="127"/>
                      <a:pt x="38" y="127"/>
                      <a:pt x="38" y="127"/>
                    </a:cubicBezTo>
                    <a:cubicBezTo>
                      <a:pt x="38" y="127"/>
                      <a:pt x="38" y="126"/>
                      <a:pt x="38" y="126"/>
                    </a:cubicBezTo>
                    <a:cubicBezTo>
                      <a:pt x="38" y="125"/>
                      <a:pt x="39" y="122"/>
                      <a:pt x="39" y="122"/>
                    </a:cubicBezTo>
                    <a:cubicBezTo>
                      <a:pt x="39" y="122"/>
                      <a:pt x="39" y="121"/>
                      <a:pt x="39" y="120"/>
                    </a:cubicBezTo>
                    <a:cubicBezTo>
                      <a:pt x="39" y="120"/>
                      <a:pt x="38" y="119"/>
                      <a:pt x="38" y="119"/>
                    </a:cubicBezTo>
                    <a:cubicBezTo>
                      <a:pt x="37" y="118"/>
                      <a:pt x="37" y="118"/>
                      <a:pt x="37" y="118"/>
                    </a:cubicBezTo>
                    <a:cubicBezTo>
                      <a:pt x="37" y="118"/>
                      <a:pt x="36" y="116"/>
                      <a:pt x="36" y="116"/>
                    </a:cubicBezTo>
                    <a:cubicBezTo>
                      <a:pt x="35" y="117"/>
                      <a:pt x="34" y="117"/>
                      <a:pt x="34" y="117"/>
                    </a:cubicBezTo>
                    <a:cubicBezTo>
                      <a:pt x="34" y="117"/>
                      <a:pt x="34" y="119"/>
                      <a:pt x="34" y="119"/>
                    </a:cubicBezTo>
                    <a:cubicBezTo>
                      <a:pt x="33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8" y="123"/>
                      <a:pt x="28" y="124"/>
                    </a:cubicBezTo>
                    <a:cubicBezTo>
                      <a:pt x="28" y="124"/>
                      <a:pt x="27" y="124"/>
                      <a:pt x="26" y="124"/>
                    </a:cubicBezTo>
                    <a:cubicBezTo>
                      <a:pt x="26" y="124"/>
                      <a:pt x="24" y="124"/>
                      <a:pt x="24" y="124"/>
                    </a:cubicBezTo>
                    <a:cubicBezTo>
                      <a:pt x="23" y="123"/>
                      <a:pt x="23" y="123"/>
                      <a:pt x="23" y="123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4"/>
                      <a:pt x="8" y="114"/>
                      <a:pt x="8" y="114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6" y="114"/>
                      <a:pt x="2" y="114"/>
                      <a:pt x="2" y="114"/>
                    </a:cubicBezTo>
                    <a:cubicBezTo>
                      <a:pt x="2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2" y="114"/>
                      <a:pt x="2" y="113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2" y="113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5" y="113"/>
                    </a:cubicBezTo>
                    <a:cubicBezTo>
                      <a:pt x="5" y="113"/>
                      <a:pt x="5" y="113"/>
                      <a:pt x="5" y="112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5" y="112"/>
                      <a:pt x="5" y="112"/>
                      <a:pt x="4" y="112"/>
                    </a:cubicBezTo>
                    <a:cubicBezTo>
                      <a:pt x="4" y="112"/>
                      <a:pt x="4" y="112"/>
                      <a:pt x="4" y="112"/>
                    </a:cubicBezTo>
                    <a:cubicBezTo>
                      <a:pt x="4" y="112"/>
                      <a:pt x="4" y="112"/>
                      <a:pt x="4" y="111"/>
                    </a:cubicBezTo>
                    <a:cubicBezTo>
                      <a:pt x="4" y="111"/>
                      <a:pt x="5" y="111"/>
                      <a:pt x="5" y="111"/>
                    </a:cubicBezTo>
                    <a:cubicBezTo>
                      <a:pt x="5" y="111"/>
                      <a:pt x="5" y="111"/>
                      <a:pt x="4" y="111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4" y="110"/>
                      <a:pt x="4" y="111"/>
                      <a:pt x="4" y="111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7"/>
                      <a:pt x="3" y="108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2" y="107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7"/>
                      <a:pt x="2" y="107"/>
                      <a:pt x="2" y="107"/>
                    </a:cubicBezTo>
                    <a:cubicBezTo>
                      <a:pt x="2" y="108"/>
                      <a:pt x="2" y="108"/>
                      <a:pt x="2" y="108"/>
                    </a:cubicBezTo>
                    <a:cubicBezTo>
                      <a:pt x="1" y="108"/>
                      <a:pt x="1" y="108"/>
                      <a:pt x="1" y="108"/>
                    </a:cubicBezTo>
                    <a:cubicBezTo>
                      <a:pt x="1" y="107"/>
                      <a:pt x="1" y="107"/>
                      <a:pt x="1" y="107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4" y="102"/>
                      <a:pt x="4" y="102"/>
                      <a:pt x="4" y="102"/>
                    </a:cubicBezTo>
                    <a:cubicBezTo>
                      <a:pt x="4" y="102"/>
                      <a:pt x="4" y="100"/>
                      <a:pt x="5" y="100"/>
                    </a:cubicBezTo>
                    <a:cubicBezTo>
                      <a:pt x="5" y="99"/>
                      <a:pt x="5" y="98"/>
                      <a:pt x="5" y="98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97"/>
                      <a:pt x="8" y="96"/>
                      <a:pt x="8" y="96"/>
                    </a:cubicBezTo>
                    <a:cubicBezTo>
                      <a:pt x="8" y="95"/>
                      <a:pt x="7" y="94"/>
                      <a:pt x="7" y="94"/>
                    </a:cubicBezTo>
                    <a:cubicBezTo>
                      <a:pt x="7" y="93"/>
                      <a:pt x="8" y="92"/>
                      <a:pt x="8" y="92"/>
                    </a:cubicBezTo>
                    <a:cubicBezTo>
                      <a:pt x="7" y="92"/>
                      <a:pt x="7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8" y="88"/>
                      <a:pt x="10" y="86"/>
                      <a:pt x="10" y="86"/>
                    </a:cubicBezTo>
                    <a:cubicBezTo>
                      <a:pt x="10" y="86"/>
                      <a:pt x="12" y="85"/>
                      <a:pt x="14" y="86"/>
                    </a:cubicBezTo>
                    <a:cubicBezTo>
                      <a:pt x="15" y="87"/>
                      <a:pt x="17" y="89"/>
                      <a:pt x="18" y="90"/>
                    </a:cubicBezTo>
                    <a:cubicBezTo>
                      <a:pt x="18" y="90"/>
                      <a:pt x="19" y="91"/>
                      <a:pt x="20" y="91"/>
                    </a:cubicBezTo>
                    <a:cubicBezTo>
                      <a:pt x="21" y="91"/>
                      <a:pt x="22" y="92"/>
                      <a:pt x="22" y="92"/>
                    </a:cubicBezTo>
                    <a:cubicBezTo>
                      <a:pt x="22" y="93"/>
                      <a:pt x="23" y="92"/>
                      <a:pt x="23" y="94"/>
                    </a:cubicBezTo>
                    <a:cubicBezTo>
                      <a:pt x="22" y="96"/>
                      <a:pt x="22" y="98"/>
                      <a:pt x="23" y="98"/>
                    </a:cubicBezTo>
                    <a:cubicBezTo>
                      <a:pt x="25" y="97"/>
                      <a:pt x="26" y="96"/>
                      <a:pt x="26" y="97"/>
                    </a:cubicBezTo>
                    <a:cubicBezTo>
                      <a:pt x="26" y="98"/>
                      <a:pt x="27" y="97"/>
                      <a:pt x="26" y="99"/>
                    </a:cubicBezTo>
                    <a:cubicBezTo>
                      <a:pt x="26" y="101"/>
                      <a:pt x="25" y="102"/>
                      <a:pt x="26" y="102"/>
                    </a:cubicBezTo>
                    <a:cubicBezTo>
                      <a:pt x="28" y="103"/>
                      <a:pt x="30" y="104"/>
                      <a:pt x="31" y="103"/>
                    </a:cubicBezTo>
                    <a:cubicBezTo>
                      <a:pt x="32" y="101"/>
                      <a:pt x="31" y="103"/>
                      <a:pt x="32" y="101"/>
                    </a:cubicBezTo>
                    <a:cubicBezTo>
                      <a:pt x="33" y="98"/>
                      <a:pt x="33" y="99"/>
                      <a:pt x="34" y="98"/>
                    </a:cubicBezTo>
                    <a:cubicBezTo>
                      <a:pt x="34" y="96"/>
                      <a:pt x="34" y="97"/>
                      <a:pt x="35" y="95"/>
                    </a:cubicBezTo>
                    <a:cubicBezTo>
                      <a:pt x="35" y="93"/>
                      <a:pt x="36" y="94"/>
                      <a:pt x="35" y="93"/>
                    </a:cubicBezTo>
                    <a:cubicBezTo>
                      <a:pt x="35" y="93"/>
                      <a:pt x="35" y="92"/>
                      <a:pt x="34" y="91"/>
                    </a:cubicBezTo>
                    <a:cubicBezTo>
                      <a:pt x="34" y="89"/>
                      <a:pt x="32" y="90"/>
                      <a:pt x="35" y="89"/>
                    </a:cubicBezTo>
                    <a:cubicBezTo>
                      <a:pt x="37" y="88"/>
                      <a:pt x="38" y="88"/>
                      <a:pt x="38" y="88"/>
                    </a:cubicBezTo>
                    <a:cubicBezTo>
                      <a:pt x="38" y="87"/>
                      <a:pt x="41" y="87"/>
                      <a:pt x="41" y="87"/>
                    </a:cubicBezTo>
                    <a:cubicBezTo>
                      <a:pt x="41" y="87"/>
                      <a:pt x="44" y="87"/>
                      <a:pt x="44" y="87"/>
                    </a:cubicBezTo>
                    <a:cubicBezTo>
                      <a:pt x="45" y="87"/>
                      <a:pt x="49" y="87"/>
                      <a:pt x="49" y="88"/>
                    </a:cubicBezTo>
                    <a:cubicBezTo>
                      <a:pt x="49" y="89"/>
                      <a:pt x="51" y="89"/>
                      <a:pt x="51" y="89"/>
                    </a:cubicBezTo>
                    <a:cubicBezTo>
                      <a:pt x="51" y="89"/>
                      <a:pt x="53" y="89"/>
                      <a:pt x="54" y="91"/>
                    </a:cubicBezTo>
                    <a:cubicBezTo>
                      <a:pt x="54" y="94"/>
                      <a:pt x="54" y="96"/>
                      <a:pt x="55" y="95"/>
                    </a:cubicBezTo>
                    <a:cubicBezTo>
                      <a:pt x="56" y="95"/>
                      <a:pt x="58" y="97"/>
                      <a:pt x="58" y="96"/>
                    </a:cubicBezTo>
                    <a:cubicBezTo>
                      <a:pt x="59" y="95"/>
                      <a:pt x="60" y="94"/>
                      <a:pt x="61" y="94"/>
                    </a:cubicBezTo>
                    <a:cubicBezTo>
                      <a:pt x="62" y="94"/>
                      <a:pt x="60" y="93"/>
                      <a:pt x="63" y="93"/>
                    </a:cubicBezTo>
                    <a:cubicBezTo>
                      <a:pt x="67" y="94"/>
                      <a:pt x="66" y="95"/>
                      <a:pt x="68" y="93"/>
                    </a:cubicBezTo>
                    <a:cubicBezTo>
                      <a:pt x="69" y="91"/>
                      <a:pt x="69" y="91"/>
                      <a:pt x="71" y="90"/>
                    </a:cubicBezTo>
                    <a:cubicBezTo>
                      <a:pt x="72" y="89"/>
                      <a:pt x="72" y="89"/>
                      <a:pt x="73" y="88"/>
                    </a:cubicBezTo>
                    <a:cubicBezTo>
                      <a:pt x="73" y="88"/>
                      <a:pt x="77" y="88"/>
                      <a:pt x="77" y="88"/>
                    </a:cubicBezTo>
                    <a:cubicBezTo>
                      <a:pt x="78" y="87"/>
                      <a:pt x="79" y="85"/>
                      <a:pt x="80" y="85"/>
                    </a:cubicBezTo>
                    <a:cubicBezTo>
                      <a:pt x="80" y="85"/>
                      <a:pt x="84" y="85"/>
                      <a:pt x="85" y="85"/>
                    </a:cubicBezTo>
                    <a:cubicBezTo>
                      <a:pt x="86" y="85"/>
                      <a:pt x="88" y="85"/>
                      <a:pt x="89" y="84"/>
                    </a:cubicBezTo>
                    <a:cubicBezTo>
                      <a:pt x="89" y="83"/>
                      <a:pt x="89" y="83"/>
                      <a:pt x="90" y="82"/>
                    </a:cubicBezTo>
                    <a:cubicBezTo>
                      <a:pt x="92" y="82"/>
                      <a:pt x="93" y="82"/>
                      <a:pt x="95" y="82"/>
                    </a:cubicBezTo>
                    <a:cubicBezTo>
                      <a:pt x="97" y="82"/>
                      <a:pt x="97" y="82"/>
                      <a:pt x="98" y="82"/>
                    </a:cubicBezTo>
                    <a:cubicBezTo>
                      <a:pt x="99" y="82"/>
                      <a:pt x="100" y="84"/>
                      <a:pt x="100" y="81"/>
                    </a:cubicBezTo>
                    <a:cubicBezTo>
                      <a:pt x="99" y="78"/>
                      <a:pt x="98" y="78"/>
                      <a:pt x="99" y="77"/>
                    </a:cubicBezTo>
                    <a:cubicBezTo>
                      <a:pt x="101" y="77"/>
                      <a:pt x="103" y="77"/>
                      <a:pt x="103" y="77"/>
                    </a:cubicBezTo>
                    <a:cubicBezTo>
                      <a:pt x="104" y="77"/>
                      <a:pt x="108" y="78"/>
                      <a:pt x="109" y="78"/>
                    </a:cubicBezTo>
                    <a:cubicBezTo>
                      <a:pt x="109" y="78"/>
                      <a:pt x="110" y="80"/>
                      <a:pt x="110" y="80"/>
                    </a:cubicBezTo>
                    <a:cubicBezTo>
                      <a:pt x="111" y="80"/>
                      <a:pt x="112" y="81"/>
                      <a:pt x="113" y="80"/>
                    </a:cubicBezTo>
                    <a:cubicBezTo>
                      <a:pt x="113" y="80"/>
                      <a:pt x="114" y="78"/>
                      <a:pt x="115" y="78"/>
                    </a:cubicBezTo>
                    <a:cubicBezTo>
                      <a:pt x="116" y="78"/>
                      <a:pt x="119" y="78"/>
                      <a:pt x="119" y="78"/>
                    </a:cubicBezTo>
                    <a:cubicBezTo>
                      <a:pt x="119" y="78"/>
                      <a:pt x="123" y="79"/>
                      <a:pt x="123" y="79"/>
                    </a:cubicBezTo>
                    <a:cubicBezTo>
                      <a:pt x="123" y="79"/>
                      <a:pt x="122" y="81"/>
                      <a:pt x="122" y="82"/>
                    </a:cubicBezTo>
                    <a:cubicBezTo>
                      <a:pt x="122" y="83"/>
                      <a:pt x="122" y="84"/>
                      <a:pt x="123" y="85"/>
                    </a:cubicBezTo>
                    <a:cubicBezTo>
                      <a:pt x="123" y="85"/>
                      <a:pt x="125" y="87"/>
                      <a:pt x="125" y="87"/>
                    </a:cubicBezTo>
                    <a:cubicBezTo>
                      <a:pt x="125" y="87"/>
                      <a:pt x="130" y="89"/>
                      <a:pt x="130" y="89"/>
                    </a:cubicBezTo>
                    <a:cubicBezTo>
                      <a:pt x="130" y="89"/>
                      <a:pt x="131" y="90"/>
                      <a:pt x="131" y="86"/>
                    </a:cubicBezTo>
                    <a:cubicBezTo>
                      <a:pt x="131" y="82"/>
                      <a:pt x="131" y="81"/>
                      <a:pt x="131" y="81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31" y="77"/>
                      <a:pt x="131" y="76"/>
                      <a:pt x="130" y="76"/>
                    </a:cubicBezTo>
                    <a:cubicBezTo>
                      <a:pt x="130" y="76"/>
                      <a:pt x="129" y="76"/>
                      <a:pt x="129" y="76"/>
                    </a:cubicBezTo>
                    <a:cubicBezTo>
                      <a:pt x="129" y="76"/>
                      <a:pt x="125" y="75"/>
                      <a:pt x="124" y="75"/>
                    </a:cubicBezTo>
                    <a:cubicBezTo>
                      <a:pt x="123" y="75"/>
                      <a:pt x="124" y="73"/>
                      <a:pt x="124" y="72"/>
                    </a:cubicBezTo>
                    <a:cubicBezTo>
                      <a:pt x="124" y="72"/>
                      <a:pt x="126" y="70"/>
                      <a:pt x="126" y="70"/>
                    </a:cubicBezTo>
                    <a:cubicBezTo>
                      <a:pt x="126" y="67"/>
                      <a:pt x="126" y="67"/>
                      <a:pt x="126" y="67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21" y="52"/>
                      <a:pt x="121" y="52"/>
                      <a:pt x="121" y="52"/>
                    </a:cubicBezTo>
                    <a:cubicBezTo>
                      <a:pt x="123" y="50"/>
                      <a:pt x="126" y="48"/>
                      <a:pt x="126" y="48"/>
                    </a:cubicBezTo>
                    <a:cubicBezTo>
                      <a:pt x="126" y="48"/>
                      <a:pt x="126" y="48"/>
                      <a:pt x="127" y="48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29" y="46"/>
                      <a:pt x="134" y="44"/>
                      <a:pt x="134" y="44"/>
                    </a:cubicBezTo>
                    <a:cubicBezTo>
                      <a:pt x="134" y="44"/>
                      <a:pt x="135" y="43"/>
                      <a:pt x="135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41" y="33"/>
                      <a:pt x="141" y="33"/>
                      <a:pt x="141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2" y="30"/>
                      <a:pt x="142" y="28"/>
                      <a:pt x="142" y="28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8" y="28"/>
                      <a:pt x="149" y="29"/>
                      <a:pt x="150" y="30"/>
                    </a:cubicBezTo>
                    <a:cubicBezTo>
                      <a:pt x="151" y="30"/>
                      <a:pt x="152" y="29"/>
                      <a:pt x="152" y="29"/>
                    </a:cubicBezTo>
                    <a:cubicBezTo>
                      <a:pt x="153" y="29"/>
                      <a:pt x="154" y="27"/>
                      <a:pt x="154" y="27"/>
                    </a:cubicBezTo>
                    <a:cubicBezTo>
                      <a:pt x="154" y="24"/>
                      <a:pt x="154" y="24"/>
                      <a:pt x="154" y="24"/>
                    </a:cubicBezTo>
                    <a:cubicBezTo>
                      <a:pt x="153" y="19"/>
                      <a:pt x="153" y="19"/>
                      <a:pt x="153" y="19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4" y="16"/>
                      <a:pt x="158" y="19"/>
                      <a:pt x="160" y="20"/>
                    </a:cubicBezTo>
                    <a:cubicBezTo>
                      <a:pt x="161" y="21"/>
                      <a:pt x="164" y="24"/>
                      <a:pt x="164" y="24"/>
                    </a:cubicBezTo>
                    <a:cubicBezTo>
                      <a:pt x="164" y="24"/>
                      <a:pt x="169" y="25"/>
                      <a:pt x="170" y="25"/>
                    </a:cubicBezTo>
                    <a:cubicBezTo>
                      <a:pt x="170" y="25"/>
                      <a:pt x="175" y="26"/>
                      <a:pt x="175" y="26"/>
                    </a:cubicBezTo>
                    <a:cubicBezTo>
                      <a:pt x="176" y="24"/>
                      <a:pt x="176" y="24"/>
                      <a:pt x="176" y="24"/>
                    </a:cubicBezTo>
                    <a:cubicBezTo>
                      <a:pt x="179" y="22"/>
                      <a:pt x="179" y="22"/>
                      <a:pt x="179" y="22"/>
                    </a:cubicBezTo>
                    <a:cubicBezTo>
                      <a:pt x="183" y="25"/>
                      <a:pt x="183" y="25"/>
                      <a:pt x="183" y="25"/>
                    </a:cubicBezTo>
                    <a:cubicBezTo>
                      <a:pt x="187" y="24"/>
                      <a:pt x="187" y="24"/>
                      <a:pt x="187" y="24"/>
                    </a:cubicBezTo>
                    <a:close/>
                    <a:moveTo>
                      <a:pt x="5" y="91"/>
                    </a:move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3"/>
                      <a:pt x="1" y="113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2" y="113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1" y="112"/>
                      <a:pt x="1" y="112"/>
                      <a:pt x="1" y="112"/>
                    </a:cubicBezTo>
                    <a:cubicBezTo>
                      <a:pt x="0" y="114"/>
                      <a:pt x="0" y="114"/>
                      <a:pt x="0" y="114"/>
                    </a:cubicBezTo>
                    <a:lnTo>
                      <a:pt x="1" y="1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291B789E-94E0-094A-96F1-EFCB178169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05953" y="3712417"/>
                <a:ext cx="1601297" cy="1607898"/>
              </a:xfrm>
              <a:custGeom>
                <a:avLst/>
                <a:gdLst>
                  <a:gd name="T0" fmla="*/ 269 w 520"/>
                  <a:gd name="T1" fmla="*/ 424 h 538"/>
                  <a:gd name="T2" fmla="*/ 326 w 520"/>
                  <a:gd name="T3" fmla="*/ 423 h 538"/>
                  <a:gd name="T4" fmla="*/ 401 w 520"/>
                  <a:gd name="T5" fmla="*/ 437 h 538"/>
                  <a:gd name="T6" fmla="*/ 432 w 520"/>
                  <a:gd name="T7" fmla="*/ 408 h 538"/>
                  <a:gd name="T8" fmla="*/ 434 w 520"/>
                  <a:gd name="T9" fmla="*/ 407 h 538"/>
                  <a:gd name="T10" fmla="*/ 435 w 520"/>
                  <a:gd name="T11" fmla="*/ 406 h 538"/>
                  <a:gd name="T12" fmla="*/ 436 w 520"/>
                  <a:gd name="T13" fmla="*/ 406 h 538"/>
                  <a:gd name="T14" fmla="*/ 421 w 520"/>
                  <a:gd name="T15" fmla="*/ 359 h 538"/>
                  <a:gd name="T16" fmla="*/ 425 w 520"/>
                  <a:gd name="T17" fmla="*/ 310 h 538"/>
                  <a:gd name="T18" fmla="*/ 418 w 520"/>
                  <a:gd name="T19" fmla="*/ 279 h 538"/>
                  <a:gd name="T20" fmla="*/ 414 w 520"/>
                  <a:gd name="T21" fmla="*/ 263 h 538"/>
                  <a:gd name="T22" fmla="*/ 395 w 520"/>
                  <a:gd name="T23" fmla="*/ 272 h 538"/>
                  <a:gd name="T24" fmla="*/ 384 w 520"/>
                  <a:gd name="T25" fmla="*/ 274 h 538"/>
                  <a:gd name="T26" fmla="*/ 389 w 520"/>
                  <a:gd name="T27" fmla="*/ 259 h 538"/>
                  <a:gd name="T28" fmla="*/ 402 w 520"/>
                  <a:gd name="T29" fmla="*/ 242 h 538"/>
                  <a:gd name="T30" fmla="*/ 411 w 520"/>
                  <a:gd name="T31" fmla="*/ 230 h 538"/>
                  <a:gd name="T32" fmla="*/ 424 w 520"/>
                  <a:gd name="T33" fmla="*/ 215 h 538"/>
                  <a:gd name="T34" fmla="*/ 422 w 520"/>
                  <a:gd name="T35" fmla="*/ 208 h 538"/>
                  <a:gd name="T36" fmla="*/ 434 w 520"/>
                  <a:gd name="T37" fmla="*/ 208 h 538"/>
                  <a:gd name="T38" fmla="*/ 443 w 520"/>
                  <a:gd name="T39" fmla="*/ 202 h 538"/>
                  <a:gd name="T40" fmla="*/ 451 w 520"/>
                  <a:gd name="T41" fmla="*/ 160 h 538"/>
                  <a:gd name="T42" fmla="*/ 430 w 520"/>
                  <a:gd name="T43" fmla="*/ 116 h 538"/>
                  <a:gd name="T44" fmla="*/ 401 w 520"/>
                  <a:gd name="T45" fmla="*/ 94 h 538"/>
                  <a:gd name="T46" fmla="*/ 391 w 520"/>
                  <a:gd name="T47" fmla="*/ 95 h 538"/>
                  <a:gd name="T48" fmla="*/ 383 w 520"/>
                  <a:gd name="T49" fmla="*/ 91 h 538"/>
                  <a:gd name="T50" fmla="*/ 367 w 520"/>
                  <a:gd name="T51" fmla="*/ 82 h 538"/>
                  <a:gd name="T52" fmla="*/ 355 w 520"/>
                  <a:gd name="T53" fmla="*/ 61 h 538"/>
                  <a:gd name="T54" fmla="*/ 335 w 520"/>
                  <a:gd name="T55" fmla="*/ 65 h 538"/>
                  <a:gd name="T56" fmla="*/ 330 w 520"/>
                  <a:gd name="T57" fmla="*/ 48 h 538"/>
                  <a:gd name="T58" fmla="*/ 311 w 520"/>
                  <a:gd name="T59" fmla="*/ 35 h 538"/>
                  <a:gd name="T60" fmla="*/ 291 w 520"/>
                  <a:gd name="T61" fmla="*/ 20 h 538"/>
                  <a:gd name="T62" fmla="*/ 281 w 520"/>
                  <a:gd name="T63" fmla="*/ 1 h 538"/>
                  <a:gd name="T64" fmla="*/ 229 w 520"/>
                  <a:gd name="T65" fmla="*/ 53 h 538"/>
                  <a:gd name="T66" fmla="*/ 145 w 520"/>
                  <a:gd name="T67" fmla="*/ 76 h 538"/>
                  <a:gd name="T68" fmla="*/ 117 w 520"/>
                  <a:gd name="T69" fmla="*/ 65 h 538"/>
                  <a:gd name="T70" fmla="*/ 107 w 520"/>
                  <a:gd name="T71" fmla="*/ 111 h 538"/>
                  <a:gd name="T72" fmla="*/ 46 w 520"/>
                  <a:gd name="T73" fmla="*/ 99 h 538"/>
                  <a:gd name="T74" fmla="*/ 16 w 520"/>
                  <a:gd name="T75" fmla="*/ 117 h 538"/>
                  <a:gd name="T76" fmla="*/ 19 w 520"/>
                  <a:gd name="T77" fmla="*/ 145 h 538"/>
                  <a:gd name="T78" fmla="*/ 58 w 520"/>
                  <a:gd name="T79" fmla="*/ 167 h 538"/>
                  <a:gd name="T80" fmla="*/ 91 w 520"/>
                  <a:gd name="T81" fmla="*/ 200 h 538"/>
                  <a:gd name="T82" fmla="*/ 95 w 520"/>
                  <a:gd name="T83" fmla="*/ 228 h 538"/>
                  <a:gd name="T84" fmla="*/ 109 w 520"/>
                  <a:gd name="T85" fmla="*/ 250 h 538"/>
                  <a:gd name="T86" fmla="*/ 109 w 520"/>
                  <a:gd name="T87" fmla="*/ 265 h 538"/>
                  <a:gd name="T88" fmla="*/ 114 w 520"/>
                  <a:gd name="T89" fmla="*/ 284 h 538"/>
                  <a:gd name="T90" fmla="*/ 92 w 520"/>
                  <a:gd name="T91" fmla="*/ 371 h 538"/>
                  <a:gd name="T92" fmla="*/ 159 w 520"/>
                  <a:gd name="T93" fmla="*/ 443 h 538"/>
                  <a:gd name="T94" fmla="*/ 193 w 520"/>
                  <a:gd name="T95" fmla="*/ 453 h 538"/>
                  <a:gd name="T96" fmla="*/ 197 w 520"/>
                  <a:gd name="T97" fmla="*/ 450 h 538"/>
                  <a:gd name="T98" fmla="*/ 203 w 520"/>
                  <a:gd name="T99" fmla="*/ 453 h 538"/>
                  <a:gd name="T100" fmla="*/ 208 w 520"/>
                  <a:gd name="T101" fmla="*/ 456 h 538"/>
                  <a:gd name="T102" fmla="*/ 203 w 520"/>
                  <a:gd name="T103" fmla="*/ 460 h 538"/>
                  <a:gd name="T104" fmla="*/ 198 w 520"/>
                  <a:gd name="T105" fmla="*/ 462 h 538"/>
                  <a:gd name="T106" fmla="*/ 243 w 520"/>
                  <a:gd name="T107" fmla="*/ 471 h 538"/>
                  <a:gd name="T108" fmla="*/ 193 w 520"/>
                  <a:gd name="T109" fmla="*/ 458 h 538"/>
                  <a:gd name="T110" fmla="*/ 449 w 520"/>
                  <a:gd name="T111" fmla="*/ 200 h 538"/>
                  <a:gd name="T112" fmla="*/ 511 w 520"/>
                  <a:gd name="T113" fmla="*/ 523 h 538"/>
                  <a:gd name="T114" fmla="*/ 517 w 520"/>
                  <a:gd name="T115" fmla="*/ 468 h 538"/>
                  <a:gd name="T116" fmla="*/ 485 w 520"/>
                  <a:gd name="T117" fmla="*/ 478 h 538"/>
                  <a:gd name="T118" fmla="*/ 493 w 520"/>
                  <a:gd name="T119" fmla="*/ 52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0" h="538">
                    <a:moveTo>
                      <a:pt x="259" y="471"/>
                    </a:moveTo>
                    <a:cubicBezTo>
                      <a:pt x="261" y="468"/>
                      <a:pt x="261" y="468"/>
                      <a:pt x="261" y="468"/>
                    </a:cubicBezTo>
                    <a:cubicBezTo>
                      <a:pt x="261" y="468"/>
                      <a:pt x="261" y="462"/>
                      <a:pt x="259" y="461"/>
                    </a:cubicBezTo>
                    <a:cubicBezTo>
                      <a:pt x="258" y="460"/>
                      <a:pt x="257" y="459"/>
                      <a:pt x="257" y="459"/>
                    </a:cubicBezTo>
                    <a:cubicBezTo>
                      <a:pt x="257" y="459"/>
                      <a:pt x="257" y="455"/>
                      <a:pt x="257" y="453"/>
                    </a:cubicBezTo>
                    <a:cubicBezTo>
                      <a:pt x="257" y="452"/>
                      <a:pt x="257" y="448"/>
                      <a:pt x="257" y="447"/>
                    </a:cubicBezTo>
                    <a:cubicBezTo>
                      <a:pt x="257" y="446"/>
                      <a:pt x="258" y="442"/>
                      <a:pt x="258" y="441"/>
                    </a:cubicBezTo>
                    <a:cubicBezTo>
                      <a:pt x="258" y="441"/>
                      <a:pt x="257" y="441"/>
                      <a:pt x="259" y="439"/>
                    </a:cubicBezTo>
                    <a:cubicBezTo>
                      <a:pt x="261" y="436"/>
                      <a:pt x="261" y="434"/>
                      <a:pt x="261" y="434"/>
                    </a:cubicBezTo>
                    <a:cubicBezTo>
                      <a:pt x="265" y="429"/>
                      <a:pt x="265" y="429"/>
                      <a:pt x="265" y="429"/>
                    </a:cubicBezTo>
                    <a:cubicBezTo>
                      <a:pt x="265" y="429"/>
                      <a:pt x="268" y="424"/>
                      <a:pt x="269" y="424"/>
                    </a:cubicBezTo>
                    <a:cubicBezTo>
                      <a:pt x="270" y="425"/>
                      <a:pt x="274" y="424"/>
                      <a:pt x="275" y="424"/>
                    </a:cubicBezTo>
                    <a:cubicBezTo>
                      <a:pt x="276" y="424"/>
                      <a:pt x="280" y="428"/>
                      <a:pt x="282" y="424"/>
                    </a:cubicBezTo>
                    <a:cubicBezTo>
                      <a:pt x="284" y="421"/>
                      <a:pt x="285" y="419"/>
                      <a:pt x="285" y="418"/>
                    </a:cubicBezTo>
                    <a:cubicBezTo>
                      <a:pt x="286" y="417"/>
                      <a:pt x="287" y="414"/>
                      <a:pt x="290" y="414"/>
                    </a:cubicBezTo>
                    <a:cubicBezTo>
                      <a:pt x="293" y="413"/>
                      <a:pt x="300" y="413"/>
                      <a:pt x="300" y="413"/>
                    </a:cubicBezTo>
                    <a:cubicBezTo>
                      <a:pt x="303" y="414"/>
                      <a:pt x="303" y="414"/>
                      <a:pt x="303" y="414"/>
                    </a:cubicBezTo>
                    <a:cubicBezTo>
                      <a:pt x="311" y="417"/>
                      <a:pt x="311" y="417"/>
                      <a:pt x="311" y="417"/>
                    </a:cubicBezTo>
                    <a:cubicBezTo>
                      <a:pt x="311" y="417"/>
                      <a:pt x="314" y="417"/>
                      <a:pt x="316" y="417"/>
                    </a:cubicBezTo>
                    <a:cubicBezTo>
                      <a:pt x="317" y="417"/>
                      <a:pt x="318" y="417"/>
                      <a:pt x="318" y="417"/>
                    </a:cubicBezTo>
                    <a:cubicBezTo>
                      <a:pt x="321" y="421"/>
                      <a:pt x="321" y="421"/>
                      <a:pt x="321" y="421"/>
                    </a:cubicBezTo>
                    <a:cubicBezTo>
                      <a:pt x="321" y="421"/>
                      <a:pt x="325" y="423"/>
                      <a:pt x="326" y="423"/>
                    </a:cubicBezTo>
                    <a:cubicBezTo>
                      <a:pt x="327" y="423"/>
                      <a:pt x="335" y="421"/>
                      <a:pt x="335" y="421"/>
                    </a:cubicBezTo>
                    <a:cubicBezTo>
                      <a:pt x="335" y="421"/>
                      <a:pt x="338" y="420"/>
                      <a:pt x="339" y="421"/>
                    </a:cubicBezTo>
                    <a:cubicBezTo>
                      <a:pt x="340" y="422"/>
                      <a:pt x="343" y="423"/>
                      <a:pt x="344" y="424"/>
                    </a:cubicBezTo>
                    <a:cubicBezTo>
                      <a:pt x="344" y="425"/>
                      <a:pt x="352" y="429"/>
                      <a:pt x="354" y="430"/>
                    </a:cubicBezTo>
                    <a:cubicBezTo>
                      <a:pt x="355" y="431"/>
                      <a:pt x="359" y="430"/>
                      <a:pt x="359" y="430"/>
                    </a:cubicBezTo>
                    <a:cubicBezTo>
                      <a:pt x="361" y="435"/>
                      <a:pt x="361" y="435"/>
                      <a:pt x="361" y="435"/>
                    </a:cubicBezTo>
                    <a:cubicBezTo>
                      <a:pt x="371" y="438"/>
                      <a:pt x="371" y="438"/>
                      <a:pt x="371" y="438"/>
                    </a:cubicBezTo>
                    <a:cubicBezTo>
                      <a:pt x="375" y="438"/>
                      <a:pt x="375" y="438"/>
                      <a:pt x="375" y="438"/>
                    </a:cubicBezTo>
                    <a:cubicBezTo>
                      <a:pt x="389" y="443"/>
                      <a:pt x="389" y="443"/>
                      <a:pt x="389" y="443"/>
                    </a:cubicBezTo>
                    <a:cubicBezTo>
                      <a:pt x="398" y="436"/>
                      <a:pt x="398" y="436"/>
                      <a:pt x="398" y="436"/>
                    </a:cubicBezTo>
                    <a:cubicBezTo>
                      <a:pt x="398" y="436"/>
                      <a:pt x="400" y="437"/>
                      <a:pt x="401" y="437"/>
                    </a:cubicBezTo>
                    <a:cubicBezTo>
                      <a:pt x="402" y="437"/>
                      <a:pt x="404" y="429"/>
                      <a:pt x="404" y="429"/>
                    </a:cubicBezTo>
                    <a:cubicBezTo>
                      <a:pt x="404" y="429"/>
                      <a:pt x="404" y="427"/>
                      <a:pt x="405" y="427"/>
                    </a:cubicBezTo>
                    <a:cubicBezTo>
                      <a:pt x="407" y="427"/>
                      <a:pt x="414" y="424"/>
                      <a:pt x="414" y="424"/>
                    </a:cubicBezTo>
                    <a:cubicBezTo>
                      <a:pt x="414" y="423"/>
                      <a:pt x="413" y="419"/>
                      <a:pt x="416" y="418"/>
                    </a:cubicBezTo>
                    <a:cubicBezTo>
                      <a:pt x="418" y="417"/>
                      <a:pt x="422" y="414"/>
                      <a:pt x="422" y="414"/>
                    </a:cubicBezTo>
                    <a:cubicBezTo>
                      <a:pt x="423" y="413"/>
                      <a:pt x="421" y="411"/>
                      <a:pt x="424" y="410"/>
                    </a:cubicBezTo>
                    <a:cubicBezTo>
                      <a:pt x="426" y="410"/>
                      <a:pt x="429" y="409"/>
                      <a:pt x="431" y="409"/>
                    </a:cubicBezTo>
                    <a:cubicBezTo>
                      <a:pt x="431" y="409"/>
                      <a:pt x="431" y="409"/>
                      <a:pt x="431" y="409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7" y="405"/>
                      <a:pt x="438" y="405"/>
                      <a:pt x="438" y="405"/>
                    </a:cubicBezTo>
                    <a:cubicBezTo>
                      <a:pt x="444" y="400"/>
                      <a:pt x="444" y="400"/>
                      <a:pt x="444" y="400"/>
                    </a:cubicBezTo>
                    <a:cubicBezTo>
                      <a:pt x="447" y="389"/>
                      <a:pt x="447" y="389"/>
                      <a:pt x="447" y="389"/>
                    </a:cubicBezTo>
                    <a:cubicBezTo>
                      <a:pt x="443" y="386"/>
                      <a:pt x="443" y="386"/>
                      <a:pt x="443" y="386"/>
                    </a:cubicBezTo>
                    <a:cubicBezTo>
                      <a:pt x="434" y="386"/>
                      <a:pt x="434" y="386"/>
                      <a:pt x="434" y="386"/>
                    </a:cubicBezTo>
                    <a:cubicBezTo>
                      <a:pt x="424" y="382"/>
                      <a:pt x="424" y="382"/>
                      <a:pt x="424" y="382"/>
                    </a:cubicBezTo>
                    <a:cubicBezTo>
                      <a:pt x="419" y="374"/>
                      <a:pt x="419" y="374"/>
                      <a:pt x="419" y="374"/>
                    </a:cubicBezTo>
                    <a:cubicBezTo>
                      <a:pt x="416" y="374"/>
                      <a:pt x="416" y="374"/>
                      <a:pt x="416" y="374"/>
                    </a:cubicBezTo>
                    <a:cubicBezTo>
                      <a:pt x="415" y="367"/>
                      <a:pt x="413" y="370"/>
                      <a:pt x="417" y="365"/>
                    </a:cubicBezTo>
                    <a:cubicBezTo>
                      <a:pt x="421" y="359"/>
                      <a:pt x="421" y="359"/>
                      <a:pt x="421" y="359"/>
                    </a:cubicBezTo>
                    <a:cubicBezTo>
                      <a:pt x="420" y="349"/>
                      <a:pt x="420" y="349"/>
                      <a:pt x="420" y="349"/>
                    </a:cubicBezTo>
                    <a:cubicBezTo>
                      <a:pt x="417" y="346"/>
                      <a:pt x="417" y="346"/>
                      <a:pt x="417" y="346"/>
                    </a:cubicBezTo>
                    <a:cubicBezTo>
                      <a:pt x="412" y="343"/>
                      <a:pt x="412" y="343"/>
                      <a:pt x="412" y="343"/>
                    </a:cubicBezTo>
                    <a:cubicBezTo>
                      <a:pt x="412" y="343"/>
                      <a:pt x="409" y="339"/>
                      <a:pt x="408" y="338"/>
                    </a:cubicBezTo>
                    <a:cubicBezTo>
                      <a:pt x="408" y="338"/>
                      <a:pt x="408" y="336"/>
                      <a:pt x="408" y="336"/>
                    </a:cubicBezTo>
                    <a:cubicBezTo>
                      <a:pt x="407" y="335"/>
                      <a:pt x="411" y="335"/>
                      <a:pt x="411" y="335"/>
                    </a:cubicBezTo>
                    <a:cubicBezTo>
                      <a:pt x="412" y="335"/>
                      <a:pt x="415" y="334"/>
                      <a:pt x="416" y="334"/>
                    </a:cubicBezTo>
                    <a:cubicBezTo>
                      <a:pt x="417" y="334"/>
                      <a:pt x="421" y="330"/>
                      <a:pt x="421" y="330"/>
                    </a:cubicBezTo>
                    <a:cubicBezTo>
                      <a:pt x="421" y="330"/>
                      <a:pt x="423" y="326"/>
                      <a:pt x="425" y="325"/>
                    </a:cubicBezTo>
                    <a:cubicBezTo>
                      <a:pt x="426" y="324"/>
                      <a:pt x="428" y="316"/>
                      <a:pt x="428" y="315"/>
                    </a:cubicBezTo>
                    <a:cubicBezTo>
                      <a:pt x="428" y="315"/>
                      <a:pt x="426" y="310"/>
                      <a:pt x="425" y="310"/>
                    </a:cubicBezTo>
                    <a:cubicBezTo>
                      <a:pt x="416" y="306"/>
                      <a:pt x="418" y="304"/>
                      <a:pt x="414" y="302"/>
                    </a:cubicBezTo>
                    <a:cubicBezTo>
                      <a:pt x="414" y="297"/>
                      <a:pt x="414" y="297"/>
                      <a:pt x="414" y="297"/>
                    </a:cubicBezTo>
                    <a:cubicBezTo>
                      <a:pt x="419" y="293"/>
                      <a:pt x="419" y="293"/>
                      <a:pt x="419" y="293"/>
                    </a:cubicBezTo>
                    <a:cubicBezTo>
                      <a:pt x="420" y="292"/>
                      <a:pt x="422" y="291"/>
                      <a:pt x="423" y="291"/>
                    </a:cubicBezTo>
                    <a:cubicBezTo>
                      <a:pt x="424" y="289"/>
                      <a:pt x="424" y="289"/>
                      <a:pt x="424" y="289"/>
                    </a:cubicBezTo>
                    <a:cubicBezTo>
                      <a:pt x="424" y="289"/>
                      <a:pt x="422" y="287"/>
                      <a:pt x="422" y="287"/>
                    </a:cubicBezTo>
                    <a:cubicBezTo>
                      <a:pt x="422" y="287"/>
                      <a:pt x="421" y="286"/>
                      <a:pt x="420" y="286"/>
                    </a:cubicBezTo>
                    <a:cubicBezTo>
                      <a:pt x="420" y="286"/>
                      <a:pt x="419" y="285"/>
                      <a:pt x="419" y="285"/>
                    </a:cubicBezTo>
                    <a:cubicBezTo>
                      <a:pt x="419" y="285"/>
                      <a:pt x="418" y="284"/>
                      <a:pt x="417" y="284"/>
                    </a:cubicBezTo>
                    <a:cubicBezTo>
                      <a:pt x="416" y="284"/>
                      <a:pt x="417" y="282"/>
                      <a:pt x="418" y="282"/>
                    </a:cubicBezTo>
                    <a:cubicBezTo>
                      <a:pt x="418" y="281"/>
                      <a:pt x="418" y="279"/>
                      <a:pt x="418" y="279"/>
                    </a:cubicBezTo>
                    <a:cubicBezTo>
                      <a:pt x="418" y="279"/>
                      <a:pt x="415" y="279"/>
                      <a:pt x="414" y="279"/>
                    </a:cubicBezTo>
                    <a:cubicBezTo>
                      <a:pt x="414" y="278"/>
                      <a:pt x="414" y="278"/>
                      <a:pt x="414" y="278"/>
                    </a:cubicBezTo>
                    <a:cubicBezTo>
                      <a:pt x="414" y="278"/>
                      <a:pt x="415" y="275"/>
                      <a:pt x="416" y="275"/>
                    </a:cubicBezTo>
                    <a:cubicBezTo>
                      <a:pt x="416" y="274"/>
                      <a:pt x="416" y="273"/>
                      <a:pt x="416" y="273"/>
                    </a:cubicBezTo>
                    <a:cubicBezTo>
                      <a:pt x="416" y="273"/>
                      <a:pt x="416" y="272"/>
                      <a:pt x="416" y="270"/>
                    </a:cubicBezTo>
                    <a:cubicBezTo>
                      <a:pt x="417" y="269"/>
                      <a:pt x="416" y="269"/>
                      <a:pt x="416" y="269"/>
                    </a:cubicBezTo>
                    <a:cubicBezTo>
                      <a:pt x="416" y="269"/>
                      <a:pt x="415" y="268"/>
                      <a:pt x="414" y="268"/>
                    </a:cubicBezTo>
                    <a:cubicBezTo>
                      <a:pt x="414" y="268"/>
                      <a:pt x="414" y="268"/>
                      <a:pt x="415" y="267"/>
                    </a:cubicBezTo>
                    <a:cubicBezTo>
                      <a:pt x="416" y="265"/>
                      <a:pt x="416" y="266"/>
                      <a:pt x="416" y="266"/>
                    </a:cubicBezTo>
                    <a:cubicBezTo>
                      <a:pt x="416" y="264"/>
                      <a:pt x="416" y="264"/>
                      <a:pt x="416" y="264"/>
                    </a:cubicBezTo>
                    <a:cubicBezTo>
                      <a:pt x="414" y="263"/>
                      <a:pt x="414" y="263"/>
                      <a:pt x="414" y="263"/>
                    </a:cubicBezTo>
                    <a:cubicBezTo>
                      <a:pt x="411" y="261"/>
                      <a:pt x="411" y="261"/>
                      <a:pt x="411" y="261"/>
                    </a:cubicBezTo>
                    <a:cubicBezTo>
                      <a:pt x="411" y="261"/>
                      <a:pt x="407" y="261"/>
                      <a:pt x="407" y="261"/>
                    </a:cubicBezTo>
                    <a:cubicBezTo>
                      <a:pt x="407" y="261"/>
                      <a:pt x="404" y="261"/>
                      <a:pt x="404" y="261"/>
                    </a:cubicBezTo>
                    <a:cubicBezTo>
                      <a:pt x="402" y="262"/>
                      <a:pt x="402" y="262"/>
                      <a:pt x="402" y="262"/>
                    </a:cubicBezTo>
                    <a:cubicBezTo>
                      <a:pt x="401" y="263"/>
                      <a:pt x="401" y="263"/>
                      <a:pt x="401" y="263"/>
                    </a:cubicBezTo>
                    <a:cubicBezTo>
                      <a:pt x="398" y="264"/>
                      <a:pt x="398" y="264"/>
                      <a:pt x="398" y="264"/>
                    </a:cubicBezTo>
                    <a:cubicBezTo>
                      <a:pt x="395" y="265"/>
                      <a:pt x="395" y="265"/>
                      <a:pt x="395" y="265"/>
                    </a:cubicBezTo>
                    <a:cubicBezTo>
                      <a:pt x="395" y="265"/>
                      <a:pt x="394" y="267"/>
                      <a:pt x="393" y="268"/>
                    </a:cubicBezTo>
                    <a:cubicBezTo>
                      <a:pt x="393" y="268"/>
                      <a:pt x="393" y="269"/>
                      <a:pt x="393" y="269"/>
                    </a:cubicBezTo>
                    <a:cubicBezTo>
                      <a:pt x="395" y="270"/>
                      <a:pt x="395" y="270"/>
                      <a:pt x="395" y="270"/>
                    </a:cubicBezTo>
                    <a:cubicBezTo>
                      <a:pt x="395" y="272"/>
                      <a:pt x="395" y="272"/>
                      <a:pt x="395" y="272"/>
                    </a:cubicBezTo>
                    <a:cubicBezTo>
                      <a:pt x="396" y="272"/>
                      <a:pt x="396" y="272"/>
                      <a:pt x="396" y="272"/>
                    </a:cubicBezTo>
                    <a:cubicBezTo>
                      <a:pt x="395" y="274"/>
                      <a:pt x="395" y="274"/>
                      <a:pt x="395" y="274"/>
                    </a:cubicBezTo>
                    <a:cubicBezTo>
                      <a:pt x="395" y="274"/>
                      <a:pt x="394" y="274"/>
                      <a:pt x="393" y="275"/>
                    </a:cubicBezTo>
                    <a:cubicBezTo>
                      <a:pt x="392" y="276"/>
                      <a:pt x="392" y="277"/>
                      <a:pt x="392" y="277"/>
                    </a:cubicBezTo>
                    <a:cubicBezTo>
                      <a:pt x="389" y="278"/>
                      <a:pt x="389" y="278"/>
                      <a:pt x="389" y="278"/>
                    </a:cubicBezTo>
                    <a:cubicBezTo>
                      <a:pt x="387" y="277"/>
                      <a:pt x="387" y="277"/>
                      <a:pt x="387" y="277"/>
                    </a:cubicBezTo>
                    <a:cubicBezTo>
                      <a:pt x="385" y="278"/>
                      <a:pt x="385" y="278"/>
                      <a:pt x="385" y="278"/>
                    </a:cubicBezTo>
                    <a:cubicBezTo>
                      <a:pt x="384" y="278"/>
                      <a:pt x="384" y="278"/>
                      <a:pt x="384" y="278"/>
                    </a:cubicBez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83" y="275"/>
                      <a:pt x="383" y="275"/>
                      <a:pt x="383" y="275"/>
                    </a:cubicBezTo>
                    <a:cubicBezTo>
                      <a:pt x="384" y="274"/>
                      <a:pt x="384" y="274"/>
                      <a:pt x="384" y="274"/>
                    </a:cubicBezTo>
                    <a:cubicBezTo>
                      <a:pt x="384" y="274"/>
                      <a:pt x="385" y="273"/>
                      <a:pt x="385" y="273"/>
                    </a:cubicBezTo>
                    <a:cubicBezTo>
                      <a:pt x="386" y="273"/>
                      <a:pt x="387" y="272"/>
                      <a:pt x="387" y="272"/>
                    </a:cubicBezTo>
                    <a:cubicBezTo>
                      <a:pt x="389" y="272"/>
                      <a:pt x="389" y="272"/>
                      <a:pt x="389" y="272"/>
                    </a:cubicBezTo>
                    <a:cubicBezTo>
                      <a:pt x="389" y="270"/>
                      <a:pt x="389" y="270"/>
                      <a:pt x="389" y="270"/>
                    </a:cubicBezTo>
                    <a:cubicBezTo>
                      <a:pt x="390" y="268"/>
                      <a:pt x="390" y="268"/>
                      <a:pt x="390" y="268"/>
                    </a:cubicBezTo>
                    <a:cubicBezTo>
                      <a:pt x="390" y="265"/>
                      <a:pt x="390" y="265"/>
                      <a:pt x="390" y="265"/>
                    </a:cubicBezTo>
                    <a:cubicBezTo>
                      <a:pt x="389" y="264"/>
                      <a:pt x="389" y="264"/>
                      <a:pt x="389" y="264"/>
                    </a:cubicBezTo>
                    <a:cubicBezTo>
                      <a:pt x="388" y="263"/>
                      <a:pt x="388" y="263"/>
                      <a:pt x="388" y="263"/>
                    </a:cubicBezTo>
                    <a:cubicBezTo>
                      <a:pt x="388" y="262"/>
                      <a:pt x="388" y="262"/>
                      <a:pt x="388" y="262"/>
                    </a:cubicBezTo>
                    <a:cubicBezTo>
                      <a:pt x="388" y="260"/>
                      <a:pt x="388" y="260"/>
                      <a:pt x="388" y="260"/>
                    </a:cubicBezTo>
                    <a:cubicBezTo>
                      <a:pt x="389" y="259"/>
                      <a:pt x="389" y="259"/>
                      <a:pt x="389" y="259"/>
                    </a:cubicBezTo>
                    <a:cubicBezTo>
                      <a:pt x="389" y="259"/>
                      <a:pt x="390" y="258"/>
                      <a:pt x="390" y="257"/>
                    </a:cubicBezTo>
                    <a:cubicBezTo>
                      <a:pt x="390" y="257"/>
                      <a:pt x="390" y="255"/>
                      <a:pt x="390" y="255"/>
                    </a:cubicBezTo>
                    <a:cubicBezTo>
                      <a:pt x="390" y="255"/>
                      <a:pt x="390" y="254"/>
                      <a:pt x="390" y="254"/>
                    </a:cubicBezTo>
                    <a:cubicBezTo>
                      <a:pt x="394" y="250"/>
                      <a:pt x="394" y="250"/>
                      <a:pt x="394" y="250"/>
                    </a:cubicBezTo>
                    <a:cubicBezTo>
                      <a:pt x="396" y="248"/>
                      <a:pt x="396" y="248"/>
                      <a:pt x="396" y="248"/>
                    </a:cubicBezTo>
                    <a:cubicBezTo>
                      <a:pt x="396" y="248"/>
                      <a:pt x="398" y="248"/>
                      <a:pt x="398" y="247"/>
                    </a:cubicBezTo>
                    <a:cubicBezTo>
                      <a:pt x="398" y="247"/>
                      <a:pt x="400" y="247"/>
                      <a:pt x="400" y="247"/>
                    </a:cubicBezTo>
                    <a:cubicBezTo>
                      <a:pt x="400" y="247"/>
                      <a:pt x="401" y="246"/>
                      <a:pt x="401" y="246"/>
                    </a:cubicBezTo>
                    <a:cubicBezTo>
                      <a:pt x="402" y="245"/>
                      <a:pt x="402" y="244"/>
                      <a:pt x="402" y="244"/>
                    </a:cubicBezTo>
                    <a:cubicBezTo>
                      <a:pt x="402" y="244"/>
                      <a:pt x="402" y="243"/>
                      <a:pt x="402" y="243"/>
                    </a:cubicBezTo>
                    <a:cubicBezTo>
                      <a:pt x="402" y="243"/>
                      <a:pt x="402" y="242"/>
                      <a:pt x="402" y="242"/>
                    </a:cubicBezTo>
                    <a:cubicBezTo>
                      <a:pt x="402" y="242"/>
                      <a:pt x="402" y="241"/>
                      <a:pt x="402" y="241"/>
                    </a:cubicBezTo>
                    <a:cubicBezTo>
                      <a:pt x="402" y="240"/>
                      <a:pt x="403" y="240"/>
                      <a:pt x="403" y="240"/>
                    </a:cubicBezTo>
                    <a:cubicBezTo>
                      <a:pt x="403" y="238"/>
                      <a:pt x="403" y="238"/>
                      <a:pt x="403" y="238"/>
                    </a:cubicBezTo>
                    <a:cubicBezTo>
                      <a:pt x="403" y="238"/>
                      <a:pt x="402" y="237"/>
                      <a:pt x="402" y="236"/>
                    </a:cubicBezTo>
                    <a:cubicBezTo>
                      <a:pt x="402" y="236"/>
                      <a:pt x="402" y="236"/>
                      <a:pt x="402" y="235"/>
                    </a:cubicBezTo>
                    <a:cubicBezTo>
                      <a:pt x="403" y="234"/>
                      <a:pt x="404" y="234"/>
                      <a:pt x="404" y="234"/>
                    </a:cubicBezTo>
                    <a:cubicBezTo>
                      <a:pt x="406" y="234"/>
                      <a:pt x="406" y="234"/>
                      <a:pt x="406" y="234"/>
                    </a:cubicBezTo>
                    <a:cubicBezTo>
                      <a:pt x="406" y="234"/>
                      <a:pt x="407" y="233"/>
                      <a:pt x="408" y="233"/>
                    </a:cubicBezTo>
                    <a:cubicBezTo>
                      <a:pt x="408" y="233"/>
                      <a:pt x="409" y="232"/>
                      <a:pt x="409" y="232"/>
                    </a:cubicBezTo>
                    <a:cubicBezTo>
                      <a:pt x="410" y="230"/>
                      <a:pt x="410" y="230"/>
                      <a:pt x="410" y="230"/>
                    </a:cubicBezTo>
                    <a:cubicBezTo>
                      <a:pt x="411" y="230"/>
                      <a:pt x="411" y="230"/>
                      <a:pt x="411" y="230"/>
                    </a:cubicBezTo>
                    <a:cubicBezTo>
                      <a:pt x="412" y="229"/>
                      <a:pt x="412" y="229"/>
                      <a:pt x="412" y="229"/>
                    </a:cubicBezTo>
                    <a:cubicBezTo>
                      <a:pt x="412" y="227"/>
                      <a:pt x="412" y="227"/>
                      <a:pt x="412" y="227"/>
                    </a:cubicBezTo>
                    <a:cubicBezTo>
                      <a:pt x="414" y="226"/>
                      <a:pt x="414" y="226"/>
                      <a:pt x="414" y="226"/>
                    </a:cubicBezTo>
                    <a:cubicBezTo>
                      <a:pt x="414" y="225"/>
                      <a:pt x="414" y="225"/>
                      <a:pt x="414" y="225"/>
                    </a:cubicBezTo>
                    <a:cubicBezTo>
                      <a:pt x="415" y="224"/>
                      <a:pt x="415" y="224"/>
                      <a:pt x="415" y="224"/>
                    </a:cubicBezTo>
                    <a:cubicBezTo>
                      <a:pt x="416" y="224"/>
                      <a:pt x="416" y="224"/>
                      <a:pt x="416" y="224"/>
                    </a:cubicBezTo>
                    <a:cubicBezTo>
                      <a:pt x="418" y="222"/>
                      <a:pt x="418" y="222"/>
                      <a:pt x="418" y="222"/>
                    </a:cubicBezTo>
                    <a:cubicBezTo>
                      <a:pt x="420" y="221"/>
                      <a:pt x="420" y="221"/>
                      <a:pt x="420" y="221"/>
                    </a:cubicBezTo>
                    <a:cubicBezTo>
                      <a:pt x="420" y="221"/>
                      <a:pt x="421" y="219"/>
                      <a:pt x="421" y="218"/>
                    </a:cubicBezTo>
                    <a:cubicBezTo>
                      <a:pt x="421" y="217"/>
                      <a:pt x="421" y="217"/>
                      <a:pt x="422" y="216"/>
                    </a:cubicBezTo>
                    <a:cubicBezTo>
                      <a:pt x="422" y="216"/>
                      <a:pt x="423" y="216"/>
                      <a:pt x="424" y="215"/>
                    </a:cubicBezTo>
                    <a:cubicBezTo>
                      <a:pt x="424" y="215"/>
                      <a:pt x="424" y="214"/>
                      <a:pt x="424" y="214"/>
                    </a:cubicBezTo>
                    <a:cubicBezTo>
                      <a:pt x="425" y="214"/>
                      <a:pt x="425" y="214"/>
                      <a:pt x="425" y="214"/>
                    </a:cubicBezTo>
                    <a:cubicBezTo>
                      <a:pt x="425" y="212"/>
                      <a:pt x="425" y="212"/>
                      <a:pt x="425" y="212"/>
                    </a:cubicBezTo>
                    <a:cubicBezTo>
                      <a:pt x="425" y="211"/>
                      <a:pt x="425" y="211"/>
                      <a:pt x="425" y="211"/>
                    </a:cubicBezTo>
                    <a:cubicBezTo>
                      <a:pt x="425" y="211"/>
                      <a:pt x="423" y="212"/>
                      <a:pt x="423" y="212"/>
                    </a:cubicBezTo>
                    <a:cubicBezTo>
                      <a:pt x="423" y="212"/>
                      <a:pt x="422" y="212"/>
                      <a:pt x="421" y="212"/>
                    </a:cubicBezTo>
                    <a:cubicBezTo>
                      <a:pt x="421" y="212"/>
                      <a:pt x="420" y="212"/>
                      <a:pt x="419" y="212"/>
                    </a:cubicBezTo>
                    <a:cubicBezTo>
                      <a:pt x="418" y="211"/>
                      <a:pt x="419" y="211"/>
                      <a:pt x="419" y="211"/>
                    </a:cubicBezTo>
                    <a:cubicBezTo>
                      <a:pt x="419" y="211"/>
                      <a:pt x="420" y="211"/>
                      <a:pt x="420" y="210"/>
                    </a:cubicBezTo>
                    <a:cubicBezTo>
                      <a:pt x="420" y="210"/>
                      <a:pt x="421" y="208"/>
                      <a:pt x="421" y="208"/>
                    </a:cubicBezTo>
                    <a:cubicBezTo>
                      <a:pt x="422" y="208"/>
                      <a:pt x="422" y="208"/>
                      <a:pt x="422" y="208"/>
                    </a:cubicBezTo>
                    <a:cubicBezTo>
                      <a:pt x="423" y="207"/>
                      <a:pt x="423" y="207"/>
                      <a:pt x="423" y="207"/>
                    </a:cubicBezTo>
                    <a:cubicBezTo>
                      <a:pt x="423" y="207"/>
                      <a:pt x="424" y="207"/>
                      <a:pt x="424" y="207"/>
                    </a:cubicBezTo>
                    <a:cubicBezTo>
                      <a:pt x="424" y="207"/>
                      <a:pt x="423" y="206"/>
                      <a:pt x="423" y="206"/>
                    </a:cubicBezTo>
                    <a:cubicBezTo>
                      <a:pt x="423" y="204"/>
                      <a:pt x="423" y="204"/>
                      <a:pt x="423" y="204"/>
                    </a:cubicBezTo>
                    <a:cubicBezTo>
                      <a:pt x="425" y="205"/>
                      <a:pt x="425" y="205"/>
                      <a:pt x="425" y="205"/>
                    </a:cubicBezTo>
                    <a:cubicBezTo>
                      <a:pt x="428" y="205"/>
                      <a:pt x="428" y="205"/>
                      <a:pt x="428" y="205"/>
                    </a:cubicBezTo>
                    <a:cubicBezTo>
                      <a:pt x="429" y="204"/>
                      <a:pt x="429" y="204"/>
                      <a:pt x="429" y="204"/>
                    </a:cubicBezTo>
                    <a:cubicBezTo>
                      <a:pt x="429" y="204"/>
                      <a:pt x="430" y="206"/>
                      <a:pt x="430" y="206"/>
                    </a:cubicBezTo>
                    <a:cubicBezTo>
                      <a:pt x="430" y="207"/>
                      <a:pt x="430" y="208"/>
                      <a:pt x="431" y="208"/>
                    </a:cubicBezTo>
                    <a:cubicBezTo>
                      <a:pt x="431" y="208"/>
                      <a:pt x="433" y="209"/>
                      <a:pt x="433" y="209"/>
                    </a:cubicBezTo>
                    <a:cubicBezTo>
                      <a:pt x="433" y="209"/>
                      <a:pt x="433" y="208"/>
                      <a:pt x="434" y="208"/>
                    </a:cubicBezTo>
                    <a:cubicBezTo>
                      <a:pt x="434" y="208"/>
                      <a:pt x="435" y="208"/>
                      <a:pt x="435" y="208"/>
                    </a:cubicBezTo>
                    <a:cubicBezTo>
                      <a:pt x="436" y="208"/>
                      <a:pt x="437" y="208"/>
                      <a:pt x="437" y="208"/>
                    </a:cubicBezTo>
                    <a:cubicBezTo>
                      <a:pt x="437" y="208"/>
                      <a:pt x="438" y="208"/>
                      <a:pt x="439" y="208"/>
                    </a:cubicBezTo>
                    <a:cubicBezTo>
                      <a:pt x="439" y="207"/>
                      <a:pt x="439" y="207"/>
                      <a:pt x="439" y="207"/>
                    </a:cubicBezTo>
                    <a:cubicBezTo>
                      <a:pt x="439" y="207"/>
                      <a:pt x="439" y="206"/>
                      <a:pt x="439" y="206"/>
                    </a:cubicBezTo>
                    <a:cubicBezTo>
                      <a:pt x="439" y="206"/>
                      <a:pt x="440" y="204"/>
                      <a:pt x="440" y="204"/>
                    </a:cubicBezTo>
                    <a:cubicBezTo>
                      <a:pt x="440" y="204"/>
                      <a:pt x="441" y="204"/>
                      <a:pt x="441" y="204"/>
                    </a:cubicBezTo>
                    <a:cubicBezTo>
                      <a:pt x="441" y="204"/>
                      <a:pt x="442" y="204"/>
                      <a:pt x="442" y="204"/>
                    </a:cubicBezTo>
                    <a:cubicBezTo>
                      <a:pt x="442" y="204"/>
                      <a:pt x="442" y="203"/>
                      <a:pt x="442" y="203"/>
                    </a:cubicBezTo>
                    <a:cubicBezTo>
                      <a:pt x="442" y="203"/>
                      <a:pt x="442" y="202"/>
                      <a:pt x="442" y="202"/>
                    </a:cubicBezTo>
                    <a:cubicBezTo>
                      <a:pt x="442" y="202"/>
                      <a:pt x="443" y="202"/>
                      <a:pt x="443" y="202"/>
                    </a:cubicBezTo>
                    <a:cubicBezTo>
                      <a:pt x="443" y="200"/>
                      <a:pt x="443" y="200"/>
                      <a:pt x="443" y="200"/>
                    </a:cubicBezTo>
                    <a:cubicBezTo>
                      <a:pt x="443" y="200"/>
                      <a:pt x="445" y="200"/>
                      <a:pt x="445" y="200"/>
                    </a:cubicBezTo>
                    <a:cubicBezTo>
                      <a:pt x="446" y="200"/>
                      <a:pt x="445" y="200"/>
                      <a:pt x="445" y="200"/>
                    </a:cubicBezTo>
                    <a:cubicBezTo>
                      <a:pt x="448" y="199"/>
                      <a:pt x="448" y="199"/>
                      <a:pt x="448" y="199"/>
                    </a:cubicBezTo>
                    <a:cubicBezTo>
                      <a:pt x="448" y="199"/>
                      <a:pt x="448" y="199"/>
                      <a:pt x="448" y="200"/>
                    </a:cubicBezTo>
                    <a:cubicBezTo>
                      <a:pt x="446" y="197"/>
                      <a:pt x="443" y="193"/>
                      <a:pt x="443" y="193"/>
                    </a:cubicBezTo>
                    <a:cubicBezTo>
                      <a:pt x="445" y="189"/>
                      <a:pt x="445" y="189"/>
                      <a:pt x="445" y="189"/>
                    </a:cubicBezTo>
                    <a:cubicBezTo>
                      <a:pt x="445" y="189"/>
                      <a:pt x="446" y="182"/>
                      <a:pt x="446" y="180"/>
                    </a:cubicBezTo>
                    <a:cubicBezTo>
                      <a:pt x="446" y="179"/>
                      <a:pt x="446" y="173"/>
                      <a:pt x="446" y="173"/>
                    </a:cubicBezTo>
                    <a:cubicBezTo>
                      <a:pt x="446" y="173"/>
                      <a:pt x="442" y="172"/>
                      <a:pt x="445" y="169"/>
                    </a:cubicBezTo>
                    <a:cubicBezTo>
                      <a:pt x="448" y="165"/>
                      <a:pt x="451" y="160"/>
                      <a:pt x="451" y="160"/>
                    </a:cubicBezTo>
                    <a:cubicBezTo>
                      <a:pt x="451" y="150"/>
                      <a:pt x="451" y="150"/>
                      <a:pt x="451" y="150"/>
                    </a:cubicBezTo>
                    <a:cubicBezTo>
                      <a:pt x="451" y="150"/>
                      <a:pt x="448" y="147"/>
                      <a:pt x="452" y="145"/>
                    </a:cubicBezTo>
                    <a:cubicBezTo>
                      <a:pt x="456" y="142"/>
                      <a:pt x="463" y="133"/>
                      <a:pt x="463" y="133"/>
                    </a:cubicBezTo>
                    <a:cubicBezTo>
                      <a:pt x="470" y="125"/>
                      <a:pt x="470" y="125"/>
                      <a:pt x="470" y="125"/>
                    </a:cubicBezTo>
                    <a:cubicBezTo>
                      <a:pt x="458" y="122"/>
                      <a:pt x="458" y="122"/>
                      <a:pt x="458" y="122"/>
                    </a:cubicBezTo>
                    <a:cubicBezTo>
                      <a:pt x="451" y="121"/>
                      <a:pt x="451" y="121"/>
                      <a:pt x="451" y="121"/>
                    </a:cubicBezTo>
                    <a:cubicBezTo>
                      <a:pt x="446" y="118"/>
                      <a:pt x="446" y="118"/>
                      <a:pt x="446" y="118"/>
                    </a:cubicBezTo>
                    <a:cubicBezTo>
                      <a:pt x="443" y="113"/>
                      <a:pt x="443" y="113"/>
                      <a:pt x="443" y="113"/>
                    </a:cubicBezTo>
                    <a:cubicBezTo>
                      <a:pt x="440" y="115"/>
                      <a:pt x="440" y="115"/>
                      <a:pt x="440" y="115"/>
                    </a:cubicBezTo>
                    <a:cubicBezTo>
                      <a:pt x="437" y="117"/>
                      <a:pt x="437" y="117"/>
                      <a:pt x="437" y="117"/>
                    </a:cubicBezTo>
                    <a:cubicBezTo>
                      <a:pt x="430" y="116"/>
                      <a:pt x="430" y="116"/>
                      <a:pt x="430" y="116"/>
                    </a:cubicBezTo>
                    <a:cubicBezTo>
                      <a:pt x="425" y="111"/>
                      <a:pt x="425" y="111"/>
                      <a:pt x="425" y="111"/>
                    </a:cubicBezTo>
                    <a:cubicBezTo>
                      <a:pt x="421" y="114"/>
                      <a:pt x="421" y="114"/>
                      <a:pt x="421" y="114"/>
                    </a:cubicBezTo>
                    <a:cubicBezTo>
                      <a:pt x="417" y="111"/>
                      <a:pt x="417" y="111"/>
                      <a:pt x="417" y="111"/>
                    </a:cubicBezTo>
                    <a:cubicBezTo>
                      <a:pt x="414" y="106"/>
                      <a:pt x="414" y="106"/>
                      <a:pt x="414" y="106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08" y="97"/>
                      <a:pt x="408" y="97"/>
                      <a:pt x="408" y="97"/>
                    </a:cubicBezTo>
                    <a:cubicBezTo>
                      <a:pt x="406" y="97"/>
                      <a:pt x="406" y="97"/>
                      <a:pt x="406" y="97"/>
                    </a:cubicBezTo>
                    <a:cubicBezTo>
                      <a:pt x="406" y="98"/>
                      <a:pt x="405" y="98"/>
                      <a:pt x="405" y="98"/>
                    </a:cubicBezTo>
                    <a:cubicBezTo>
                      <a:pt x="405" y="98"/>
                      <a:pt x="402" y="97"/>
                      <a:pt x="402" y="97"/>
                    </a:cubicBezTo>
                    <a:cubicBezTo>
                      <a:pt x="402" y="95"/>
                      <a:pt x="402" y="95"/>
                      <a:pt x="402" y="95"/>
                    </a:cubicBezTo>
                    <a:cubicBezTo>
                      <a:pt x="401" y="94"/>
                      <a:pt x="401" y="94"/>
                      <a:pt x="401" y="94"/>
                    </a:cubicBezTo>
                    <a:cubicBezTo>
                      <a:pt x="399" y="94"/>
                      <a:pt x="399" y="94"/>
                      <a:pt x="399" y="94"/>
                    </a:cubicBezTo>
                    <a:cubicBezTo>
                      <a:pt x="397" y="95"/>
                      <a:pt x="397" y="95"/>
                      <a:pt x="397" y="95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5" y="97"/>
                      <a:pt x="395" y="97"/>
                      <a:pt x="395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3" y="97"/>
                      <a:pt x="393" y="97"/>
                    </a:cubicBezTo>
                    <a:cubicBezTo>
                      <a:pt x="391" y="97"/>
                      <a:pt x="391" y="97"/>
                      <a:pt x="391" y="97"/>
                    </a:cubicBezTo>
                    <a:cubicBezTo>
                      <a:pt x="391" y="96"/>
                      <a:pt x="391" y="96"/>
                      <a:pt x="391" y="96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89" y="94"/>
                      <a:pt x="389" y="94"/>
                      <a:pt x="389" y="94"/>
                    </a:cubicBezTo>
                    <a:cubicBezTo>
                      <a:pt x="388" y="94"/>
                      <a:pt x="388" y="94"/>
                      <a:pt x="388" y="94"/>
                    </a:cubicBezTo>
                    <a:cubicBezTo>
                      <a:pt x="388" y="94"/>
                      <a:pt x="387" y="93"/>
                      <a:pt x="387" y="93"/>
                    </a:cubicBezTo>
                    <a:cubicBezTo>
                      <a:pt x="386" y="93"/>
                      <a:pt x="386" y="92"/>
                      <a:pt x="386" y="92"/>
                    </a:cubicBezTo>
                    <a:cubicBezTo>
                      <a:pt x="385" y="91"/>
                      <a:pt x="385" y="91"/>
                      <a:pt x="385" y="91"/>
                    </a:cubicBezTo>
                    <a:cubicBezTo>
                      <a:pt x="387" y="91"/>
                      <a:pt x="387" y="91"/>
                      <a:pt x="387" y="91"/>
                    </a:cubicBezTo>
                    <a:cubicBezTo>
                      <a:pt x="387" y="91"/>
                      <a:pt x="387" y="90"/>
                      <a:pt x="387" y="90"/>
                    </a:cubicBezTo>
                    <a:cubicBezTo>
                      <a:pt x="387" y="90"/>
                      <a:pt x="387" y="90"/>
                      <a:pt x="387" y="90"/>
                    </a:cubicBezTo>
                    <a:cubicBezTo>
                      <a:pt x="387" y="90"/>
                      <a:pt x="386" y="90"/>
                      <a:pt x="386" y="90"/>
                    </a:cubicBezTo>
                    <a:cubicBezTo>
                      <a:pt x="384" y="90"/>
                      <a:pt x="384" y="90"/>
                      <a:pt x="384" y="90"/>
                    </a:cubicBezTo>
                    <a:cubicBezTo>
                      <a:pt x="383" y="91"/>
                      <a:pt x="383" y="91"/>
                      <a:pt x="383" y="91"/>
                    </a:cubicBezTo>
                    <a:cubicBezTo>
                      <a:pt x="381" y="91"/>
                      <a:pt x="381" y="91"/>
                      <a:pt x="381" y="91"/>
                    </a:cubicBezTo>
                    <a:cubicBezTo>
                      <a:pt x="379" y="92"/>
                      <a:pt x="379" y="92"/>
                      <a:pt x="379" y="92"/>
                    </a:cubicBezTo>
                    <a:cubicBezTo>
                      <a:pt x="376" y="92"/>
                      <a:pt x="376" y="92"/>
                      <a:pt x="376" y="92"/>
                    </a:cubicBezTo>
                    <a:cubicBezTo>
                      <a:pt x="375" y="90"/>
                      <a:pt x="375" y="90"/>
                      <a:pt x="375" y="90"/>
                    </a:cubicBezTo>
                    <a:cubicBezTo>
                      <a:pt x="374" y="88"/>
                      <a:pt x="374" y="88"/>
                      <a:pt x="374" y="88"/>
                    </a:cubicBezTo>
                    <a:cubicBezTo>
                      <a:pt x="373" y="87"/>
                      <a:pt x="373" y="87"/>
                      <a:pt x="373" y="87"/>
                    </a:cubicBezTo>
                    <a:cubicBezTo>
                      <a:pt x="372" y="87"/>
                      <a:pt x="372" y="87"/>
                      <a:pt x="372" y="87"/>
                    </a:cubicBezTo>
                    <a:cubicBezTo>
                      <a:pt x="369" y="86"/>
                      <a:pt x="369" y="86"/>
                      <a:pt x="369" y="86"/>
                    </a:cubicBezTo>
                    <a:cubicBezTo>
                      <a:pt x="370" y="84"/>
                      <a:pt x="370" y="84"/>
                      <a:pt x="370" y="84"/>
                    </a:cubicBezTo>
                    <a:cubicBezTo>
                      <a:pt x="370" y="84"/>
                      <a:pt x="369" y="82"/>
                      <a:pt x="369" y="82"/>
                    </a:cubicBezTo>
                    <a:cubicBezTo>
                      <a:pt x="368" y="82"/>
                      <a:pt x="367" y="82"/>
                      <a:pt x="367" y="82"/>
                    </a:cubicBezTo>
                    <a:cubicBezTo>
                      <a:pt x="365" y="80"/>
                      <a:pt x="365" y="80"/>
                      <a:pt x="365" y="80"/>
                    </a:cubicBezTo>
                    <a:cubicBezTo>
                      <a:pt x="365" y="80"/>
                      <a:pt x="365" y="79"/>
                      <a:pt x="364" y="78"/>
                    </a:cubicBezTo>
                    <a:cubicBezTo>
                      <a:pt x="363" y="78"/>
                      <a:pt x="363" y="77"/>
                      <a:pt x="362" y="77"/>
                    </a:cubicBezTo>
                    <a:cubicBezTo>
                      <a:pt x="361" y="77"/>
                      <a:pt x="359" y="77"/>
                      <a:pt x="359" y="77"/>
                    </a:cubicBezTo>
                    <a:cubicBezTo>
                      <a:pt x="359" y="77"/>
                      <a:pt x="358" y="75"/>
                      <a:pt x="357" y="75"/>
                    </a:cubicBezTo>
                    <a:cubicBezTo>
                      <a:pt x="357" y="75"/>
                      <a:pt x="353" y="75"/>
                      <a:pt x="353" y="75"/>
                    </a:cubicBezTo>
                    <a:cubicBezTo>
                      <a:pt x="353" y="75"/>
                      <a:pt x="354" y="72"/>
                      <a:pt x="354" y="72"/>
                    </a:cubicBezTo>
                    <a:cubicBezTo>
                      <a:pt x="354" y="71"/>
                      <a:pt x="354" y="68"/>
                      <a:pt x="354" y="68"/>
                    </a:cubicBezTo>
                    <a:cubicBezTo>
                      <a:pt x="354" y="67"/>
                      <a:pt x="354" y="67"/>
                      <a:pt x="354" y="67"/>
                    </a:cubicBezTo>
                    <a:cubicBezTo>
                      <a:pt x="354" y="67"/>
                      <a:pt x="353" y="66"/>
                      <a:pt x="354" y="64"/>
                    </a:cubicBezTo>
                    <a:cubicBezTo>
                      <a:pt x="355" y="62"/>
                      <a:pt x="354" y="63"/>
                      <a:pt x="355" y="61"/>
                    </a:cubicBezTo>
                    <a:cubicBezTo>
                      <a:pt x="356" y="58"/>
                      <a:pt x="356" y="57"/>
                      <a:pt x="356" y="57"/>
                    </a:cubicBezTo>
                    <a:cubicBezTo>
                      <a:pt x="354" y="56"/>
                      <a:pt x="354" y="56"/>
                      <a:pt x="354" y="56"/>
                    </a:cubicBezTo>
                    <a:cubicBezTo>
                      <a:pt x="354" y="56"/>
                      <a:pt x="353" y="55"/>
                      <a:pt x="352" y="56"/>
                    </a:cubicBezTo>
                    <a:cubicBezTo>
                      <a:pt x="352" y="58"/>
                      <a:pt x="351" y="58"/>
                      <a:pt x="351" y="58"/>
                    </a:cubicBezTo>
                    <a:cubicBezTo>
                      <a:pt x="349" y="61"/>
                      <a:pt x="349" y="61"/>
                      <a:pt x="349" y="61"/>
                    </a:cubicBezTo>
                    <a:cubicBezTo>
                      <a:pt x="349" y="64"/>
                      <a:pt x="349" y="64"/>
                      <a:pt x="349" y="64"/>
                    </a:cubicBezTo>
                    <a:cubicBezTo>
                      <a:pt x="349" y="64"/>
                      <a:pt x="350" y="65"/>
                      <a:pt x="347" y="65"/>
                    </a:cubicBezTo>
                    <a:cubicBezTo>
                      <a:pt x="345" y="65"/>
                      <a:pt x="343" y="65"/>
                      <a:pt x="343" y="65"/>
                    </a:cubicBezTo>
                    <a:cubicBezTo>
                      <a:pt x="343" y="65"/>
                      <a:pt x="345" y="67"/>
                      <a:pt x="342" y="67"/>
                    </a:cubicBezTo>
                    <a:cubicBezTo>
                      <a:pt x="340" y="67"/>
                      <a:pt x="337" y="67"/>
                      <a:pt x="337" y="67"/>
                    </a:cubicBezTo>
                    <a:cubicBezTo>
                      <a:pt x="335" y="65"/>
                      <a:pt x="335" y="65"/>
                      <a:pt x="335" y="65"/>
                    </a:cubicBezTo>
                    <a:cubicBezTo>
                      <a:pt x="331" y="66"/>
                      <a:pt x="331" y="66"/>
                      <a:pt x="331" y="66"/>
                    </a:cubicBezTo>
                    <a:cubicBezTo>
                      <a:pt x="331" y="66"/>
                      <a:pt x="331" y="65"/>
                      <a:pt x="331" y="63"/>
                    </a:cubicBezTo>
                    <a:cubicBezTo>
                      <a:pt x="331" y="62"/>
                      <a:pt x="330" y="60"/>
                      <a:pt x="331" y="60"/>
                    </a:cubicBezTo>
                    <a:cubicBezTo>
                      <a:pt x="332" y="60"/>
                      <a:pt x="333" y="59"/>
                      <a:pt x="333" y="59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1" y="56"/>
                      <a:pt x="331" y="55"/>
                    </a:cubicBezTo>
                    <a:cubicBezTo>
                      <a:pt x="331" y="54"/>
                      <a:pt x="332" y="52"/>
                      <a:pt x="332" y="52"/>
                    </a:cubicBezTo>
                    <a:cubicBezTo>
                      <a:pt x="333" y="51"/>
                      <a:pt x="333" y="49"/>
                      <a:pt x="333" y="49"/>
                    </a:cubicBezTo>
                    <a:cubicBezTo>
                      <a:pt x="332" y="49"/>
                      <a:pt x="332" y="49"/>
                      <a:pt x="332" y="49"/>
                    </a:cubicBezTo>
                    <a:cubicBezTo>
                      <a:pt x="332" y="49"/>
                      <a:pt x="330" y="50"/>
                      <a:pt x="330" y="48"/>
                    </a:cubicBezTo>
                    <a:cubicBezTo>
                      <a:pt x="330" y="47"/>
                      <a:pt x="329" y="45"/>
                      <a:pt x="329" y="45"/>
                    </a:cubicBezTo>
                    <a:cubicBezTo>
                      <a:pt x="329" y="45"/>
                      <a:pt x="327" y="44"/>
                      <a:pt x="327" y="44"/>
                    </a:cubicBezTo>
                    <a:cubicBezTo>
                      <a:pt x="326" y="44"/>
                      <a:pt x="326" y="44"/>
                      <a:pt x="325" y="45"/>
                    </a:cubicBezTo>
                    <a:cubicBezTo>
                      <a:pt x="325" y="45"/>
                      <a:pt x="322" y="44"/>
                      <a:pt x="322" y="44"/>
                    </a:cubicBezTo>
                    <a:cubicBezTo>
                      <a:pt x="322" y="44"/>
                      <a:pt x="319" y="44"/>
                      <a:pt x="319" y="44"/>
                    </a:cubicBezTo>
                    <a:cubicBezTo>
                      <a:pt x="318" y="44"/>
                      <a:pt x="317" y="46"/>
                      <a:pt x="317" y="46"/>
                    </a:cubicBezTo>
                    <a:cubicBezTo>
                      <a:pt x="315" y="43"/>
                      <a:pt x="315" y="43"/>
                      <a:pt x="315" y="43"/>
                    </a:cubicBezTo>
                    <a:cubicBezTo>
                      <a:pt x="316" y="40"/>
                      <a:pt x="316" y="40"/>
                      <a:pt x="316" y="40"/>
                    </a:cubicBezTo>
                    <a:cubicBezTo>
                      <a:pt x="316" y="40"/>
                      <a:pt x="314" y="38"/>
                      <a:pt x="314" y="37"/>
                    </a:cubicBezTo>
                    <a:cubicBezTo>
                      <a:pt x="314" y="37"/>
                      <a:pt x="313" y="35"/>
                      <a:pt x="313" y="35"/>
                    </a:cubicBezTo>
                    <a:cubicBezTo>
                      <a:pt x="311" y="35"/>
                      <a:pt x="311" y="35"/>
                      <a:pt x="311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0" y="34"/>
                      <a:pt x="308" y="34"/>
                      <a:pt x="307" y="34"/>
                    </a:cubicBezTo>
                    <a:cubicBezTo>
                      <a:pt x="306" y="34"/>
                      <a:pt x="306" y="34"/>
                      <a:pt x="305" y="34"/>
                    </a:cubicBezTo>
                    <a:cubicBezTo>
                      <a:pt x="305" y="34"/>
                      <a:pt x="303" y="32"/>
                      <a:pt x="303" y="32"/>
                    </a:cubicBezTo>
                    <a:cubicBezTo>
                      <a:pt x="303" y="31"/>
                      <a:pt x="303" y="30"/>
                      <a:pt x="303" y="29"/>
                    </a:cubicBezTo>
                    <a:cubicBezTo>
                      <a:pt x="302" y="28"/>
                      <a:pt x="301" y="26"/>
                      <a:pt x="301" y="25"/>
                    </a:cubicBezTo>
                    <a:cubicBezTo>
                      <a:pt x="301" y="25"/>
                      <a:pt x="302" y="23"/>
                      <a:pt x="302" y="23"/>
                    </a:cubicBezTo>
                    <a:cubicBezTo>
                      <a:pt x="301" y="22"/>
                      <a:pt x="299" y="20"/>
                      <a:pt x="299" y="20"/>
                    </a:cubicBezTo>
                    <a:cubicBezTo>
                      <a:pt x="298" y="18"/>
                      <a:pt x="298" y="18"/>
                      <a:pt x="298" y="18"/>
                    </a:cubicBezTo>
                    <a:cubicBezTo>
                      <a:pt x="298" y="18"/>
                      <a:pt x="295" y="20"/>
                      <a:pt x="294" y="20"/>
                    </a:cubicBezTo>
                    <a:cubicBezTo>
                      <a:pt x="293" y="20"/>
                      <a:pt x="291" y="19"/>
                      <a:pt x="291" y="20"/>
                    </a:cubicBezTo>
                    <a:cubicBezTo>
                      <a:pt x="291" y="20"/>
                      <a:pt x="292" y="22"/>
                      <a:pt x="291" y="22"/>
                    </a:cubicBezTo>
                    <a:cubicBezTo>
                      <a:pt x="290" y="22"/>
                      <a:pt x="288" y="22"/>
                      <a:pt x="287" y="21"/>
                    </a:cubicBezTo>
                    <a:cubicBezTo>
                      <a:pt x="286" y="20"/>
                      <a:pt x="286" y="19"/>
                      <a:pt x="286" y="18"/>
                    </a:cubicBezTo>
                    <a:cubicBezTo>
                      <a:pt x="285" y="18"/>
                      <a:pt x="285" y="16"/>
                      <a:pt x="284" y="16"/>
                    </a:cubicBezTo>
                    <a:cubicBezTo>
                      <a:pt x="283" y="16"/>
                      <a:pt x="282" y="16"/>
                      <a:pt x="282" y="15"/>
                    </a:cubicBezTo>
                    <a:cubicBezTo>
                      <a:pt x="282" y="15"/>
                      <a:pt x="282" y="12"/>
                      <a:pt x="282" y="12"/>
                    </a:cubicBezTo>
                    <a:cubicBezTo>
                      <a:pt x="282" y="10"/>
                      <a:pt x="282" y="10"/>
                      <a:pt x="282" y="10"/>
                    </a:cubicBezTo>
                    <a:cubicBezTo>
                      <a:pt x="282" y="10"/>
                      <a:pt x="282" y="7"/>
                      <a:pt x="281" y="7"/>
                    </a:cubicBezTo>
                    <a:cubicBezTo>
                      <a:pt x="281" y="6"/>
                      <a:pt x="280" y="5"/>
                      <a:pt x="280" y="5"/>
                    </a:cubicBezTo>
                    <a:cubicBezTo>
                      <a:pt x="280" y="2"/>
                      <a:pt x="280" y="2"/>
                      <a:pt x="280" y="2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281" y="1"/>
                      <a:pt x="281" y="0"/>
                      <a:pt x="282" y="0"/>
                    </a:cubicBezTo>
                    <a:cubicBezTo>
                      <a:pt x="259" y="4"/>
                      <a:pt x="259" y="4"/>
                      <a:pt x="259" y="4"/>
                    </a:cubicBezTo>
                    <a:cubicBezTo>
                      <a:pt x="249" y="5"/>
                      <a:pt x="249" y="5"/>
                      <a:pt x="249" y="5"/>
                    </a:cubicBezTo>
                    <a:cubicBezTo>
                      <a:pt x="245" y="10"/>
                      <a:pt x="245" y="10"/>
                      <a:pt x="245" y="10"/>
                    </a:cubicBezTo>
                    <a:cubicBezTo>
                      <a:pt x="243" y="15"/>
                      <a:pt x="243" y="15"/>
                      <a:pt x="243" y="15"/>
                    </a:cubicBezTo>
                    <a:cubicBezTo>
                      <a:pt x="244" y="23"/>
                      <a:pt x="244" y="23"/>
                      <a:pt x="244" y="23"/>
                    </a:cubicBezTo>
                    <a:cubicBezTo>
                      <a:pt x="241" y="28"/>
                      <a:pt x="241" y="28"/>
                      <a:pt x="241" y="28"/>
                    </a:cubicBezTo>
                    <a:cubicBezTo>
                      <a:pt x="241" y="34"/>
                      <a:pt x="241" y="34"/>
                      <a:pt x="241" y="34"/>
                    </a:cubicBezTo>
                    <a:cubicBezTo>
                      <a:pt x="241" y="43"/>
                      <a:pt x="241" y="43"/>
                      <a:pt x="241" y="43"/>
                    </a:cubicBezTo>
                    <a:cubicBezTo>
                      <a:pt x="236" y="46"/>
                      <a:pt x="236" y="46"/>
                      <a:pt x="236" y="46"/>
                    </a:cubicBezTo>
                    <a:cubicBezTo>
                      <a:pt x="229" y="53"/>
                      <a:pt x="229" y="53"/>
                      <a:pt x="229" y="53"/>
                    </a:cubicBezTo>
                    <a:cubicBezTo>
                      <a:pt x="219" y="57"/>
                      <a:pt x="219" y="57"/>
                      <a:pt x="219" y="57"/>
                    </a:cubicBezTo>
                    <a:cubicBezTo>
                      <a:pt x="206" y="60"/>
                      <a:pt x="206" y="60"/>
                      <a:pt x="206" y="60"/>
                    </a:cubicBezTo>
                    <a:cubicBezTo>
                      <a:pt x="196" y="63"/>
                      <a:pt x="196" y="63"/>
                      <a:pt x="196" y="63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77" y="87"/>
                      <a:pt x="177" y="87"/>
                      <a:pt x="177" y="87"/>
                    </a:cubicBezTo>
                    <a:cubicBezTo>
                      <a:pt x="177" y="87"/>
                      <a:pt x="174" y="89"/>
                      <a:pt x="172" y="88"/>
                    </a:cubicBezTo>
                    <a:cubicBezTo>
                      <a:pt x="169" y="88"/>
                      <a:pt x="163" y="86"/>
                      <a:pt x="163" y="86"/>
                    </a:cubicBezTo>
                    <a:cubicBezTo>
                      <a:pt x="163" y="86"/>
                      <a:pt x="156" y="82"/>
                      <a:pt x="153" y="82"/>
                    </a:cubicBezTo>
                    <a:cubicBezTo>
                      <a:pt x="150" y="81"/>
                      <a:pt x="145" y="76"/>
                      <a:pt x="145" y="76"/>
                    </a:cubicBezTo>
                    <a:cubicBezTo>
                      <a:pt x="140" y="80"/>
                      <a:pt x="140" y="80"/>
                      <a:pt x="140" y="80"/>
                    </a:cubicBezTo>
                    <a:cubicBezTo>
                      <a:pt x="140" y="80"/>
                      <a:pt x="137" y="77"/>
                      <a:pt x="137" y="75"/>
                    </a:cubicBezTo>
                    <a:cubicBezTo>
                      <a:pt x="137" y="74"/>
                      <a:pt x="137" y="74"/>
                      <a:pt x="137" y="72"/>
                    </a:cubicBezTo>
                    <a:cubicBezTo>
                      <a:pt x="137" y="69"/>
                      <a:pt x="137" y="64"/>
                      <a:pt x="137" y="64"/>
                    </a:cubicBezTo>
                    <a:cubicBezTo>
                      <a:pt x="130" y="61"/>
                      <a:pt x="130" y="61"/>
                      <a:pt x="130" y="61"/>
                    </a:cubicBezTo>
                    <a:cubicBezTo>
                      <a:pt x="123" y="60"/>
                      <a:pt x="123" y="60"/>
                      <a:pt x="123" y="60"/>
                    </a:cubicBezTo>
                    <a:cubicBezTo>
                      <a:pt x="123" y="60"/>
                      <a:pt x="123" y="62"/>
                      <a:pt x="121" y="60"/>
                    </a:cubicBezTo>
                    <a:cubicBezTo>
                      <a:pt x="118" y="58"/>
                      <a:pt x="118" y="54"/>
                      <a:pt x="118" y="54"/>
                    </a:cubicBezTo>
                    <a:cubicBezTo>
                      <a:pt x="112" y="51"/>
                      <a:pt x="112" y="51"/>
                      <a:pt x="112" y="51"/>
                    </a:cubicBezTo>
                    <a:cubicBezTo>
                      <a:pt x="110" y="59"/>
                      <a:pt x="110" y="59"/>
                      <a:pt x="110" y="59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9" y="69"/>
                      <a:pt x="119" y="69"/>
                      <a:pt x="119" y="69"/>
                    </a:cubicBezTo>
                    <a:cubicBezTo>
                      <a:pt x="117" y="75"/>
                      <a:pt x="117" y="75"/>
                      <a:pt x="117" y="75"/>
                    </a:cubicBezTo>
                    <a:cubicBezTo>
                      <a:pt x="119" y="80"/>
                      <a:pt x="119" y="80"/>
                      <a:pt x="119" y="80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20" y="84"/>
                      <a:pt x="121" y="84"/>
                      <a:pt x="121" y="87"/>
                    </a:cubicBezTo>
                    <a:cubicBezTo>
                      <a:pt x="121" y="89"/>
                      <a:pt x="120" y="99"/>
                      <a:pt x="120" y="99"/>
                    </a:cubicBezTo>
                    <a:cubicBezTo>
                      <a:pt x="120" y="107"/>
                      <a:pt x="120" y="107"/>
                      <a:pt x="120" y="107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18" y="118"/>
                      <a:pt x="116" y="118"/>
                    </a:cubicBezTo>
                    <a:cubicBezTo>
                      <a:pt x="114" y="118"/>
                      <a:pt x="109" y="116"/>
                      <a:pt x="109" y="116"/>
                    </a:cubicBezTo>
                    <a:cubicBezTo>
                      <a:pt x="107" y="111"/>
                      <a:pt x="107" y="111"/>
                      <a:pt x="107" y="111"/>
                    </a:cubicBezTo>
                    <a:cubicBezTo>
                      <a:pt x="95" y="112"/>
                      <a:pt x="95" y="112"/>
                      <a:pt x="95" y="112"/>
                    </a:cubicBezTo>
                    <a:cubicBezTo>
                      <a:pt x="88" y="111"/>
                      <a:pt x="88" y="111"/>
                      <a:pt x="88" y="111"/>
                    </a:cubicBezTo>
                    <a:cubicBezTo>
                      <a:pt x="82" y="115"/>
                      <a:pt x="82" y="115"/>
                      <a:pt x="82" y="115"/>
                    </a:cubicBezTo>
                    <a:cubicBezTo>
                      <a:pt x="78" y="114"/>
                      <a:pt x="78" y="114"/>
                      <a:pt x="78" y="114"/>
                    </a:cubicBezTo>
                    <a:cubicBezTo>
                      <a:pt x="74" y="110"/>
                      <a:pt x="74" y="110"/>
                      <a:pt x="74" y="110"/>
                    </a:cubicBezTo>
                    <a:cubicBezTo>
                      <a:pt x="73" y="104"/>
                      <a:pt x="73" y="104"/>
                      <a:pt x="73" y="104"/>
                    </a:cubicBezTo>
                    <a:cubicBezTo>
                      <a:pt x="71" y="99"/>
                      <a:pt x="71" y="99"/>
                      <a:pt x="71" y="99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54" y="95"/>
                      <a:pt x="54" y="95"/>
                      <a:pt x="54" y="95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0" y="98"/>
                      <a:pt x="40" y="98"/>
                      <a:pt x="40" y="98"/>
                    </a:cubicBezTo>
                    <a:cubicBezTo>
                      <a:pt x="38" y="101"/>
                      <a:pt x="38" y="101"/>
                      <a:pt x="38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24" y="100"/>
                      <a:pt x="24" y="100"/>
                      <a:pt x="24" y="100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10" y="101"/>
                      <a:pt x="10" y="101"/>
                      <a:pt x="10" y="101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13"/>
                      <a:pt x="2" y="113"/>
                      <a:pt x="4" y="113"/>
                    </a:cubicBezTo>
                    <a:cubicBezTo>
                      <a:pt x="5" y="113"/>
                      <a:pt x="14" y="114"/>
                      <a:pt x="14" y="114"/>
                    </a:cubicBezTo>
                    <a:cubicBezTo>
                      <a:pt x="16" y="117"/>
                      <a:pt x="16" y="117"/>
                      <a:pt x="16" y="117"/>
                    </a:cubicBezTo>
                    <a:cubicBezTo>
                      <a:pt x="10" y="120"/>
                      <a:pt x="10" y="120"/>
                      <a:pt x="10" y="120"/>
                    </a:cubicBezTo>
                    <a:cubicBezTo>
                      <a:pt x="15" y="122"/>
                      <a:pt x="15" y="122"/>
                      <a:pt x="15" y="122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6" y="127"/>
                      <a:pt x="16" y="127"/>
                      <a:pt x="16" y="127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8"/>
                      <a:pt x="2" y="127"/>
                      <a:pt x="2" y="129"/>
                    </a:cubicBezTo>
                    <a:cubicBezTo>
                      <a:pt x="1" y="131"/>
                      <a:pt x="5" y="132"/>
                      <a:pt x="5" y="132"/>
                    </a:cubicBezTo>
                    <a:cubicBezTo>
                      <a:pt x="10" y="135"/>
                      <a:pt x="10" y="135"/>
                      <a:pt x="10" y="135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3" y="145"/>
                      <a:pt x="13" y="145"/>
                      <a:pt x="13" y="145"/>
                    </a:cubicBezTo>
                    <a:cubicBezTo>
                      <a:pt x="19" y="145"/>
                      <a:pt x="19" y="145"/>
                      <a:pt x="19" y="145"/>
                    </a:cubicBezTo>
                    <a:cubicBezTo>
                      <a:pt x="19" y="145"/>
                      <a:pt x="20" y="143"/>
                      <a:pt x="23" y="142"/>
                    </a:cubicBezTo>
                    <a:cubicBezTo>
                      <a:pt x="25" y="142"/>
                      <a:pt x="28" y="142"/>
                      <a:pt x="28" y="142"/>
                    </a:cubicBezTo>
                    <a:cubicBezTo>
                      <a:pt x="28" y="142"/>
                      <a:pt x="28" y="141"/>
                      <a:pt x="30" y="146"/>
                    </a:cubicBezTo>
                    <a:cubicBezTo>
                      <a:pt x="31" y="150"/>
                      <a:pt x="31" y="150"/>
                      <a:pt x="31" y="150"/>
                    </a:cubicBezTo>
                    <a:cubicBezTo>
                      <a:pt x="35" y="151"/>
                      <a:pt x="35" y="151"/>
                      <a:pt x="35" y="151"/>
                    </a:cubicBezTo>
                    <a:cubicBezTo>
                      <a:pt x="37" y="152"/>
                      <a:pt x="37" y="152"/>
                      <a:pt x="37" y="152"/>
                    </a:cubicBezTo>
                    <a:cubicBezTo>
                      <a:pt x="37" y="152"/>
                      <a:pt x="41" y="154"/>
                      <a:pt x="43" y="155"/>
                    </a:cubicBezTo>
                    <a:cubicBezTo>
                      <a:pt x="45" y="156"/>
                      <a:pt x="49" y="160"/>
                      <a:pt x="49" y="160"/>
                    </a:cubicBezTo>
                    <a:cubicBezTo>
                      <a:pt x="51" y="161"/>
                      <a:pt x="51" y="161"/>
                      <a:pt x="51" y="161"/>
                    </a:cubicBezTo>
                    <a:cubicBezTo>
                      <a:pt x="51" y="166"/>
                      <a:pt x="51" y="166"/>
                      <a:pt x="51" y="166"/>
                    </a:cubicBezTo>
                    <a:cubicBezTo>
                      <a:pt x="51" y="166"/>
                      <a:pt x="55" y="167"/>
                      <a:pt x="58" y="167"/>
                    </a:cubicBezTo>
                    <a:cubicBezTo>
                      <a:pt x="61" y="167"/>
                      <a:pt x="68" y="166"/>
                      <a:pt x="68" y="166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2" y="170"/>
                      <a:pt x="81" y="173"/>
                      <a:pt x="81" y="173"/>
                    </a:cubicBezTo>
                    <a:cubicBezTo>
                      <a:pt x="78" y="177"/>
                      <a:pt x="78" y="177"/>
                      <a:pt x="78" y="177"/>
                    </a:cubicBezTo>
                    <a:cubicBezTo>
                      <a:pt x="75" y="180"/>
                      <a:pt x="75" y="180"/>
                      <a:pt x="75" y="180"/>
                    </a:cubicBezTo>
                    <a:cubicBezTo>
                      <a:pt x="74" y="183"/>
                      <a:pt x="74" y="183"/>
                      <a:pt x="74" y="183"/>
                    </a:cubicBezTo>
                    <a:cubicBezTo>
                      <a:pt x="74" y="183"/>
                      <a:pt x="75" y="183"/>
                      <a:pt x="79" y="184"/>
                    </a:cubicBezTo>
                    <a:cubicBezTo>
                      <a:pt x="83" y="185"/>
                      <a:pt x="86" y="187"/>
                      <a:pt x="86" y="187"/>
                    </a:cubicBezTo>
                    <a:cubicBezTo>
                      <a:pt x="84" y="192"/>
                      <a:pt x="84" y="192"/>
                      <a:pt x="84" y="192"/>
                    </a:cubicBezTo>
                    <a:cubicBezTo>
                      <a:pt x="89" y="196"/>
                      <a:pt x="89" y="196"/>
                      <a:pt x="89" y="196"/>
                    </a:cubicBezTo>
                    <a:cubicBezTo>
                      <a:pt x="89" y="196"/>
                      <a:pt x="91" y="199"/>
                      <a:pt x="91" y="200"/>
                    </a:cubicBezTo>
                    <a:cubicBezTo>
                      <a:pt x="90" y="201"/>
                      <a:pt x="90" y="203"/>
                      <a:pt x="90" y="203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7" y="202"/>
                      <a:pt x="87" y="204"/>
                      <a:pt x="86" y="202"/>
                    </a:cubicBezTo>
                    <a:cubicBezTo>
                      <a:pt x="84" y="200"/>
                      <a:pt x="83" y="198"/>
                      <a:pt x="83" y="198"/>
                    </a:cubicBezTo>
                    <a:cubicBezTo>
                      <a:pt x="82" y="202"/>
                      <a:pt x="82" y="202"/>
                      <a:pt x="82" y="202"/>
                    </a:cubicBezTo>
                    <a:cubicBezTo>
                      <a:pt x="82" y="202"/>
                      <a:pt x="83" y="206"/>
                      <a:pt x="84" y="207"/>
                    </a:cubicBezTo>
                    <a:cubicBezTo>
                      <a:pt x="86" y="207"/>
                      <a:pt x="86" y="206"/>
                      <a:pt x="86" y="209"/>
                    </a:cubicBezTo>
                    <a:cubicBezTo>
                      <a:pt x="86" y="211"/>
                      <a:pt x="87" y="216"/>
                      <a:pt x="88" y="217"/>
                    </a:cubicBezTo>
                    <a:cubicBezTo>
                      <a:pt x="89" y="219"/>
                      <a:pt x="89" y="224"/>
                      <a:pt x="90" y="225"/>
                    </a:cubicBezTo>
                    <a:cubicBezTo>
                      <a:pt x="92" y="225"/>
                      <a:pt x="93" y="226"/>
                      <a:pt x="93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101" y="233"/>
                      <a:pt x="101" y="233"/>
                      <a:pt x="101" y="233"/>
                    </a:cubicBezTo>
                    <a:cubicBezTo>
                      <a:pt x="101" y="233"/>
                      <a:pt x="105" y="236"/>
                      <a:pt x="107" y="237"/>
                    </a:cubicBezTo>
                    <a:cubicBezTo>
                      <a:pt x="109" y="238"/>
                      <a:pt x="110" y="238"/>
                      <a:pt x="110" y="238"/>
                    </a:cubicBezTo>
                    <a:cubicBezTo>
                      <a:pt x="115" y="243"/>
                      <a:pt x="115" y="243"/>
                      <a:pt x="115" y="243"/>
                    </a:cubicBezTo>
                    <a:cubicBezTo>
                      <a:pt x="115" y="243"/>
                      <a:pt x="118" y="248"/>
                      <a:pt x="117" y="248"/>
                    </a:cubicBezTo>
                    <a:cubicBezTo>
                      <a:pt x="116" y="248"/>
                      <a:pt x="117" y="249"/>
                      <a:pt x="115" y="249"/>
                    </a:cubicBezTo>
                    <a:cubicBezTo>
                      <a:pt x="112" y="249"/>
                      <a:pt x="113" y="251"/>
                      <a:pt x="111" y="249"/>
                    </a:cubicBezTo>
                    <a:cubicBezTo>
                      <a:pt x="108" y="247"/>
                      <a:pt x="106" y="244"/>
                      <a:pt x="103" y="244"/>
                    </a:cubicBezTo>
                    <a:cubicBezTo>
                      <a:pt x="100" y="244"/>
                      <a:pt x="100" y="244"/>
                      <a:pt x="100" y="244"/>
                    </a:cubicBezTo>
                    <a:cubicBezTo>
                      <a:pt x="106" y="249"/>
                      <a:pt x="106" y="249"/>
                      <a:pt x="106" y="249"/>
                    </a:cubicBezTo>
                    <a:cubicBezTo>
                      <a:pt x="109" y="250"/>
                      <a:pt x="109" y="250"/>
                      <a:pt x="109" y="250"/>
                    </a:cubicBezTo>
                    <a:cubicBezTo>
                      <a:pt x="113" y="254"/>
                      <a:pt x="113" y="254"/>
                      <a:pt x="113" y="254"/>
                    </a:cubicBezTo>
                    <a:cubicBezTo>
                      <a:pt x="114" y="254"/>
                      <a:pt x="114" y="254"/>
                      <a:pt x="114" y="254"/>
                    </a:cubicBezTo>
                    <a:cubicBezTo>
                      <a:pt x="114" y="254"/>
                      <a:pt x="115" y="256"/>
                      <a:pt x="115" y="257"/>
                    </a:cubicBezTo>
                    <a:cubicBezTo>
                      <a:pt x="115" y="258"/>
                      <a:pt x="114" y="261"/>
                      <a:pt x="113" y="262"/>
                    </a:cubicBezTo>
                    <a:cubicBezTo>
                      <a:pt x="113" y="264"/>
                      <a:pt x="113" y="266"/>
                      <a:pt x="113" y="266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57"/>
                      <a:pt x="109" y="256"/>
                    </a:cubicBezTo>
                    <a:cubicBezTo>
                      <a:pt x="107" y="256"/>
                      <a:pt x="105" y="257"/>
                      <a:pt x="105" y="257"/>
                    </a:cubicBezTo>
                    <a:cubicBezTo>
                      <a:pt x="105" y="257"/>
                      <a:pt x="104" y="259"/>
                      <a:pt x="105" y="260"/>
                    </a:cubicBezTo>
                    <a:cubicBezTo>
                      <a:pt x="107" y="261"/>
                      <a:pt x="108" y="262"/>
                      <a:pt x="108" y="263"/>
                    </a:cubicBezTo>
                    <a:cubicBezTo>
                      <a:pt x="109" y="264"/>
                      <a:pt x="109" y="265"/>
                      <a:pt x="109" y="265"/>
                    </a:cubicBezTo>
                    <a:cubicBezTo>
                      <a:pt x="109" y="265"/>
                      <a:pt x="111" y="265"/>
                      <a:pt x="111" y="267"/>
                    </a:cubicBezTo>
                    <a:cubicBezTo>
                      <a:pt x="111" y="270"/>
                      <a:pt x="110" y="273"/>
                      <a:pt x="110" y="273"/>
                    </a:cubicBezTo>
                    <a:cubicBezTo>
                      <a:pt x="110" y="273"/>
                      <a:pt x="108" y="273"/>
                      <a:pt x="111" y="275"/>
                    </a:cubicBezTo>
                    <a:cubicBezTo>
                      <a:pt x="114" y="277"/>
                      <a:pt x="115" y="278"/>
                      <a:pt x="116" y="279"/>
                    </a:cubicBezTo>
                    <a:cubicBezTo>
                      <a:pt x="117" y="280"/>
                      <a:pt x="121" y="285"/>
                      <a:pt x="121" y="285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24" y="289"/>
                      <a:pt x="124" y="291"/>
                      <a:pt x="124" y="291"/>
                    </a:cubicBezTo>
                    <a:cubicBezTo>
                      <a:pt x="123" y="291"/>
                      <a:pt x="121" y="291"/>
                      <a:pt x="121" y="291"/>
                    </a:cubicBezTo>
                    <a:cubicBezTo>
                      <a:pt x="121" y="291"/>
                      <a:pt x="120" y="291"/>
                      <a:pt x="119" y="290"/>
                    </a:cubicBezTo>
                    <a:cubicBezTo>
                      <a:pt x="118" y="288"/>
                      <a:pt x="116" y="285"/>
                      <a:pt x="116" y="285"/>
                    </a:cubicBezTo>
                    <a:cubicBezTo>
                      <a:pt x="114" y="284"/>
                      <a:pt x="114" y="284"/>
                      <a:pt x="114" y="284"/>
                    </a:cubicBezTo>
                    <a:cubicBezTo>
                      <a:pt x="112" y="285"/>
                      <a:pt x="112" y="285"/>
                      <a:pt x="112" y="285"/>
                    </a:cubicBezTo>
                    <a:cubicBezTo>
                      <a:pt x="112" y="285"/>
                      <a:pt x="110" y="289"/>
                      <a:pt x="110" y="289"/>
                    </a:cubicBezTo>
                    <a:cubicBezTo>
                      <a:pt x="110" y="290"/>
                      <a:pt x="107" y="296"/>
                      <a:pt x="107" y="296"/>
                    </a:cubicBezTo>
                    <a:cubicBezTo>
                      <a:pt x="105" y="308"/>
                      <a:pt x="105" y="308"/>
                      <a:pt x="105" y="308"/>
                    </a:cubicBezTo>
                    <a:cubicBezTo>
                      <a:pt x="105" y="308"/>
                      <a:pt x="105" y="322"/>
                      <a:pt x="104" y="323"/>
                    </a:cubicBezTo>
                    <a:cubicBezTo>
                      <a:pt x="104" y="324"/>
                      <a:pt x="100" y="334"/>
                      <a:pt x="100" y="334"/>
                    </a:cubicBezTo>
                    <a:cubicBezTo>
                      <a:pt x="100" y="334"/>
                      <a:pt x="100" y="335"/>
                      <a:pt x="100" y="338"/>
                    </a:cubicBezTo>
                    <a:cubicBezTo>
                      <a:pt x="99" y="341"/>
                      <a:pt x="98" y="346"/>
                      <a:pt x="98" y="346"/>
                    </a:cubicBezTo>
                    <a:cubicBezTo>
                      <a:pt x="98" y="346"/>
                      <a:pt x="97" y="350"/>
                      <a:pt x="97" y="352"/>
                    </a:cubicBezTo>
                    <a:cubicBezTo>
                      <a:pt x="96" y="354"/>
                      <a:pt x="93" y="362"/>
                      <a:pt x="93" y="362"/>
                    </a:cubicBezTo>
                    <a:cubicBezTo>
                      <a:pt x="92" y="371"/>
                      <a:pt x="92" y="371"/>
                      <a:pt x="92" y="371"/>
                    </a:cubicBezTo>
                    <a:cubicBezTo>
                      <a:pt x="84" y="388"/>
                      <a:pt x="84" y="388"/>
                      <a:pt x="84" y="388"/>
                    </a:cubicBezTo>
                    <a:cubicBezTo>
                      <a:pt x="78" y="393"/>
                      <a:pt x="78" y="393"/>
                      <a:pt x="78" y="393"/>
                    </a:cubicBezTo>
                    <a:cubicBezTo>
                      <a:pt x="75" y="395"/>
                      <a:pt x="75" y="395"/>
                      <a:pt x="75" y="395"/>
                    </a:cubicBezTo>
                    <a:cubicBezTo>
                      <a:pt x="78" y="396"/>
                      <a:pt x="80" y="397"/>
                      <a:pt x="81" y="400"/>
                    </a:cubicBezTo>
                    <a:cubicBezTo>
                      <a:pt x="83" y="405"/>
                      <a:pt x="87" y="413"/>
                      <a:pt x="87" y="413"/>
                    </a:cubicBezTo>
                    <a:cubicBezTo>
                      <a:pt x="100" y="418"/>
                      <a:pt x="100" y="418"/>
                      <a:pt x="100" y="418"/>
                    </a:cubicBezTo>
                    <a:cubicBezTo>
                      <a:pt x="100" y="418"/>
                      <a:pt x="107" y="424"/>
                      <a:pt x="108" y="426"/>
                    </a:cubicBezTo>
                    <a:cubicBezTo>
                      <a:pt x="109" y="427"/>
                      <a:pt x="124" y="432"/>
                      <a:pt x="124" y="432"/>
                    </a:cubicBezTo>
                    <a:cubicBezTo>
                      <a:pt x="134" y="441"/>
                      <a:pt x="134" y="441"/>
                      <a:pt x="134" y="441"/>
                    </a:cubicBezTo>
                    <a:cubicBezTo>
                      <a:pt x="149" y="441"/>
                      <a:pt x="149" y="441"/>
                      <a:pt x="149" y="441"/>
                    </a:cubicBezTo>
                    <a:cubicBezTo>
                      <a:pt x="159" y="443"/>
                      <a:pt x="159" y="443"/>
                      <a:pt x="159" y="443"/>
                    </a:cubicBezTo>
                    <a:cubicBezTo>
                      <a:pt x="164" y="437"/>
                      <a:pt x="164" y="437"/>
                      <a:pt x="164" y="437"/>
                    </a:cubicBezTo>
                    <a:cubicBezTo>
                      <a:pt x="164" y="437"/>
                      <a:pt x="189" y="449"/>
                      <a:pt x="190" y="449"/>
                    </a:cubicBezTo>
                    <a:cubicBezTo>
                      <a:pt x="191" y="449"/>
                      <a:pt x="191" y="452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3" y="455"/>
                      <a:pt x="193" y="455"/>
                      <a:pt x="193" y="455"/>
                    </a:cubicBezTo>
                    <a:cubicBezTo>
                      <a:pt x="193" y="455"/>
                      <a:pt x="192" y="454"/>
                      <a:pt x="192" y="454"/>
                    </a:cubicBezTo>
                    <a:cubicBezTo>
                      <a:pt x="192" y="453"/>
                      <a:pt x="192" y="453"/>
                      <a:pt x="192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4" y="453"/>
                      <a:pt x="194" y="453"/>
                      <a:pt x="194" y="453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1"/>
                      <a:pt x="194" y="451"/>
                      <a:pt x="194" y="451"/>
                    </a:cubicBezTo>
                    <a:cubicBezTo>
                      <a:pt x="194" y="451"/>
                      <a:pt x="195" y="451"/>
                      <a:pt x="195" y="450"/>
                    </a:cubicBezTo>
                    <a:cubicBezTo>
                      <a:pt x="195" y="450"/>
                      <a:pt x="195" y="450"/>
                      <a:pt x="195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9" y="450"/>
                      <a:pt x="199" y="450"/>
                    </a:cubicBezTo>
                    <a:cubicBezTo>
                      <a:pt x="199" y="450"/>
                      <a:pt x="199" y="451"/>
                      <a:pt x="199" y="451"/>
                    </a:cubicBezTo>
                    <a:cubicBezTo>
                      <a:pt x="199" y="451"/>
                      <a:pt x="199" y="451"/>
                      <a:pt x="199" y="451"/>
                    </a:cubicBezTo>
                    <a:cubicBezTo>
                      <a:pt x="199" y="451"/>
                      <a:pt x="200" y="451"/>
                      <a:pt x="200" y="451"/>
                    </a:cubicBezTo>
                    <a:cubicBezTo>
                      <a:pt x="200" y="451"/>
                      <a:pt x="200" y="452"/>
                      <a:pt x="200" y="452"/>
                    </a:cubicBezTo>
                    <a:cubicBezTo>
                      <a:pt x="200" y="452"/>
                      <a:pt x="201" y="452"/>
                      <a:pt x="201" y="452"/>
                    </a:cubicBezTo>
                    <a:cubicBezTo>
                      <a:pt x="201" y="452"/>
                      <a:pt x="202" y="452"/>
                      <a:pt x="202" y="452"/>
                    </a:cubicBezTo>
                    <a:cubicBezTo>
                      <a:pt x="202" y="452"/>
                      <a:pt x="202" y="452"/>
                      <a:pt x="202" y="453"/>
                    </a:cubicBezTo>
                    <a:cubicBezTo>
                      <a:pt x="203" y="453"/>
                      <a:pt x="203" y="453"/>
                      <a:pt x="203" y="453"/>
                    </a:cubicBezTo>
                    <a:cubicBezTo>
                      <a:pt x="203" y="452"/>
                      <a:pt x="204" y="452"/>
                      <a:pt x="204" y="452"/>
                    </a:cubicBezTo>
                    <a:cubicBezTo>
                      <a:pt x="204" y="453"/>
                      <a:pt x="204" y="453"/>
                      <a:pt x="204" y="453"/>
                    </a:cubicBezTo>
                    <a:cubicBezTo>
                      <a:pt x="205" y="453"/>
                      <a:pt x="205" y="453"/>
                      <a:pt x="205" y="453"/>
                    </a:cubicBezTo>
                    <a:cubicBezTo>
                      <a:pt x="206" y="453"/>
                      <a:pt x="206" y="453"/>
                      <a:pt x="206" y="453"/>
                    </a:cubicBezTo>
                    <a:cubicBezTo>
                      <a:pt x="206" y="454"/>
                      <a:pt x="206" y="454"/>
                      <a:pt x="206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5"/>
                      <a:pt x="205" y="455"/>
                      <a:pt x="205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8" y="456"/>
                      <a:pt x="208" y="456"/>
                      <a:pt x="208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6" y="456"/>
                      <a:pt x="206" y="456"/>
                    </a:cubicBezTo>
                    <a:cubicBezTo>
                      <a:pt x="206" y="456"/>
                      <a:pt x="205" y="456"/>
                      <a:pt x="205" y="456"/>
                    </a:cubicBezTo>
                    <a:cubicBezTo>
                      <a:pt x="205" y="457"/>
                      <a:pt x="205" y="457"/>
                      <a:pt x="205" y="457"/>
                    </a:cubicBezTo>
                    <a:cubicBezTo>
                      <a:pt x="205" y="459"/>
                      <a:pt x="205" y="459"/>
                      <a:pt x="205" y="459"/>
                    </a:cubicBezTo>
                    <a:cubicBezTo>
                      <a:pt x="204" y="459"/>
                      <a:pt x="204" y="459"/>
                      <a:pt x="204" y="459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3" y="460"/>
                    </a:cubicBezTo>
                    <a:cubicBezTo>
                      <a:pt x="203" y="460"/>
                      <a:pt x="203" y="460"/>
                      <a:pt x="203" y="460"/>
                    </a:cubicBezTo>
                    <a:cubicBezTo>
                      <a:pt x="202" y="459"/>
                      <a:pt x="202" y="459"/>
                      <a:pt x="202" y="459"/>
                    </a:cubicBezTo>
                    <a:cubicBezTo>
                      <a:pt x="202" y="460"/>
                      <a:pt x="202" y="460"/>
                      <a:pt x="202" y="460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1" y="461"/>
                      <a:pt x="201" y="461"/>
                      <a:pt x="201" y="461"/>
                    </a:cubicBezTo>
                    <a:cubicBezTo>
                      <a:pt x="200" y="461"/>
                      <a:pt x="200" y="461"/>
                      <a:pt x="200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7" y="461"/>
                      <a:pt x="197" y="461"/>
                      <a:pt x="197" y="461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210" y="465"/>
                      <a:pt x="210" y="465"/>
                      <a:pt x="210" y="465"/>
                    </a:cubicBezTo>
                    <a:cubicBezTo>
                      <a:pt x="213" y="466"/>
                      <a:pt x="213" y="468"/>
                      <a:pt x="216" y="470"/>
                    </a:cubicBezTo>
                    <a:cubicBezTo>
                      <a:pt x="224" y="467"/>
                      <a:pt x="224" y="467"/>
                      <a:pt x="224" y="467"/>
                    </a:cubicBezTo>
                    <a:cubicBezTo>
                      <a:pt x="234" y="474"/>
                      <a:pt x="234" y="474"/>
                      <a:pt x="234" y="474"/>
                    </a:cubicBezTo>
                    <a:cubicBezTo>
                      <a:pt x="243" y="471"/>
                      <a:pt x="243" y="471"/>
                      <a:pt x="243" y="471"/>
                    </a:cubicBezTo>
                    <a:cubicBezTo>
                      <a:pt x="252" y="471"/>
                      <a:pt x="252" y="471"/>
                      <a:pt x="252" y="471"/>
                    </a:cubicBezTo>
                    <a:cubicBezTo>
                      <a:pt x="252" y="470"/>
                      <a:pt x="256" y="470"/>
                      <a:pt x="259" y="471"/>
                    </a:cubicBezTo>
                    <a:cubicBezTo>
                      <a:pt x="259" y="471"/>
                      <a:pt x="259" y="471"/>
                      <a:pt x="259" y="471"/>
                    </a:cubicBezTo>
                    <a:close/>
                    <a:moveTo>
                      <a:pt x="192" y="456"/>
                    </a:move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3" y="456"/>
                      <a:pt x="193" y="456"/>
                    </a:cubicBezTo>
                    <a:cubicBezTo>
                      <a:pt x="193" y="456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4" y="458"/>
                    </a:cubicBezTo>
                    <a:cubicBezTo>
                      <a:pt x="194" y="458"/>
                      <a:pt x="193" y="458"/>
                      <a:pt x="193" y="458"/>
                    </a:cubicBezTo>
                    <a:cubicBezTo>
                      <a:pt x="193" y="458"/>
                      <a:pt x="193" y="458"/>
                      <a:pt x="193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6"/>
                      <a:pt x="192" y="456"/>
                      <a:pt x="192" y="456"/>
                    </a:cubicBezTo>
                    <a:close/>
                    <a:moveTo>
                      <a:pt x="450" y="202"/>
                    </a:moveTo>
                    <a:cubicBezTo>
                      <a:pt x="450" y="202"/>
                      <a:pt x="450" y="202"/>
                      <a:pt x="450" y="202"/>
                    </a:cubicBezTo>
                    <a:cubicBezTo>
                      <a:pt x="449" y="202"/>
                      <a:pt x="449" y="202"/>
                      <a:pt x="449" y="202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9" y="201"/>
                      <a:pt x="449" y="200"/>
                      <a:pt x="449" y="200"/>
                    </a:cubicBezTo>
                    <a:cubicBezTo>
                      <a:pt x="449" y="201"/>
                      <a:pt x="450" y="201"/>
                      <a:pt x="450" y="202"/>
                    </a:cubicBezTo>
                    <a:close/>
                    <a:moveTo>
                      <a:pt x="493" y="520"/>
                    </a:moveTo>
                    <a:cubicBezTo>
                      <a:pt x="493" y="520"/>
                      <a:pt x="493" y="520"/>
                      <a:pt x="493" y="520"/>
                    </a:cubicBezTo>
                    <a:cubicBezTo>
                      <a:pt x="491" y="524"/>
                      <a:pt x="491" y="524"/>
                      <a:pt x="491" y="524"/>
                    </a:cubicBezTo>
                    <a:cubicBezTo>
                      <a:pt x="489" y="527"/>
                      <a:pt x="489" y="527"/>
                      <a:pt x="489" y="527"/>
                    </a:cubicBezTo>
                    <a:cubicBezTo>
                      <a:pt x="494" y="529"/>
                      <a:pt x="494" y="529"/>
                      <a:pt x="494" y="529"/>
                    </a:cubicBezTo>
                    <a:cubicBezTo>
                      <a:pt x="497" y="533"/>
                      <a:pt x="497" y="533"/>
                      <a:pt x="497" y="533"/>
                    </a:cubicBezTo>
                    <a:cubicBezTo>
                      <a:pt x="497" y="533"/>
                      <a:pt x="499" y="536"/>
                      <a:pt x="501" y="536"/>
                    </a:cubicBezTo>
                    <a:cubicBezTo>
                      <a:pt x="503" y="536"/>
                      <a:pt x="506" y="538"/>
                      <a:pt x="506" y="538"/>
                    </a:cubicBezTo>
                    <a:cubicBezTo>
                      <a:pt x="506" y="538"/>
                      <a:pt x="508" y="535"/>
                      <a:pt x="508" y="531"/>
                    </a:cubicBezTo>
                    <a:cubicBezTo>
                      <a:pt x="509" y="528"/>
                      <a:pt x="505" y="524"/>
                      <a:pt x="511" y="523"/>
                    </a:cubicBezTo>
                    <a:cubicBezTo>
                      <a:pt x="517" y="523"/>
                      <a:pt x="513" y="516"/>
                      <a:pt x="513" y="516"/>
                    </a:cubicBezTo>
                    <a:cubicBezTo>
                      <a:pt x="513" y="511"/>
                      <a:pt x="513" y="511"/>
                      <a:pt x="513" y="511"/>
                    </a:cubicBezTo>
                    <a:cubicBezTo>
                      <a:pt x="512" y="505"/>
                      <a:pt x="512" y="505"/>
                      <a:pt x="512" y="505"/>
                    </a:cubicBezTo>
                    <a:cubicBezTo>
                      <a:pt x="513" y="503"/>
                      <a:pt x="513" y="503"/>
                      <a:pt x="513" y="503"/>
                    </a:cubicBezTo>
                    <a:cubicBezTo>
                      <a:pt x="516" y="499"/>
                      <a:pt x="516" y="499"/>
                      <a:pt x="516" y="499"/>
                    </a:cubicBezTo>
                    <a:cubicBezTo>
                      <a:pt x="519" y="496"/>
                      <a:pt x="519" y="496"/>
                      <a:pt x="519" y="496"/>
                    </a:cubicBezTo>
                    <a:cubicBezTo>
                      <a:pt x="519" y="496"/>
                      <a:pt x="520" y="493"/>
                      <a:pt x="520" y="491"/>
                    </a:cubicBezTo>
                    <a:cubicBezTo>
                      <a:pt x="519" y="490"/>
                      <a:pt x="516" y="485"/>
                      <a:pt x="516" y="485"/>
                    </a:cubicBezTo>
                    <a:cubicBezTo>
                      <a:pt x="519" y="473"/>
                      <a:pt x="519" y="473"/>
                      <a:pt x="519" y="473"/>
                    </a:cubicBezTo>
                    <a:cubicBezTo>
                      <a:pt x="518" y="471"/>
                      <a:pt x="518" y="471"/>
                      <a:pt x="518" y="471"/>
                    </a:cubicBezTo>
                    <a:cubicBezTo>
                      <a:pt x="517" y="468"/>
                      <a:pt x="517" y="468"/>
                      <a:pt x="517" y="468"/>
                    </a:cubicBezTo>
                    <a:cubicBezTo>
                      <a:pt x="515" y="459"/>
                      <a:pt x="515" y="459"/>
                      <a:pt x="515" y="459"/>
                    </a:cubicBezTo>
                    <a:cubicBezTo>
                      <a:pt x="515" y="447"/>
                      <a:pt x="515" y="447"/>
                      <a:pt x="515" y="447"/>
                    </a:cubicBezTo>
                    <a:cubicBezTo>
                      <a:pt x="509" y="449"/>
                      <a:pt x="509" y="449"/>
                      <a:pt x="509" y="449"/>
                    </a:cubicBezTo>
                    <a:cubicBezTo>
                      <a:pt x="511" y="454"/>
                      <a:pt x="511" y="454"/>
                      <a:pt x="511" y="454"/>
                    </a:cubicBezTo>
                    <a:cubicBezTo>
                      <a:pt x="509" y="463"/>
                      <a:pt x="509" y="463"/>
                      <a:pt x="509" y="463"/>
                    </a:cubicBezTo>
                    <a:cubicBezTo>
                      <a:pt x="504" y="464"/>
                      <a:pt x="504" y="464"/>
                      <a:pt x="504" y="464"/>
                    </a:cubicBezTo>
                    <a:cubicBezTo>
                      <a:pt x="502" y="465"/>
                      <a:pt x="502" y="465"/>
                      <a:pt x="502" y="465"/>
                    </a:cubicBezTo>
                    <a:cubicBezTo>
                      <a:pt x="499" y="468"/>
                      <a:pt x="499" y="468"/>
                      <a:pt x="499" y="468"/>
                    </a:cubicBezTo>
                    <a:cubicBezTo>
                      <a:pt x="494" y="469"/>
                      <a:pt x="494" y="469"/>
                      <a:pt x="494" y="469"/>
                    </a:cubicBezTo>
                    <a:cubicBezTo>
                      <a:pt x="489" y="473"/>
                      <a:pt x="489" y="473"/>
                      <a:pt x="489" y="473"/>
                    </a:cubicBezTo>
                    <a:cubicBezTo>
                      <a:pt x="485" y="478"/>
                      <a:pt x="485" y="478"/>
                      <a:pt x="485" y="478"/>
                    </a:cubicBezTo>
                    <a:cubicBezTo>
                      <a:pt x="482" y="481"/>
                      <a:pt x="482" y="481"/>
                      <a:pt x="482" y="481"/>
                    </a:cubicBezTo>
                    <a:cubicBezTo>
                      <a:pt x="482" y="481"/>
                      <a:pt x="482" y="483"/>
                      <a:pt x="484" y="485"/>
                    </a:cubicBezTo>
                    <a:cubicBezTo>
                      <a:pt x="486" y="488"/>
                      <a:pt x="481" y="498"/>
                      <a:pt x="481" y="498"/>
                    </a:cubicBezTo>
                    <a:cubicBezTo>
                      <a:pt x="485" y="498"/>
                      <a:pt x="485" y="498"/>
                      <a:pt x="485" y="498"/>
                    </a:cubicBezTo>
                    <a:cubicBezTo>
                      <a:pt x="486" y="503"/>
                      <a:pt x="486" y="503"/>
                      <a:pt x="486" y="503"/>
                    </a:cubicBezTo>
                    <a:cubicBezTo>
                      <a:pt x="483" y="508"/>
                      <a:pt x="483" y="508"/>
                      <a:pt x="483" y="508"/>
                    </a:cubicBezTo>
                    <a:cubicBezTo>
                      <a:pt x="486" y="510"/>
                      <a:pt x="486" y="510"/>
                      <a:pt x="486" y="510"/>
                    </a:cubicBezTo>
                    <a:cubicBezTo>
                      <a:pt x="489" y="510"/>
                      <a:pt x="489" y="510"/>
                      <a:pt x="489" y="510"/>
                    </a:cubicBezTo>
                    <a:cubicBezTo>
                      <a:pt x="486" y="516"/>
                      <a:pt x="486" y="516"/>
                      <a:pt x="486" y="516"/>
                    </a:cubicBezTo>
                    <a:cubicBezTo>
                      <a:pt x="486" y="518"/>
                      <a:pt x="486" y="518"/>
                      <a:pt x="486" y="518"/>
                    </a:cubicBezTo>
                    <a:lnTo>
                      <a:pt x="493" y="52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3">
                <a:extLst>
                  <a:ext uri="{FF2B5EF4-FFF2-40B4-BE49-F238E27FC236}">
                    <a16:creationId xmlns:a16="http://schemas.microsoft.com/office/drawing/2014/main" id="{1AD5218F-C709-3848-8023-191046661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5937" y="1471147"/>
                <a:ext cx="733804" cy="591626"/>
              </a:xfrm>
              <a:custGeom>
                <a:avLst/>
                <a:gdLst>
                  <a:gd name="T0" fmla="*/ 46 w 238"/>
                  <a:gd name="T1" fmla="*/ 78 h 198"/>
                  <a:gd name="T2" fmla="*/ 30 w 238"/>
                  <a:gd name="T3" fmla="*/ 73 h 198"/>
                  <a:gd name="T4" fmla="*/ 10 w 238"/>
                  <a:gd name="T5" fmla="*/ 70 h 198"/>
                  <a:gd name="T6" fmla="*/ 13 w 238"/>
                  <a:gd name="T7" fmla="*/ 76 h 198"/>
                  <a:gd name="T8" fmla="*/ 34 w 238"/>
                  <a:gd name="T9" fmla="*/ 91 h 198"/>
                  <a:gd name="T10" fmla="*/ 35 w 238"/>
                  <a:gd name="T11" fmla="*/ 107 h 198"/>
                  <a:gd name="T12" fmla="*/ 34 w 238"/>
                  <a:gd name="T13" fmla="*/ 113 h 198"/>
                  <a:gd name="T14" fmla="*/ 25 w 238"/>
                  <a:gd name="T15" fmla="*/ 127 h 198"/>
                  <a:gd name="T16" fmla="*/ 9 w 238"/>
                  <a:gd name="T17" fmla="*/ 124 h 198"/>
                  <a:gd name="T18" fmla="*/ 20 w 238"/>
                  <a:gd name="T19" fmla="*/ 138 h 198"/>
                  <a:gd name="T20" fmla="*/ 48 w 238"/>
                  <a:gd name="T21" fmla="*/ 162 h 198"/>
                  <a:gd name="T22" fmla="*/ 85 w 238"/>
                  <a:gd name="T23" fmla="*/ 195 h 198"/>
                  <a:gd name="T24" fmla="*/ 131 w 238"/>
                  <a:gd name="T25" fmla="*/ 189 h 198"/>
                  <a:gd name="T26" fmla="*/ 164 w 238"/>
                  <a:gd name="T27" fmla="*/ 181 h 198"/>
                  <a:gd name="T28" fmla="*/ 194 w 238"/>
                  <a:gd name="T29" fmla="*/ 178 h 198"/>
                  <a:gd name="T30" fmla="*/ 212 w 238"/>
                  <a:gd name="T31" fmla="*/ 165 h 198"/>
                  <a:gd name="T32" fmla="*/ 226 w 238"/>
                  <a:gd name="T33" fmla="*/ 157 h 198"/>
                  <a:gd name="T34" fmla="*/ 230 w 238"/>
                  <a:gd name="T35" fmla="*/ 148 h 198"/>
                  <a:gd name="T36" fmla="*/ 235 w 238"/>
                  <a:gd name="T37" fmla="*/ 133 h 198"/>
                  <a:gd name="T38" fmla="*/ 227 w 238"/>
                  <a:gd name="T39" fmla="*/ 109 h 198"/>
                  <a:gd name="T40" fmla="*/ 224 w 238"/>
                  <a:gd name="T41" fmla="*/ 92 h 198"/>
                  <a:gd name="T42" fmla="*/ 228 w 238"/>
                  <a:gd name="T43" fmla="*/ 76 h 198"/>
                  <a:gd name="T44" fmla="*/ 210 w 238"/>
                  <a:gd name="T45" fmla="*/ 76 h 198"/>
                  <a:gd name="T46" fmla="*/ 206 w 238"/>
                  <a:gd name="T47" fmla="*/ 58 h 198"/>
                  <a:gd name="T48" fmla="*/ 192 w 238"/>
                  <a:gd name="T49" fmla="*/ 68 h 198"/>
                  <a:gd name="T50" fmla="*/ 173 w 238"/>
                  <a:gd name="T51" fmla="*/ 66 h 198"/>
                  <a:gd name="T52" fmla="*/ 160 w 238"/>
                  <a:gd name="T53" fmla="*/ 64 h 198"/>
                  <a:gd name="T54" fmla="*/ 147 w 238"/>
                  <a:gd name="T55" fmla="*/ 80 h 198"/>
                  <a:gd name="T56" fmla="*/ 141 w 238"/>
                  <a:gd name="T57" fmla="*/ 54 h 198"/>
                  <a:gd name="T58" fmla="*/ 128 w 238"/>
                  <a:gd name="T59" fmla="*/ 53 h 198"/>
                  <a:gd name="T60" fmla="*/ 119 w 238"/>
                  <a:gd name="T61" fmla="*/ 67 h 198"/>
                  <a:gd name="T62" fmla="*/ 109 w 238"/>
                  <a:gd name="T63" fmla="*/ 43 h 198"/>
                  <a:gd name="T64" fmla="*/ 96 w 238"/>
                  <a:gd name="T65" fmla="*/ 67 h 198"/>
                  <a:gd name="T66" fmla="*/ 80 w 238"/>
                  <a:gd name="T67" fmla="*/ 67 h 198"/>
                  <a:gd name="T68" fmla="*/ 71 w 238"/>
                  <a:gd name="T69" fmla="*/ 75 h 198"/>
                  <a:gd name="T70" fmla="*/ 75 w 238"/>
                  <a:gd name="T71" fmla="*/ 59 h 198"/>
                  <a:gd name="T72" fmla="*/ 78 w 238"/>
                  <a:gd name="T73" fmla="*/ 52 h 198"/>
                  <a:gd name="T74" fmla="*/ 83 w 238"/>
                  <a:gd name="T75" fmla="*/ 39 h 198"/>
                  <a:gd name="T76" fmla="*/ 80 w 238"/>
                  <a:gd name="T77" fmla="*/ 29 h 198"/>
                  <a:gd name="T78" fmla="*/ 74 w 238"/>
                  <a:gd name="T79" fmla="*/ 7 h 198"/>
                  <a:gd name="T80" fmla="*/ 63 w 238"/>
                  <a:gd name="T81" fmla="*/ 1 h 198"/>
                  <a:gd name="T82" fmla="*/ 61 w 238"/>
                  <a:gd name="T83" fmla="*/ 8 h 198"/>
                  <a:gd name="T84" fmla="*/ 67 w 238"/>
                  <a:gd name="T85" fmla="*/ 12 h 198"/>
                  <a:gd name="T86" fmla="*/ 57 w 238"/>
                  <a:gd name="T87" fmla="*/ 12 h 198"/>
                  <a:gd name="T88" fmla="*/ 62 w 238"/>
                  <a:gd name="T89" fmla="*/ 33 h 198"/>
                  <a:gd name="T90" fmla="*/ 59 w 238"/>
                  <a:gd name="T91" fmla="*/ 28 h 198"/>
                  <a:gd name="T92" fmla="*/ 55 w 238"/>
                  <a:gd name="T93" fmla="*/ 24 h 198"/>
                  <a:gd name="T94" fmla="*/ 53 w 238"/>
                  <a:gd name="T95" fmla="*/ 15 h 198"/>
                  <a:gd name="T96" fmla="*/ 43 w 238"/>
                  <a:gd name="T97" fmla="*/ 9 h 198"/>
                  <a:gd name="T98" fmla="*/ 36 w 238"/>
                  <a:gd name="T99" fmla="*/ 18 h 198"/>
                  <a:gd name="T100" fmla="*/ 32 w 238"/>
                  <a:gd name="T101" fmla="*/ 26 h 198"/>
                  <a:gd name="T102" fmla="*/ 31 w 238"/>
                  <a:gd name="T103" fmla="*/ 30 h 198"/>
                  <a:gd name="T104" fmla="*/ 23 w 238"/>
                  <a:gd name="T105" fmla="*/ 28 h 198"/>
                  <a:gd name="T106" fmla="*/ 23 w 238"/>
                  <a:gd name="T107" fmla="*/ 36 h 198"/>
                  <a:gd name="T108" fmla="*/ 11 w 238"/>
                  <a:gd name="T109" fmla="*/ 29 h 198"/>
                  <a:gd name="T110" fmla="*/ 20 w 238"/>
                  <a:gd name="T111" fmla="*/ 44 h 198"/>
                  <a:gd name="T112" fmla="*/ 36 w 238"/>
                  <a:gd name="T113" fmla="*/ 46 h 198"/>
                  <a:gd name="T114" fmla="*/ 44 w 238"/>
                  <a:gd name="T115" fmla="*/ 46 h 198"/>
                  <a:gd name="T116" fmla="*/ 53 w 238"/>
                  <a:gd name="T117" fmla="*/ 52 h 198"/>
                  <a:gd name="T118" fmla="*/ 59 w 238"/>
                  <a:gd name="T119" fmla="*/ 59 h 198"/>
                  <a:gd name="T120" fmla="*/ 47 w 238"/>
                  <a:gd name="T121" fmla="*/ 65 h 198"/>
                  <a:gd name="T122" fmla="*/ 46 w 238"/>
                  <a:gd name="T123" fmla="*/ 73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38" h="198">
                    <a:moveTo>
                      <a:pt x="48" y="74"/>
                    </a:moveTo>
                    <a:cubicBezTo>
                      <a:pt x="52" y="77"/>
                      <a:pt x="52" y="77"/>
                      <a:pt x="52" y="77"/>
                    </a:cubicBezTo>
                    <a:cubicBezTo>
                      <a:pt x="55" y="75"/>
                      <a:pt x="55" y="75"/>
                      <a:pt x="55" y="75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5"/>
                      <a:pt x="59" y="75"/>
                      <a:pt x="59" y="75"/>
                    </a:cubicBezTo>
                    <a:cubicBezTo>
                      <a:pt x="56" y="78"/>
                      <a:pt x="56" y="78"/>
                      <a:pt x="56" y="78"/>
                    </a:cubicBezTo>
                    <a:cubicBezTo>
                      <a:pt x="54" y="80"/>
                      <a:pt x="54" y="80"/>
                      <a:pt x="54" y="80"/>
                    </a:cubicBezTo>
                    <a:cubicBezTo>
                      <a:pt x="54" y="83"/>
                      <a:pt x="54" y="83"/>
                      <a:pt x="54" y="83"/>
                    </a:cubicBezTo>
                    <a:cubicBezTo>
                      <a:pt x="50" y="82"/>
                      <a:pt x="50" y="82"/>
                      <a:pt x="50" y="82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2" y="76"/>
                      <a:pt x="42" y="76"/>
                      <a:pt x="42" y="76"/>
                    </a:cubicBezTo>
                    <a:cubicBezTo>
                      <a:pt x="41" y="73"/>
                      <a:pt x="41" y="73"/>
                      <a:pt x="41" y="73"/>
                    </a:cubicBezTo>
                    <a:cubicBezTo>
                      <a:pt x="40" y="74"/>
                      <a:pt x="40" y="74"/>
                      <a:pt x="40" y="74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5" y="76"/>
                      <a:pt x="35" y="76"/>
                      <a:pt x="35" y="76"/>
                    </a:cubicBezTo>
                    <a:cubicBezTo>
                      <a:pt x="34" y="74"/>
                      <a:pt x="34" y="74"/>
                      <a:pt x="34" y="74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2" y="72"/>
                      <a:pt x="32" y="72"/>
                      <a:pt x="32" y="72"/>
                    </a:cubicBezTo>
                    <a:cubicBezTo>
                      <a:pt x="32" y="72"/>
                      <a:pt x="31" y="73"/>
                      <a:pt x="30" y="73"/>
                    </a:cubicBezTo>
                    <a:cubicBezTo>
                      <a:pt x="29" y="73"/>
                      <a:pt x="28" y="73"/>
                      <a:pt x="28" y="73"/>
                    </a:cubicBezTo>
                    <a:cubicBezTo>
                      <a:pt x="27" y="72"/>
                      <a:pt x="26" y="71"/>
                      <a:pt x="25" y="71"/>
                    </a:cubicBezTo>
                    <a:cubicBezTo>
                      <a:pt x="24" y="70"/>
                      <a:pt x="23" y="69"/>
                      <a:pt x="23" y="69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1"/>
                      <a:pt x="19" y="71"/>
                      <a:pt x="19" y="71"/>
                    </a:cubicBezTo>
                    <a:cubicBezTo>
                      <a:pt x="17" y="70"/>
                      <a:pt x="17" y="70"/>
                      <a:pt x="17" y="70"/>
                    </a:cubicBezTo>
                    <a:cubicBezTo>
                      <a:pt x="13" y="70"/>
                      <a:pt x="13" y="70"/>
                      <a:pt x="13" y="70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12" y="70"/>
                      <a:pt x="12" y="70"/>
                      <a:pt x="10" y="70"/>
                    </a:cubicBezTo>
                    <a:cubicBezTo>
                      <a:pt x="9" y="69"/>
                      <a:pt x="9" y="69"/>
                      <a:pt x="9" y="69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2" y="67"/>
                      <a:pt x="2" y="68"/>
                    </a:cubicBezTo>
                    <a:cubicBezTo>
                      <a:pt x="2" y="70"/>
                      <a:pt x="0" y="71"/>
                      <a:pt x="0" y="72"/>
                    </a:cubicBezTo>
                    <a:cubicBezTo>
                      <a:pt x="1" y="73"/>
                      <a:pt x="2" y="73"/>
                      <a:pt x="3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13" y="76"/>
                      <a:pt x="13" y="76"/>
                      <a:pt x="13" y="76"/>
                    </a:cubicBezTo>
                    <a:cubicBezTo>
                      <a:pt x="14" y="78"/>
                      <a:pt x="15" y="80"/>
                      <a:pt x="16" y="79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19" y="79"/>
                      <a:pt x="20" y="83"/>
                      <a:pt x="22" y="83"/>
                    </a:cubicBezTo>
                    <a:cubicBezTo>
                      <a:pt x="23" y="84"/>
                      <a:pt x="24" y="84"/>
                      <a:pt x="24" y="84"/>
                    </a:cubicBezTo>
                    <a:cubicBezTo>
                      <a:pt x="28" y="86"/>
                      <a:pt x="28" y="86"/>
                      <a:pt x="28" y="86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0" y="86"/>
                      <a:pt x="33" y="85"/>
                      <a:pt x="33" y="86"/>
                    </a:cubicBezTo>
                    <a:cubicBezTo>
                      <a:pt x="33" y="87"/>
                      <a:pt x="35" y="88"/>
                      <a:pt x="34" y="89"/>
                    </a:cubicBezTo>
                    <a:cubicBezTo>
                      <a:pt x="34" y="89"/>
                      <a:pt x="34" y="90"/>
                      <a:pt x="34" y="91"/>
                    </a:cubicBezTo>
                    <a:cubicBezTo>
                      <a:pt x="34" y="92"/>
                      <a:pt x="34" y="93"/>
                      <a:pt x="34" y="93"/>
                    </a:cubicBezTo>
                    <a:cubicBezTo>
                      <a:pt x="31" y="96"/>
                      <a:pt x="31" y="96"/>
                      <a:pt x="31" y="96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98"/>
                      <a:pt x="31" y="100"/>
                      <a:pt x="30" y="100"/>
                    </a:cubicBezTo>
                    <a:cubicBezTo>
                      <a:pt x="30" y="101"/>
                      <a:pt x="29" y="104"/>
                      <a:pt x="29" y="104"/>
                    </a:cubicBezTo>
                    <a:cubicBezTo>
                      <a:pt x="32" y="102"/>
                      <a:pt x="32" y="102"/>
                      <a:pt x="32" y="102"/>
                    </a:cubicBezTo>
                    <a:cubicBezTo>
                      <a:pt x="32" y="102"/>
                      <a:pt x="33" y="102"/>
                      <a:pt x="33" y="103"/>
                    </a:cubicBezTo>
                    <a:cubicBezTo>
                      <a:pt x="32" y="105"/>
                      <a:pt x="31" y="106"/>
                      <a:pt x="31" y="106"/>
                    </a:cubicBezTo>
                    <a:cubicBezTo>
                      <a:pt x="31" y="106"/>
                      <a:pt x="32" y="109"/>
                      <a:pt x="33" y="108"/>
                    </a:cubicBezTo>
                    <a:cubicBezTo>
                      <a:pt x="35" y="107"/>
                      <a:pt x="35" y="107"/>
                      <a:pt x="35" y="107"/>
                    </a:cubicBezTo>
                    <a:cubicBezTo>
                      <a:pt x="37" y="106"/>
                      <a:pt x="37" y="106"/>
                      <a:pt x="37" y="106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40" y="105"/>
                      <a:pt x="40" y="105"/>
                      <a:pt x="41" y="104"/>
                    </a:cubicBezTo>
                    <a:cubicBezTo>
                      <a:pt x="43" y="104"/>
                      <a:pt x="46" y="104"/>
                      <a:pt x="46" y="104"/>
                    </a:cubicBezTo>
                    <a:cubicBezTo>
                      <a:pt x="46" y="104"/>
                      <a:pt x="47" y="107"/>
                      <a:pt x="46" y="107"/>
                    </a:cubicBezTo>
                    <a:cubicBezTo>
                      <a:pt x="45" y="107"/>
                      <a:pt x="41" y="106"/>
                      <a:pt x="41" y="106"/>
                    </a:cubicBezTo>
                    <a:cubicBezTo>
                      <a:pt x="39" y="107"/>
                      <a:pt x="39" y="107"/>
                      <a:pt x="39" y="107"/>
                    </a:cubicBezTo>
                    <a:cubicBezTo>
                      <a:pt x="37" y="108"/>
                      <a:pt x="37" y="108"/>
                      <a:pt x="37" y="108"/>
                    </a:cubicBezTo>
                    <a:cubicBezTo>
                      <a:pt x="35" y="110"/>
                      <a:pt x="35" y="110"/>
                      <a:pt x="35" y="110"/>
                    </a:cubicBezTo>
                    <a:cubicBezTo>
                      <a:pt x="35" y="110"/>
                      <a:pt x="33" y="113"/>
                      <a:pt x="34" y="113"/>
                    </a:cubicBezTo>
                    <a:cubicBezTo>
                      <a:pt x="35" y="114"/>
                      <a:pt x="32" y="115"/>
                      <a:pt x="32" y="115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16"/>
                      <a:pt x="31" y="116"/>
                      <a:pt x="31" y="116"/>
                    </a:cubicBezTo>
                    <a:cubicBezTo>
                      <a:pt x="31" y="116"/>
                      <a:pt x="31" y="116"/>
                      <a:pt x="32" y="117"/>
                    </a:cubicBezTo>
                    <a:cubicBezTo>
                      <a:pt x="33" y="117"/>
                      <a:pt x="36" y="117"/>
                      <a:pt x="36" y="117"/>
                    </a:cubicBezTo>
                    <a:cubicBezTo>
                      <a:pt x="36" y="117"/>
                      <a:pt x="38" y="116"/>
                      <a:pt x="37" y="117"/>
                    </a:cubicBezTo>
                    <a:cubicBezTo>
                      <a:pt x="37" y="118"/>
                      <a:pt x="36" y="121"/>
                      <a:pt x="36" y="121"/>
                    </a:cubicBezTo>
                    <a:cubicBezTo>
                      <a:pt x="36" y="121"/>
                      <a:pt x="35" y="122"/>
                      <a:pt x="32" y="122"/>
                    </a:cubicBezTo>
                    <a:cubicBezTo>
                      <a:pt x="30" y="123"/>
                      <a:pt x="27" y="124"/>
                      <a:pt x="27" y="124"/>
                    </a:cubicBezTo>
                    <a:cubicBezTo>
                      <a:pt x="25" y="127"/>
                      <a:pt x="25" y="127"/>
                      <a:pt x="25" y="127"/>
                    </a:cubicBezTo>
                    <a:cubicBezTo>
                      <a:pt x="25" y="127"/>
                      <a:pt x="26" y="128"/>
                      <a:pt x="23" y="128"/>
                    </a:cubicBezTo>
                    <a:cubicBezTo>
                      <a:pt x="21" y="128"/>
                      <a:pt x="19" y="128"/>
                      <a:pt x="19" y="128"/>
                    </a:cubicBezTo>
                    <a:cubicBezTo>
                      <a:pt x="17" y="128"/>
                      <a:pt x="17" y="128"/>
                      <a:pt x="17" y="128"/>
                    </a:cubicBezTo>
                    <a:cubicBezTo>
                      <a:pt x="17" y="128"/>
                      <a:pt x="15" y="129"/>
                      <a:pt x="15" y="129"/>
                    </a:cubicBezTo>
                    <a:cubicBezTo>
                      <a:pt x="14" y="128"/>
                      <a:pt x="13" y="127"/>
                      <a:pt x="13" y="127"/>
                    </a:cubicBezTo>
                    <a:cubicBezTo>
                      <a:pt x="14" y="123"/>
                      <a:pt x="14" y="123"/>
                      <a:pt x="14" y="123"/>
                    </a:cubicBezTo>
                    <a:cubicBezTo>
                      <a:pt x="13" y="122"/>
                      <a:pt x="13" y="122"/>
                      <a:pt x="13" y="122"/>
                    </a:cubicBezTo>
                    <a:cubicBezTo>
                      <a:pt x="13" y="119"/>
                      <a:pt x="13" y="119"/>
                      <a:pt x="13" y="119"/>
                    </a:cubicBezTo>
                    <a:cubicBezTo>
                      <a:pt x="13" y="119"/>
                      <a:pt x="10" y="121"/>
                      <a:pt x="10" y="122"/>
                    </a:cubicBezTo>
                    <a:cubicBezTo>
                      <a:pt x="9" y="122"/>
                      <a:pt x="9" y="124"/>
                      <a:pt x="9" y="124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6" y="127"/>
                      <a:pt x="6" y="127"/>
                      <a:pt x="6" y="127"/>
                    </a:cubicBezTo>
                    <a:cubicBezTo>
                      <a:pt x="6" y="131"/>
                      <a:pt x="6" y="131"/>
                      <a:pt x="6" y="131"/>
                    </a:cubicBezTo>
                    <a:cubicBezTo>
                      <a:pt x="5" y="133"/>
                      <a:pt x="5" y="133"/>
                      <a:pt x="5" y="133"/>
                    </a:cubicBezTo>
                    <a:cubicBezTo>
                      <a:pt x="5" y="133"/>
                      <a:pt x="4" y="133"/>
                      <a:pt x="5" y="134"/>
                    </a:cubicBezTo>
                    <a:cubicBezTo>
                      <a:pt x="6" y="134"/>
                      <a:pt x="10" y="136"/>
                      <a:pt x="10" y="136"/>
                    </a:cubicBezTo>
                    <a:cubicBezTo>
                      <a:pt x="10" y="136"/>
                      <a:pt x="11" y="135"/>
                      <a:pt x="13" y="137"/>
                    </a:cubicBezTo>
                    <a:cubicBezTo>
                      <a:pt x="14" y="138"/>
                      <a:pt x="16" y="139"/>
                      <a:pt x="16" y="139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20" y="138"/>
                      <a:pt x="20" y="138"/>
                      <a:pt x="20" y="138"/>
                    </a:cubicBezTo>
                    <a:cubicBezTo>
                      <a:pt x="22" y="140"/>
                      <a:pt x="22" y="140"/>
                      <a:pt x="22" y="140"/>
                    </a:cubicBezTo>
                    <a:cubicBezTo>
                      <a:pt x="27" y="141"/>
                      <a:pt x="27" y="141"/>
                      <a:pt x="27" y="141"/>
                    </a:cubicBezTo>
                    <a:cubicBezTo>
                      <a:pt x="27" y="141"/>
                      <a:pt x="28" y="143"/>
                      <a:pt x="28" y="144"/>
                    </a:cubicBezTo>
                    <a:cubicBezTo>
                      <a:pt x="29" y="144"/>
                      <a:pt x="31" y="147"/>
                      <a:pt x="31" y="147"/>
                    </a:cubicBezTo>
                    <a:cubicBezTo>
                      <a:pt x="31" y="147"/>
                      <a:pt x="31" y="145"/>
                      <a:pt x="33" y="146"/>
                    </a:cubicBezTo>
                    <a:cubicBezTo>
                      <a:pt x="36" y="146"/>
                      <a:pt x="37" y="146"/>
                      <a:pt x="37" y="146"/>
                    </a:cubicBezTo>
                    <a:cubicBezTo>
                      <a:pt x="37" y="146"/>
                      <a:pt x="39" y="146"/>
                      <a:pt x="40" y="147"/>
                    </a:cubicBezTo>
                    <a:cubicBezTo>
                      <a:pt x="41" y="148"/>
                      <a:pt x="44" y="153"/>
                      <a:pt x="44" y="153"/>
                    </a:cubicBezTo>
                    <a:cubicBezTo>
                      <a:pt x="46" y="158"/>
                      <a:pt x="46" y="158"/>
                      <a:pt x="46" y="158"/>
                    </a:cubicBezTo>
                    <a:cubicBezTo>
                      <a:pt x="48" y="162"/>
                      <a:pt x="48" y="162"/>
                      <a:pt x="48" y="162"/>
                    </a:cubicBezTo>
                    <a:cubicBezTo>
                      <a:pt x="48" y="162"/>
                      <a:pt x="48" y="163"/>
                      <a:pt x="50" y="164"/>
                    </a:cubicBezTo>
                    <a:cubicBezTo>
                      <a:pt x="52" y="166"/>
                      <a:pt x="53" y="168"/>
                      <a:pt x="53" y="168"/>
                    </a:cubicBezTo>
                    <a:cubicBezTo>
                      <a:pt x="53" y="168"/>
                      <a:pt x="53" y="169"/>
                      <a:pt x="54" y="170"/>
                    </a:cubicBezTo>
                    <a:cubicBezTo>
                      <a:pt x="55" y="172"/>
                      <a:pt x="57" y="174"/>
                      <a:pt x="57" y="174"/>
                    </a:cubicBezTo>
                    <a:cubicBezTo>
                      <a:pt x="57" y="174"/>
                      <a:pt x="57" y="175"/>
                      <a:pt x="58" y="176"/>
                    </a:cubicBezTo>
                    <a:cubicBezTo>
                      <a:pt x="60" y="177"/>
                      <a:pt x="62" y="177"/>
                      <a:pt x="63" y="178"/>
                    </a:cubicBezTo>
                    <a:cubicBezTo>
                      <a:pt x="65" y="180"/>
                      <a:pt x="67" y="182"/>
                      <a:pt x="67" y="182"/>
                    </a:cubicBezTo>
                    <a:cubicBezTo>
                      <a:pt x="67" y="182"/>
                      <a:pt x="72" y="187"/>
                      <a:pt x="74" y="189"/>
                    </a:cubicBezTo>
                    <a:cubicBezTo>
                      <a:pt x="76" y="191"/>
                      <a:pt x="78" y="193"/>
                      <a:pt x="79" y="193"/>
                    </a:cubicBezTo>
                    <a:cubicBezTo>
                      <a:pt x="80" y="194"/>
                      <a:pt x="85" y="195"/>
                      <a:pt x="85" y="195"/>
                    </a:cubicBezTo>
                    <a:cubicBezTo>
                      <a:pt x="85" y="195"/>
                      <a:pt x="88" y="198"/>
                      <a:pt x="89" y="197"/>
                    </a:cubicBezTo>
                    <a:cubicBezTo>
                      <a:pt x="91" y="197"/>
                      <a:pt x="87" y="196"/>
                      <a:pt x="93" y="196"/>
                    </a:cubicBezTo>
                    <a:cubicBezTo>
                      <a:pt x="99" y="196"/>
                      <a:pt x="103" y="198"/>
                      <a:pt x="103" y="198"/>
                    </a:cubicBezTo>
                    <a:cubicBezTo>
                      <a:pt x="107" y="195"/>
                      <a:pt x="107" y="195"/>
                      <a:pt x="107" y="195"/>
                    </a:cubicBezTo>
                    <a:cubicBezTo>
                      <a:pt x="107" y="195"/>
                      <a:pt x="106" y="197"/>
                      <a:pt x="107" y="194"/>
                    </a:cubicBezTo>
                    <a:cubicBezTo>
                      <a:pt x="108" y="192"/>
                      <a:pt x="109" y="190"/>
                      <a:pt x="109" y="190"/>
                    </a:cubicBezTo>
                    <a:cubicBezTo>
                      <a:pt x="109" y="190"/>
                      <a:pt x="108" y="188"/>
                      <a:pt x="111" y="188"/>
                    </a:cubicBezTo>
                    <a:cubicBezTo>
                      <a:pt x="113" y="188"/>
                      <a:pt x="119" y="187"/>
                      <a:pt x="120" y="187"/>
                    </a:cubicBezTo>
                    <a:cubicBezTo>
                      <a:pt x="121" y="187"/>
                      <a:pt x="121" y="188"/>
                      <a:pt x="122" y="187"/>
                    </a:cubicBezTo>
                    <a:cubicBezTo>
                      <a:pt x="122" y="186"/>
                      <a:pt x="131" y="189"/>
                      <a:pt x="131" y="189"/>
                    </a:cubicBezTo>
                    <a:cubicBezTo>
                      <a:pt x="132" y="187"/>
                      <a:pt x="132" y="187"/>
                      <a:pt x="132" y="187"/>
                    </a:cubicBezTo>
                    <a:cubicBezTo>
                      <a:pt x="134" y="186"/>
                      <a:pt x="134" y="186"/>
                      <a:pt x="134" y="186"/>
                    </a:cubicBezTo>
                    <a:cubicBezTo>
                      <a:pt x="136" y="190"/>
                      <a:pt x="136" y="190"/>
                      <a:pt x="136" y="190"/>
                    </a:cubicBezTo>
                    <a:cubicBezTo>
                      <a:pt x="140" y="190"/>
                      <a:pt x="140" y="190"/>
                      <a:pt x="140" y="190"/>
                    </a:cubicBezTo>
                    <a:cubicBezTo>
                      <a:pt x="140" y="190"/>
                      <a:pt x="143" y="189"/>
                      <a:pt x="145" y="189"/>
                    </a:cubicBezTo>
                    <a:cubicBezTo>
                      <a:pt x="146" y="189"/>
                      <a:pt x="150" y="187"/>
                      <a:pt x="150" y="187"/>
                    </a:cubicBezTo>
                    <a:cubicBezTo>
                      <a:pt x="150" y="187"/>
                      <a:pt x="151" y="185"/>
                      <a:pt x="152" y="185"/>
                    </a:cubicBezTo>
                    <a:cubicBezTo>
                      <a:pt x="153" y="184"/>
                      <a:pt x="156" y="184"/>
                      <a:pt x="157" y="184"/>
                    </a:cubicBezTo>
                    <a:cubicBezTo>
                      <a:pt x="159" y="184"/>
                      <a:pt x="162" y="183"/>
                      <a:pt x="162" y="183"/>
                    </a:cubicBezTo>
                    <a:cubicBezTo>
                      <a:pt x="164" y="181"/>
                      <a:pt x="164" y="181"/>
                      <a:pt x="164" y="181"/>
                    </a:cubicBezTo>
                    <a:cubicBezTo>
                      <a:pt x="164" y="181"/>
                      <a:pt x="165" y="180"/>
                      <a:pt x="167" y="180"/>
                    </a:cubicBezTo>
                    <a:cubicBezTo>
                      <a:pt x="168" y="181"/>
                      <a:pt x="172" y="181"/>
                      <a:pt x="172" y="181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8" y="178"/>
                      <a:pt x="178" y="178"/>
                      <a:pt x="178" y="178"/>
                    </a:cubicBezTo>
                    <a:cubicBezTo>
                      <a:pt x="178" y="178"/>
                      <a:pt x="178" y="177"/>
                      <a:pt x="179" y="178"/>
                    </a:cubicBezTo>
                    <a:cubicBezTo>
                      <a:pt x="180" y="179"/>
                      <a:pt x="182" y="181"/>
                      <a:pt x="182" y="181"/>
                    </a:cubicBezTo>
                    <a:cubicBezTo>
                      <a:pt x="186" y="182"/>
                      <a:pt x="186" y="182"/>
                      <a:pt x="186" y="182"/>
                    </a:cubicBezTo>
                    <a:cubicBezTo>
                      <a:pt x="189" y="181"/>
                      <a:pt x="189" y="181"/>
                      <a:pt x="189" y="181"/>
                    </a:cubicBezTo>
                    <a:cubicBezTo>
                      <a:pt x="191" y="179"/>
                      <a:pt x="191" y="179"/>
                      <a:pt x="191" y="179"/>
                    </a:cubicBezTo>
                    <a:cubicBezTo>
                      <a:pt x="191" y="179"/>
                      <a:pt x="191" y="178"/>
                      <a:pt x="194" y="178"/>
                    </a:cubicBezTo>
                    <a:cubicBezTo>
                      <a:pt x="197" y="178"/>
                      <a:pt x="198" y="178"/>
                      <a:pt x="198" y="178"/>
                    </a:cubicBezTo>
                    <a:cubicBezTo>
                      <a:pt x="198" y="178"/>
                      <a:pt x="201" y="178"/>
                      <a:pt x="201" y="177"/>
                    </a:cubicBezTo>
                    <a:cubicBezTo>
                      <a:pt x="201" y="176"/>
                      <a:pt x="201" y="174"/>
                      <a:pt x="202" y="173"/>
                    </a:cubicBezTo>
                    <a:cubicBezTo>
                      <a:pt x="202" y="172"/>
                      <a:pt x="206" y="168"/>
                      <a:pt x="206" y="168"/>
                    </a:cubicBezTo>
                    <a:cubicBezTo>
                      <a:pt x="208" y="167"/>
                      <a:pt x="208" y="167"/>
                      <a:pt x="208" y="167"/>
                    </a:cubicBezTo>
                    <a:cubicBezTo>
                      <a:pt x="207" y="164"/>
                      <a:pt x="207" y="164"/>
                      <a:pt x="207" y="164"/>
                    </a:cubicBezTo>
                    <a:cubicBezTo>
                      <a:pt x="208" y="162"/>
                      <a:pt x="208" y="162"/>
                      <a:pt x="208" y="162"/>
                    </a:cubicBezTo>
                    <a:cubicBezTo>
                      <a:pt x="208" y="162"/>
                      <a:pt x="211" y="161"/>
                      <a:pt x="210" y="163"/>
                    </a:cubicBezTo>
                    <a:cubicBezTo>
                      <a:pt x="209" y="165"/>
                      <a:pt x="210" y="166"/>
                      <a:pt x="210" y="166"/>
                    </a:cubicBezTo>
                    <a:cubicBezTo>
                      <a:pt x="210" y="166"/>
                      <a:pt x="211" y="165"/>
                      <a:pt x="212" y="165"/>
                    </a:cubicBezTo>
                    <a:cubicBezTo>
                      <a:pt x="214" y="165"/>
                      <a:pt x="214" y="164"/>
                      <a:pt x="215" y="164"/>
                    </a:cubicBezTo>
                    <a:cubicBezTo>
                      <a:pt x="217" y="165"/>
                      <a:pt x="218" y="164"/>
                      <a:pt x="218" y="164"/>
                    </a:cubicBezTo>
                    <a:cubicBezTo>
                      <a:pt x="218" y="164"/>
                      <a:pt x="217" y="162"/>
                      <a:pt x="218" y="162"/>
                    </a:cubicBezTo>
                    <a:cubicBezTo>
                      <a:pt x="219" y="163"/>
                      <a:pt x="221" y="163"/>
                      <a:pt x="221" y="163"/>
                    </a:cubicBezTo>
                    <a:cubicBezTo>
                      <a:pt x="221" y="163"/>
                      <a:pt x="222" y="163"/>
                      <a:pt x="222" y="162"/>
                    </a:cubicBezTo>
                    <a:cubicBezTo>
                      <a:pt x="222" y="162"/>
                      <a:pt x="219" y="160"/>
                      <a:pt x="220" y="160"/>
                    </a:cubicBezTo>
                    <a:cubicBezTo>
                      <a:pt x="221" y="161"/>
                      <a:pt x="223" y="160"/>
                      <a:pt x="223" y="160"/>
                    </a:cubicBezTo>
                    <a:cubicBezTo>
                      <a:pt x="223" y="160"/>
                      <a:pt x="226" y="161"/>
                      <a:pt x="223" y="159"/>
                    </a:cubicBezTo>
                    <a:cubicBezTo>
                      <a:pt x="221" y="156"/>
                      <a:pt x="224" y="156"/>
                      <a:pt x="224" y="156"/>
                    </a:cubicBezTo>
                    <a:cubicBezTo>
                      <a:pt x="224" y="156"/>
                      <a:pt x="227" y="157"/>
                      <a:pt x="226" y="157"/>
                    </a:cubicBezTo>
                    <a:cubicBezTo>
                      <a:pt x="225" y="156"/>
                      <a:pt x="221" y="151"/>
                      <a:pt x="221" y="151"/>
                    </a:cubicBezTo>
                    <a:cubicBezTo>
                      <a:pt x="221" y="150"/>
                      <a:pt x="221" y="150"/>
                      <a:pt x="221" y="150"/>
                    </a:cubicBezTo>
                    <a:cubicBezTo>
                      <a:pt x="221" y="148"/>
                      <a:pt x="221" y="148"/>
                      <a:pt x="221" y="148"/>
                    </a:cubicBezTo>
                    <a:cubicBezTo>
                      <a:pt x="221" y="148"/>
                      <a:pt x="223" y="149"/>
                      <a:pt x="224" y="150"/>
                    </a:cubicBezTo>
                    <a:cubicBezTo>
                      <a:pt x="224" y="150"/>
                      <a:pt x="224" y="150"/>
                      <a:pt x="225" y="151"/>
                    </a:cubicBezTo>
                    <a:cubicBezTo>
                      <a:pt x="227" y="152"/>
                      <a:pt x="226" y="154"/>
                      <a:pt x="227" y="154"/>
                    </a:cubicBezTo>
                    <a:cubicBezTo>
                      <a:pt x="228" y="155"/>
                      <a:pt x="231" y="154"/>
                      <a:pt x="231" y="154"/>
                    </a:cubicBezTo>
                    <a:cubicBezTo>
                      <a:pt x="233" y="151"/>
                      <a:pt x="233" y="151"/>
                      <a:pt x="233" y="151"/>
                    </a:cubicBezTo>
                    <a:cubicBezTo>
                      <a:pt x="233" y="151"/>
                      <a:pt x="237" y="147"/>
                      <a:pt x="236" y="147"/>
                    </a:cubicBezTo>
                    <a:cubicBezTo>
                      <a:pt x="235" y="146"/>
                      <a:pt x="230" y="148"/>
                      <a:pt x="230" y="148"/>
                    </a:cubicBezTo>
                    <a:cubicBezTo>
                      <a:pt x="232" y="144"/>
                      <a:pt x="232" y="144"/>
                      <a:pt x="232" y="144"/>
                    </a:cubicBezTo>
                    <a:cubicBezTo>
                      <a:pt x="229" y="143"/>
                      <a:pt x="229" y="143"/>
                      <a:pt x="229" y="143"/>
                    </a:cubicBezTo>
                    <a:cubicBezTo>
                      <a:pt x="228" y="142"/>
                      <a:pt x="228" y="142"/>
                      <a:pt x="228" y="142"/>
                    </a:cubicBezTo>
                    <a:cubicBezTo>
                      <a:pt x="228" y="142"/>
                      <a:pt x="231" y="142"/>
                      <a:pt x="231" y="142"/>
                    </a:cubicBezTo>
                    <a:cubicBezTo>
                      <a:pt x="232" y="142"/>
                      <a:pt x="234" y="141"/>
                      <a:pt x="234" y="141"/>
                    </a:cubicBezTo>
                    <a:cubicBezTo>
                      <a:pt x="234" y="139"/>
                      <a:pt x="234" y="139"/>
                      <a:pt x="234" y="139"/>
                    </a:cubicBezTo>
                    <a:cubicBezTo>
                      <a:pt x="231" y="137"/>
                      <a:pt x="231" y="137"/>
                      <a:pt x="231" y="137"/>
                    </a:cubicBezTo>
                    <a:cubicBezTo>
                      <a:pt x="232" y="136"/>
                      <a:pt x="232" y="136"/>
                      <a:pt x="232" y="136"/>
                    </a:cubicBezTo>
                    <a:cubicBezTo>
                      <a:pt x="233" y="134"/>
                      <a:pt x="233" y="134"/>
                      <a:pt x="233" y="134"/>
                    </a:cubicBezTo>
                    <a:cubicBezTo>
                      <a:pt x="235" y="133"/>
                      <a:pt x="235" y="133"/>
                      <a:pt x="235" y="133"/>
                    </a:cubicBezTo>
                    <a:cubicBezTo>
                      <a:pt x="238" y="127"/>
                      <a:pt x="238" y="127"/>
                      <a:pt x="238" y="127"/>
                    </a:cubicBezTo>
                    <a:cubicBezTo>
                      <a:pt x="237" y="125"/>
                      <a:pt x="237" y="125"/>
                      <a:pt x="237" y="125"/>
                    </a:cubicBezTo>
                    <a:cubicBezTo>
                      <a:pt x="235" y="125"/>
                      <a:pt x="235" y="125"/>
                      <a:pt x="235" y="125"/>
                    </a:cubicBezTo>
                    <a:cubicBezTo>
                      <a:pt x="235" y="121"/>
                      <a:pt x="235" y="121"/>
                      <a:pt x="235" y="121"/>
                    </a:cubicBezTo>
                    <a:cubicBezTo>
                      <a:pt x="231" y="119"/>
                      <a:pt x="231" y="119"/>
                      <a:pt x="231" y="119"/>
                    </a:cubicBezTo>
                    <a:cubicBezTo>
                      <a:pt x="231" y="119"/>
                      <a:pt x="228" y="117"/>
                      <a:pt x="228" y="116"/>
                    </a:cubicBezTo>
                    <a:cubicBezTo>
                      <a:pt x="228" y="116"/>
                      <a:pt x="228" y="114"/>
                      <a:pt x="227" y="115"/>
                    </a:cubicBezTo>
                    <a:cubicBezTo>
                      <a:pt x="226" y="115"/>
                      <a:pt x="225" y="114"/>
                      <a:pt x="225" y="114"/>
                    </a:cubicBezTo>
                    <a:cubicBezTo>
                      <a:pt x="225" y="114"/>
                      <a:pt x="225" y="111"/>
                      <a:pt x="225" y="111"/>
                    </a:cubicBezTo>
                    <a:cubicBezTo>
                      <a:pt x="225" y="111"/>
                      <a:pt x="227" y="110"/>
                      <a:pt x="227" y="109"/>
                    </a:cubicBezTo>
                    <a:cubicBezTo>
                      <a:pt x="228" y="108"/>
                      <a:pt x="227" y="106"/>
                      <a:pt x="227" y="106"/>
                    </a:cubicBezTo>
                    <a:cubicBezTo>
                      <a:pt x="226" y="106"/>
                      <a:pt x="224" y="107"/>
                      <a:pt x="224" y="107"/>
                    </a:cubicBezTo>
                    <a:cubicBezTo>
                      <a:pt x="218" y="108"/>
                      <a:pt x="218" y="108"/>
                      <a:pt x="218" y="108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6" y="107"/>
                      <a:pt x="217" y="107"/>
                      <a:pt x="217" y="106"/>
                    </a:cubicBezTo>
                    <a:cubicBezTo>
                      <a:pt x="218" y="105"/>
                      <a:pt x="218" y="104"/>
                      <a:pt x="219" y="103"/>
                    </a:cubicBezTo>
                    <a:cubicBezTo>
                      <a:pt x="220" y="102"/>
                      <a:pt x="220" y="103"/>
                      <a:pt x="221" y="101"/>
                    </a:cubicBezTo>
                    <a:cubicBezTo>
                      <a:pt x="223" y="100"/>
                      <a:pt x="225" y="98"/>
                      <a:pt x="225" y="98"/>
                    </a:cubicBezTo>
                    <a:cubicBezTo>
                      <a:pt x="225" y="95"/>
                      <a:pt x="225" y="95"/>
                      <a:pt x="225" y="95"/>
                    </a:cubicBezTo>
                    <a:cubicBezTo>
                      <a:pt x="224" y="92"/>
                      <a:pt x="224" y="92"/>
                      <a:pt x="224" y="92"/>
                    </a:cubicBezTo>
                    <a:cubicBezTo>
                      <a:pt x="224" y="92"/>
                      <a:pt x="223" y="91"/>
                      <a:pt x="222" y="91"/>
                    </a:cubicBezTo>
                    <a:cubicBezTo>
                      <a:pt x="221" y="91"/>
                      <a:pt x="222" y="93"/>
                      <a:pt x="220" y="91"/>
                    </a:cubicBezTo>
                    <a:cubicBezTo>
                      <a:pt x="219" y="90"/>
                      <a:pt x="219" y="90"/>
                      <a:pt x="218" y="88"/>
                    </a:cubicBezTo>
                    <a:cubicBezTo>
                      <a:pt x="217" y="87"/>
                      <a:pt x="217" y="85"/>
                      <a:pt x="217" y="85"/>
                    </a:cubicBezTo>
                    <a:cubicBezTo>
                      <a:pt x="217" y="85"/>
                      <a:pt x="215" y="84"/>
                      <a:pt x="216" y="84"/>
                    </a:cubicBezTo>
                    <a:cubicBezTo>
                      <a:pt x="218" y="84"/>
                      <a:pt x="219" y="85"/>
                      <a:pt x="220" y="84"/>
                    </a:cubicBezTo>
                    <a:cubicBezTo>
                      <a:pt x="221" y="83"/>
                      <a:pt x="221" y="84"/>
                      <a:pt x="221" y="83"/>
                    </a:cubicBezTo>
                    <a:cubicBezTo>
                      <a:pt x="221" y="82"/>
                      <a:pt x="222" y="79"/>
                      <a:pt x="222" y="79"/>
                    </a:cubicBezTo>
                    <a:cubicBezTo>
                      <a:pt x="222" y="78"/>
                      <a:pt x="222" y="78"/>
                      <a:pt x="224" y="77"/>
                    </a:cubicBezTo>
                    <a:cubicBezTo>
                      <a:pt x="227" y="76"/>
                      <a:pt x="226" y="76"/>
                      <a:pt x="228" y="76"/>
                    </a:cubicBezTo>
                    <a:cubicBezTo>
                      <a:pt x="229" y="75"/>
                      <a:pt x="230" y="74"/>
                      <a:pt x="229" y="74"/>
                    </a:cubicBezTo>
                    <a:cubicBezTo>
                      <a:pt x="229" y="73"/>
                      <a:pt x="227" y="73"/>
                      <a:pt x="227" y="73"/>
                    </a:cubicBezTo>
                    <a:cubicBezTo>
                      <a:pt x="226" y="72"/>
                      <a:pt x="224" y="74"/>
                      <a:pt x="224" y="74"/>
                    </a:cubicBezTo>
                    <a:cubicBezTo>
                      <a:pt x="224" y="74"/>
                      <a:pt x="222" y="75"/>
                      <a:pt x="221" y="76"/>
                    </a:cubicBezTo>
                    <a:cubicBezTo>
                      <a:pt x="220" y="77"/>
                      <a:pt x="219" y="76"/>
                      <a:pt x="218" y="76"/>
                    </a:cubicBezTo>
                    <a:cubicBezTo>
                      <a:pt x="217" y="76"/>
                      <a:pt x="217" y="76"/>
                      <a:pt x="217" y="76"/>
                    </a:cubicBezTo>
                    <a:cubicBezTo>
                      <a:pt x="217" y="76"/>
                      <a:pt x="215" y="75"/>
                      <a:pt x="214" y="77"/>
                    </a:cubicBezTo>
                    <a:cubicBezTo>
                      <a:pt x="214" y="79"/>
                      <a:pt x="212" y="81"/>
                      <a:pt x="212" y="81"/>
                    </a:cubicBezTo>
                    <a:cubicBezTo>
                      <a:pt x="212" y="81"/>
                      <a:pt x="211" y="82"/>
                      <a:pt x="211" y="80"/>
                    </a:cubicBezTo>
                    <a:cubicBezTo>
                      <a:pt x="211" y="79"/>
                      <a:pt x="210" y="76"/>
                      <a:pt x="210" y="76"/>
                    </a:cubicBezTo>
                    <a:cubicBezTo>
                      <a:pt x="210" y="76"/>
                      <a:pt x="210" y="76"/>
                      <a:pt x="210" y="76"/>
                    </a:cubicBezTo>
                    <a:cubicBezTo>
                      <a:pt x="209" y="76"/>
                      <a:pt x="206" y="75"/>
                      <a:pt x="206" y="75"/>
                    </a:cubicBezTo>
                    <a:cubicBezTo>
                      <a:pt x="206" y="75"/>
                      <a:pt x="207" y="75"/>
                      <a:pt x="207" y="73"/>
                    </a:cubicBezTo>
                    <a:cubicBezTo>
                      <a:pt x="206" y="72"/>
                      <a:pt x="206" y="71"/>
                      <a:pt x="206" y="71"/>
                    </a:cubicBezTo>
                    <a:cubicBezTo>
                      <a:pt x="207" y="71"/>
                      <a:pt x="208" y="71"/>
                      <a:pt x="208" y="71"/>
                    </a:cubicBezTo>
                    <a:cubicBezTo>
                      <a:pt x="209" y="71"/>
                      <a:pt x="209" y="71"/>
                      <a:pt x="209" y="69"/>
                    </a:cubicBezTo>
                    <a:cubicBezTo>
                      <a:pt x="209" y="66"/>
                      <a:pt x="208" y="65"/>
                      <a:pt x="208" y="65"/>
                    </a:cubicBezTo>
                    <a:cubicBezTo>
                      <a:pt x="208" y="65"/>
                      <a:pt x="207" y="64"/>
                      <a:pt x="207" y="64"/>
                    </a:cubicBezTo>
                    <a:cubicBezTo>
                      <a:pt x="207" y="60"/>
                      <a:pt x="207" y="60"/>
                      <a:pt x="207" y="60"/>
                    </a:cubicBezTo>
                    <a:cubicBezTo>
                      <a:pt x="207" y="60"/>
                      <a:pt x="207" y="59"/>
                      <a:pt x="206" y="58"/>
                    </a:cubicBezTo>
                    <a:cubicBezTo>
                      <a:pt x="205" y="57"/>
                      <a:pt x="205" y="56"/>
                      <a:pt x="204" y="57"/>
                    </a:cubicBezTo>
                    <a:cubicBezTo>
                      <a:pt x="204" y="57"/>
                      <a:pt x="203" y="58"/>
                      <a:pt x="202" y="58"/>
                    </a:cubicBezTo>
                    <a:cubicBezTo>
                      <a:pt x="201" y="57"/>
                      <a:pt x="199" y="56"/>
                      <a:pt x="199" y="56"/>
                    </a:cubicBezTo>
                    <a:cubicBezTo>
                      <a:pt x="195" y="54"/>
                      <a:pt x="195" y="54"/>
                      <a:pt x="195" y="54"/>
                    </a:cubicBezTo>
                    <a:cubicBezTo>
                      <a:pt x="195" y="54"/>
                      <a:pt x="195" y="54"/>
                      <a:pt x="194" y="55"/>
                    </a:cubicBezTo>
                    <a:cubicBezTo>
                      <a:pt x="194" y="56"/>
                      <a:pt x="193" y="55"/>
                      <a:pt x="193" y="57"/>
                    </a:cubicBezTo>
                    <a:cubicBezTo>
                      <a:pt x="194" y="58"/>
                      <a:pt x="194" y="59"/>
                      <a:pt x="194" y="60"/>
                    </a:cubicBezTo>
                    <a:cubicBezTo>
                      <a:pt x="193" y="61"/>
                      <a:pt x="193" y="62"/>
                      <a:pt x="193" y="64"/>
                    </a:cubicBezTo>
                    <a:cubicBezTo>
                      <a:pt x="192" y="65"/>
                      <a:pt x="191" y="65"/>
                      <a:pt x="191" y="66"/>
                    </a:cubicBezTo>
                    <a:cubicBezTo>
                      <a:pt x="191" y="67"/>
                      <a:pt x="192" y="67"/>
                      <a:pt x="192" y="68"/>
                    </a:cubicBezTo>
                    <a:cubicBezTo>
                      <a:pt x="192" y="68"/>
                      <a:pt x="191" y="70"/>
                      <a:pt x="190" y="70"/>
                    </a:cubicBezTo>
                    <a:cubicBezTo>
                      <a:pt x="190" y="71"/>
                      <a:pt x="189" y="72"/>
                      <a:pt x="188" y="72"/>
                    </a:cubicBezTo>
                    <a:cubicBezTo>
                      <a:pt x="188" y="71"/>
                      <a:pt x="187" y="71"/>
                      <a:pt x="186" y="71"/>
                    </a:cubicBezTo>
                    <a:cubicBezTo>
                      <a:pt x="185" y="71"/>
                      <a:pt x="184" y="72"/>
                      <a:pt x="184" y="72"/>
                    </a:cubicBezTo>
                    <a:cubicBezTo>
                      <a:pt x="184" y="72"/>
                      <a:pt x="183" y="73"/>
                      <a:pt x="182" y="72"/>
                    </a:cubicBezTo>
                    <a:cubicBezTo>
                      <a:pt x="180" y="71"/>
                      <a:pt x="179" y="70"/>
                      <a:pt x="179" y="70"/>
                    </a:cubicBezTo>
                    <a:cubicBezTo>
                      <a:pt x="179" y="68"/>
                      <a:pt x="179" y="68"/>
                      <a:pt x="179" y="68"/>
                    </a:cubicBezTo>
                    <a:cubicBezTo>
                      <a:pt x="179" y="68"/>
                      <a:pt x="183" y="69"/>
                      <a:pt x="178" y="66"/>
                    </a:cubicBezTo>
                    <a:cubicBezTo>
                      <a:pt x="174" y="64"/>
                      <a:pt x="174" y="64"/>
                      <a:pt x="174" y="64"/>
                    </a:cubicBezTo>
                    <a:cubicBezTo>
                      <a:pt x="174" y="64"/>
                      <a:pt x="174" y="65"/>
                      <a:pt x="173" y="66"/>
                    </a:cubicBezTo>
                    <a:cubicBezTo>
                      <a:pt x="172" y="66"/>
                      <a:pt x="172" y="67"/>
                      <a:pt x="172" y="67"/>
                    </a:cubicBezTo>
                    <a:cubicBezTo>
                      <a:pt x="171" y="69"/>
                      <a:pt x="171" y="69"/>
                      <a:pt x="171" y="69"/>
                    </a:cubicBezTo>
                    <a:cubicBezTo>
                      <a:pt x="170" y="69"/>
                      <a:pt x="170" y="69"/>
                      <a:pt x="170" y="69"/>
                    </a:cubicBezTo>
                    <a:cubicBezTo>
                      <a:pt x="168" y="72"/>
                      <a:pt x="168" y="72"/>
                      <a:pt x="168" y="72"/>
                    </a:cubicBezTo>
                    <a:cubicBezTo>
                      <a:pt x="168" y="72"/>
                      <a:pt x="167" y="73"/>
                      <a:pt x="166" y="73"/>
                    </a:cubicBezTo>
                    <a:cubicBezTo>
                      <a:pt x="166" y="73"/>
                      <a:pt x="165" y="73"/>
                      <a:pt x="165" y="73"/>
                    </a:cubicBezTo>
                    <a:cubicBezTo>
                      <a:pt x="164" y="73"/>
                      <a:pt x="163" y="73"/>
                      <a:pt x="163" y="72"/>
                    </a:cubicBezTo>
                    <a:cubicBezTo>
                      <a:pt x="162" y="72"/>
                      <a:pt x="162" y="72"/>
                      <a:pt x="162" y="71"/>
                    </a:cubicBezTo>
                    <a:cubicBezTo>
                      <a:pt x="162" y="70"/>
                      <a:pt x="162" y="68"/>
                      <a:pt x="161" y="67"/>
                    </a:cubicBezTo>
                    <a:cubicBezTo>
                      <a:pt x="161" y="66"/>
                      <a:pt x="161" y="66"/>
                      <a:pt x="160" y="64"/>
                    </a:cubicBezTo>
                    <a:cubicBezTo>
                      <a:pt x="159" y="63"/>
                      <a:pt x="158" y="61"/>
                      <a:pt x="158" y="61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3" y="58"/>
                      <a:pt x="154" y="57"/>
                      <a:pt x="152" y="57"/>
                    </a:cubicBezTo>
                    <a:cubicBezTo>
                      <a:pt x="151" y="58"/>
                      <a:pt x="149" y="60"/>
                      <a:pt x="149" y="60"/>
                    </a:cubicBezTo>
                    <a:cubicBezTo>
                      <a:pt x="149" y="60"/>
                      <a:pt x="149" y="62"/>
                      <a:pt x="149" y="63"/>
                    </a:cubicBezTo>
                    <a:cubicBezTo>
                      <a:pt x="149" y="63"/>
                      <a:pt x="148" y="64"/>
                      <a:pt x="148" y="65"/>
                    </a:cubicBezTo>
                    <a:cubicBezTo>
                      <a:pt x="149" y="67"/>
                      <a:pt x="150" y="69"/>
                      <a:pt x="149" y="70"/>
                    </a:cubicBezTo>
                    <a:cubicBezTo>
                      <a:pt x="149" y="70"/>
                      <a:pt x="148" y="72"/>
                      <a:pt x="148" y="74"/>
                    </a:cubicBezTo>
                    <a:cubicBezTo>
                      <a:pt x="148" y="76"/>
                      <a:pt x="149" y="78"/>
                      <a:pt x="148" y="78"/>
                    </a:cubicBezTo>
                    <a:cubicBezTo>
                      <a:pt x="147" y="79"/>
                      <a:pt x="147" y="80"/>
                      <a:pt x="147" y="80"/>
                    </a:cubicBezTo>
                    <a:cubicBezTo>
                      <a:pt x="146" y="80"/>
                      <a:pt x="146" y="80"/>
                      <a:pt x="146" y="80"/>
                    </a:cubicBezTo>
                    <a:cubicBezTo>
                      <a:pt x="146" y="80"/>
                      <a:pt x="146" y="79"/>
                      <a:pt x="147" y="76"/>
                    </a:cubicBezTo>
                    <a:cubicBezTo>
                      <a:pt x="147" y="73"/>
                      <a:pt x="146" y="72"/>
                      <a:pt x="146" y="71"/>
                    </a:cubicBezTo>
                    <a:cubicBezTo>
                      <a:pt x="145" y="71"/>
                      <a:pt x="145" y="71"/>
                      <a:pt x="145" y="70"/>
                    </a:cubicBezTo>
                    <a:cubicBezTo>
                      <a:pt x="145" y="69"/>
                      <a:pt x="145" y="68"/>
                      <a:pt x="145" y="68"/>
                    </a:cubicBezTo>
                    <a:cubicBezTo>
                      <a:pt x="145" y="68"/>
                      <a:pt x="143" y="66"/>
                      <a:pt x="143" y="65"/>
                    </a:cubicBezTo>
                    <a:cubicBezTo>
                      <a:pt x="143" y="64"/>
                      <a:pt x="144" y="63"/>
                      <a:pt x="144" y="61"/>
                    </a:cubicBezTo>
                    <a:cubicBezTo>
                      <a:pt x="144" y="58"/>
                      <a:pt x="145" y="58"/>
                      <a:pt x="144" y="57"/>
                    </a:cubicBezTo>
                    <a:cubicBezTo>
                      <a:pt x="143" y="56"/>
                      <a:pt x="144" y="55"/>
                      <a:pt x="143" y="54"/>
                    </a:cubicBezTo>
                    <a:cubicBezTo>
                      <a:pt x="142" y="54"/>
                      <a:pt x="142" y="55"/>
                      <a:pt x="141" y="54"/>
                    </a:cubicBezTo>
                    <a:cubicBezTo>
                      <a:pt x="141" y="54"/>
                      <a:pt x="141" y="55"/>
                      <a:pt x="141" y="55"/>
                    </a:cubicBezTo>
                    <a:cubicBezTo>
                      <a:pt x="142" y="53"/>
                      <a:pt x="142" y="53"/>
                      <a:pt x="142" y="53"/>
                    </a:cubicBezTo>
                    <a:cubicBezTo>
                      <a:pt x="142" y="53"/>
                      <a:pt x="143" y="49"/>
                      <a:pt x="142" y="51"/>
                    </a:cubicBezTo>
                    <a:cubicBezTo>
                      <a:pt x="141" y="52"/>
                      <a:pt x="138" y="53"/>
                      <a:pt x="138" y="52"/>
                    </a:cubicBezTo>
                    <a:cubicBezTo>
                      <a:pt x="139" y="51"/>
                      <a:pt x="138" y="50"/>
                      <a:pt x="138" y="50"/>
                    </a:cubicBezTo>
                    <a:cubicBezTo>
                      <a:pt x="138" y="50"/>
                      <a:pt x="134" y="50"/>
                      <a:pt x="134" y="50"/>
                    </a:cubicBezTo>
                    <a:cubicBezTo>
                      <a:pt x="134" y="50"/>
                      <a:pt x="134" y="49"/>
                      <a:pt x="134" y="51"/>
                    </a:cubicBezTo>
                    <a:cubicBezTo>
                      <a:pt x="134" y="52"/>
                      <a:pt x="135" y="54"/>
                      <a:pt x="133" y="54"/>
                    </a:cubicBezTo>
                    <a:cubicBezTo>
                      <a:pt x="131" y="55"/>
                      <a:pt x="130" y="55"/>
                      <a:pt x="130" y="55"/>
                    </a:cubicBezTo>
                    <a:cubicBezTo>
                      <a:pt x="130" y="54"/>
                      <a:pt x="128" y="53"/>
                      <a:pt x="128" y="53"/>
                    </a:cubicBezTo>
                    <a:cubicBezTo>
                      <a:pt x="128" y="53"/>
                      <a:pt x="127" y="53"/>
                      <a:pt x="126" y="53"/>
                    </a:cubicBezTo>
                    <a:cubicBezTo>
                      <a:pt x="126" y="54"/>
                      <a:pt x="124" y="54"/>
                      <a:pt x="124" y="54"/>
                    </a:cubicBezTo>
                    <a:cubicBezTo>
                      <a:pt x="124" y="56"/>
                      <a:pt x="124" y="56"/>
                      <a:pt x="124" y="56"/>
                    </a:cubicBezTo>
                    <a:cubicBezTo>
                      <a:pt x="124" y="57"/>
                      <a:pt x="124" y="57"/>
                      <a:pt x="124" y="57"/>
                    </a:cubicBezTo>
                    <a:cubicBezTo>
                      <a:pt x="124" y="57"/>
                      <a:pt x="123" y="57"/>
                      <a:pt x="123" y="57"/>
                    </a:cubicBezTo>
                    <a:cubicBezTo>
                      <a:pt x="122" y="58"/>
                      <a:pt x="121" y="58"/>
                      <a:pt x="122" y="59"/>
                    </a:cubicBezTo>
                    <a:cubicBezTo>
                      <a:pt x="122" y="59"/>
                      <a:pt x="122" y="59"/>
                      <a:pt x="122" y="61"/>
                    </a:cubicBezTo>
                    <a:cubicBezTo>
                      <a:pt x="122" y="62"/>
                      <a:pt x="122" y="62"/>
                      <a:pt x="122" y="63"/>
                    </a:cubicBezTo>
                    <a:cubicBezTo>
                      <a:pt x="121" y="64"/>
                      <a:pt x="121" y="65"/>
                      <a:pt x="120" y="66"/>
                    </a:cubicBezTo>
                    <a:cubicBezTo>
                      <a:pt x="120" y="66"/>
                      <a:pt x="119" y="67"/>
                      <a:pt x="119" y="67"/>
                    </a:cubicBezTo>
                    <a:cubicBezTo>
                      <a:pt x="118" y="68"/>
                      <a:pt x="118" y="68"/>
                      <a:pt x="117" y="68"/>
                    </a:cubicBezTo>
                    <a:cubicBezTo>
                      <a:pt x="116" y="68"/>
                      <a:pt x="116" y="69"/>
                      <a:pt x="116" y="68"/>
                    </a:cubicBezTo>
                    <a:cubicBezTo>
                      <a:pt x="116" y="66"/>
                      <a:pt x="116" y="65"/>
                      <a:pt x="116" y="63"/>
                    </a:cubicBezTo>
                    <a:cubicBezTo>
                      <a:pt x="116" y="62"/>
                      <a:pt x="117" y="62"/>
                      <a:pt x="115" y="60"/>
                    </a:cubicBezTo>
                    <a:cubicBezTo>
                      <a:pt x="114" y="58"/>
                      <a:pt x="113" y="58"/>
                      <a:pt x="113" y="57"/>
                    </a:cubicBezTo>
                    <a:cubicBezTo>
                      <a:pt x="113" y="57"/>
                      <a:pt x="113" y="56"/>
                      <a:pt x="113" y="55"/>
                    </a:cubicBezTo>
                    <a:cubicBezTo>
                      <a:pt x="113" y="54"/>
                      <a:pt x="113" y="56"/>
                      <a:pt x="113" y="52"/>
                    </a:cubicBezTo>
                    <a:cubicBezTo>
                      <a:pt x="114" y="49"/>
                      <a:pt x="113" y="48"/>
                      <a:pt x="113" y="48"/>
                    </a:cubicBezTo>
                    <a:cubicBezTo>
                      <a:pt x="113" y="48"/>
                      <a:pt x="114" y="43"/>
                      <a:pt x="114" y="43"/>
                    </a:cubicBezTo>
                    <a:cubicBezTo>
                      <a:pt x="113" y="43"/>
                      <a:pt x="110" y="43"/>
                      <a:pt x="109" y="43"/>
                    </a:cubicBezTo>
                    <a:cubicBezTo>
                      <a:pt x="108" y="43"/>
                      <a:pt x="108" y="43"/>
                      <a:pt x="107" y="43"/>
                    </a:cubicBezTo>
                    <a:cubicBezTo>
                      <a:pt x="107" y="44"/>
                      <a:pt x="106" y="43"/>
                      <a:pt x="106" y="45"/>
                    </a:cubicBezTo>
                    <a:cubicBezTo>
                      <a:pt x="105" y="47"/>
                      <a:pt x="104" y="47"/>
                      <a:pt x="104" y="49"/>
                    </a:cubicBezTo>
                    <a:cubicBezTo>
                      <a:pt x="104" y="50"/>
                      <a:pt x="104" y="52"/>
                      <a:pt x="104" y="52"/>
                    </a:cubicBezTo>
                    <a:cubicBezTo>
                      <a:pt x="104" y="53"/>
                      <a:pt x="103" y="54"/>
                      <a:pt x="103" y="54"/>
                    </a:cubicBezTo>
                    <a:cubicBezTo>
                      <a:pt x="103" y="54"/>
                      <a:pt x="103" y="55"/>
                      <a:pt x="103" y="57"/>
                    </a:cubicBezTo>
                    <a:cubicBezTo>
                      <a:pt x="102" y="59"/>
                      <a:pt x="102" y="60"/>
                      <a:pt x="102" y="61"/>
                    </a:cubicBezTo>
                    <a:cubicBezTo>
                      <a:pt x="102" y="61"/>
                      <a:pt x="102" y="61"/>
                      <a:pt x="101" y="62"/>
                    </a:cubicBezTo>
                    <a:cubicBezTo>
                      <a:pt x="100" y="63"/>
                      <a:pt x="98" y="66"/>
                      <a:pt x="97" y="66"/>
                    </a:cubicBezTo>
                    <a:cubicBezTo>
                      <a:pt x="97" y="66"/>
                      <a:pt x="97" y="66"/>
                      <a:pt x="96" y="67"/>
                    </a:cubicBezTo>
                    <a:cubicBezTo>
                      <a:pt x="96" y="67"/>
                      <a:pt x="94" y="70"/>
                      <a:pt x="93" y="70"/>
                    </a:cubicBezTo>
                    <a:cubicBezTo>
                      <a:pt x="92" y="71"/>
                      <a:pt x="93" y="71"/>
                      <a:pt x="92" y="71"/>
                    </a:cubicBezTo>
                    <a:cubicBezTo>
                      <a:pt x="92" y="70"/>
                      <a:pt x="91" y="70"/>
                      <a:pt x="91" y="69"/>
                    </a:cubicBezTo>
                    <a:cubicBezTo>
                      <a:pt x="91" y="67"/>
                      <a:pt x="91" y="67"/>
                      <a:pt x="92" y="65"/>
                    </a:cubicBezTo>
                    <a:cubicBezTo>
                      <a:pt x="92" y="64"/>
                      <a:pt x="93" y="62"/>
                      <a:pt x="93" y="62"/>
                    </a:cubicBezTo>
                    <a:cubicBezTo>
                      <a:pt x="93" y="62"/>
                      <a:pt x="94" y="61"/>
                      <a:pt x="93" y="61"/>
                    </a:cubicBezTo>
                    <a:cubicBezTo>
                      <a:pt x="92" y="61"/>
                      <a:pt x="91" y="61"/>
                      <a:pt x="90" y="61"/>
                    </a:cubicBezTo>
                    <a:cubicBezTo>
                      <a:pt x="88" y="61"/>
                      <a:pt x="86" y="62"/>
                      <a:pt x="85" y="63"/>
                    </a:cubicBezTo>
                    <a:cubicBezTo>
                      <a:pt x="84" y="63"/>
                      <a:pt x="84" y="64"/>
                      <a:pt x="82" y="66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79" y="69"/>
                      <a:pt x="79" y="69"/>
                      <a:pt x="79" y="69"/>
                    </a:cubicBezTo>
                    <a:cubicBezTo>
                      <a:pt x="79" y="70"/>
                      <a:pt x="79" y="70"/>
                      <a:pt x="79" y="70"/>
                    </a:cubicBezTo>
                    <a:cubicBezTo>
                      <a:pt x="79" y="70"/>
                      <a:pt x="79" y="68"/>
                      <a:pt x="79" y="68"/>
                    </a:cubicBezTo>
                    <a:cubicBezTo>
                      <a:pt x="79" y="68"/>
                      <a:pt x="78" y="68"/>
                      <a:pt x="78" y="69"/>
                    </a:cubicBezTo>
                    <a:cubicBezTo>
                      <a:pt x="78" y="69"/>
                      <a:pt x="77" y="70"/>
                      <a:pt x="77" y="70"/>
                    </a:cubicBezTo>
                    <a:cubicBezTo>
                      <a:pt x="76" y="71"/>
                      <a:pt x="76" y="72"/>
                      <a:pt x="76" y="73"/>
                    </a:cubicBezTo>
                    <a:cubicBezTo>
                      <a:pt x="75" y="74"/>
                      <a:pt x="75" y="76"/>
                      <a:pt x="74" y="76"/>
                    </a:cubicBezTo>
                    <a:cubicBezTo>
                      <a:pt x="74" y="76"/>
                      <a:pt x="74" y="77"/>
                      <a:pt x="74" y="77"/>
                    </a:cubicBezTo>
                    <a:cubicBezTo>
                      <a:pt x="73" y="77"/>
                      <a:pt x="72" y="78"/>
                      <a:pt x="72" y="78"/>
                    </a:cubicBezTo>
                    <a:cubicBezTo>
                      <a:pt x="72" y="79"/>
                      <a:pt x="71" y="77"/>
                      <a:pt x="71" y="75"/>
                    </a:cubicBezTo>
                    <a:cubicBezTo>
                      <a:pt x="72" y="74"/>
                      <a:pt x="72" y="74"/>
                      <a:pt x="72" y="73"/>
                    </a:cubicBezTo>
                    <a:cubicBezTo>
                      <a:pt x="73" y="73"/>
                      <a:pt x="73" y="71"/>
                      <a:pt x="74" y="71"/>
                    </a:cubicBezTo>
                    <a:cubicBezTo>
                      <a:pt x="74" y="71"/>
                      <a:pt x="74" y="72"/>
                      <a:pt x="74" y="70"/>
                    </a:cubicBezTo>
                    <a:cubicBezTo>
                      <a:pt x="75" y="68"/>
                      <a:pt x="75" y="67"/>
                      <a:pt x="75" y="67"/>
                    </a:cubicBezTo>
                    <a:cubicBezTo>
                      <a:pt x="75" y="67"/>
                      <a:pt x="75" y="67"/>
                      <a:pt x="75" y="66"/>
                    </a:cubicBezTo>
                    <a:cubicBezTo>
                      <a:pt x="74" y="65"/>
                      <a:pt x="74" y="66"/>
                      <a:pt x="74" y="65"/>
                    </a:cubicBezTo>
                    <a:cubicBezTo>
                      <a:pt x="75" y="64"/>
                      <a:pt x="75" y="63"/>
                      <a:pt x="75" y="62"/>
                    </a:cubicBezTo>
                    <a:cubicBezTo>
                      <a:pt x="76" y="62"/>
                      <a:pt x="76" y="61"/>
                      <a:pt x="76" y="61"/>
                    </a:cubicBezTo>
                    <a:cubicBezTo>
                      <a:pt x="76" y="61"/>
                      <a:pt x="76" y="61"/>
                      <a:pt x="76" y="60"/>
                    </a:cubicBezTo>
                    <a:cubicBezTo>
                      <a:pt x="76" y="60"/>
                      <a:pt x="75" y="59"/>
                      <a:pt x="75" y="59"/>
                    </a:cubicBezTo>
                    <a:cubicBezTo>
                      <a:pt x="75" y="59"/>
                      <a:pt x="75" y="58"/>
                      <a:pt x="75" y="58"/>
                    </a:cubicBezTo>
                    <a:cubicBezTo>
                      <a:pt x="75" y="58"/>
                      <a:pt x="76" y="57"/>
                      <a:pt x="76" y="56"/>
                    </a:cubicBezTo>
                    <a:cubicBezTo>
                      <a:pt x="75" y="56"/>
                      <a:pt x="75" y="55"/>
                      <a:pt x="74" y="54"/>
                    </a:cubicBezTo>
                    <a:cubicBezTo>
                      <a:pt x="73" y="54"/>
                      <a:pt x="73" y="54"/>
                      <a:pt x="73" y="53"/>
                    </a:cubicBezTo>
                    <a:cubicBezTo>
                      <a:pt x="73" y="53"/>
                      <a:pt x="71" y="52"/>
                      <a:pt x="71" y="52"/>
                    </a:cubicBezTo>
                    <a:cubicBezTo>
                      <a:pt x="71" y="52"/>
                      <a:pt x="72" y="50"/>
                      <a:pt x="72" y="50"/>
                    </a:cubicBezTo>
                    <a:cubicBezTo>
                      <a:pt x="72" y="50"/>
                      <a:pt x="72" y="49"/>
                      <a:pt x="73" y="49"/>
                    </a:cubicBezTo>
                    <a:cubicBezTo>
                      <a:pt x="73" y="50"/>
                      <a:pt x="73" y="51"/>
                      <a:pt x="73" y="51"/>
                    </a:cubicBezTo>
                    <a:cubicBezTo>
                      <a:pt x="73" y="52"/>
                      <a:pt x="76" y="53"/>
                      <a:pt x="76" y="53"/>
                    </a:cubicBezTo>
                    <a:cubicBezTo>
                      <a:pt x="76" y="53"/>
                      <a:pt x="78" y="52"/>
                      <a:pt x="78" y="52"/>
                    </a:cubicBezTo>
                    <a:cubicBezTo>
                      <a:pt x="79" y="52"/>
                      <a:pt x="79" y="50"/>
                      <a:pt x="79" y="50"/>
                    </a:cubicBezTo>
                    <a:cubicBezTo>
                      <a:pt x="79" y="50"/>
                      <a:pt x="78" y="50"/>
                      <a:pt x="79" y="49"/>
                    </a:cubicBezTo>
                    <a:cubicBezTo>
                      <a:pt x="80" y="49"/>
                      <a:pt x="82" y="48"/>
                      <a:pt x="82" y="48"/>
                    </a:cubicBezTo>
                    <a:cubicBezTo>
                      <a:pt x="82" y="47"/>
                      <a:pt x="83" y="47"/>
                      <a:pt x="83" y="47"/>
                    </a:cubicBezTo>
                    <a:cubicBezTo>
                      <a:pt x="83" y="47"/>
                      <a:pt x="84" y="46"/>
                      <a:pt x="84" y="46"/>
                    </a:cubicBezTo>
                    <a:cubicBezTo>
                      <a:pt x="84" y="45"/>
                      <a:pt x="85" y="45"/>
                      <a:pt x="84" y="44"/>
                    </a:cubicBezTo>
                    <a:cubicBezTo>
                      <a:pt x="84" y="44"/>
                      <a:pt x="84" y="43"/>
                      <a:pt x="84" y="42"/>
                    </a:cubicBezTo>
                    <a:cubicBezTo>
                      <a:pt x="84" y="42"/>
                      <a:pt x="86" y="43"/>
                      <a:pt x="84" y="41"/>
                    </a:cubicBezTo>
                    <a:cubicBezTo>
                      <a:pt x="82" y="40"/>
                      <a:pt x="80" y="39"/>
                      <a:pt x="81" y="39"/>
                    </a:cubicBezTo>
                    <a:cubicBezTo>
                      <a:pt x="82" y="39"/>
                      <a:pt x="83" y="39"/>
                      <a:pt x="83" y="39"/>
                    </a:cubicBezTo>
                    <a:cubicBezTo>
                      <a:pt x="84" y="39"/>
                      <a:pt x="85" y="40"/>
                      <a:pt x="85" y="39"/>
                    </a:cubicBezTo>
                    <a:cubicBezTo>
                      <a:pt x="86" y="39"/>
                      <a:pt x="86" y="39"/>
                      <a:pt x="86" y="38"/>
                    </a:cubicBezTo>
                    <a:cubicBezTo>
                      <a:pt x="85" y="37"/>
                      <a:pt x="85" y="37"/>
                      <a:pt x="85" y="37"/>
                    </a:cubicBezTo>
                    <a:cubicBezTo>
                      <a:pt x="84" y="36"/>
                      <a:pt x="84" y="36"/>
                      <a:pt x="83" y="36"/>
                    </a:cubicBezTo>
                    <a:cubicBezTo>
                      <a:pt x="83" y="36"/>
                      <a:pt x="82" y="37"/>
                      <a:pt x="83" y="35"/>
                    </a:cubicBezTo>
                    <a:cubicBezTo>
                      <a:pt x="83" y="33"/>
                      <a:pt x="83" y="33"/>
                      <a:pt x="83" y="32"/>
                    </a:cubicBezTo>
                    <a:cubicBezTo>
                      <a:pt x="83" y="32"/>
                      <a:pt x="85" y="32"/>
                      <a:pt x="83" y="32"/>
                    </a:cubicBezTo>
                    <a:cubicBezTo>
                      <a:pt x="82" y="31"/>
                      <a:pt x="82" y="31"/>
                      <a:pt x="82" y="31"/>
                    </a:cubicBezTo>
                    <a:cubicBezTo>
                      <a:pt x="81" y="31"/>
                      <a:pt x="82" y="31"/>
                      <a:pt x="80" y="31"/>
                    </a:cubicBezTo>
                    <a:cubicBezTo>
                      <a:pt x="79" y="31"/>
                      <a:pt x="80" y="29"/>
                      <a:pt x="80" y="29"/>
                    </a:cubicBezTo>
                    <a:cubicBezTo>
                      <a:pt x="80" y="28"/>
                      <a:pt x="81" y="24"/>
                      <a:pt x="81" y="24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80" y="23"/>
                      <a:pt x="79" y="21"/>
                      <a:pt x="79" y="21"/>
                    </a:cubicBezTo>
                    <a:cubicBezTo>
                      <a:pt x="79" y="20"/>
                      <a:pt x="79" y="19"/>
                      <a:pt x="78" y="19"/>
                    </a:cubicBezTo>
                    <a:cubicBezTo>
                      <a:pt x="78" y="19"/>
                      <a:pt x="77" y="18"/>
                      <a:pt x="77" y="18"/>
                    </a:cubicBezTo>
                    <a:cubicBezTo>
                      <a:pt x="77" y="18"/>
                      <a:pt x="76" y="18"/>
                      <a:pt x="76" y="17"/>
                    </a:cubicBezTo>
                    <a:cubicBezTo>
                      <a:pt x="76" y="16"/>
                      <a:pt x="76" y="15"/>
                      <a:pt x="76" y="15"/>
                    </a:cubicBezTo>
                    <a:cubicBezTo>
                      <a:pt x="76" y="14"/>
                      <a:pt x="76" y="13"/>
                      <a:pt x="76" y="13"/>
                    </a:cubicBezTo>
                    <a:cubicBezTo>
                      <a:pt x="74" y="8"/>
                      <a:pt x="74" y="8"/>
                      <a:pt x="74" y="8"/>
                    </a:cubicBezTo>
                    <a:cubicBezTo>
                      <a:pt x="74" y="7"/>
                      <a:pt x="74" y="7"/>
                      <a:pt x="74" y="7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2" y="5"/>
                      <a:pt x="72" y="5"/>
                      <a:pt x="72" y="5"/>
                    </a:cubicBezTo>
                    <a:cubicBezTo>
                      <a:pt x="72" y="3"/>
                      <a:pt x="72" y="3"/>
                      <a:pt x="72" y="3"/>
                    </a:cubicBezTo>
                    <a:cubicBezTo>
                      <a:pt x="72" y="3"/>
                      <a:pt x="71" y="3"/>
                      <a:pt x="71" y="4"/>
                    </a:cubicBezTo>
                    <a:cubicBezTo>
                      <a:pt x="71" y="4"/>
                      <a:pt x="71" y="5"/>
                      <a:pt x="70" y="5"/>
                    </a:cubicBezTo>
                    <a:cubicBezTo>
                      <a:pt x="69" y="5"/>
                      <a:pt x="68" y="4"/>
                      <a:pt x="68" y="4"/>
                    </a:cubicBezTo>
                    <a:cubicBezTo>
                      <a:pt x="68" y="4"/>
                      <a:pt x="68" y="3"/>
                      <a:pt x="68" y="2"/>
                    </a:cubicBezTo>
                    <a:cubicBezTo>
                      <a:pt x="67" y="2"/>
                      <a:pt x="64" y="0"/>
                      <a:pt x="64" y="0"/>
                    </a:cubicBezTo>
                    <a:cubicBezTo>
                      <a:pt x="64" y="0"/>
                      <a:pt x="64" y="0"/>
                      <a:pt x="64" y="1"/>
                    </a:cubicBezTo>
                    <a:cubicBezTo>
                      <a:pt x="64" y="1"/>
                      <a:pt x="63" y="2"/>
                      <a:pt x="63" y="1"/>
                    </a:cubicBezTo>
                    <a:cubicBezTo>
                      <a:pt x="62" y="1"/>
                      <a:pt x="60" y="0"/>
                      <a:pt x="60" y="0"/>
                    </a:cubicBezTo>
                    <a:cubicBezTo>
                      <a:pt x="60" y="0"/>
                      <a:pt x="60" y="1"/>
                      <a:pt x="60" y="1"/>
                    </a:cubicBezTo>
                    <a:cubicBezTo>
                      <a:pt x="60" y="2"/>
                      <a:pt x="61" y="3"/>
                      <a:pt x="61" y="3"/>
                    </a:cubicBezTo>
                    <a:cubicBezTo>
                      <a:pt x="60" y="3"/>
                      <a:pt x="59" y="3"/>
                      <a:pt x="59" y="3"/>
                    </a:cubicBezTo>
                    <a:cubicBezTo>
                      <a:pt x="59" y="3"/>
                      <a:pt x="59" y="3"/>
                      <a:pt x="58" y="3"/>
                    </a:cubicBezTo>
                    <a:cubicBezTo>
                      <a:pt x="58" y="2"/>
                      <a:pt x="57" y="2"/>
                      <a:pt x="57" y="2"/>
                    </a:cubicBezTo>
                    <a:cubicBezTo>
                      <a:pt x="57" y="3"/>
                      <a:pt x="56" y="3"/>
                      <a:pt x="56" y="5"/>
                    </a:cubicBezTo>
                    <a:cubicBezTo>
                      <a:pt x="57" y="6"/>
                      <a:pt x="56" y="6"/>
                      <a:pt x="57" y="7"/>
                    </a:cubicBezTo>
                    <a:cubicBezTo>
                      <a:pt x="58" y="7"/>
                      <a:pt x="58" y="7"/>
                      <a:pt x="59" y="8"/>
                    </a:cubicBezTo>
                    <a:cubicBezTo>
                      <a:pt x="60" y="8"/>
                      <a:pt x="60" y="8"/>
                      <a:pt x="61" y="8"/>
                    </a:cubicBezTo>
                    <a:cubicBezTo>
                      <a:pt x="61" y="8"/>
                      <a:pt x="62" y="8"/>
                      <a:pt x="63" y="8"/>
                    </a:cubicBezTo>
                    <a:cubicBezTo>
                      <a:pt x="63" y="8"/>
                      <a:pt x="64" y="7"/>
                      <a:pt x="64" y="7"/>
                    </a:cubicBezTo>
                    <a:cubicBezTo>
                      <a:pt x="64" y="7"/>
                      <a:pt x="64" y="8"/>
                      <a:pt x="64" y="8"/>
                    </a:cubicBezTo>
                    <a:cubicBezTo>
                      <a:pt x="64" y="8"/>
                      <a:pt x="63" y="8"/>
                      <a:pt x="64" y="9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10"/>
                      <a:pt x="65" y="11"/>
                      <a:pt x="65" y="11"/>
                    </a:cubicBezTo>
                    <a:cubicBezTo>
                      <a:pt x="65" y="12"/>
                      <a:pt x="65" y="12"/>
                      <a:pt x="66" y="12"/>
                    </a:cubicBezTo>
                    <a:cubicBezTo>
                      <a:pt x="67" y="13"/>
                      <a:pt x="67" y="12"/>
                      <a:pt x="67" y="12"/>
                    </a:cubicBezTo>
                    <a:cubicBezTo>
                      <a:pt x="67" y="12"/>
                      <a:pt x="69" y="14"/>
                      <a:pt x="68" y="14"/>
                    </a:cubicBezTo>
                    <a:cubicBezTo>
                      <a:pt x="68" y="14"/>
                      <a:pt x="67" y="13"/>
                      <a:pt x="68" y="14"/>
                    </a:cubicBezTo>
                    <a:cubicBezTo>
                      <a:pt x="69" y="15"/>
                      <a:pt x="70" y="15"/>
                      <a:pt x="70" y="15"/>
                    </a:cubicBezTo>
                    <a:cubicBezTo>
                      <a:pt x="70" y="15"/>
                      <a:pt x="69" y="16"/>
                      <a:pt x="67" y="15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5" y="14"/>
                      <a:pt x="65" y="14"/>
                    </a:cubicBezTo>
                    <a:cubicBezTo>
                      <a:pt x="64" y="13"/>
                      <a:pt x="64" y="12"/>
                      <a:pt x="64" y="12"/>
                    </a:cubicBezTo>
                    <a:cubicBezTo>
                      <a:pt x="64" y="12"/>
                      <a:pt x="63" y="11"/>
                      <a:pt x="62" y="11"/>
                    </a:cubicBezTo>
                    <a:cubicBezTo>
                      <a:pt x="61" y="10"/>
                      <a:pt x="60" y="11"/>
                      <a:pt x="59" y="11"/>
                    </a:cubicBezTo>
                    <a:cubicBezTo>
                      <a:pt x="59" y="11"/>
                      <a:pt x="58" y="12"/>
                      <a:pt x="57" y="12"/>
                    </a:cubicBezTo>
                    <a:cubicBezTo>
                      <a:pt x="57" y="12"/>
                      <a:pt x="57" y="13"/>
                      <a:pt x="57" y="14"/>
                    </a:cubicBezTo>
                    <a:cubicBezTo>
                      <a:pt x="58" y="15"/>
                      <a:pt x="60" y="19"/>
                      <a:pt x="60" y="19"/>
                    </a:cubicBezTo>
                    <a:cubicBezTo>
                      <a:pt x="60" y="19"/>
                      <a:pt x="62" y="21"/>
                      <a:pt x="62" y="21"/>
                    </a:cubicBezTo>
                    <a:cubicBezTo>
                      <a:pt x="62" y="21"/>
                      <a:pt x="63" y="23"/>
                      <a:pt x="63" y="23"/>
                    </a:cubicBezTo>
                    <a:cubicBezTo>
                      <a:pt x="63" y="23"/>
                      <a:pt x="63" y="23"/>
                      <a:pt x="64" y="24"/>
                    </a:cubicBezTo>
                    <a:cubicBezTo>
                      <a:pt x="65" y="24"/>
                      <a:pt x="64" y="24"/>
                      <a:pt x="64" y="24"/>
                    </a:cubicBezTo>
                    <a:cubicBezTo>
                      <a:pt x="64" y="25"/>
                      <a:pt x="63" y="26"/>
                      <a:pt x="63" y="27"/>
                    </a:cubicBezTo>
                    <a:cubicBezTo>
                      <a:pt x="63" y="27"/>
                      <a:pt x="63" y="26"/>
                      <a:pt x="63" y="27"/>
                    </a:cubicBezTo>
                    <a:cubicBezTo>
                      <a:pt x="63" y="29"/>
                      <a:pt x="63" y="31"/>
                      <a:pt x="63" y="31"/>
                    </a:cubicBezTo>
                    <a:cubicBezTo>
                      <a:pt x="62" y="33"/>
                      <a:pt x="62" y="33"/>
                      <a:pt x="62" y="33"/>
                    </a:cubicBezTo>
                    <a:cubicBezTo>
                      <a:pt x="61" y="34"/>
                      <a:pt x="61" y="34"/>
                      <a:pt x="61" y="34"/>
                    </a:cubicBezTo>
                    <a:cubicBezTo>
                      <a:pt x="61" y="34"/>
                      <a:pt x="61" y="34"/>
                      <a:pt x="61" y="34"/>
                    </a:cubicBezTo>
                    <a:cubicBezTo>
                      <a:pt x="60" y="34"/>
                      <a:pt x="61" y="33"/>
                      <a:pt x="61" y="33"/>
                    </a:cubicBezTo>
                    <a:cubicBezTo>
                      <a:pt x="61" y="32"/>
                      <a:pt x="61" y="32"/>
                      <a:pt x="61" y="32"/>
                    </a:cubicBezTo>
                    <a:cubicBezTo>
                      <a:pt x="62" y="30"/>
                      <a:pt x="62" y="30"/>
                      <a:pt x="62" y="30"/>
                    </a:cubicBezTo>
                    <a:cubicBezTo>
                      <a:pt x="62" y="30"/>
                      <a:pt x="61" y="29"/>
                      <a:pt x="60" y="29"/>
                    </a:cubicBezTo>
                    <a:cubicBezTo>
                      <a:pt x="60" y="28"/>
                      <a:pt x="60" y="29"/>
                      <a:pt x="59" y="29"/>
                    </a:cubicBezTo>
                    <a:cubicBezTo>
                      <a:pt x="59" y="29"/>
                      <a:pt x="58" y="31"/>
                      <a:pt x="58" y="31"/>
                    </a:cubicBezTo>
                    <a:cubicBezTo>
                      <a:pt x="58" y="31"/>
                      <a:pt x="57" y="31"/>
                      <a:pt x="58" y="30"/>
                    </a:cubicBezTo>
                    <a:cubicBezTo>
                      <a:pt x="58" y="30"/>
                      <a:pt x="58" y="28"/>
                      <a:pt x="59" y="28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59" y="27"/>
                      <a:pt x="60" y="27"/>
                      <a:pt x="60" y="26"/>
                    </a:cubicBezTo>
                    <a:cubicBezTo>
                      <a:pt x="60" y="25"/>
                      <a:pt x="60" y="25"/>
                      <a:pt x="60" y="24"/>
                    </a:cubicBezTo>
                    <a:cubicBezTo>
                      <a:pt x="59" y="24"/>
                      <a:pt x="59" y="23"/>
                      <a:pt x="59" y="22"/>
                    </a:cubicBezTo>
                    <a:cubicBezTo>
                      <a:pt x="58" y="22"/>
                      <a:pt x="57" y="23"/>
                      <a:pt x="57" y="23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6" y="25"/>
                      <a:pt x="56" y="25"/>
                      <a:pt x="55" y="26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27"/>
                      <a:pt x="55" y="25"/>
                      <a:pt x="55" y="25"/>
                    </a:cubicBezTo>
                    <a:cubicBezTo>
                      <a:pt x="55" y="25"/>
                      <a:pt x="56" y="24"/>
                      <a:pt x="55" y="24"/>
                    </a:cubicBezTo>
                    <a:cubicBezTo>
                      <a:pt x="55" y="24"/>
                      <a:pt x="55" y="24"/>
                      <a:pt x="55" y="23"/>
                    </a:cubicBezTo>
                    <a:cubicBezTo>
                      <a:pt x="55" y="23"/>
                      <a:pt x="55" y="22"/>
                      <a:pt x="55" y="22"/>
                    </a:cubicBezTo>
                    <a:cubicBezTo>
                      <a:pt x="55" y="22"/>
                      <a:pt x="56" y="22"/>
                      <a:pt x="55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4" y="22"/>
                      <a:pt x="53" y="22"/>
                      <a:pt x="53" y="22"/>
                    </a:cubicBezTo>
                    <a:cubicBezTo>
                      <a:pt x="53" y="21"/>
                      <a:pt x="54" y="21"/>
                      <a:pt x="54" y="21"/>
                    </a:cubicBezTo>
                    <a:cubicBezTo>
                      <a:pt x="54" y="20"/>
                      <a:pt x="55" y="19"/>
                      <a:pt x="55" y="19"/>
                    </a:cubicBezTo>
                    <a:cubicBezTo>
                      <a:pt x="55" y="19"/>
                      <a:pt x="54" y="18"/>
                      <a:pt x="54" y="18"/>
                    </a:cubicBezTo>
                    <a:cubicBezTo>
                      <a:pt x="53" y="17"/>
                      <a:pt x="53" y="16"/>
                      <a:pt x="53" y="16"/>
                    </a:cubicBezTo>
                    <a:cubicBezTo>
                      <a:pt x="53" y="16"/>
                      <a:pt x="53" y="18"/>
                      <a:pt x="53" y="15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1" y="11"/>
                      <a:pt x="51" y="10"/>
                      <a:pt x="50" y="10"/>
                    </a:cubicBezTo>
                    <a:cubicBezTo>
                      <a:pt x="50" y="9"/>
                      <a:pt x="48" y="8"/>
                      <a:pt x="48" y="8"/>
                    </a:cubicBezTo>
                    <a:cubicBezTo>
                      <a:pt x="48" y="7"/>
                      <a:pt x="48" y="7"/>
                      <a:pt x="48" y="7"/>
                    </a:cubicBezTo>
                    <a:cubicBezTo>
                      <a:pt x="48" y="7"/>
                      <a:pt x="48" y="6"/>
                      <a:pt x="48" y="6"/>
                    </a:cubicBezTo>
                    <a:cubicBezTo>
                      <a:pt x="47" y="6"/>
                      <a:pt x="46" y="5"/>
                      <a:pt x="46" y="6"/>
                    </a:cubicBezTo>
                    <a:cubicBezTo>
                      <a:pt x="46" y="7"/>
                      <a:pt x="46" y="7"/>
                      <a:pt x="46" y="8"/>
                    </a:cubicBezTo>
                    <a:cubicBezTo>
                      <a:pt x="45" y="8"/>
                      <a:pt x="43" y="8"/>
                      <a:pt x="43" y="8"/>
                    </a:cubicBezTo>
                    <a:cubicBezTo>
                      <a:pt x="43" y="8"/>
                      <a:pt x="43" y="9"/>
                      <a:pt x="43" y="9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9"/>
                      <a:pt x="41" y="10"/>
                    </a:cubicBezTo>
                    <a:cubicBezTo>
                      <a:pt x="42" y="11"/>
                      <a:pt x="42" y="12"/>
                      <a:pt x="42" y="13"/>
                    </a:cubicBezTo>
                    <a:cubicBezTo>
                      <a:pt x="42" y="13"/>
                      <a:pt x="44" y="14"/>
                      <a:pt x="43" y="14"/>
                    </a:cubicBezTo>
                    <a:cubicBezTo>
                      <a:pt x="43" y="14"/>
                      <a:pt x="41" y="14"/>
                      <a:pt x="41" y="14"/>
                    </a:cubicBezTo>
                    <a:cubicBezTo>
                      <a:pt x="41" y="14"/>
                      <a:pt x="40" y="13"/>
                      <a:pt x="40" y="12"/>
                    </a:cubicBezTo>
                    <a:cubicBezTo>
                      <a:pt x="40" y="12"/>
                      <a:pt x="39" y="11"/>
                      <a:pt x="38" y="11"/>
                    </a:cubicBezTo>
                    <a:cubicBezTo>
                      <a:pt x="38" y="11"/>
                      <a:pt x="37" y="11"/>
                      <a:pt x="36" y="12"/>
                    </a:cubicBezTo>
                    <a:cubicBezTo>
                      <a:pt x="36" y="13"/>
                      <a:pt x="36" y="12"/>
                      <a:pt x="36" y="14"/>
                    </a:cubicBezTo>
                    <a:cubicBezTo>
                      <a:pt x="36" y="16"/>
                      <a:pt x="36" y="18"/>
                      <a:pt x="36" y="18"/>
                    </a:cubicBezTo>
                    <a:cubicBezTo>
                      <a:pt x="36" y="18"/>
                      <a:pt x="37" y="19"/>
                      <a:pt x="38" y="20"/>
                    </a:cubicBezTo>
                    <a:cubicBezTo>
                      <a:pt x="38" y="20"/>
                      <a:pt x="39" y="23"/>
                      <a:pt x="39" y="23"/>
                    </a:cubicBezTo>
                    <a:cubicBezTo>
                      <a:pt x="39" y="24"/>
                      <a:pt x="40" y="25"/>
                      <a:pt x="40" y="25"/>
                    </a:cubicBezTo>
                    <a:cubicBezTo>
                      <a:pt x="40" y="25"/>
                      <a:pt x="35" y="23"/>
                      <a:pt x="35" y="22"/>
                    </a:cubicBezTo>
                    <a:cubicBezTo>
                      <a:pt x="35" y="21"/>
                      <a:pt x="35" y="19"/>
                      <a:pt x="34" y="19"/>
                    </a:cubicBezTo>
                    <a:cubicBezTo>
                      <a:pt x="34" y="19"/>
                      <a:pt x="34" y="18"/>
                      <a:pt x="33" y="19"/>
                    </a:cubicBezTo>
                    <a:cubicBezTo>
                      <a:pt x="32" y="19"/>
                      <a:pt x="32" y="19"/>
                      <a:pt x="31" y="19"/>
                    </a:cubicBezTo>
                    <a:cubicBezTo>
                      <a:pt x="31" y="20"/>
                      <a:pt x="31" y="21"/>
                      <a:pt x="31" y="21"/>
                    </a:cubicBezTo>
                    <a:cubicBezTo>
                      <a:pt x="31" y="21"/>
                      <a:pt x="31" y="22"/>
                      <a:pt x="31" y="23"/>
                    </a:cubicBezTo>
                    <a:cubicBezTo>
                      <a:pt x="32" y="25"/>
                      <a:pt x="32" y="25"/>
                      <a:pt x="32" y="26"/>
                    </a:cubicBezTo>
                    <a:cubicBezTo>
                      <a:pt x="33" y="27"/>
                      <a:pt x="34" y="27"/>
                      <a:pt x="34" y="28"/>
                    </a:cubicBezTo>
                    <a:cubicBezTo>
                      <a:pt x="34" y="28"/>
                      <a:pt x="35" y="29"/>
                      <a:pt x="35" y="29"/>
                    </a:cubicBezTo>
                    <a:cubicBezTo>
                      <a:pt x="35" y="29"/>
                      <a:pt x="34" y="31"/>
                      <a:pt x="34" y="31"/>
                    </a:cubicBezTo>
                    <a:cubicBezTo>
                      <a:pt x="34" y="32"/>
                      <a:pt x="33" y="33"/>
                      <a:pt x="33" y="33"/>
                    </a:cubicBezTo>
                    <a:cubicBezTo>
                      <a:pt x="33" y="33"/>
                      <a:pt x="35" y="34"/>
                      <a:pt x="35" y="34"/>
                    </a:cubicBezTo>
                    <a:cubicBezTo>
                      <a:pt x="35" y="34"/>
                      <a:pt x="36" y="35"/>
                      <a:pt x="35" y="36"/>
                    </a:cubicBezTo>
                    <a:cubicBezTo>
                      <a:pt x="34" y="36"/>
                      <a:pt x="34" y="36"/>
                      <a:pt x="33" y="36"/>
                    </a:cubicBezTo>
                    <a:cubicBezTo>
                      <a:pt x="33" y="35"/>
                      <a:pt x="32" y="36"/>
                      <a:pt x="32" y="34"/>
                    </a:cubicBezTo>
                    <a:cubicBezTo>
                      <a:pt x="33" y="33"/>
                      <a:pt x="33" y="32"/>
                      <a:pt x="33" y="32"/>
                    </a:cubicBezTo>
                    <a:cubicBezTo>
                      <a:pt x="32" y="32"/>
                      <a:pt x="31" y="30"/>
                      <a:pt x="31" y="30"/>
                    </a:cubicBezTo>
                    <a:cubicBezTo>
                      <a:pt x="31" y="30"/>
                      <a:pt x="33" y="33"/>
                      <a:pt x="30" y="28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8" y="22"/>
                      <a:pt x="27" y="22"/>
                      <a:pt x="27" y="22"/>
                    </a:cubicBezTo>
                    <a:cubicBezTo>
                      <a:pt x="27" y="22"/>
                      <a:pt x="26" y="21"/>
                      <a:pt x="26" y="21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4" y="22"/>
                      <a:pt x="24" y="22"/>
                      <a:pt x="24" y="23"/>
                    </a:cubicBezTo>
                    <a:cubicBezTo>
                      <a:pt x="23" y="23"/>
                      <a:pt x="23" y="25"/>
                      <a:pt x="23" y="25"/>
                    </a:cubicBezTo>
                    <a:cubicBezTo>
                      <a:pt x="22" y="25"/>
                      <a:pt x="22" y="27"/>
                      <a:pt x="22" y="27"/>
                    </a:cubicBezTo>
                    <a:cubicBezTo>
                      <a:pt x="22" y="27"/>
                      <a:pt x="23" y="27"/>
                      <a:pt x="23" y="28"/>
                    </a:cubicBezTo>
                    <a:cubicBezTo>
                      <a:pt x="24" y="29"/>
                      <a:pt x="24" y="30"/>
                      <a:pt x="24" y="30"/>
                    </a:cubicBezTo>
                    <a:cubicBezTo>
                      <a:pt x="24" y="30"/>
                      <a:pt x="23" y="29"/>
                      <a:pt x="23" y="29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2"/>
                      <a:pt x="21" y="32"/>
                    </a:cubicBezTo>
                    <a:cubicBezTo>
                      <a:pt x="21" y="32"/>
                      <a:pt x="22" y="33"/>
                      <a:pt x="22" y="33"/>
                    </a:cubicBezTo>
                    <a:cubicBezTo>
                      <a:pt x="22" y="33"/>
                      <a:pt x="22" y="34"/>
                      <a:pt x="22" y="34"/>
                    </a:cubicBezTo>
                    <a:cubicBezTo>
                      <a:pt x="22" y="34"/>
                      <a:pt x="23" y="35"/>
                      <a:pt x="23" y="35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3" y="37"/>
                      <a:pt x="22" y="36"/>
                    </a:cubicBezTo>
                    <a:cubicBezTo>
                      <a:pt x="21" y="35"/>
                      <a:pt x="21" y="36"/>
                      <a:pt x="20" y="35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20" y="33"/>
                      <a:pt x="21" y="32"/>
                      <a:pt x="19" y="31"/>
                    </a:cubicBezTo>
                    <a:cubicBezTo>
                      <a:pt x="18" y="29"/>
                      <a:pt x="18" y="28"/>
                      <a:pt x="18" y="28"/>
                    </a:cubicBezTo>
                    <a:cubicBezTo>
                      <a:pt x="18" y="28"/>
                      <a:pt x="17" y="27"/>
                      <a:pt x="16" y="27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4" y="29"/>
                      <a:pt x="14" y="29"/>
                      <a:pt x="13" y="29"/>
                    </a:cubicBezTo>
                    <a:cubicBezTo>
                      <a:pt x="13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9" y="30"/>
                    </a:cubicBezTo>
                    <a:cubicBezTo>
                      <a:pt x="8" y="32"/>
                      <a:pt x="7" y="32"/>
                      <a:pt x="8" y="32"/>
                    </a:cubicBezTo>
                    <a:cubicBezTo>
                      <a:pt x="9" y="33"/>
                      <a:pt x="11" y="33"/>
                      <a:pt x="11" y="33"/>
                    </a:cubicBezTo>
                    <a:cubicBezTo>
                      <a:pt x="11" y="33"/>
                      <a:pt x="12" y="33"/>
                      <a:pt x="13" y="34"/>
                    </a:cubicBezTo>
                    <a:cubicBezTo>
                      <a:pt x="14" y="34"/>
                      <a:pt x="16" y="36"/>
                      <a:pt x="16" y="36"/>
                    </a:cubicBezTo>
                    <a:cubicBezTo>
                      <a:pt x="18" y="39"/>
                      <a:pt x="18" y="39"/>
                      <a:pt x="18" y="39"/>
                    </a:cubicBezTo>
                    <a:cubicBezTo>
                      <a:pt x="18" y="39"/>
                      <a:pt x="18" y="40"/>
                      <a:pt x="18" y="40"/>
                    </a:cubicBezTo>
                    <a:cubicBezTo>
                      <a:pt x="18" y="40"/>
                      <a:pt x="18" y="40"/>
                      <a:pt x="18" y="41"/>
                    </a:cubicBezTo>
                    <a:cubicBezTo>
                      <a:pt x="18" y="41"/>
                      <a:pt x="18" y="42"/>
                      <a:pt x="18" y="42"/>
                    </a:cubicBezTo>
                    <a:cubicBezTo>
                      <a:pt x="18" y="42"/>
                      <a:pt x="19" y="43"/>
                      <a:pt x="20" y="44"/>
                    </a:cubicBezTo>
                    <a:cubicBezTo>
                      <a:pt x="21" y="44"/>
                      <a:pt x="21" y="44"/>
                      <a:pt x="22" y="44"/>
                    </a:cubicBezTo>
                    <a:cubicBezTo>
                      <a:pt x="23" y="44"/>
                      <a:pt x="22" y="44"/>
                      <a:pt x="23" y="44"/>
                    </a:cubicBezTo>
                    <a:cubicBezTo>
                      <a:pt x="25" y="43"/>
                      <a:pt x="25" y="43"/>
                      <a:pt x="25" y="43"/>
                    </a:cubicBezTo>
                    <a:cubicBezTo>
                      <a:pt x="25" y="43"/>
                      <a:pt x="25" y="43"/>
                      <a:pt x="26" y="43"/>
                    </a:cubicBezTo>
                    <a:cubicBezTo>
                      <a:pt x="28" y="43"/>
                      <a:pt x="27" y="44"/>
                      <a:pt x="28" y="44"/>
                    </a:cubicBezTo>
                    <a:cubicBezTo>
                      <a:pt x="28" y="43"/>
                      <a:pt x="30" y="43"/>
                      <a:pt x="30" y="43"/>
                    </a:cubicBezTo>
                    <a:cubicBezTo>
                      <a:pt x="31" y="43"/>
                      <a:pt x="31" y="42"/>
                      <a:pt x="32" y="43"/>
                    </a:cubicBezTo>
                    <a:cubicBezTo>
                      <a:pt x="32" y="44"/>
                      <a:pt x="32" y="44"/>
                      <a:pt x="32" y="45"/>
                    </a:cubicBezTo>
                    <a:cubicBezTo>
                      <a:pt x="33" y="45"/>
                      <a:pt x="34" y="46"/>
                      <a:pt x="34" y="46"/>
                    </a:cubicBezTo>
                    <a:cubicBezTo>
                      <a:pt x="36" y="46"/>
                      <a:pt x="36" y="46"/>
                      <a:pt x="36" y="46"/>
                    </a:cubicBezTo>
                    <a:cubicBezTo>
                      <a:pt x="36" y="46"/>
                      <a:pt x="36" y="45"/>
                      <a:pt x="37" y="45"/>
                    </a:cubicBezTo>
                    <a:cubicBezTo>
                      <a:pt x="37" y="44"/>
                      <a:pt x="38" y="43"/>
                      <a:pt x="38" y="43"/>
                    </a:cubicBezTo>
                    <a:cubicBezTo>
                      <a:pt x="38" y="43"/>
                      <a:pt x="37" y="43"/>
                      <a:pt x="38" y="44"/>
                    </a:cubicBezTo>
                    <a:cubicBezTo>
                      <a:pt x="39" y="44"/>
                      <a:pt x="39" y="44"/>
                      <a:pt x="40" y="45"/>
                    </a:cubicBezTo>
                    <a:cubicBezTo>
                      <a:pt x="40" y="45"/>
                      <a:pt x="42" y="44"/>
                      <a:pt x="42" y="44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3" y="44"/>
                      <a:pt x="42" y="45"/>
                      <a:pt x="43" y="45"/>
                    </a:cubicBezTo>
                    <a:cubicBezTo>
                      <a:pt x="43" y="45"/>
                      <a:pt x="42" y="45"/>
                      <a:pt x="43" y="45"/>
                    </a:cubicBezTo>
                    <a:cubicBezTo>
                      <a:pt x="44" y="45"/>
                      <a:pt x="45" y="44"/>
                      <a:pt x="45" y="44"/>
                    </a:cubicBezTo>
                    <a:cubicBezTo>
                      <a:pt x="45" y="44"/>
                      <a:pt x="44" y="45"/>
                      <a:pt x="44" y="46"/>
                    </a:cubicBezTo>
                    <a:cubicBezTo>
                      <a:pt x="44" y="46"/>
                      <a:pt x="44" y="47"/>
                      <a:pt x="44" y="47"/>
                    </a:cubicBezTo>
                    <a:cubicBezTo>
                      <a:pt x="44" y="47"/>
                      <a:pt x="44" y="48"/>
                      <a:pt x="45" y="49"/>
                    </a:cubicBezTo>
                    <a:cubicBezTo>
                      <a:pt x="46" y="49"/>
                      <a:pt x="47" y="49"/>
                      <a:pt x="47" y="49"/>
                    </a:cubicBezTo>
                    <a:cubicBezTo>
                      <a:pt x="47" y="49"/>
                      <a:pt x="49" y="49"/>
                      <a:pt x="49" y="49"/>
                    </a:cubicBezTo>
                    <a:cubicBezTo>
                      <a:pt x="49" y="50"/>
                      <a:pt x="49" y="49"/>
                      <a:pt x="49" y="50"/>
                    </a:cubicBezTo>
                    <a:cubicBezTo>
                      <a:pt x="49" y="50"/>
                      <a:pt x="50" y="49"/>
                      <a:pt x="50" y="49"/>
                    </a:cubicBezTo>
                    <a:cubicBezTo>
                      <a:pt x="51" y="49"/>
                      <a:pt x="52" y="49"/>
                      <a:pt x="52" y="49"/>
                    </a:cubicBezTo>
                    <a:cubicBezTo>
                      <a:pt x="52" y="50"/>
                      <a:pt x="51" y="51"/>
                      <a:pt x="51" y="51"/>
                    </a:cubicBezTo>
                    <a:cubicBezTo>
                      <a:pt x="51" y="51"/>
                      <a:pt x="51" y="51"/>
                      <a:pt x="51" y="52"/>
                    </a:cubicBezTo>
                    <a:cubicBezTo>
                      <a:pt x="51" y="52"/>
                      <a:pt x="53" y="52"/>
                      <a:pt x="53" y="52"/>
                    </a:cubicBezTo>
                    <a:cubicBezTo>
                      <a:pt x="53" y="52"/>
                      <a:pt x="53" y="51"/>
                      <a:pt x="54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3" y="53"/>
                      <a:pt x="53" y="52"/>
                      <a:pt x="53" y="54"/>
                    </a:cubicBezTo>
                    <a:cubicBezTo>
                      <a:pt x="52" y="55"/>
                      <a:pt x="53" y="56"/>
                      <a:pt x="53" y="56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5" y="58"/>
                      <a:pt x="56" y="58"/>
                    </a:cubicBezTo>
                    <a:cubicBezTo>
                      <a:pt x="56" y="58"/>
                      <a:pt x="56" y="58"/>
                      <a:pt x="56" y="58"/>
                    </a:cubicBezTo>
                    <a:cubicBezTo>
                      <a:pt x="57" y="57"/>
                      <a:pt x="57" y="57"/>
                      <a:pt x="58" y="57"/>
                    </a:cubicBezTo>
                    <a:cubicBezTo>
                      <a:pt x="58" y="57"/>
                      <a:pt x="59" y="58"/>
                      <a:pt x="59" y="58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59" y="59"/>
                      <a:pt x="59" y="60"/>
                      <a:pt x="59" y="60"/>
                    </a:cubicBezTo>
                    <a:cubicBezTo>
                      <a:pt x="60" y="61"/>
                      <a:pt x="61" y="61"/>
                      <a:pt x="61" y="61"/>
                    </a:cubicBezTo>
                    <a:cubicBezTo>
                      <a:pt x="61" y="61"/>
                      <a:pt x="61" y="61"/>
                      <a:pt x="61" y="62"/>
                    </a:cubicBezTo>
                    <a:cubicBezTo>
                      <a:pt x="62" y="63"/>
                      <a:pt x="64" y="64"/>
                      <a:pt x="64" y="64"/>
                    </a:cubicBezTo>
                    <a:cubicBezTo>
                      <a:pt x="64" y="64"/>
                      <a:pt x="61" y="63"/>
                      <a:pt x="61" y="63"/>
                    </a:cubicBezTo>
                    <a:cubicBezTo>
                      <a:pt x="60" y="63"/>
                      <a:pt x="58" y="63"/>
                      <a:pt x="58" y="63"/>
                    </a:cubicBezTo>
                    <a:cubicBezTo>
                      <a:pt x="57" y="63"/>
                      <a:pt x="55" y="63"/>
                      <a:pt x="55" y="63"/>
                    </a:cubicBezTo>
                    <a:cubicBezTo>
                      <a:pt x="52" y="64"/>
                      <a:pt x="52" y="64"/>
                      <a:pt x="52" y="64"/>
                    </a:cubicBezTo>
                    <a:cubicBezTo>
                      <a:pt x="52" y="64"/>
                      <a:pt x="50" y="65"/>
                      <a:pt x="49" y="65"/>
                    </a:cubicBezTo>
                    <a:cubicBezTo>
                      <a:pt x="49" y="65"/>
                      <a:pt x="48" y="65"/>
                      <a:pt x="47" y="65"/>
                    </a:cubicBezTo>
                    <a:cubicBezTo>
                      <a:pt x="47" y="66"/>
                      <a:pt x="46" y="66"/>
                      <a:pt x="45" y="66"/>
                    </a:cubicBezTo>
                    <a:cubicBezTo>
                      <a:pt x="45" y="66"/>
                      <a:pt x="43" y="66"/>
                      <a:pt x="42" y="66"/>
                    </a:cubicBezTo>
                    <a:cubicBezTo>
                      <a:pt x="42" y="66"/>
                      <a:pt x="41" y="66"/>
                      <a:pt x="41" y="66"/>
                    </a:cubicBezTo>
                    <a:cubicBezTo>
                      <a:pt x="38" y="67"/>
                      <a:pt x="38" y="67"/>
                      <a:pt x="38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9"/>
                      <a:pt x="43" y="70"/>
                      <a:pt x="43" y="70"/>
                    </a:cubicBezTo>
                    <a:cubicBezTo>
                      <a:pt x="43" y="70"/>
                      <a:pt x="44" y="71"/>
                      <a:pt x="45" y="72"/>
                    </a:cubicBezTo>
                    <a:cubicBezTo>
                      <a:pt x="45" y="72"/>
                      <a:pt x="46" y="73"/>
                      <a:pt x="46" y="73"/>
                    </a:cubicBezTo>
                    <a:lnTo>
                      <a:pt x="48" y="7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9">
                <a:extLst>
                  <a:ext uri="{FF2B5EF4-FFF2-40B4-BE49-F238E27FC236}">
                    <a16:creationId xmlns:a16="http://schemas.microsoft.com/office/drawing/2014/main" id="{168018C2-E1C5-E441-B7A1-6913817EC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394" y="3087683"/>
                <a:ext cx="1084366" cy="882400"/>
              </a:xfrm>
              <a:custGeom>
                <a:avLst/>
                <a:gdLst>
                  <a:gd name="T0" fmla="*/ 194 w 352"/>
                  <a:gd name="T1" fmla="*/ 16 h 295"/>
                  <a:gd name="T2" fmla="*/ 260 w 352"/>
                  <a:gd name="T3" fmla="*/ 5 h 295"/>
                  <a:gd name="T4" fmla="*/ 289 w 352"/>
                  <a:gd name="T5" fmla="*/ 13 h 295"/>
                  <a:gd name="T6" fmla="*/ 314 w 352"/>
                  <a:gd name="T7" fmla="*/ 60 h 295"/>
                  <a:gd name="T8" fmla="*/ 314 w 352"/>
                  <a:gd name="T9" fmla="*/ 90 h 295"/>
                  <a:gd name="T10" fmla="*/ 303 w 352"/>
                  <a:gd name="T11" fmla="*/ 114 h 295"/>
                  <a:gd name="T12" fmla="*/ 318 w 352"/>
                  <a:gd name="T13" fmla="*/ 139 h 295"/>
                  <a:gd name="T14" fmla="*/ 326 w 352"/>
                  <a:gd name="T15" fmla="*/ 158 h 295"/>
                  <a:gd name="T16" fmla="*/ 344 w 352"/>
                  <a:gd name="T17" fmla="*/ 175 h 295"/>
                  <a:gd name="T18" fmla="*/ 346 w 352"/>
                  <a:gd name="T19" fmla="*/ 189 h 295"/>
                  <a:gd name="T20" fmla="*/ 344 w 352"/>
                  <a:gd name="T21" fmla="*/ 210 h 295"/>
                  <a:gd name="T22" fmla="*/ 327 w 352"/>
                  <a:gd name="T23" fmla="*/ 235 h 295"/>
                  <a:gd name="T24" fmla="*/ 317 w 352"/>
                  <a:gd name="T25" fmla="*/ 269 h 295"/>
                  <a:gd name="T26" fmla="*/ 322 w 352"/>
                  <a:gd name="T27" fmla="*/ 280 h 295"/>
                  <a:gd name="T28" fmla="*/ 315 w 352"/>
                  <a:gd name="T29" fmla="*/ 285 h 295"/>
                  <a:gd name="T30" fmla="*/ 309 w 352"/>
                  <a:gd name="T31" fmla="*/ 283 h 295"/>
                  <a:gd name="T32" fmla="*/ 302 w 352"/>
                  <a:gd name="T33" fmla="*/ 282 h 295"/>
                  <a:gd name="T34" fmla="*/ 296 w 352"/>
                  <a:gd name="T35" fmla="*/ 280 h 295"/>
                  <a:gd name="T36" fmla="*/ 290 w 352"/>
                  <a:gd name="T37" fmla="*/ 275 h 295"/>
                  <a:gd name="T38" fmla="*/ 283 w 352"/>
                  <a:gd name="T39" fmla="*/ 272 h 295"/>
                  <a:gd name="T40" fmla="*/ 276 w 352"/>
                  <a:gd name="T41" fmla="*/ 271 h 295"/>
                  <a:gd name="T42" fmla="*/ 267 w 352"/>
                  <a:gd name="T43" fmla="*/ 273 h 295"/>
                  <a:gd name="T44" fmla="*/ 262 w 352"/>
                  <a:gd name="T45" fmla="*/ 275 h 295"/>
                  <a:gd name="T46" fmla="*/ 256 w 352"/>
                  <a:gd name="T47" fmla="*/ 279 h 295"/>
                  <a:gd name="T48" fmla="*/ 250 w 352"/>
                  <a:gd name="T49" fmla="*/ 282 h 295"/>
                  <a:gd name="T50" fmla="*/ 245 w 352"/>
                  <a:gd name="T51" fmla="*/ 277 h 295"/>
                  <a:gd name="T52" fmla="*/ 240 w 352"/>
                  <a:gd name="T53" fmla="*/ 280 h 295"/>
                  <a:gd name="T54" fmla="*/ 235 w 352"/>
                  <a:gd name="T55" fmla="*/ 281 h 295"/>
                  <a:gd name="T56" fmla="*/ 230 w 352"/>
                  <a:gd name="T57" fmla="*/ 284 h 295"/>
                  <a:gd name="T58" fmla="*/ 225 w 352"/>
                  <a:gd name="T59" fmla="*/ 289 h 295"/>
                  <a:gd name="T60" fmla="*/ 223 w 352"/>
                  <a:gd name="T61" fmla="*/ 294 h 295"/>
                  <a:gd name="T62" fmla="*/ 216 w 352"/>
                  <a:gd name="T63" fmla="*/ 295 h 295"/>
                  <a:gd name="T64" fmla="*/ 215 w 352"/>
                  <a:gd name="T65" fmla="*/ 288 h 295"/>
                  <a:gd name="T66" fmla="*/ 207 w 352"/>
                  <a:gd name="T67" fmla="*/ 283 h 295"/>
                  <a:gd name="T68" fmla="*/ 195 w 352"/>
                  <a:gd name="T69" fmla="*/ 279 h 295"/>
                  <a:gd name="T70" fmla="*/ 185 w 352"/>
                  <a:gd name="T71" fmla="*/ 289 h 295"/>
                  <a:gd name="T72" fmla="*/ 181 w 352"/>
                  <a:gd name="T73" fmla="*/ 283 h 295"/>
                  <a:gd name="T74" fmla="*/ 169 w 352"/>
                  <a:gd name="T75" fmla="*/ 270 h 295"/>
                  <a:gd name="T76" fmla="*/ 147 w 352"/>
                  <a:gd name="T77" fmla="*/ 262 h 295"/>
                  <a:gd name="T78" fmla="*/ 137 w 352"/>
                  <a:gd name="T79" fmla="*/ 251 h 295"/>
                  <a:gd name="T80" fmla="*/ 117 w 352"/>
                  <a:gd name="T81" fmla="*/ 244 h 295"/>
                  <a:gd name="T82" fmla="*/ 106 w 352"/>
                  <a:gd name="T83" fmla="*/ 255 h 295"/>
                  <a:gd name="T84" fmla="*/ 92 w 352"/>
                  <a:gd name="T85" fmla="*/ 252 h 295"/>
                  <a:gd name="T86" fmla="*/ 87 w 352"/>
                  <a:gd name="T87" fmla="*/ 241 h 295"/>
                  <a:gd name="T88" fmla="*/ 77 w 352"/>
                  <a:gd name="T89" fmla="*/ 236 h 295"/>
                  <a:gd name="T90" fmla="*/ 66 w 352"/>
                  <a:gd name="T91" fmla="*/ 231 h 295"/>
                  <a:gd name="T92" fmla="*/ 51 w 352"/>
                  <a:gd name="T93" fmla="*/ 226 h 295"/>
                  <a:gd name="T94" fmla="*/ 40 w 352"/>
                  <a:gd name="T95" fmla="*/ 222 h 295"/>
                  <a:gd name="T96" fmla="*/ 38 w 352"/>
                  <a:gd name="T97" fmla="*/ 218 h 295"/>
                  <a:gd name="T98" fmla="*/ 35 w 352"/>
                  <a:gd name="T99" fmla="*/ 198 h 295"/>
                  <a:gd name="T100" fmla="*/ 28 w 352"/>
                  <a:gd name="T101" fmla="*/ 184 h 295"/>
                  <a:gd name="T102" fmla="*/ 24 w 352"/>
                  <a:gd name="T103" fmla="*/ 164 h 295"/>
                  <a:gd name="T104" fmla="*/ 20 w 352"/>
                  <a:gd name="T105" fmla="*/ 139 h 295"/>
                  <a:gd name="T106" fmla="*/ 4 w 352"/>
                  <a:gd name="T107" fmla="*/ 113 h 295"/>
                  <a:gd name="T108" fmla="*/ 4 w 352"/>
                  <a:gd name="T109" fmla="*/ 80 h 295"/>
                  <a:gd name="T110" fmla="*/ 6 w 352"/>
                  <a:gd name="T111" fmla="*/ 63 h 295"/>
                  <a:gd name="T112" fmla="*/ 45 w 352"/>
                  <a:gd name="T113" fmla="*/ 45 h 295"/>
                  <a:gd name="T114" fmla="*/ 64 w 352"/>
                  <a:gd name="T115" fmla="*/ 32 h 295"/>
                  <a:gd name="T116" fmla="*/ 89 w 352"/>
                  <a:gd name="T117" fmla="*/ 12 h 295"/>
                  <a:gd name="T118" fmla="*/ 121 w 352"/>
                  <a:gd name="T119" fmla="*/ 2 h 295"/>
                  <a:gd name="T120" fmla="*/ 132 w 352"/>
                  <a:gd name="T121" fmla="*/ 14 h 295"/>
                  <a:gd name="T122" fmla="*/ 151 w 352"/>
                  <a:gd name="T123" fmla="*/ 24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52" h="295">
                    <a:moveTo>
                      <a:pt x="155" y="23"/>
                    </a:moveTo>
                    <a:cubicBezTo>
                      <a:pt x="157" y="23"/>
                      <a:pt x="166" y="16"/>
                      <a:pt x="166" y="16"/>
                    </a:cubicBezTo>
                    <a:cubicBezTo>
                      <a:pt x="166" y="16"/>
                      <a:pt x="171" y="18"/>
                      <a:pt x="174" y="17"/>
                    </a:cubicBezTo>
                    <a:cubicBezTo>
                      <a:pt x="177" y="17"/>
                      <a:pt x="187" y="16"/>
                      <a:pt x="187" y="16"/>
                    </a:cubicBezTo>
                    <a:cubicBezTo>
                      <a:pt x="187" y="16"/>
                      <a:pt x="192" y="16"/>
                      <a:pt x="194" y="16"/>
                    </a:cubicBezTo>
                    <a:cubicBezTo>
                      <a:pt x="196" y="16"/>
                      <a:pt x="205" y="15"/>
                      <a:pt x="207" y="15"/>
                    </a:cubicBezTo>
                    <a:cubicBezTo>
                      <a:pt x="209" y="15"/>
                      <a:pt x="215" y="14"/>
                      <a:pt x="216" y="13"/>
                    </a:cubicBezTo>
                    <a:cubicBezTo>
                      <a:pt x="218" y="13"/>
                      <a:pt x="230" y="12"/>
                      <a:pt x="231" y="12"/>
                    </a:cubicBezTo>
                    <a:cubicBezTo>
                      <a:pt x="233" y="12"/>
                      <a:pt x="252" y="10"/>
                      <a:pt x="252" y="10"/>
                    </a:cubicBezTo>
                    <a:cubicBezTo>
                      <a:pt x="260" y="5"/>
                      <a:pt x="260" y="5"/>
                      <a:pt x="260" y="5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3"/>
                      <a:pt x="272" y="0"/>
                      <a:pt x="272" y="1"/>
                    </a:cubicBezTo>
                    <a:cubicBezTo>
                      <a:pt x="273" y="3"/>
                      <a:pt x="275" y="6"/>
                      <a:pt x="275" y="6"/>
                    </a:cubicBezTo>
                    <a:cubicBezTo>
                      <a:pt x="275" y="6"/>
                      <a:pt x="286" y="6"/>
                      <a:pt x="286" y="6"/>
                    </a:cubicBezTo>
                    <a:cubicBezTo>
                      <a:pt x="286" y="7"/>
                      <a:pt x="289" y="13"/>
                      <a:pt x="289" y="13"/>
                    </a:cubicBezTo>
                    <a:cubicBezTo>
                      <a:pt x="292" y="16"/>
                      <a:pt x="292" y="16"/>
                      <a:pt x="292" y="16"/>
                    </a:cubicBezTo>
                    <a:cubicBezTo>
                      <a:pt x="292" y="16"/>
                      <a:pt x="293" y="21"/>
                      <a:pt x="293" y="24"/>
                    </a:cubicBezTo>
                    <a:cubicBezTo>
                      <a:pt x="294" y="26"/>
                      <a:pt x="301" y="38"/>
                      <a:pt x="301" y="38"/>
                    </a:cubicBezTo>
                    <a:cubicBezTo>
                      <a:pt x="306" y="49"/>
                      <a:pt x="306" y="49"/>
                      <a:pt x="306" y="49"/>
                    </a:cubicBezTo>
                    <a:cubicBezTo>
                      <a:pt x="314" y="60"/>
                      <a:pt x="314" y="60"/>
                      <a:pt x="314" y="60"/>
                    </a:cubicBezTo>
                    <a:cubicBezTo>
                      <a:pt x="315" y="68"/>
                      <a:pt x="315" y="68"/>
                      <a:pt x="315" y="68"/>
                    </a:cubicBezTo>
                    <a:cubicBezTo>
                      <a:pt x="315" y="68"/>
                      <a:pt x="318" y="71"/>
                      <a:pt x="318" y="73"/>
                    </a:cubicBezTo>
                    <a:cubicBezTo>
                      <a:pt x="318" y="74"/>
                      <a:pt x="318" y="77"/>
                      <a:pt x="318" y="78"/>
                    </a:cubicBezTo>
                    <a:cubicBezTo>
                      <a:pt x="319" y="78"/>
                      <a:pt x="320" y="83"/>
                      <a:pt x="319" y="83"/>
                    </a:cubicBezTo>
                    <a:cubicBezTo>
                      <a:pt x="318" y="84"/>
                      <a:pt x="314" y="90"/>
                      <a:pt x="314" y="90"/>
                    </a:cubicBezTo>
                    <a:cubicBezTo>
                      <a:pt x="310" y="92"/>
                      <a:pt x="310" y="92"/>
                      <a:pt x="310" y="92"/>
                    </a:cubicBezTo>
                    <a:cubicBezTo>
                      <a:pt x="305" y="99"/>
                      <a:pt x="305" y="99"/>
                      <a:pt x="305" y="99"/>
                    </a:cubicBezTo>
                    <a:cubicBezTo>
                      <a:pt x="302" y="108"/>
                      <a:pt x="302" y="108"/>
                      <a:pt x="302" y="108"/>
                    </a:cubicBezTo>
                    <a:cubicBezTo>
                      <a:pt x="301" y="111"/>
                      <a:pt x="301" y="111"/>
                      <a:pt x="301" y="111"/>
                    </a:cubicBezTo>
                    <a:cubicBezTo>
                      <a:pt x="301" y="111"/>
                      <a:pt x="302" y="114"/>
                      <a:pt x="303" y="114"/>
                    </a:cubicBezTo>
                    <a:cubicBezTo>
                      <a:pt x="305" y="114"/>
                      <a:pt x="312" y="115"/>
                      <a:pt x="312" y="115"/>
                    </a:cubicBezTo>
                    <a:cubicBezTo>
                      <a:pt x="318" y="119"/>
                      <a:pt x="318" y="119"/>
                      <a:pt x="318" y="119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9" y="131"/>
                      <a:pt x="319" y="132"/>
                    </a:cubicBezTo>
                    <a:cubicBezTo>
                      <a:pt x="319" y="132"/>
                      <a:pt x="318" y="139"/>
                      <a:pt x="318" y="139"/>
                    </a:cubicBezTo>
                    <a:cubicBezTo>
                      <a:pt x="318" y="139"/>
                      <a:pt x="320" y="143"/>
                      <a:pt x="320" y="144"/>
                    </a:cubicBezTo>
                    <a:cubicBezTo>
                      <a:pt x="321" y="145"/>
                      <a:pt x="323" y="147"/>
                      <a:pt x="323" y="148"/>
                    </a:cubicBezTo>
                    <a:cubicBezTo>
                      <a:pt x="324" y="148"/>
                      <a:pt x="324" y="149"/>
                      <a:pt x="324" y="149"/>
                    </a:cubicBezTo>
                    <a:cubicBezTo>
                      <a:pt x="326" y="154"/>
                      <a:pt x="326" y="154"/>
                      <a:pt x="326" y="154"/>
                    </a:cubicBezTo>
                    <a:cubicBezTo>
                      <a:pt x="326" y="158"/>
                      <a:pt x="326" y="158"/>
                      <a:pt x="326" y="158"/>
                    </a:cubicBezTo>
                    <a:cubicBezTo>
                      <a:pt x="326" y="158"/>
                      <a:pt x="326" y="161"/>
                      <a:pt x="328" y="161"/>
                    </a:cubicBezTo>
                    <a:cubicBezTo>
                      <a:pt x="330" y="161"/>
                      <a:pt x="331" y="162"/>
                      <a:pt x="331" y="164"/>
                    </a:cubicBezTo>
                    <a:cubicBezTo>
                      <a:pt x="331" y="166"/>
                      <a:pt x="336" y="168"/>
                      <a:pt x="336" y="168"/>
                    </a:cubicBezTo>
                    <a:cubicBezTo>
                      <a:pt x="336" y="168"/>
                      <a:pt x="336" y="172"/>
                      <a:pt x="337" y="173"/>
                    </a:cubicBezTo>
                    <a:cubicBezTo>
                      <a:pt x="339" y="174"/>
                      <a:pt x="341" y="175"/>
                      <a:pt x="344" y="175"/>
                    </a:cubicBezTo>
                    <a:cubicBezTo>
                      <a:pt x="347" y="176"/>
                      <a:pt x="346" y="180"/>
                      <a:pt x="348" y="181"/>
                    </a:cubicBezTo>
                    <a:cubicBezTo>
                      <a:pt x="350" y="182"/>
                      <a:pt x="352" y="184"/>
                      <a:pt x="350" y="184"/>
                    </a:cubicBezTo>
                    <a:cubicBezTo>
                      <a:pt x="349" y="185"/>
                      <a:pt x="346" y="185"/>
                      <a:pt x="346" y="185"/>
                    </a:cubicBezTo>
                    <a:cubicBezTo>
                      <a:pt x="346" y="185"/>
                      <a:pt x="345" y="186"/>
                      <a:pt x="345" y="188"/>
                    </a:cubicBezTo>
                    <a:cubicBezTo>
                      <a:pt x="346" y="189"/>
                      <a:pt x="346" y="189"/>
                      <a:pt x="346" y="189"/>
                    </a:cubicBezTo>
                    <a:cubicBezTo>
                      <a:pt x="350" y="194"/>
                      <a:pt x="350" y="194"/>
                      <a:pt x="350" y="194"/>
                    </a:cubicBezTo>
                    <a:cubicBezTo>
                      <a:pt x="350" y="200"/>
                      <a:pt x="350" y="200"/>
                      <a:pt x="350" y="200"/>
                    </a:cubicBezTo>
                    <a:cubicBezTo>
                      <a:pt x="350" y="200"/>
                      <a:pt x="350" y="202"/>
                      <a:pt x="350" y="204"/>
                    </a:cubicBezTo>
                    <a:cubicBezTo>
                      <a:pt x="350" y="205"/>
                      <a:pt x="349" y="207"/>
                      <a:pt x="347" y="207"/>
                    </a:cubicBezTo>
                    <a:cubicBezTo>
                      <a:pt x="345" y="207"/>
                      <a:pt x="345" y="210"/>
                      <a:pt x="344" y="210"/>
                    </a:cubicBezTo>
                    <a:cubicBezTo>
                      <a:pt x="343" y="211"/>
                      <a:pt x="341" y="208"/>
                      <a:pt x="340" y="211"/>
                    </a:cubicBezTo>
                    <a:cubicBezTo>
                      <a:pt x="339" y="215"/>
                      <a:pt x="337" y="218"/>
                      <a:pt x="337" y="219"/>
                    </a:cubicBezTo>
                    <a:cubicBezTo>
                      <a:pt x="336" y="220"/>
                      <a:pt x="333" y="221"/>
                      <a:pt x="333" y="223"/>
                    </a:cubicBezTo>
                    <a:cubicBezTo>
                      <a:pt x="332" y="225"/>
                      <a:pt x="332" y="223"/>
                      <a:pt x="330" y="228"/>
                    </a:cubicBezTo>
                    <a:cubicBezTo>
                      <a:pt x="328" y="233"/>
                      <a:pt x="327" y="235"/>
                      <a:pt x="327" y="235"/>
                    </a:cubicBezTo>
                    <a:cubicBezTo>
                      <a:pt x="318" y="247"/>
                      <a:pt x="318" y="247"/>
                      <a:pt x="318" y="247"/>
                    </a:cubicBezTo>
                    <a:cubicBezTo>
                      <a:pt x="318" y="247"/>
                      <a:pt x="313" y="255"/>
                      <a:pt x="313" y="256"/>
                    </a:cubicBezTo>
                    <a:cubicBezTo>
                      <a:pt x="313" y="257"/>
                      <a:pt x="313" y="261"/>
                      <a:pt x="313" y="261"/>
                    </a:cubicBezTo>
                    <a:cubicBezTo>
                      <a:pt x="317" y="265"/>
                      <a:pt x="317" y="265"/>
                      <a:pt x="317" y="265"/>
                    </a:cubicBezTo>
                    <a:cubicBezTo>
                      <a:pt x="317" y="269"/>
                      <a:pt x="317" y="269"/>
                      <a:pt x="317" y="269"/>
                    </a:cubicBezTo>
                    <a:cubicBezTo>
                      <a:pt x="317" y="269"/>
                      <a:pt x="317" y="272"/>
                      <a:pt x="318" y="273"/>
                    </a:cubicBezTo>
                    <a:cubicBezTo>
                      <a:pt x="319" y="273"/>
                      <a:pt x="319" y="273"/>
                      <a:pt x="319" y="273"/>
                    </a:cubicBezTo>
                    <a:cubicBezTo>
                      <a:pt x="318" y="276"/>
                      <a:pt x="318" y="276"/>
                      <a:pt x="318" y="276"/>
                    </a:cubicBezTo>
                    <a:cubicBezTo>
                      <a:pt x="318" y="276"/>
                      <a:pt x="319" y="279"/>
                      <a:pt x="320" y="279"/>
                    </a:cubicBezTo>
                    <a:cubicBezTo>
                      <a:pt x="320" y="279"/>
                      <a:pt x="322" y="280"/>
                      <a:pt x="322" y="280"/>
                    </a:cubicBezTo>
                    <a:cubicBezTo>
                      <a:pt x="322" y="280"/>
                      <a:pt x="324" y="282"/>
                      <a:pt x="324" y="282"/>
                    </a:cubicBezTo>
                    <a:cubicBezTo>
                      <a:pt x="325" y="283"/>
                      <a:pt x="324" y="285"/>
                      <a:pt x="324" y="285"/>
                    </a:cubicBezTo>
                    <a:cubicBezTo>
                      <a:pt x="324" y="285"/>
                      <a:pt x="324" y="286"/>
                      <a:pt x="323" y="286"/>
                    </a:cubicBezTo>
                    <a:cubicBezTo>
                      <a:pt x="322" y="286"/>
                      <a:pt x="322" y="286"/>
                      <a:pt x="320" y="286"/>
                    </a:cubicBezTo>
                    <a:cubicBezTo>
                      <a:pt x="319" y="285"/>
                      <a:pt x="316" y="285"/>
                      <a:pt x="315" y="285"/>
                    </a:cubicBezTo>
                    <a:cubicBezTo>
                      <a:pt x="314" y="285"/>
                      <a:pt x="314" y="285"/>
                      <a:pt x="314" y="285"/>
                    </a:cubicBezTo>
                    <a:cubicBezTo>
                      <a:pt x="313" y="285"/>
                      <a:pt x="313" y="285"/>
                      <a:pt x="312" y="286"/>
                    </a:cubicBezTo>
                    <a:cubicBezTo>
                      <a:pt x="312" y="285"/>
                      <a:pt x="312" y="285"/>
                      <a:pt x="312" y="285"/>
                    </a:cubicBezTo>
                    <a:cubicBezTo>
                      <a:pt x="312" y="284"/>
                      <a:pt x="312" y="283"/>
                      <a:pt x="312" y="283"/>
                    </a:cubicBezTo>
                    <a:cubicBezTo>
                      <a:pt x="312" y="283"/>
                      <a:pt x="309" y="283"/>
                      <a:pt x="309" y="283"/>
                    </a:cubicBezTo>
                    <a:cubicBezTo>
                      <a:pt x="308" y="283"/>
                      <a:pt x="307" y="283"/>
                      <a:pt x="307" y="283"/>
                    </a:cubicBezTo>
                    <a:cubicBezTo>
                      <a:pt x="307" y="283"/>
                      <a:pt x="305" y="282"/>
                      <a:pt x="305" y="282"/>
                    </a:cubicBezTo>
                    <a:cubicBezTo>
                      <a:pt x="305" y="282"/>
                      <a:pt x="304" y="282"/>
                      <a:pt x="304" y="282"/>
                    </a:cubicBezTo>
                    <a:cubicBezTo>
                      <a:pt x="304" y="281"/>
                      <a:pt x="303" y="282"/>
                      <a:pt x="303" y="282"/>
                    </a:cubicBezTo>
                    <a:cubicBezTo>
                      <a:pt x="302" y="282"/>
                      <a:pt x="302" y="282"/>
                      <a:pt x="302" y="282"/>
                    </a:cubicBezTo>
                    <a:cubicBezTo>
                      <a:pt x="300" y="282"/>
                      <a:pt x="300" y="282"/>
                      <a:pt x="300" y="282"/>
                    </a:cubicBezTo>
                    <a:cubicBezTo>
                      <a:pt x="300" y="282"/>
                      <a:pt x="300" y="281"/>
                      <a:pt x="300" y="281"/>
                    </a:cubicBezTo>
                    <a:cubicBezTo>
                      <a:pt x="300" y="280"/>
                      <a:pt x="299" y="281"/>
                      <a:pt x="299" y="281"/>
                    </a:cubicBezTo>
                    <a:cubicBezTo>
                      <a:pt x="299" y="281"/>
                      <a:pt x="297" y="281"/>
                      <a:pt x="297" y="281"/>
                    </a:cubicBezTo>
                    <a:cubicBezTo>
                      <a:pt x="297" y="280"/>
                      <a:pt x="296" y="280"/>
                      <a:pt x="296" y="280"/>
                    </a:cubicBezTo>
                    <a:cubicBezTo>
                      <a:pt x="296" y="280"/>
                      <a:pt x="293" y="280"/>
                      <a:pt x="292" y="280"/>
                    </a:cubicBezTo>
                    <a:cubicBezTo>
                      <a:pt x="292" y="279"/>
                      <a:pt x="292" y="279"/>
                      <a:pt x="292" y="279"/>
                    </a:cubicBezTo>
                    <a:cubicBezTo>
                      <a:pt x="292" y="279"/>
                      <a:pt x="292" y="278"/>
                      <a:pt x="292" y="277"/>
                    </a:cubicBezTo>
                    <a:cubicBezTo>
                      <a:pt x="292" y="277"/>
                      <a:pt x="291" y="277"/>
                      <a:pt x="291" y="276"/>
                    </a:cubicBezTo>
                    <a:cubicBezTo>
                      <a:pt x="291" y="276"/>
                      <a:pt x="290" y="275"/>
                      <a:pt x="290" y="275"/>
                    </a:cubicBezTo>
                    <a:cubicBezTo>
                      <a:pt x="290" y="274"/>
                      <a:pt x="289" y="274"/>
                      <a:pt x="289" y="273"/>
                    </a:cubicBezTo>
                    <a:cubicBezTo>
                      <a:pt x="289" y="273"/>
                      <a:pt x="288" y="274"/>
                      <a:pt x="288" y="274"/>
                    </a:cubicBezTo>
                    <a:cubicBezTo>
                      <a:pt x="287" y="274"/>
                      <a:pt x="286" y="273"/>
                      <a:pt x="286" y="273"/>
                    </a:cubicBezTo>
                    <a:cubicBezTo>
                      <a:pt x="285" y="272"/>
                      <a:pt x="285" y="272"/>
                      <a:pt x="285" y="272"/>
                    </a:cubicBezTo>
                    <a:cubicBezTo>
                      <a:pt x="285" y="272"/>
                      <a:pt x="284" y="272"/>
                      <a:pt x="283" y="272"/>
                    </a:cubicBezTo>
                    <a:cubicBezTo>
                      <a:pt x="283" y="272"/>
                      <a:pt x="283" y="274"/>
                      <a:pt x="283" y="274"/>
                    </a:cubicBezTo>
                    <a:cubicBezTo>
                      <a:pt x="283" y="274"/>
                      <a:pt x="282" y="274"/>
                      <a:pt x="281" y="273"/>
                    </a:cubicBezTo>
                    <a:cubicBezTo>
                      <a:pt x="281" y="273"/>
                      <a:pt x="280" y="272"/>
                      <a:pt x="279" y="272"/>
                    </a:cubicBezTo>
                    <a:cubicBezTo>
                      <a:pt x="279" y="272"/>
                      <a:pt x="278" y="272"/>
                      <a:pt x="277" y="271"/>
                    </a:cubicBezTo>
                    <a:cubicBezTo>
                      <a:pt x="277" y="271"/>
                      <a:pt x="276" y="271"/>
                      <a:pt x="276" y="271"/>
                    </a:cubicBezTo>
                    <a:cubicBezTo>
                      <a:pt x="276" y="271"/>
                      <a:pt x="272" y="272"/>
                      <a:pt x="272" y="272"/>
                    </a:cubicBezTo>
                    <a:cubicBezTo>
                      <a:pt x="272" y="272"/>
                      <a:pt x="272" y="273"/>
                      <a:pt x="271" y="273"/>
                    </a:cubicBezTo>
                    <a:cubicBezTo>
                      <a:pt x="271" y="274"/>
                      <a:pt x="270" y="273"/>
                      <a:pt x="270" y="273"/>
                    </a:cubicBezTo>
                    <a:cubicBezTo>
                      <a:pt x="270" y="273"/>
                      <a:pt x="269" y="273"/>
                      <a:pt x="268" y="273"/>
                    </a:cubicBezTo>
                    <a:cubicBezTo>
                      <a:pt x="268" y="273"/>
                      <a:pt x="267" y="273"/>
                      <a:pt x="267" y="273"/>
                    </a:cubicBezTo>
                    <a:cubicBezTo>
                      <a:pt x="267" y="273"/>
                      <a:pt x="266" y="272"/>
                      <a:pt x="265" y="272"/>
                    </a:cubicBezTo>
                    <a:cubicBezTo>
                      <a:pt x="265" y="272"/>
                      <a:pt x="264" y="272"/>
                      <a:pt x="264" y="272"/>
                    </a:cubicBezTo>
                    <a:cubicBezTo>
                      <a:pt x="264" y="272"/>
                      <a:pt x="263" y="273"/>
                      <a:pt x="263" y="273"/>
                    </a:cubicBezTo>
                    <a:cubicBezTo>
                      <a:pt x="262" y="274"/>
                      <a:pt x="262" y="274"/>
                      <a:pt x="262" y="274"/>
                    </a:cubicBezTo>
                    <a:cubicBezTo>
                      <a:pt x="262" y="275"/>
                      <a:pt x="262" y="275"/>
                      <a:pt x="262" y="275"/>
                    </a:cubicBezTo>
                    <a:cubicBezTo>
                      <a:pt x="260" y="274"/>
                      <a:pt x="260" y="274"/>
                      <a:pt x="260" y="274"/>
                    </a:cubicBezTo>
                    <a:cubicBezTo>
                      <a:pt x="260" y="274"/>
                      <a:pt x="259" y="274"/>
                      <a:pt x="258" y="274"/>
                    </a:cubicBezTo>
                    <a:cubicBezTo>
                      <a:pt x="256" y="275"/>
                      <a:pt x="257" y="276"/>
                      <a:pt x="257" y="276"/>
                    </a:cubicBezTo>
                    <a:cubicBezTo>
                      <a:pt x="258" y="276"/>
                      <a:pt x="259" y="278"/>
                      <a:pt x="259" y="278"/>
                    </a:cubicBezTo>
                    <a:cubicBezTo>
                      <a:pt x="259" y="278"/>
                      <a:pt x="256" y="279"/>
                      <a:pt x="256" y="279"/>
                    </a:cubicBezTo>
                    <a:cubicBezTo>
                      <a:pt x="255" y="280"/>
                      <a:pt x="255" y="280"/>
                      <a:pt x="255" y="281"/>
                    </a:cubicBezTo>
                    <a:cubicBezTo>
                      <a:pt x="255" y="281"/>
                      <a:pt x="254" y="282"/>
                      <a:pt x="254" y="283"/>
                    </a:cubicBezTo>
                    <a:cubicBezTo>
                      <a:pt x="254" y="283"/>
                      <a:pt x="253" y="282"/>
                      <a:pt x="252" y="282"/>
                    </a:cubicBezTo>
                    <a:cubicBezTo>
                      <a:pt x="251" y="282"/>
                      <a:pt x="251" y="281"/>
                      <a:pt x="251" y="281"/>
                    </a:cubicBezTo>
                    <a:cubicBezTo>
                      <a:pt x="250" y="282"/>
                      <a:pt x="250" y="282"/>
                      <a:pt x="250" y="282"/>
                    </a:cubicBezTo>
                    <a:cubicBezTo>
                      <a:pt x="249" y="282"/>
                      <a:pt x="249" y="282"/>
                      <a:pt x="249" y="282"/>
                    </a:cubicBezTo>
                    <a:cubicBezTo>
                      <a:pt x="249" y="282"/>
                      <a:pt x="248" y="281"/>
                      <a:pt x="248" y="280"/>
                    </a:cubicBezTo>
                    <a:cubicBezTo>
                      <a:pt x="248" y="280"/>
                      <a:pt x="248" y="280"/>
                      <a:pt x="248" y="280"/>
                    </a:cubicBezTo>
                    <a:cubicBezTo>
                      <a:pt x="247" y="280"/>
                      <a:pt x="246" y="280"/>
                      <a:pt x="246" y="279"/>
                    </a:cubicBezTo>
                    <a:cubicBezTo>
                      <a:pt x="245" y="277"/>
                      <a:pt x="245" y="277"/>
                      <a:pt x="245" y="277"/>
                    </a:cubicBezTo>
                    <a:cubicBezTo>
                      <a:pt x="245" y="277"/>
                      <a:pt x="243" y="278"/>
                      <a:pt x="243" y="279"/>
                    </a:cubicBezTo>
                    <a:cubicBezTo>
                      <a:pt x="242" y="279"/>
                      <a:pt x="243" y="279"/>
                      <a:pt x="242" y="278"/>
                    </a:cubicBezTo>
                    <a:cubicBezTo>
                      <a:pt x="241" y="278"/>
                      <a:pt x="241" y="279"/>
                      <a:pt x="241" y="279"/>
                    </a:cubicBezTo>
                    <a:cubicBezTo>
                      <a:pt x="241" y="279"/>
                      <a:pt x="241" y="279"/>
                      <a:pt x="241" y="279"/>
                    </a:cubicBezTo>
                    <a:cubicBezTo>
                      <a:pt x="241" y="280"/>
                      <a:pt x="240" y="280"/>
                      <a:pt x="240" y="280"/>
                    </a:cubicBezTo>
                    <a:cubicBezTo>
                      <a:pt x="240" y="281"/>
                      <a:pt x="239" y="280"/>
                      <a:pt x="239" y="280"/>
                    </a:cubicBezTo>
                    <a:cubicBezTo>
                      <a:pt x="238" y="280"/>
                      <a:pt x="237" y="280"/>
                      <a:pt x="237" y="280"/>
                    </a:cubicBezTo>
                    <a:cubicBezTo>
                      <a:pt x="237" y="280"/>
                      <a:pt x="237" y="279"/>
                      <a:pt x="237" y="279"/>
                    </a:cubicBezTo>
                    <a:cubicBezTo>
                      <a:pt x="235" y="280"/>
                      <a:pt x="235" y="280"/>
                      <a:pt x="235" y="280"/>
                    </a:cubicBezTo>
                    <a:cubicBezTo>
                      <a:pt x="235" y="280"/>
                      <a:pt x="235" y="281"/>
                      <a:pt x="235" y="281"/>
                    </a:cubicBezTo>
                    <a:cubicBezTo>
                      <a:pt x="235" y="281"/>
                      <a:pt x="234" y="281"/>
                      <a:pt x="233" y="282"/>
                    </a:cubicBezTo>
                    <a:cubicBezTo>
                      <a:pt x="231" y="282"/>
                      <a:pt x="232" y="281"/>
                      <a:pt x="231" y="282"/>
                    </a:cubicBezTo>
                    <a:cubicBezTo>
                      <a:pt x="231" y="282"/>
                      <a:pt x="231" y="282"/>
                      <a:pt x="231" y="283"/>
                    </a:cubicBezTo>
                    <a:cubicBezTo>
                      <a:pt x="231" y="283"/>
                      <a:pt x="232" y="283"/>
                      <a:pt x="231" y="284"/>
                    </a:cubicBezTo>
                    <a:cubicBezTo>
                      <a:pt x="230" y="285"/>
                      <a:pt x="230" y="284"/>
                      <a:pt x="230" y="284"/>
                    </a:cubicBezTo>
                    <a:cubicBezTo>
                      <a:pt x="229" y="284"/>
                      <a:pt x="228" y="285"/>
                      <a:pt x="228" y="285"/>
                    </a:cubicBezTo>
                    <a:cubicBezTo>
                      <a:pt x="228" y="285"/>
                      <a:pt x="228" y="286"/>
                      <a:pt x="228" y="286"/>
                    </a:cubicBezTo>
                    <a:cubicBezTo>
                      <a:pt x="228" y="286"/>
                      <a:pt x="227" y="286"/>
                      <a:pt x="226" y="286"/>
                    </a:cubicBezTo>
                    <a:cubicBezTo>
                      <a:pt x="225" y="286"/>
                      <a:pt x="226" y="287"/>
                      <a:pt x="226" y="287"/>
                    </a:cubicBezTo>
                    <a:cubicBezTo>
                      <a:pt x="226" y="287"/>
                      <a:pt x="226" y="288"/>
                      <a:pt x="225" y="289"/>
                    </a:cubicBezTo>
                    <a:cubicBezTo>
                      <a:pt x="225" y="289"/>
                      <a:pt x="225" y="290"/>
                      <a:pt x="225" y="291"/>
                    </a:cubicBezTo>
                    <a:cubicBezTo>
                      <a:pt x="225" y="291"/>
                      <a:pt x="225" y="291"/>
                      <a:pt x="225" y="293"/>
                    </a:cubicBezTo>
                    <a:cubicBezTo>
                      <a:pt x="225" y="294"/>
                      <a:pt x="225" y="294"/>
                      <a:pt x="225" y="294"/>
                    </a:cubicBezTo>
                    <a:cubicBezTo>
                      <a:pt x="225" y="294"/>
                      <a:pt x="224" y="294"/>
                      <a:pt x="224" y="294"/>
                    </a:cubicBezTo>
                    <a:cubicBezTo>
                      <a:pt x="224" y="293"/>
                      <a:pt x="223" y="294"/>
                      <a:pt x="223" y="294"/>
                    </a:cubicBezTo>
                    <a:cubicBezTo>
                      <a:pt x="223" y="294"/>
                      <a:pt x="222" y="293"/>
                      <a:pt x="222" y="292"/>
                    </a:cubicBezTo>
                    <a:cubicBezTo>
                      <a:pt x="222" y="292"/>
                      <a:pt x="221" y="292"/>
                      <a:pt x="221" y="292"/>
                    </a:cubicBezTo>
                    <a:cubicBezTo>
                      <a:pt x="221" y="292"/>
                      <a:pt x="219" y="293"/>
                      <a:pt x="219" y="293"/>
                    </a:cubicBezTo>
                    <a:cubicBezTo>
                      <a:pt x="219" y="293"/>
                      <a:pt x="219" y="294"/>
                      <a:pt x="219" y="294"/>
                    </a:cubicBezTo>
                    <a:cubicBezTo>
                      <a:pt x="218" y="294"/>
                      <a:pt x="216" y="295"/>
                      <a:pt x="216" y="295"/>
                    </a:cubicBezTo>
                    <a:cubicBezTo>
                      <a:pt x="216" y="295"/>
                      <a:pt x="215" y="295"/>
                      <a:pt x="215" y="295"/>
                    </a:cubicBezTo>
                    <a:cubicBezTo>
                      <a:pt x="214" y="294"/>
                      <a:pt x="214" y="294"/>
                      <a:pt x="214" y="294"/>
                    </a:cubicBezTo>
                    <a:cubicBezTo>
                      <a:pt x="214" y="293"/>
                      <a:pt x="214" y="293"/>
                      <a:pt x="214" y="293"/>
                    </a:cubicBezTo>
                    <a:cubicBezTo>
                      <a:pt x="216" y="291"/>
                      <a:pt x="216" y="291"/>
                      <a:pt x="216" y="291"/>
                    </a:cubicBezTo>
                    <a:cubicBezTo>
                      <a:pt x="215" y="288"/>
                      <a:pt x="215" y="288"/>
                      <a:pt x="215" y="288"/>
                    </a:cubicBezTo>
                    <a:cubicBezTo>
                      <a:pt x="213" y="286"/>
                      <a:pt x="213" y="286"/>
                      <a:pt x="213" y="286"/>
                    </a:cubicBezTo>
                    <a:cubicBezTo>
                      <a:pt x="213" y="285"/>
                      <a:pt x="213" y="285"/>
                      <a:pt x="213" y="285"/>
                    </a:cubicBezTo>
                    <a:cubicBezTo>
                      <a:pt x="210" y="285"/>
                      <a:pt x="210" y="285"/>
                      <a:pt x="210" y="285"/>
                    </a:cubicBezTo>
                    <a:cubicBezTo>
                      <a:pt x="208" y="284"/>
                      <a:pt x="208" y="284"/>
                      <a:pt x="208" y="284"/>
                    </a:cubicBezTo>
                    <a:cubicBezTo>
                      <a:pt x="207" y="283"/>
                      <a:pt x="207" y="283"/>
                      <a:pt x="207" y="283"/>
                    </a:cubicBezTo>
                    <a:cubicBezTo>
                      <a:pt x="204" y="281"/>
                      <a:pt x="204" y="281"/>
                      <a:pt x="204" y="281"/>
                    </a:cubicBezTo>
                    <a:cubicBezTo>
                      <a:pt x="202" y="275"/>
                      <a:pt x="202" y="275"/>
                      <a:pt x="202" y="275"/>
                    </a:cubicBezTo>
                    <a:cubicBezTo>
                      <a:pt x="199" y="275"/>
                      <a:pt x="199" y="275"/>
                      <a:pt x="199" y="275"/>
                    </a:cubicBezTo>
                    <a:cubicBezTo>
                      <a:pt x="199" y="275"/>
                      <a:pt x="197" y="277"/>
                      <a:pt x="197" y="278"/>
                    </a:cubicBezTo>
                    <a:cubicBezTo>
                      <a:pt x="197" y="279"/>
                      <a:pt x="195" y="279"/>
                      <a:pt x="195" y="279"/>
                    </a:cubicBezTo>
                    <a:cubicBezTo>
                      <a:pt x="193" y="282"/>
                      <a:pt x="193" y="282"/>
                      <a:pt x="193" y="282"/>
                    </a:cubicBezTo>
                    <a:cubicBezTo>
                      <a:pt x="193" y="282"/>
                      <a:pt x="193" y="286"/>
                      <a:pt x="193" y="287"/>
                    </a:cubicBezTo>
                    <a:cubicBezTo>
                      <a:pt x="193" y="288"/>
                      <a:pt x="191" y="286"/>
                      <a:pt x="191" y="286"/>
                    </a:cubicBezTo>
                    <a:cubicBezTo>
                      <a:pt x="191" y="286"/>
                      <a:pt x="189" y="287"/>
                      <a:pt x="188" y="288"/>
                    </a:cubicBezTo>
                    <a:cubicBezTo>
                      <a:pt x="187" y="289"/>
                      <a:pt x="185" y="289"/>
                      <a:pt x="185" y="289"/>
                    </a:cubicBezTo>
                    <a:cubicBezTo>
                      <a:pt x="185" y="289"/>
                      <a:pt x="184" y="287"/>
                      <a:pt x="183" y="286"/>
                    </a:cubicBezTo>
                    <a:cubicBezTo>
                      <a:pt x="183" y="286"/>
                      <a:pt x="183" y="285"/>
                      <a:pt x="183" y="283"/>
                    </a:cubicBezTo>
                    <a:cubicBezTo>
                      <a:pt x="183" y="282"/>
                      <a:pt x="181" y="284"/>
                      <a:pt x="181" y="284"/>
                    </a:cubicBezTo>
                    <a:cubicBezTo>
                      <a:pt x="181" y="284"/>
                      <a:pt x="181" y="284"/>
                      <a:pt x="181" y="284"/>
                    </a:cubicBezTo>
                    <a:cubicBezTo>
                      <a:pt x="181" y="283"/>
                      <a:pt x="181" y="283"/>
                      <a:pt x="181" y="283"/>
                    </a:cubicBezTo>
                    <a:cubicBezTo>
                      <a:pt x="180" y="281"/>
                      <a:pt x="179" y="280"/>
                      <a:pt x="179" y="280"/>
                    </a:cubicBezTo>
                    <a:cubicBezTo>
                      <a:pt x="179" y="280"/>
                      <a:pt x="178" y="278"/>
                      <a:pt x="178" y="276"/>
                    </a:cubicBezTo>
                    <a:cubicBezTo>
                      <a:pt x="178" y="275"/>
                      <a:pt x="174" y="273"/>
                      <a:pt x="174" y="273"/>
                    </a:cubicBezTo>
                    <a:cubicBezTo>
                      <a:pt x="174" y="273"/>
                      <a:pt x="175" y="275"/>
                      <a:pt x="173" y="273"/>
                    </a:cubicBezTo>
                    <a:cubicBezTo>
                      <a:pt x="171" y="270"/>
                      <a:pt x="169" y="270"/>
                      <a:pt x="169" y="270"/>
                    </a:cubicBezTo>
                    <a:cubicBezTo>
                      <a:pt x="168" y="262"/>
                      <a:pt x="168" y="262"/>
                      <a:pt x="168" y="262"/>
                    </a:cubicBezTo>
                    <a:cubicBezTo>
                      <a:pt x="160" y="264"/>
                      <a:pt x="160" y="264"/>
                      <a:pt x="160" y="264"/>
                    </a:cubicBezTo>
                    <a:cubicBezTo>
                      <a:pt x="160" y="264"/>
                      <a:pt x="155" y="262"/>
                      <a:pt x="154" y="261"/>
                    </a:cubicBezTo>
                    <a:cubicBezTo>
                      <a:pt x="153" y="260"/>
                      <a:pt x="150" y="259"/>
                      <a:pt x="150" y="259"/>
                    </a:cubicBezTo>
                    <a:cubicBezTo>
                      <a:pt x="147" y="262"/>
                      <a:pt x="147" y="262"/>
                      <a:pt x="147" y="262"/>
                    </a:cubicBezTo>
                    <a:cubicBezTo>
                      <a:pt x="144" y="262"/>
                      <a:pt x="144" y="262"/>
                      <a:pt x="144" y="262"/>
                    </a:cubicBezTo>
                    <a:cubicBezTo>
                      <a:pt x="144" y="262"/>
                      <a:pt x="140" y="261"/>
                      <a:pt x="139" y="260"/>
                    </a:cubicBezTo>
                    <a:cubicBezTo>
                      <a:pt x="137" y="258"/>
                      <a:pt x="138" y="257"/>
                      <a:pt x="137" y="257"/>
                    </a:cubicBezTo>
                    <a:cubicBezTo>
                      <a:pt x="135" y="257"/>
                      <a:pt x="134" y="255"/>
                      <a:pt x="134" y="255"/>
                    </a:cubicBezTo>
                    <a:cubicBezTo>
                      <a:pt x="134" y="255"/>
                      <a:pt x="136" y="252"/>
                      <a:pt x="137" y="251"/>
                    </a:cubicBezTo>
                    <a:cubicBezTo>
                      <a:pt x="137" y="250"/>
                      <a:pt x="139" y="251"/>
                      <a:pt x="138" y="248"/>
                    </a:cubicBezTo>
                    <a:cubicBezTo>
                      <a:pt x="136" y="246"/>
                      <a:pt x="135" y="245"/>
                      <a:pt x="135" y="245"/>
                    </a:cubicBezTo>
                    <a:cubicBezTo>
                      <a:pt x="135" y="245"/>
                      <a:pt x="135" y="247"/>
                      <a:pt x="133" y="248"/>
                    </a:cubicBezTo>
                    <a:cubicBezTo>
                      <a:pt x="131" y="248"/>
                      <a:pt x="128" y="249"/>
                      <a:pt x="128" y="249"/>
                    </a:cubicBezTo>
                    <a:cubicBezTo>
                      <a:pt x="117" y="244"/>
                      <a:pt x="117" y="244"/>
                      <a:pt x="117" y="244"/>
                    </a:cubicBezTo>
                    <a:cubicBezTo>
                      <a:pt x="117" y="244"/>
                      <a:pt x="114" y="243"/>
                      <a:pt x="113" y="243"/>
                    </a:cubicBezTo>
                    <a:cubicBezTo>
                      <a:pt x="112" y="244"/>
                      <a:pt x="108" y="243"/>
                      <a:pt x="108" y="243"/>
                    </a:cubicBezTo>
                    <a:cubicBezTo>
                      <a:pt x="110" y="247"/>
                      <a:pt x="110" y="247"/>
                      <a:pt x="110" y="247"/>
                    </a:cubicBezTo>
                    <a:cubicBezTo>
                      <a:pt x="112" y="253"/>
                      <a:pt x="112" y="253"/>
                      <a:pt x="112" y="253"/>
                    </a:cubicBezTo>
                    <a:cubicBezTo>
                      <a:pt x="106" y="255"/>
                      <a:pt x="106" y="255"/>
                      <a:pt x="106" y="255"/>
                    </a:cubicBezTo>
                    <a:cubicBezTo>
                      <a:pt x="105" y="260"/>
                      <a:pt x="105" y="260"/>
                      <a:pt x="105" y="260"/>
                    </a:cubicBezTo>
                    <a:cubicBezTo>
                      <a:pt x="105" y="260"/>
                      <a:pt x="99" y="264"/>
                      <a:pt x="99" y="262"/>
                    </a:cubicBezTo>
                    <a:cubicBezTo>
                      <a:pt x="98" y="261"/>
                      <a:pt x="97" y="257"/>
                      <a:pt x="97" y="257"/>
                    </a:cubicBezTo>
                    <a:cubicBezTo>
                      <a:pt x="97" y="257"/>
                      <a:pt x="96" y="255"/>
                      <a:pt x="95" y="254"/>
                    </a:cubicBezTo>
                    <a:cubicBezTo>
                      <a:pt x="93" y="253"/>
                      <a:pt x="92" y="252"/>
                      <a:pt x="92" y="252"/>
                    </a:cubicBezTo>
                    <a:cubicBezTo>
                      <a:pt x="89" y="251"/>
                      <a:pt x="89" y="251"/>
                      <a:pt x="89" y="251"/>
                    </a:cubicBezTo>
                    <a:cubicBezTo>
                      <a:pt x="89" y="251"/>
                      <a:pt x="88" y="247"/>
                      <a:pt x="87" y="247"/>
                    </a:cubicBezTo>
                    <a:cubicBezTo>
                      <a:pt x="86" y="247"/>
                      <a:pt x="85" y="247"/>
                      <a:pt x="85" y="247"/>
                    </a:cubicBezTo>
                    <a:cubicBezTo>
                      <a:pt x="85" y="244"/>
                      <a:pt x="85" y="244"/>
                      <a:pt x="85" y="244"/>
                    </a:cubicBezTo>
                    <a:cubicBezTo>
                      <a:pt x="87" y="241"/>
                      <a:pt x="87" y="241"/>
                      <a:pt x="87" y="241"/>
                    </a:cubicBezTo>
                    <a:cubicBezTo>
                      <a:pt x="87" y="241"/>
                      <a:pt x="88" y="242"/>
                      <a:pt x="88" y="238"/>
                    </a:cubicBezTo>
                    <a:cubicBezTo>
                      <a:pt x="89" y="233"/>
                      <a:pt x="86" y="233"/>
                      <a:pt x="86" y="233"/>
                    </a:cubicBezTo>
                    <a:cubicBezTo>
                      <a:pt x="83" y="234"/>
                      <a:pt x="83" y="234"/>
                      <a:pt x="83" y="234"/>
                    </a:cubicBezTo>
                    <a:cubicBezTo>
                      <a:pt x="79" y="236"/>
                      <a:pt x="79" y="236"/>
                      <a:pt x="79" y="236"/>
                    </a:cubicBezTo>
                    <a:cubicBezTo>
                      <a:pt x="77" y="236"/>
                      <a:pt x="77" y="236"/>
                      <a:pt x="77" y="236"/>
                    </a:cubicBezTo>
                    <a:cubicBezTo>
                      <a:pt x="76" y="236"/>
                      <a:pt x="74" y="233"/>
                      <a:pt x="74" y="233"/>
                    </a:cubicBezTo>
                    <a:cubicBezTo>
                      <a:pt x="74" y="233"/>
                      <a:pt x="76" y="230"/>
                      <a:pt x="73" y="233"/>
                    </a:cubicBezTo>
                    <a:cubicBezTo>
                      <a:pt x="70" y="236"/>
                      <a:pt x="68" y="232"/>
                      <a:pt x="68" y="232"/>
                    </a:cubicBezTo>
                    <a:cubicBezTo>
                      <a:pt x="67" y="231"/>
                      <a:pt x="67" y="231"/>
                      <a:pt x="67" y="231"/>
                    </a:cubicBezTo>
                    <a:cubicBezTo>
                      <a:pt x="67" y="231"/>
                      <a:pt x="67" y="231"/>
                      <a:pt x="66" y="231"/>
                    </a:cubicBezTo>
                    <a:cubicBezTo>
                      <a:pt x="65" y="232"/>
                      <a:pt x="62" y="232"/>
                      <a:pt x="62" y="231"/>
                    </a:cubicBezTo>
                    <a:cubicBezTo>
                      <a:pt x="61" y="229"/>
                      <a:pt x="59" y="228"/>
                      <a:pt x="59" y="228"/>
                    </a:cubicBezTo>
                    <a:cubicBezTo>
                      <a:pt x="56" y="229"/>
                      <a:pt x="56" y="229"/>
                      <a:pt x="56" y="229"/>
                    </a:cubicBezTo>
                    <a:cubicBezTo>
                      <a:pt x="56" y="229"/>
                      <a:pt x="54" y="229"/>
                      <a:pt x="53" y="229"/>
                    </a:cubicBezTo>
                    <a:cubicBezTo>
                      <a:pt x="53" y="228"/>
                      <a:pt x="53" y="227"/>
                      <a:pt x="51" y="226"/>
                    </a:cubicBezTo>
                    <a:cubicBezTo>
                      <a:pt x="49" y="225"/>
                      <a:pt x="48" y="222"/>
                      <a:pt x="48" y="222"/>
                    </a:cubicBezTo>
                    <a:cubicBezTo>
                      <a:pt x="48" y="222"/>
                      <a:pt x="49" y="220"/>
                      <a:pt x="47" y="220"/>
                    </a:cubicBezTo>
                    <a:cubicBezTo>
                      <a:pt x="46" y="220"/>
                      <a:pt x="44" y="219"/>
                      <a:pt x="44" y="219"/>
                    </a:cubicBezTo>
                    <a:cubicBezTo>
                      <a:pt x="44" y="219"/>
                      <a:pt x="41" y="217"/>
                      <a:pt x="41" y="218"/>
                    </a:cubicBezTo>
                    <a:cubicBezTo>
                      <a:pt x="40" y="219"/>
                      <a:pt x="40" y="221"/>
                      <a:pt x="40" y="222"/>
                    </a:cubicBezTo>
                    <a:cubicBezTo>
                      <a:pt x="40" y="222"/>
                      <a:pt x="41" y="225"/>
                      <a:pt x="41" y="225"/>
                    </a:cubicBezTo>
                    <a:cubicBezTo>
                      <a:pt x="41" y="225"/>
                      <a:pt x="37" y="227"/>
                      <a:pt x="36" y="227"/>
                    </a:cubicBezTo>
                    <a:cubicBezTo>
                      <a:pt x="35" y="227"/>
                      <a:pt x="34" y="228"/>
                      <a:pt x="34" y="226"/>
                    </a:cubicBezTo>
                    <a:cubicBezTo>
                      <a:pt x="34" y="225"/>
                      <a:pt x="36" y="220"/>
                      <a:pt x="36" y="220"/>
                    </a:cubicBezTo>
                    <a:cubicBezTo>
                      <a:pt x="37" y="219"/>
                      <a:pt x="38" y="218"/>
                      <a:pt x="38" y="218"/>
                    </a:cubicBezTo>
                    <a:cubicBezTo>
                      <a:pt x="38" y="218"/>
                      <a:pt x="37" y="216"/>
                      <a:pt x="37" y="215"/>
                    </a:cubicBezTo>
                    <a:cubicBezTo>
                      <a:pt x="37" y="214"/>
                      <a:pt x="36" y="214"/>
                      <a:pt x="38" y="211"/>
                    </a:cubicBezTo>
                    <a:cubicBezTo>
                      <a:pt x="41" y="208"/>
                      <a:pt x="41" y="206"/>
                      <a:pt x="41" y="206"/>
                    </a:cubicBezTo>
                    <a:cubicBezTo>
                      <a:pt x="41" y="206"/>
                      <a:pt x="39" y="203"/>
                      <a:pt x="38" y="202"/>
                    </a:cubicBezTo>
                    <a:cubicBezTo>
                      <a:pt x="38" y="202"/>
                      <a:pt x="35" y="198"/>
                      <a:pt x="35" y="198"/>
                    </a:cubicBezTo>
                    <a:cubicBezTo>
                      <a:pt x="35" y="197"/>
                      <a:pt x="35" y="195"/>
                      <a:pt x="35" y="195"/>
                    </a:cubicBezTo>
                    <a:cubicBezTo>
                      <a:pt x="35" y="195"/>
                      <a:pt x="33" y="193"/>
                      <a:pt x="32" y="193"/>
                    </a:cubicBezTo>
                    <a:cubicBezTo>
                      <a:pt x="31" y="193"/>
                      <a:pt x="28" y="192"/>
                      <a:pt x="28" y="192"/>
                    </a:cubicBezTo>
                    <a:cubicBezTo>
                      <a:pt x="28" y="189"/>
                      <a:pt x="28" y="189"/>
                      <a:pt x="28" y="189"/>
                    </a:cubicBezTo>
                    <a:cubicBezTo>
                      <a:pt x="28" y="184"/>
                      <a:pt x="28" y="184"/>
                      <a:pt x="28" y="184"/>
                    </a:cubicBezTo>
                    <a:cubicBezTo>
                      <a:pt x="24" y="179"/>
                      <a:pt x="24" y="179"/>
                      <a:pt x="24" y="179"/>
                    </a:cubicBezTo>
                    <a:cubicBezTo>
                      <a:pt x="23" y="176"/>
                      <a:pt x="23" y="176"/>
                      <a:pt x="23" y="176"/>
                    </a:cubicBezTo>
                    <a:cubicBezTo>
                      <a:pt x="23" y="176"/>
                      <a:pt x="24" y="174"/>
                      <a:pt x="24" y="172"/>
                    </a:cubicBezTo>
                    <a:cubicBezTo>
                      <a:pt x="25" y="171"/>
                      <a:pt x="26" y="168"/>
                      <a:pt x="26" y="168"/>
                    </a:cubicBezTo>
                    <a:cubicBezTo>
                      <a:pt x="24" y="164"/>
                      <a:pt x="24" y="164"/>
                      <a:pt x="24" y="164"/>
                    </a:cubicBezTo>
                    <a:cubicBezTo>
                      <a:pt x="24" y="164"/>
                      <a:pt x="23" y="163"/>
                      <a:pt x="24" y="162"/>
                    </a:cubicBezTo>
                    <a:cubicBezTo>
                      <a:pt x="24" y="161"/>
                      <a:pt x="23" y="155"/>
                      <a:pt x="23" y="155"/>
                    </a:cubicBezTo>
                    <a:cubicBezTo>
                      <a:pt x="23" y="155"/>
                      <a:pt x="22" y="149"/>
                      <a:pt x="21" y="150"/>
                    </a:cubicBezTo>
                    <a:cubicBezTo>
                      <a:pt x="19" y="150"/>
                      <a:pt x="18" y="146"/>
                      <a:pt x="18" y="146"/>
                    </a:cubicBezTo>
                    <a:cubicBezTo>
                      <a:pt x="20" y="139"/>
                      <a:pt x="20" y="139"/>
                      <a:pt x="20" y="139"/>
                    </a:cubicBezTo>
                    <a:cubicBezTo>
                      <a:pt x="20" y="139"/>
                      <a:pt x="21" y="134"/>
                      <a:pt x="18" y="132"/>
                    </a:cubicBezTo>
                    <a:cubicBezTo>
                      <a:pt x="15" y="131"/>
                      <a:pt x="9" y="128"/>
                      <a:pt x="8" y="127"/>
                    </a:cubicBezTo>
                    <a:cubicBezTo>
                      <a:pt x="8" y="127"/>
                      <a:pt x="5" y="124"/>
                      <a:pt x="4" y="123"/>
                    </a:cubicBezTo>
                    <a:cubicBezTo>
                      <a:pt x="3" y="123"/>
                      <a:pt x="2" y="122"/>
                      <a:pt x="2" y="122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2"/>
                      <a:pt x="10" y="91"/>
                      <a:pt x="7" y="87"/>
                    </a:cubicBezTo>
                    <a:cubicBezTo>
                      <a:pt x="5" y="84"/>
                      <a:pt x="4" y="80"/>
                      <a:pt x="4" y="80"/>
                    </a:cubicBezTo>
                    <a:cubicBezTo>
                      <a:pt x="4" y="79"/>
                      <a:pt x="3" y="75"/>
                      <a:pt x="2" y="74"/>
                    </a:cubicBezTo>
                    <a:cubicBezTo>
                      <a:pt x="2" y="73"/>
                      <a:pt x="2" y="72"/>
                      <a:pt x="2" y="70"/>
                    </a:cubicBezTo>
                    <a:cubicBezTo>
                      <a:pt x="3" y="69"/>
                      <a:pt x="0" y="66"/>
                      <a:pt x="0" y="66"/>
                    </a:cubicBezTo>
                    <a:cubicBezTo>
                      <a:pt x="0" y="66"/>
                      <a:pt x="1" y="64"/>
                      <a:pt x="2" y="64"/>
                    </a:cubicBezTo>
                    <a:cubicBezTo>
                      <a:pt x="3" y="64"/>
                      <a:pt x="4" y="63"/>
                      <a:pt x="6" y="63"/>
                    </a:cubicBezTo>
                    <a:cubicBezTo>
                      <a:pt x="8" y="63"/>
                      <a:pt x="9" y="61"/>
                      <a:pt x="11" y="61"/>
                    </a:cubicBezTo>
                    <a:cubicBezTo>
                      <a:pt x="12" y="60"/>
                      <a:pt x="12" y="58"/>
                      <a:pt x="13" y="58"/>
                    </a:cubicBezTo>
                    <a:cubicBezTo>
                      <a:pt x="15" y="57"/>
                      <a:pt x="17" y="58"/>
                      <a:pt x="20" y="56"/>
                    </a:cubicBezTo>
                    <a:cubicBezTo>
                      <a:pt x="23" y="55"/>
                      <a:pt x="23" y="54"/>
                      <a:pt x="25" y="52"/>
                    </a:cubicBezTo>
                    <a:cubicBezTo>
                      <a:pt x="26" y="51"/>
                      <a:pt x="45" y="45"/>
                      <a:pt x="45" y="45"/>
                    </a:cubicBezTo>
                    <a:cubicBezTo>
                      <a:pt x="45" y="45"/>
                      <a:pt x="50" y="42"/>
                      <a:pt x="52" y="42"/>
                    </a:cubicBezTo>
                    <a:cubicBezTo>
                      <a:pt x="53" y="41"/>
                      <a:pt x="53" y="40"/>
                      <a:pt x="55" y="40"/>
                    </a:cubicBezTo>
                    <a:cubicBezTo>
                      <a:pt x="56" y="41"/>
                      <a:pt x="60" y="41"/>
                      <a:pt x="60" y="41"/>
                    </a:cubicBezTo>
                    <a:cubicBezTo>
                      <a:pt x="60" y="41"/>
                      <a:pt x="61" y="38"/>
                      <a:pt x="62" y="37"/>
                    </a:cubicBezTo>
                    <a:cubicBezTo>
                      <a:pt x="63" y="35"/>
                      <a:pt x="64" y="33"/>
                      <a:pt x="64" y="32"/>
                    </a:cubicBezTo>
                    <a:cubicBezTo>
                      <a:pt x="65" y="30"/>
                      <a:pt x="66" y="29"/>
                      <a:pt x="67" y="28"/>
                    </a:cubicBezTo>
                    <a:cubicBezTo>
                      <a:pt x="68" y="26"/>
                      <a:pt x="69" y="25"/>
                      <a:pt x="69" y="25"/>
                    </a:cubicBezTo>
                    <a:cubicBezTo>
                      <a:pt x="70" y="25"/>
                      <a:pt x="76" y="22"/>
                      <a:pt x="77" y="22"/>
                    </a:cubicBezTo>
                    <a:cubicBezTo>
                      <a:pt x="78" y="21"/>
                      <a:pt x="86" y="18"/>
                      <a:pt x="86" y="17"/>
                    </a:cubicBezTo>
                    <a:cubicBezTo>
                      <a:pt x="86" y="17"/>
                      <a:pt x="89" y="13"/>
                      <a:pt x="89" y="12"/>
                    </a:cubicBezTo>
                    <a:cubicBezTo>
                      <a:pt x="89" y="11"/>
                      <a:pt x="93" y="10"/>
                      <a:pt x="93" y="10"/>
                    </a:cubicBezTo>
                    <a:cubicBezTo>
                      <a:pt x="94" y="10"/>
                      <a:pt x="94" y="10"/>
                      <a:pt x="95" y="9"/>
                    </a:cubicBezTo>
                    <a:cubicBezTo>
                      <a:pt x="97" y="9"/>
                      <a:pt x="106" y="5"/>
                      <a:pt x="106" y="5"/>
                    </a:cubicBezTo>
                    <a:cubicBezTo>
                      <a:pt x="106" y="5"/>
                      <a:pt x="114" y="2"/>
                      <a:pt x="114" y="2"/>
                    </a:cubicBezTo>
                    <a:cubicBezTo>
                      <a:pt x="115" y="3"/>
                      <a:pt x="120" y="2"/>
                      <a:pt x="121" y="2"/>
                    </a:cubicBezTo>
                    <a:cubicBezTo>
                      <a:pt x="121" y="3"/>
                      <a:pt x="127" y="2"/>
                      <a:pt x="127" y="2"/>
                    </a:cubicBezTo>
                    <a:cubicBezTo>
                      <a:pt x="127" y="2"/>
                      <a:pt x="129" y="3"/>
                      <a:pt x="129" y="4"/>
                    </a:cubicBezTo>
                    <a:cubicBezTo>
                      <a:pt x="129" y="5"/>
                      <a:pt x="127" y="6"/>
                      <a:pt x="128" y="7"/>
                    </a:cubicBezTo>
                    <a:cubicBezTo>
                      <a:pt x="129" y="8"/>
                      <a:pt x="133" y="11"/>
                      <a:pt x="133" y="11"/>
                    </a:cubicBezTo>
                    <a:cubicBezTo>
                      <a:pt x="133" y="11"/>
                      <a:pt x="132" y="14"/>
                      <a:pt x="132" y="14"/>
                    </a:cubicBezTo>
                    <a:cubicBezTo>
                      <a:pt x="132" y="15"/>
                      <a:pt x="133" y="16"/>
                      <a:pt x="134" y="18"/>
                    </a:cubicBezTo>
                    <a:cubicBezTo>
                      <a:pt x="135" y="19"/>
                      <a:pt x="137" y="21"/>
                      <a:pt x="137" y="21"/>
                    </a:cubicBezTo>
                    <a:cubicBezTo>
                      <a:pt x="137" y="21"/>
                      <a:pt x="136" y="22"/>
                      <a:pt x="140" y="24"/>
                    </a:cubicBezTo>
                    <a:cubicBezTo>
                      <a:pt x="144" y="26"/>
                      <a:pt x="147" y="24"/>
                      <a:pt x="147" y="24"/>
                    </a:cubicBezTo>
                    <a:cubicBezTo>
                      <a:pt x="147" y="24"/>
                      <a:pt x="150" y="24"/>
                      <a:pt x="151" y="24"/>
                    </a:cubicBezTo>
                    <a:cubicBezTo>
                      <a:pt x="152" y="24"/>
                      <a:pt x="155" y="23"/>
                      <a:pt x="155" y="2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39">
                <a:extLst>
                  <a:ext uri="{FF2B5EF4-FFF2-40B4-BE49-F238E27FC236}">
                    <a16:creationId xmlns:a16="http://schemas.microsoft.com/office/drawing/2014/main" id="{EF8D492C-2854-A44E-A694-745869094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4780" y="2873201"/>
                <a:ext cx="510989" cy="561397"/>
              </a:xfrm>
              <a:custGeom>
                <a:avLst/>
                <a:gdLst>
                  <a:gd name="T0" fmla="*/ 115 w 166"/>
                  <a:gd name="T1" fmla="*/ 170 h 188"/>
                  <a:gd name="T2" fmla="*/ 92 w 166"/>
                  <a:gd name="T3" fmla="*/ 176 h 188"/>
                  <a:gd name="T4" fmla="*/ 71 w 166"/>
                  <a:gd name="T5" fmla="*/ 177 h 188"/>
                  <a:gd name="T6" fmla="*/ 50 w 166"/>
                  <a:gd name="T7" fmla="*/ 188 h 188"/>
                  <a:gd name="T8" fmla="*/ 19 w 166"/>
                  <a:gd name="T9" fmla="*/ 183 h 188"/>
                  <a:gd name="T10" fmla="*/ 18 w 166"/>
                  <a:gd name="T11" fmla="*/ 180 h 188"/>
                  <a:gd name="T12" fmla="*/ 22 w 166"/>
                  <a:gd name="T13" fmla="*/ 175 h 188"/>
                  <a:gd name="T14" fmla="*/ 9 w 166"/>
                  <a:gd name="T15" fmla="*/ 171 h 188"/>
                  <a:gd name="T16" fmla="*/ 21 w 166"/>
                  <a:gd name="T17" fmla="*/ 165 h 188"/>
                  <a:gd name="T18" fmla="*/ 7 w 166"/>
                  <a:gd name="T19" fmla="*/ 161 h 188"/>
                  <a:gd name="T20" fmla="*/ 5 w 166"/>
                  <a:gd name="T21" fmla="*/ 157 h 188"/>
                  <a:gd name="T22" fmla="*/ 18 w 166"/>
                  <a:gd name="T23" fmla="*/ 152 h 188"/>
                  <a:gd name="T24" fmla="*/ 20 w 166"/>
                  <a:gd name="T25" fmla="*/ 148 h 188"/>
                  <a:gd name="T26" fmla="*/ 3 w 166"/>
                  <a:gd name="T27" fmla="*/ 144 h 188"/>
                  <a:gd name="T28" fmla="*/ 15 w 166"/>
                  <a:gd name="T29" fmla="*/ 138 h 188"/>
                  <a:gd name="T30" fmla="*/ 23 w 166"/>
                  <a:gd name="T31" fmla="*/ 144 h 188"/>
                  <a:gd name="T32" fmla="*/ 27 w 166"/>
                  <a:gd name="T33" fmla="*/ 134 h 188"/>
                  <a:gd name="T34" fmla="*/ 40 w 166"/>
                  <a:gd name="T35" fmla="*/ 130 h 188"/>
                  <a:gd name="T36" fmla="*/ 56 w 166"/>
                  <a:gd name="T37" fmla="*/ 131 h 188"/>
                  <a:gd name="T38" fmla="*/ 54 w 166"/>
                  <a:gd name="T39" fmla="*/ 129 h 188"/>
                  <a:gd name="T40" fmla="*/ 38 w 166"/>
                  <a:gd name="T41" fmla="*/ 127 h 188"/>
                  <a:gd name="T42" fmla="*/ 36 w 166"/>
                  <a:gd name="T43" fmla="*/ 123 h 188"/>
                  <a:gd name="T44" fmla="*/ 49 w 166"/>
                  <a:gd name="T45" fmla="*/ 112 h 188"/>
                  <a:gd name="T46" fmla="*/ 62 w 166"/>
                  <a:gd name="T47" fmla="*/ 104 h 188"/>
                  <a:gd name="T48" fmla="*/ 64 w 166"/>
                  <a:gd name="T49" fmla="*/ 97 h 188"/>
                  <a:gd name="T50" fmla="*/ 44 w 166"/>
                  <a:gd name="T51" fmla="*/ 94 h 188"/>
                  <a:gd name="T52" fmla="*/ 45 w 166"/>
                  <a:gd name="T53" fmla="*/ 89 h 188"/>
                  <a:gd name="T54" fmla="*/ 38 w 166"/>
                  <a:gd name="T55" fmla="*/ 84 h 188"/>
                  <a:gd name="T56" fmla="*/ 36 w 166"/>
                  <a:gd name="T57" fmla="*/ 78 h 188"/>
                  <a:gd name="T58" fmla="*/ 39 w 166"/>
                  <a:gd name="T59" fmla="*/ 71 h 188"/>
                  <a:gd name="T60" fmla="*/ 48 w 166"/>
                  <a:gd name="T61" fmla="*/ 64 h 188"/>
                  <a:gd name="T62" fmla="*/ 48 w 166"/>
                  <a:gd name="T63" fmla="*/ 59 h 188"/>
                  <a:gd name="T64" fmla="*/ 39 w 166"/>
                  <a:gd name="T65" fmla="*/ 49 h 188"/>
                  <a:gd name="T66" fmla="*/ 49 w 166"/>
                  <a:gd name="T67" fmla="*/ 45 h 188"/>
                  <a:gd name="T68" fmla="*/ 45 w 166"/>
                  <a:gd name="T69" fmla="*/ 45 h 188"/>
                  <a:gd name="T70" fmla="*/ 56 w 166"/>
                  <a:gd name="T71" fmla="*/ 38 h 188"/>
                  <a:gd name="T72" fmla="*/ 70 w 166"/>
                  <a:gd name="T73" fmla="*/ 40 h 188"/>
                  <a:gd name="T74" fmla="*/ 81 w 166"/>
                  <a:gd name="T75" fmla="*/ 45 h 188"/>
                  <a:gd name="T76" fmla="*/ 92 w 166"/>
                  <a:gd name="T77" fmla="*/ 48 h 188"/>
                  <a:gd name="T78" fmla="*/ 107 w 166"/>
                  <a:gd name="T79" fmla="*/ 39 h 188"/>
                  <a:gd name="T80" fmla="*/ 98 w 166"/>
                  <a:gd name="T81" fmla="*/ 31 h 188"/>
                  <a:gd name="T82" fmla="*/ 102 w 166"/>
                  <a:gd name="T83" fmla="*/ 20 h 188"/>
                  <a:gd name="T84" fmla="*/ 107 w 166"/>
                  <a:gd name="T85" fmla="*/ 12 h 188"/>
                  <a:gd name="T86" fmla="*/ 121 w 166"/>
                  <a:gd name="T87" fmla="*/ 6 h 188"/>
                  <a:gd name="T88" fmla="*/ 135 w 166"/>
                  <a:gd name="T89" fmla="*/ 4 h 188"/>
                  <a:gd name="T90" fmla="*/ 134 w 166"/>
                  <a:gd name="T91" fmla="*/ 16 h 188"/>
                  <a:gd name="T92" fmla="*/ 137 w 166"/>
                  <a:gd name="T93" fmla="*/ 7 h 188"/>
                  <a:gd name="T94" fmla="*/ 144 w 166"/>
                  <a:gd name="T95" fmla="*/ 3 h 188"/>
                  <a:gd name="T96" fmla="*/ 156 w 166"/>
                  <a:gd name="T97" fmla="*/ 11 h 188"/>
                  <a:gd name="T98" fmla="*/ 137 w 166"/>
                  <a:gd name="T99" fmla="*/ 27 h 188"/>
                  <a:gd name="T100" fmla="*/ 115 w 166"/>
                  <a:gd name="T101" fmla="*/ 42 h 188"/>
                  <a:gd name="T102" fmla="*/ 135 w 166"/>
                  <a:gd name="T103" fmla="*/ 64 h 188"/>
                  <a:gd name="T104" fmla="*/ 161 w 166"/>
                  <a:gd name="T105" fmla="*/ 76 h 188"/>
                  <a:gd name="T106" fmla="*/ 157 w 166"/>
                  <a:gd name="T107" fmla="*/ 86 h 188"/>
                  <a:gd name="T108" fmla="*/ 158 w 166"/>
                  <a:gd name="T109" fmla="*/ 112 h 188"/>
                  <a:gd name="T110" fmla="*/ 157 w 166"/>
                  <a:gd name="T111" fmla="*/ 129 h 188"/>
                  <a:gd name="T112" fmla="*/ 146 w 166"/>
                  <a:gd name="T113" fmla="*/ 151 h 188"/>
                  <a:gd name="T114" fmla="*/ 134 w 166"/>
                  <a:gd name="T115" fmla="*/ 165 h 188"/>
                  <a:gd name="T116" fmla="*/ 132 w 166"/>
                  <a:gd name="T117" fmla="*/ 17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6" h="188">
                    <a:moveTo>
                      <a:pt x="132" y="174"/>
                    </a:moveTo>
                    <a:cubicBezTo>
                      <a:pt x="128" y="174"/>
                      <a:pt x="128" y="174"/>
                      <a:pt x="128" y="174"/>
                    </a:cubicBezTo>
                    <a:cubicBezTo>
                      <a:pt x="128" y="174"/>
                      <a:pt x="126" y="171"/>
                      <a:pt x="125" y="171"/>
                    </a:cubicBezTo>
                    <a:cubicBezTo>
                      <a:pt x="124" y="171"/>
                      <a:pt x="122" y="170"/>
                      <a:pt x="122" y="170"/>
                    </a:cubicBezTo>
                    <a:cubicBezTo>
                      <a:pt x="121" y="172"/>
                      <a:pt x="121" y="172"/>
                      <a:pt x="121" y="172"/>
                    </a:cubicBezTo>
                    <a:cubicBezTo>
                      <a:pt x="121" y="172"/>
                      <a:pt x="120" y="173"/>
                      <a:pt x="119" y="173"/>
                    </a:cubicBezTo>
                    <a:cubicBezTo>
                      <a:pt x="119" y="173"/>
                      <a:pt x="118" y="172"/>
                      <a:pt x="118" y="172"/>
                    </a:cubicBezTo>
                    <a:cubicBezTo>
                      <a:pt x="118" y="170"/>
                      <a:pt x="118" y="170"/>
                      <a:pt x="118" y="170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115" y="170"/>
                      <a:pt x="115" y="173"/>
                      <a:pt x="114" y="173"/>
                    </a:cubicBezTo>
                    <a:cubicBezTo>
                      <a:pt x="113" y="172"/>
                      <a:pt x="112" y="172"/>
                      <a:pt x="110" y="172"/>
                    </a:cubicBezTo>
                    <a:cubicBezTo>
                      <a:pt x="108" y="171"/>
                      <a:pt x="104" y="172"/>
                      <a:pt x="104" y="172"/>
                    </a:cubicBezTo>
                    <a:cubicBezTo>
                      <a:pt x="102" y="171"/>
                      <a:pt x="102" y="171"/>
                      <a:pt x="102" y="171"/>
                    </a:cubicBezTo>
                    <a:cubicBezTo>
                      <a:pt x="99" y="171"/>
                      <a:pt x="99" y="171"/>
                      <a:pt x="99" y="171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4" y="173"/>
                      <a:pt x="94" y="173"/>
                      <a:pt x="94" y="173"/>
                    </a:cubicBezTo>
                    <a:cubicBezTo>
                      <a:pt x="95" y="174"/>
                      <a:pt x="95" y="174"/>
                      <a:pt x="95" y="174"/>
                    </a:cubicBezTo>
                    <a:cubicBezTo>
                      <a:pt x="92" y="176"/>
                      <a:pt x="92" y="176"/>
                      <a:pt x="92" y="176"/>
                    </a:cubicBezTo>
                    <a:cubicBezTo>
                      <a:pt x="88" y="175"/>
                      <a:pt x="88" y="175"/>
                      <a:pt x="88" y="175"/>
                    </a:cubicBezTo>
                    <a:cubicBezTo>
                      <a:pt x="86" y="177"/>
                      <a:pt x="86" y="177"/>
                      <a:pt x="86" y="177"/>
                    </a:cubicBezTo>
                    <a:cubicBezTo>
                      <a:pt x="85" y="175"/>
                      <a:pt x="85" y="175"/>
                      <a:pt x="85" y="175"/>
                    </a:cubicBezTo>
                    <a:cubicBezTo>
                      <a:pt x="79" y="179"/>
                      <a:pt x="79" y="179"/>
                      <a:pt x="79" y="179"/>
                    </a:cubicBezTo>
                    <a:cubicBezTo>
                      <a:pt x="80" y="181"/>
                      <a:pt x="80" y="181"/>
                      <a:pt x="80" y="181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2" y="181"/>
                      <a:pt x="72" y="181"/>
                      <a:pt x="72" y="181"/>
                    </a:cubicBezTo>
                    <a:cubicBezTo>
                      <a:pt x="72" y="181"/>
                      <a:pt x="70" y="180"/>
                      <a:pt x="70" y="179"/>
                    </a:cubicBezTo>
                    <a:cubicBezTo>
                      <a:pt x="71" y="178"/>
                      <a:pt x="71" y="177"/>
                      <a:pt x="71" y="177"/>
                    </a:cubicBezTo>
                    <a:cubicBezTo>
                      <a:pt x="71" y="177"/>
                      <a:pt x="69" y="176"/>
                      <a:pt x="69" y="177"/>
                    </a:cubicBezTo>
                    <a:cubicBezTo>
                      <a:pt x="69" y="179"/>
                      <a:pt x="68" y="181"/>
                      <a:pt x="68" y="181"/>
                    </a:cubicBezTo>
                    <a:cubicBezTo>
                      <a:pt x="65" y="183"/>
                      <a:pt x="65" y="183"/>
                      <a:pt x="65" y="183"/>
                    </a:cubicBezTo>
                    <a:cubicBezTo>
                      <a:pt x="61" y="184"/>
                      <a:pt x="61" y="184"/>
                      <a:pt x="61" y="184"/>
                    </a:cubicBez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6"/>
                      <a:pt x="60" y="186"/>
                      <a:pt x="60" y="186"/>
                    </a:cubicBezTo>
                    <a:cubicBezTo>
                      <a:pt x="55" y="186"/>
                      <a:pt x="55" y="186"/>
                      <a:pt x="55" y="186"/>
                    </a:cubicBezTo>
                    <a:cubicBezTo>
                      <a:pt x="52" y="186"/>
                      <a:pt x="52" y="186"/>
                      <a:pt x="52" y="186"/>
                    </a:cubicBezTo>
                    <a:cubicBezTo>
                      <a:pt x="50" y="188"/>
                      <a:pt x="50" y="188"/>
                      <a:pt x="50" y="188"/>
                    </a:cubicBezTo>
                    <a:cubicBezTo>
                      <a:pt x="47" y="187"/>
                      <a:pt x="47" y="187"/>
                      <a:pt x="47" y="187"/>
                    </a:cubicBezTo>
                    <a:cubicBezTo>
                      <a:pt x="42" y="188"/>
                      <a:pt x="42" y="188"/>
                      <a:pt x="42" y="188"/>
                    </a:cubicBezTo>
                    <a:cubicBezTo>
                      <a:pt x="41" y="186"/>
                      <a:pt x="41" y="186"/>
                      <a:pt x="41" y="186"/>
                    </a:cubicBezTo>
                    <a:cubicBezTo>
                      <a:pt x="34" y="186"/>
                      <a:pt x="34" y="186"/>
                      <a:pt x="34" y="186"/>
                    </a:cubicBezTo>
                    <a:cubicBezTo>
                      <a:pt x="31" y="187"/>
                      <a:pt x="31" y="187"/>
                      <a:pt x="31" y="187"/>
                    </a:cubicBezTo>
                    <a:cubicBezTo>
                      <a:pt x="30" y="185"/>
                      <a:pt x="30" y="185"/>
                      <a:pt x="30" y="185"/>
                    </a:cubicBezTo>
                    <a:cubicBezTo>
                      <a:pt x="29" y="185"/>
                      <a:pt x="29" y="185"/>
                      <a:pt x="29" y="185"/>
                    </a:cubicBezTo>
                    <a:cubicBezTo>
                      <a:pt x="29" y="185"/>
                      <a:pt x="27" y="185"/>
                      <a:pt x="26" y="185"/>
                    </a:cubicBezTo>
                    <a:cubicBezTo>
                      <a:pt x="25" y="185"/>
                      <a:pt x="19" y="183"/>
                      <a:pt x="19" y="183"/>
                    </a:cubicBezTo>
                    <a:cubicBezTo>
                      <a:pt x="17" y="185"/>
                      <a:pt x="17" y="185"/>
                      <a:pt x="17" y="185"/>
                    </a:cubicBezTo>
                    <a:cubicBezTo>
                      <a:pt x="17" y="185"/>
                      <a:pt x="14" y="185"/>
                      <a:pt x="14" y="184"/>
                    </a:cubicBezTo>
                    <a:cubicBezTo>
                      <a:pt x="14" y="184"/>
                      <a:pt x="14" y="183"/>
                      <a:pt x="15" y="182"/>
                    </a:cubicBezTo>
                    <a:cubicBezTo>
                      <a:pt x="16" y="182"/>
                      <a:pt x="17" y="182"/>
                      <a:pt x="19" y="181"/>
                    </a:cubicBezTo>
                    <a:cubicBezTo>
                      <a:pt x="21" y="181"/>
                      <a:pt x="22" y="181"/>
                      <a:pt x="22" y="181"/>
                    </a:cubicBezTo>
                    <a:cubicBezTo>
                      <a:pt x="23" y="180"/>
                      <a:pt x="23" y="180"/>
                      <a:pt x="23" y="180"/>
                    </a:cubicBezTo>
                    <a:cubicBezTo>
                      <a:pt x="23" y="179"/>
                      <a:pt x="24" y="178"/>
                      <a:pt x="22" y="179"/>
                    </a:cubicBezTo>
                    <a:cubicBezTo>
                      <a:pt x="21" y="179"/>
                      <a:pt x="21" y="179"/>
                      <a:pt x="21" y="179"/>
                    </a:cubicBezTo>
                    <a:cubicBezTo>
                      <a:pt x="20" y="180"/>
                      <a:pt x="19" y="180"/>
                      <a:pt x="18" y="180"/>
                    </a:cubicBezTo>
                    <a:cubicBezTo>
                      <a:pt x="18" y="180"/>
                      <a:pt x="16" y="180"/>
                      <a:pt x="16" y="180"/>
                    </a:cubicBezTo>
                    <a:cubicBezTo>
                      <a:pt x="16" y="180"/>
                      <a:pt x="15" y="179"/>
                      <a:pt x="16" y="179"/>
                    </a:cubicBezTo>
                    <a:cubicBezTo>
                      <a:pt x="17" y="178"/>
                      <a:pt x="17" y="178"/>
                      <a:pt x="18" y="178"/>
                    </a:cubicBezTo>
                    <a:cubicBezTo>
                      <a:pt x="20" y="178"/>
                      <a:pt x="21" y="177"/>
                      <a:pt x="23" y="177"/>
                    </a:cubicBezTo>
                    <a:cubicBezTo>
                      <a:pt x="25" y="177"/>
                      <a:pt x="26" y="177"/>
                      <a:pt x="26" y="177"/>
                    </a:cubicBezTo>
                    <a:cubicBezTo>
                      <a:pt x="27" y="176"/>
                      <a:pt x="28" y="176"/>
                      <a:pt x="28" y="175"/>
                    </a:cubicBezTo>
                    <a:cubicBezTo>
                      <a:pt x="28" y="174"/>
                      <a:pt x="27" y="173"/>
                      <a:pt x="27" y="173"/>
                    </a:cubicBezTo>
                    <a:cubicBezTo>
                      <a:pt x="27" y="173"/>
                      <a:pt x="26" y="173"/>
                      <a:pt x="25" y="174"/>
                    </a:cubicBezTo>
                    <a:cubicBezTo>
                      <a:pt x="24" y="174"/>
                      <a:pt x="23" y="175"/>
                      <a:pt x="22" y="175"/>
                    </a:cubicBezTo>
                    <a:cubicBezTo>
                      <a:pt x="22" y="175"/>
                      <a:pt x="22" y="175"/>
                      <a:pt x="21" y="175"/>
                    </a:cubicBezTo>
                    <a:cubicBezTo>
                      <a:pt x="20" y="175"/>
                      <a:pt x="18" y="174"/>
                      <a:pt x="18" y="174"/>
                    </a:cubicBezTo>
                    <a:cubicBezTo>
                      <a:pt x="17" y="174"/>
                      <a:pt x="16" y="174"/>
                      <a:pt x="15" y="174"/>
                    </a:cubicBezTo>
                    <a:cubicBezTo>
                      <a:pt x="14" y="174"/>
                      <a:pt x="15" y="174"/>
                      <a:pt x="13" y="174"/>
                    </a:cubicBezTo>
                    <a:cubicBezTo>
                      <a:pt x="11" y="175"/>
                      <a:pt x="12" y="175"/>
                      <a:pt x="9" y="175"/>
                    </a:cubicBezTo>
                    <a:cubicBezTo>
                      <a:pt x="7" y="175"/>
                      <a:pt x="4" y="174"/>
                      <a:pt x="4" y="174"/>
                    </a:cubicBezTo>
                    <a:cubicBezTo>
                      <a:pt x="4" y="174"/>
                      <a:pt x="2" y="175"/>
                      <a:pt x="3" y="174"/>
                    </a:cubicBezTo>
                    <a:cubicBezTo>
                      <a:pt x="5" y="173"/>
                      <a:pt x="7" y="173"/>
                      <a:pt x="8" y="172"/>
                    </a:cubicBezTo>
                    <a:cubicBezTo>
                      <a:pt x="9" y="172"/>
                      <a:pt x="10" y="172"/>
                      <a:pt x="9" y="171"/>
                    </a:cubicBezTo>
                    <a:cubicBezTo>
                      <a:pt x="9" y="171"/>
                      <a:pt x="9" y="171"/>
                      <a:pt x="9" y="171"/>
                    </a:cubicBezTo>
                    <a:cubicBezTo>
                      <a:pt x="10" y="171"/>
                      <a:pt x="12" y="170"/>
                      <a:pt x="12" y="170"/>
                    </a:cubicBezTo>
                    <a:cubicBezTo>
                      <a:pt x="14" y="169"/>
                      <a:pt x="14" y="169"/>
                      <a:pt x="14" y="169"/>
                    </a:cubicBezTo>
                    <a:cubicBezTo>
                      <a:pt x="14" y="169"/>
                      <a:pt x="14" y="168"/>
                      <a:pt x="16" y="168"/>
                    </a:cubicBezTo>
                    <a:cubicBezTo>
                      <a:pt x="18" y="168"/>
                      <a:pt x="18" y="168"/>
                      <a:pt x="18" y="167"/>
                    </a:cubicBezTo>
                    <a:cubicBezTo>
                      <a:pt x="19" y="167"/>
                      <a:pt x="18" y="167"/>
                      <a:pt x="19" y="167"/>
                    </a:cubicBezTo>
                    <a:cubicBezTo>
                      <a:pt x="21" y="167"/>
                      <a:pt x="21" y="166"/>
                      <a:pt x="22" y="166"/>
                    </a:cubicBezTo>
                    <a:cubicBezTo>
                      <a:pt x="24" y="166"/>
                      <a:pt x="25" y="165"/>
                      <a:pt x="24" y="165"/>
                    </a:cubicBezTo>
                    <a:cubicBezTo>
                      <a:pt x="23" y="165"/>
                      <a:pt x="23" y="165"/>
                      <a:pt x="21" y="165"/>
                    </a:cubicBezTo>
                    <a:cubicBezTo>
                      <a:pt x="20" y="166"/>
                      <a:pt x="19" y="165"/>
                      <a:pt x="19" y="166"/>
                    </a:cubicBezTo>
                    <a:cubicBezTo>
                      <a:pt x="18" y="166"/>
                      <a:pt x="16" y="166"/>
                      <a:pt x="16" y="166"/>
                    </a:cubicBezTo>
                    <a:cubicBezTo>
                      <a:pt x="15" y="165"/>
                      <a:pt x="15" y="165"/>
                      <a:pt x="14" y="166"/>
                    </a:cubicBezTo>
                    <a:cubicBezTo>
                      <a:pt x="13" y="166"/>
                      <a:pt x="14" y="167"/>
                      <a:pt x="12" y="167"/>
                    </a:cubicBezTo>
                    <a:cubicBezTo>
                      <a:pt x="11" y="167"/>
                      <a:pt x="10" y="166"/>
                      <a:pt x="10" y="166"/>
                    </a:cubicBezTo>
                    <a:cubicBezTo>
                      <a:pt x="10" y="166"/>
                      <a:pt x="7" y="166"/>
                      <a:pt x="7" y="165"/>
                    </a:cubicBezTo>
                    <a:cubicBezTo>
                      <a:pt x="7" y="165"/>
                      <a:pt x="7" y="163"/>
                      <a:pt x="7" y="163"/>
                    </a:cubicBezTo>
                    <a:cubicBezTo>
                      <a:pt x="7" y="162"/>
                      <a:pt x="8" y="162"/>
                      <a:pt x="8" y="162"/>
                    </a:cubicBezTo>
                    <a:cubicBezTo>
                      <a:pt x="7" y="161"/>
                      <a:pt x="7" y="161"/>
                      <a:pt x="7" y="161"/>
                    </a:cubicBezTo>
                    <a:cubicBezTo>
                      <a:pt x="7" y="161"/>
                      <a:pt x="7" y="161"/>
                      <a:pt x="6" y="161"/>
                    </a:cubicBezTo>
                    <a:cubicBezTo>
                      <a:pt x="6" y="161"/>
                      <a:pt x="4" y="162"/>
                      <a:pt x="4" y="162"/>
                    </a:cubicBezTo>
                    <a:cubicBezTo>
                      <a:pt x="4" y="162"/>
                      <a:pt x="4" y="162"/>
                      <a:pt x="3" y="162"/>
                    </a:cubicBezTo>
                    <a:cubicBezTo>
                      <a:pt x="3" y="162"/>
                      <a:pt x="2" y="162"/>
                      <a:pt x="2" y="162"/>
                    </a:cubicBezTo>
                    <a:cubicBezTo>
                      <a:pt x="2" y="162"/>
                      <a:pt x="2" y="161"/>
                      <a:pt x="2" y="160"/>
                    </a:cubicBezTo>
                    <a:cubicBezTo>
                      <a:pt x="2" y="160"/>
                      <a:pt x="2" y="159"/>
                      <a:pt x="2" y="159"/>
                    </a:cubicBezTo>
                    <a:cubicBezTo>
                      <a:pt x="2" y="159"/>
                      <a:pt x="2" y="159"/>
                      <a:pt x="2" y="159"/>
                    </a:cubicBezTo>
                    <a:cubicBezTo>
                      <a:pt x="2" y="158"/>
                      <a:pt x="0" y="158"/>
                      <a:pt x="2" y="157"/>
                    </a:cubicBezTo>
                    <a:cubicBezTo>
                      <a:pt x="4" y="157"/>
                      <a:pt x="4" y="157"/>
                      <a:pt x="5" y="157"/>
                    </a:cubicBezTo>
                    <a:cubicBezTo>
                      <a:pt x="5" y="157"/>
                      <a:pt x="6" y="157"/>
                      <a:pt x="6" y="157"/>
                    </a:cubicBezTo>
                    <a:cubicBezTo>
                      <a:pt x="6" y="157"/>
                      <a:pt x="7" y="156"/>
                      <a:pt x="7" y="156"/>
                    </a:cubicBezTo>
                    <a:cubicBezTo>
                      <a:pt x="6" y="155"/>
                      <a:pt x="6" y="155"/>
                      <a:pt x="6" y="155"/>
                    </a:cubicBezTo>
                    <a:cubicBezTo>
                      <a:pt x="6" y="154"/>
                      <a:pt x="6" y="154"/>
                      <a:pt x="7" y="154"/>
                    </a:cubicBezTo>
                    <a:cubicBezTo>
                      <a:pt x="8" y="154"/>
                      <a:pt x="8" y="153"/>
                      <a:pt x="9" y="153"/>
                    </a:cubicBezTo>
                    <a:cubicBezTo>
                      <a:pt x="9" y="153"/>
                      <a:pt x="10" y="153"/>
                      <a:pt x="11" y="153"/>
                    </a:cubicBezTo>
                    <a:cubicBezTo>
                      <a:pt x="11" y="153"/>
                      <a:pt x="11" y="152"/>
                      <a:pt x="13" y="152"/>
                    </a:cubicBezTo>
                    <a:cubicBezTo>
                      <a:pt x="14" y="152"/>
                      <a:pt x="15" y="152"/>
                      <a:pt x="16" y="152"/>
                    </a:cubicBezTo>
                    <a:cubicBezTo>
                      <a:pt x="16" y="152"/>
                      <a:pt x="18" y="152"/>
                      <a:pt x="18" y="152"/>
                    </a:cubicBezTo>
                    <a:cubicBezTo>
                      <a:pt x="18" y="152"/>
                      <a:pt x="20" y="151"/>
                      <a:pt x="20" y="151"/>
                    </a:cubicBezTo>
                    <a:cubicBezTo>
                      <a:pt x="21" y="150"/>
                      <a:pt x="21" y="150"/>
                      <a:pt x="21" y="150"/>
                    </a:cubicBezTo>
                    <a:cubicBezTo>
                      <a:pt x="21" y="150"/>
                      <a:pt x="21" y="150"/>
                      <a:pt x="22" y="150"/>
                    </a:cubicBezTo>
                    <a:cubicBezTo>
                      <a:pt x="23" y="150"/>
                      <a:pt x="23" y="150"/>
                      <a:pt x="24" y="150"/>
                    </a:cubicBezTo>
                    <a:cubicBezTo>
                      <a:pt x="24" y="150"/>
                      <a:pt x="25" y="150"/>
                      <a:pt x="25" y="150"/>
                    </a:cubicBezTo>
                    <a:cubicBezTo>
                      <a:pt x="25" y="149"/>
                      <a:pt x="25" y="149"/>
                      <a:pt x="25" y="148"/>
                    </a:cubicBezTo>
                    <a:cubicBezTo>
                      <a:pt x="24" y="148"/>
                      <a:pt x="24" y="148"/>
                      <a:pt x="23" y="148"/>
                    </a:cubicBezTo>
                    <a:cubicBezTo>
                      <a:pt x="22" y="149"/>
                      <a:pt x="21" y="149"/>
                      <a:pt x="21" y="148"/>
                    </a:cubicBezTo>
                    <a:cubicBezTo>
                      <a:pt x="21" y="148"/>
                      <a:pt x="21" y="148"/>
                      <a:pt x="20" y="148"/>
                    </a:cubicBezTo>
                    <a:cubicBezTo>
                      <a:pt x="19" y="148"/>
                      <a:pt x="18" y="148"/>
                      <a:pt x="18" y="148"/>
                    </a:cubicBezTo>
                    <a:cubicBezTo>
                      <a:pt x="18" y="148"/>
                      <a:pt x="17" y="148"/>
                      <a:pt x="16" y="148"/>
                    </a:cubicBezTo>
                    <a:cubicBezTo>
                      <a:pt x="14" y="147"/>
                      <a:pt x="14" y="147"/>
                      <a:pt x="13" y="147"/>
                    </a:cubicBezTo>
                    <a:cubicBezTo>
                      <a:pt x="12" y="147"/>
                      <a:pt x="11" y="147"/>
                      <a:pt x="11" y="147"/>
                    </a:cubicBezTo>
                    <a:cubicBezTo>
                      <a:pt x="11" y="147"/>
                      <a:pt x="13" y="147"/>
                      <a:pt x="10" y="146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5" y="145"/>
                      <a:pt x="5" y="146"/>
                      <a:pt x="4" y="145"/>
                    </a:cubicBezTo>
                    <a:cubicBezTo>
                      <a:pt x="4" y="145"/>
                      <a:pt x="3" y="144"/>
                      <a:pt x="3" y="144"/>
                    </a:cubicBezTo>
                    <a:cubicBezTo>
                      <a:pt x="3" y="143"/>
                      <a:pt x="3" y="143"/>
                      <a:pt x="4" y="142"/>
                    </a:cubicBezTo>
                    <a:cubicBezTo>
                      <a:pt x="4" y="142"/>
                      <a:pt x="6" y="141"/>
                      <a:pt x="6" y="141"/>
                    </a:cubicBezTo>
                    <a:cubicBezTo>
                      <a:pt x="6" y="142"/>
                      <a:pt x="6" y="142"/>
                      <a:pt x="6" y="142"/>
                    </a:cubicBezTo>
                    <a:cubicBezTo>
                      <a:pt x="6" y="142"/>
                      <a:pt x="6" y="143"/>
                      <a:pt x="7" y="142"/>
                    </a:cubicBezTo>
                    <a:cubicBezTo>
                      <a:pt x="7" y="142"/>
                      <a:pt x="8" y="140"/>
                      <a:pt x="8" y="140"/>
                    </a:cubicBezTo>
                    <a:cubicBezTo>
                      <a:pt x="8" y="140"/>
                      <a:pt x="7" y="140"/>
                      <a:pt x="8" y="139"/>
                    </a:cubicBezTo>
                    <a:cubicBezTo>
                      <a:pt x="9" y="139"/>
                      <a:pt x="9" y="139"/>
                      <a:pt x="10" y="139"/>
                    </a:cubicBezTo>
                    <a:cubicBezTo>
                      <a:pt x="10" y="139"/>
                      <a:pt x="12" y="139"/>
                      <a:pt x="13" y="139"/>
                    </a:cubicBezTo>
                    <a:cubicBezTo>
                      <a:pt x="13" y="138"/>
                      <a:pt x="15" y="138"/>
                      <a:pt x="15" y="138"/>
                    </a:cubicBezTo>
                    <a:cubicBezTo>
                      <a:pt x="15" y="138"/>
                      <a:pt x="16" y="139"/>
                      <a:pt x="15" y="140"/>
                    </a:cubicBezTo>
                    <a:cubicBezTo>
                      <a:pt x="15" y="140"/>
                      <a:pt x="14" y="140"/>
                      <a:pt x="15" y="141"/>
                    </a:cubicBezTo>
                    <a:cubicBezTo>
                      <a:pt x="16" y="141"/>
                      <a:pt x="17" y="141"/>
                      <a:pt x="17" y="141"/>
                    </a:cubicBezTo>
                    <a:cubicBezTo>
                      <a:pt x="17" y="141"/>
                      <a:pt x="18" y="140"/>
                      <a:pt x="18" y="140"/>
                    </a:cubicBezTo>
                    <a:cubicBezTo>
                      <a:pt x="19" y="140"/>
                      <a:pt x="18" y="139"/>
                      <a:pt x="19" y="139"/>
                    </a:cubicBezTo>
                    <a:cubicBezTo>
                      <a:pt x="20" y="140"/>
                      <a:pt x="20" y="141"/>
                      <a:pt x="20" y="141"/>
                    </a:cubicBezTo>
                    <a:cubicBezTo>
                      <a:pt x="20" y="141"/>
                      <a:pt x="20" y="141"/>
                      <a:pt x="20" y="142"/>
                    </a:cubicBezTo>
                    <a:cubicBezTo>
                      <a:pt x="21" y="142"/>
                      <a:pt x="22" y="142"/>
                      <a:pt x="22" y="143"/>
                    </a:cubicBezTo>
                    <a:cubicBezTo>
                      <a:pt x="22" y="143"/>
                      <a:pt x="21" y="143"/>
                      <a:pt x="23" y="144"/>
                    </a:cubicBezTo>
                    <a:cubicBezTo>
                      <a:pt x="24" y="144"/>
                      <a:pt x="25" y="144"/>
                      <a:pt x="25" y="144"/>
                    </a:cubicBezTo>
                    <a:cubicBezTo>
                      <a:pt x="25" y="144"/>
                      <a:pt x="26" y="144"/>
                      <a:pt x="26" y="143"/>
                    </a:cubicBezTo>
                    <a:cubicBezTo>
                      <a:pt x="25" y="142"/>
                      <a:pt x="25" y="141"/>
                      <a:pt x="25" y="141"/>
                    </a:cubicBezTo>
                    <a:cubicBezTo>
                      <a:pt x="25" y="141"/>
                      <a:pt x="26" y="140"/>
                      <a:pt x="26" y="140"/>
                    </a:cubicBezTo>
                    <a:cubicBezTo>
                      <a:pt x="26" y="139"/>
                      <a:pt x="26" y="137"/>
                      <a:pt x="26" y="137"/>
                    </a:cubicBezTo>
                    <a:cubicBezTo>
                      <a:pt x="26" y="137"/>
                      <a:pt x="27" y="136"/>
                      <a:pt x="26" y="136"/>
                    </a:cubicBezTo>
                    <a:cubicBezTo>
                      <a:pt x="25" y="136"/>
                      <a:pt x="25" y="135"/>
                      <a:pt x="25" y="135"/>
                    </a:cubicBezTo>
                    <a:cubicBezTo>
                      <a:pt x="24" y="135"/>
                      <a:pt x="24" y="134"/>
                      <a:pt x="24" y="134"/>
                    </a:cubicBezTo>
                    <a:cubicBezTo>
                      <a:pt x="27" y="134"/>
                      <a:pt x="27" y="134"/>
                      <a:pt x="27" y="134"/>
                    </a:cubicBezTo>
                    <a:cubicBezTo>
                      <a:pt x="29" y="134"/>
                      <a:pt x="29" y="134"/>
                      <a:pt x="29" y="134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2" y="134"/>
                      <a:pt x="32" y="133"/>
                    </a:cubicBezTo>
                    <a:cubicBezTo>
                      <a:pt x="32" y="133"/>
                      <a:pt x="33" y="132"/>
                      <a:pt x="33" y="132"/>
                    </a:cubicBezTo>
                    <a:cubicBezTo>
                      <a:pt x="35" y="132"/>
                      <a:pt x="35" y="132"/>
                      <a:pt x="35" y="132"/>
                    </a:cubicBezTo>
                    <a:cubicBezTo>
                      <a:pt x="35" y="132"/>
                      <a:pt x="34" y="131"/>
                      <a:pt x="34" y="131"/>
                    </a:cubicBezTo>
                    <a:cubicBezTo>
                      <a:pt x="35" y="131"/>
                      <a:pt x="35" y="129"/>
                      <a:pt x="35" y="129"/>
                    </a:cubicBezTo>
                    <a:cubicBezTo>
                      <a:pt x="35" y="129"/>
                      <a:pt x="36" y="128"/>
                      <a:pt x="37" y="129"/>
                    </a:cubicBezTo>
                    <a:cubicBezTo>
                      <a:pt x="37" y="129"/>
                      <a:pt x="39" y="129"/>
                      <a:pt x="40" y="130"/>
                    </a:cubicBezTo>
                    <a:cubicBezTo>
                      <a:pt x="40" y="130"/>
                      <a:pt x="41" y="130"/>
                      <a:pt x="41" y="130"/>
                    </a:cubicBezTo>
                    <a:cubicBezTo>
                      <a:pt x="43" y="130"/>
                      <a:pt x="43" y="130"/>
                      <a:pt x="43" y="130"/>
                    </a:cubicBezTo>
                    <a:cubicBezTo>
                      <a:pt x="43" y="130"/>
                      <a:pt x="45" y="131"/>
                      <a:pt x="45" y="131"/>
                    </a:cubicBezTo>
                    <a:cubicBezTo>
                      <a:pt x="45" y="131"/>
                      <a:pt x="47" y="132"/>
                      <a:pt x="48" y="132"/>
                    </a:cubicBezTo>
                    <a:cubicBezTo>
                      <a:pt x="48" y="132"/>
                      <a:pt x="49" y="131"/>
                      <a:pt x="49" y="131"/>
                    </a:cubicBezTo>
                    <a:cubicBezTo>
                      <a:pt x="49" y="131"/>
                      <a:pt x="49" y="130"/>
                      <a:pt x="50" y="131"/>
                    </a:cubicBezTo>
                    <a:cubicBezTo>
                      <a:pt x="51" y="131"/>
                      <a:pt x="52" y="131"/>
                      <a:pt x="53" y="131"/>
                    </a:cubicBezTo>
                    <a:cubicBezTo>
                      <a:pt x="53" y="130"/>
                      <a:pt x="53" y="130"/>
                      <a:pt x="54" y="130"/>
                    </a:cubicBezTo>
                    <a:cubicBezTo>
                      <a:pt x="55" y="131"/>
                      <a:pt x="56" y="131"/>
                      <a:pt x="56" y="131"/>
                    </a:cubicBezTo>
                    <a:cubicBezTo>
                      <a:pt x="57" y="131"/>
                      <a:pt x="59" y="130"/>
                      <a:pt x="59" y="130"/>
                    </a:cubicBezTo>
                    <a:cubicBezTo>
                      <a:pt x="59" y="130"/>
                      <a:pt x="58" y="129"/>
                      <a:pt x="59" y="130"/>
                    </a:cubicBezTo>
                    <a:cubicBezTo>
                      <a:pt x="60" y="130"/>
                      <a:pt x="61" y="129"/>
                      <a:pt x="61" y="129"/>
                    </a:cubicBezTo>
                    <a:cubicBezTo>
                      <a:pt x="59" y="128"/>
                      <a:pt x="59" y="128"/>
                      <a:pt x="59" y="128"/>
                    </a:cubicBezTo>
                    <a:cubicBezTo>
                      <a:pt x="59" y="128"/>
                      <a:pt x="60" y="126"/>
                      <a:pt x="60" y="126"/>
                    </a:cubicBezTo>
                    <a:cubicBezTo>
                      <a:pt x="60" y="126"/>
                      <a:pt x="59" y="125"/>
                      <a:pt x="59" y="125"/>
                    </a:cubicBezTo>
                    <a:cubicBezTo>
                      <a:pt x="59" y="125"/>
                      <a:pt x="58" y="125"/>
                      <a:pt x="58" y="126"/>
                    </a:cubicBezTo>
                    <a:cubicBezTo>
                      <a:pt x="58" y="127"/>
                      <a:pt x="57" y="128"/>
                      <a:pt x="56" y="128"/>
                    </a:cubicBezTo>
                    <a:cubicBezTo>
                      <a:pt x="56" y="128"/>
                      <a:pt x="55" y="129"/>
                      <a:pt x="54" y="129"/>
                    </a:cubicBezTo>
                    <a:cubicBezTo>
                      <a:pt x="54" y="129"/>
                      <a:pt x="53" y="130"/>
                      <a:pt x="53" y="130"/>
                    </a:cubicBezTo>
                    <a:cubicBezTo>
                      <a:pt x="53" y="130"/>
                      <a:pt x="53" y="131"/>
                      <a:pt x="51" y="130"/>
                    </a:cubicBezTo>
                    <a:cubicBezTo>
                      <a:pt x="50" y="129"/>
                      <a:pt x="49" y="129"/>
                      <a:pt x="49" y="129"/>
                    </a:cubicBezTo>
                    <a:cubicBezTo>
                      <a:pt x="49" y="129"/>
                      <a:pt x="49" y="128"/>
                      <a:pt x="48" y="129"/>
                    </a:cubicBezTo>
                    <a:cubicBezTo>
                      <a:pt x="46" y="129"/>
                      <a:pt x="47" y="130"/>
                      <a:pt x="46" y="129"/>
                    </a:cubicBezTo>
                    <a:cubicBezTo>
                      <a:pt x="45" y="129"/>
                      <a:pt x="42" y="129"/>
                      <a:pt x="42" y="128"/>
                    </a:cubicBezTo>
                    <a:cubicBezTo>
                      <a:pt x="42" y="128"/>
                      <a:pt x="41" y="127"/>
                      <a:pt x="41" y="127"/>
                    </a:cubicBezTo>
                    <a:cubicBezTo>
                      <a:pt x="41" y="127"/>
                      <a:pt x="41" y="125"/>
                      <a:pt x="41" y="125"/>
                    </a:cubicBezTo>
                    <a:cubicBezTo>
                      <a:pt x="40" y="126"/>
                      <a:pt x="39" y="127"/>
                      <a:pt x="38" y="127"/>
                    </a:cubicBezTo>
                    <a:cubicBezTo>
                      <a:pt x="38" y="127"/>
                      <a:pt x="36" y="127"/>
                      <a:pt x="35" y="127"/>
                    </a:cubicBezTo>
                    <a:cubicBezTo>
                      <a:pt x="35" y="127"/>
                      <a:pt x="35" y="127"/>
                      <a:pt x="34" y="127"/>
                    </a:cubicBezTo>
                    <a:cubicBezTo>
                      <a:pt x="33" y="127"/>
                      <a:pt x="32" y="128"/>
                      <a:pt x="31" y="128"/>
                    </a:cubicBezTo>
                    <a:cubicBezTo>
                      <a:pt x="30" y="128"/>
                      <a:pt x="30" y="127"/>
                      <a:pt x="29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5"/>
                      <a:pt x="30" y="125"/>
                    </a:cubicBezTo>
                    <a:cubicBezTo>
                      <a:pt x="31" y="124"/>
                      <a:pt x="30" y="124"/>
                      <a:pt x="32" y="124"/>
                    </a:cubicBezTo>
                    <a:cubicBezTo>
                      <a:pt x="34" y="124"/>
                      <a:pt x="35" y="124"/>
                      <a:pt x="36" y="123"/>
                    </a:cubicBezTo>
                    <a:cubicBezTo>
                      <a:pt x="37" y="122"/>
                      <a:pt x="37" y="121"/>
                      <a:pt x="38" y="121"/>
                    </a:cubicBezTo>
                    <a:cubicBezTo>
                      <a:pt x="39" y="120"/>
                      <a:pt x="39" y="119"/>
                      <a:pt x="40" y="120"/>
                    </a:cubicBezTo>
                    <a:cubicBezTo>
                      <a:pt x="42" y="120"/>
                      <a:pt x="44" y="120"/>
                      <a:pt x="44" y="120"/>
                    </a:cubicBezTo>
                    <a:cubicBezTo>
                      <a:pt x="44" y="120"/>
                      <a:pt x="44" y="119"/>
                      <a:pt x="44" y="118"/>
                    </a:cubicBezTo>
                    <a:cubicBezTo>
                      <a:pt x="44" y="118"/>
                      <a:pt x="44" y="118"/>
                      <a:pt x="44" y="117"/>
                    </a:cubicBezTo>
                    <a:cubicBezTo>
                      <a:pt x="45" y="117"/>
                      <a:pt x="45" y="116"/>
                      <a:pt x="45" y="116"/>
                    </a:cubicBezTo>
                    <a:cubicBezTo>
                      <a:pt x="46" y="116"/>
                      <a:pt x="46" y="115"/>
                      <a:pt x="47" y="115"/>
                    </a:cubicBezTo>
                    <a:cubicBezTo>
                      <a:pt x="47" y="114"/>
                      <a:pt x="48" y="114"/>
                      <a:pt x="48" y="113"/>
                    </a:cubicBezTo>
                    <a:cubicBezTo>
                      <a:pt x="49" y="113"/>
                      <a:pt x="49" y="112"/>
                      <a:pt x="49" y="112"/>
                    </a:cubicBezTo>
                    <a:cubicBezTo>
                      <a:pt x="49" y="112"/>
                      <a:pt x="46" y="111"/>
                      <a:pt x="46" y="111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51" y="107"/>
                      <a:pt x="51" y="107"/>
                      <a:pt x="51" y="107"/>
                    </a:cubicBezTo>
                    <a:cubicBezTo>
                      <a:pt x="51" y="107"/>
                      <a:pt x="52" y="105"/>
                      <a:pt x="52" y="105"/>
                    </a:cubicBezTo>
                    <a:cubicBezTo>
                      <a:pt x="53" y="105"/>
                      <a:pt x="54" y="104"/>
                      <a:pt x="54" y="104"/>
                    </a:cubicBezTo>
                    <a:cubicBezTo>
                      <a:pt x="55" y="102"/>
                      <a:pt x="55" y="102"/>
                      <a:pt x="55" y="102"/>
                    </a:cubicBezTo>
                    <a:cubicBezTo>
                      <a:pt x="55" y="102"/>
                      <a:pt x="55" y="101"/>
                      <a:pt x="56" y="102"/>
                    </a:cubicBezTo>
                    <a:cubicBezTo>
                      <a:pt x="57" y="102"/>
                      <a:pt x="57" y="103"/>
                      <a:pt x="58" y="103"/>
                    </a:cubicBezTo>
                    <a:cubicBezTo>
                      <a:pt x="59" y="104"/>
                      <a:pt x="62" y="104"/>
                      <a:pt x="62" y="104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65" y="102"/>
                      <a:pt x="65" y="102"/>
                      <a:pt x="65" y="102"/>
                    </a:cubicBezTo>
                    <a:cubicBezTo>
                      <a:pt x="65" y="104"/>
                      <a:pt x="65" y="104"/>
                      <a:pt x="65" y="104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6" y="101"/>
                      <a:pt x="66" y="101"/>
                      <a:pt x="66" y="101"/>
                    </a:cubicBezTo>
                    <a:cubicBezTo>
                      <a:pt x="66" y="101"/>
                      <a:pt x="68" y="101"/>
                      <a:pt x="68" y="101"/>
                    </a:cubicBezTo>
                    <a:cubicBezTo>
                      <a:pt x="67" y="101"/>
                      <a:pt x="65" y="99"/>
                      <a:pt x="65" y="99"/>
                    </a:cubicBezTo>
                    <a:cubicBezTo>
                      <a:pt x="66" y="97"/>
                      <a:pt x="66" y="97"/>
                      <a:pt x="66" y="97"/>
                    </a:cubicBezTo>
                    <a:cubicBezTo>
                      <a:pt x="64" y="97"/>
                      <a:pt x="64" y="97"/>
                      <a:pt x="64" y="97"/>
                    </a:cubicBezTo>
                    <a:cubicBezTo>
                      <a:pt x="64" y="97"/>
                      <a:pt x="60" y="97"/>
                      <a:pt x="59" y="97"/>
                    </a:cubicBezTo>
                    <a:cubicBezTo>
                      <a:pt x="58" y="96"/>
                      <a:pt x="58" y="96"/>
                      <a:pt x="57" y="96"/>
                    </a:cubicBezTo>
                    <a:cubicBezTo>
                      <a:pt x="56" y="96"/>
                      <a:pt x="55" y="96"/>
                      <a:pt x="54" y="96"/>
                    </a:cubicBezTo>
                    <a:cubicBezTo>
                      <a:pt x="53" y="96"/>
                      <a:pt x="52" y="96"/>
                      <a:pt x="51" y="96"/>
                    </a:cubicBezTo>
                    <a:cubicBezTo>
                      <a:pt x="51" y="96"/>
                      <a:pt x="50" y="96"/>
                      <a:pt x="49" y="96"/>
                    </a:cubicBezTo>
                    <a:cubicBezTo>
                      <a:pt x="49" y="95"/>
                      <a:pt x="50" y="94"/>
                      <a:pt x="49" y="94"/>
                    </a:cubicBezTo>
                    <a:cubicBezTo>
                      <a:pt x="48" y="94"/>
                      <a:pt x="47" y="92"/>
                      <a:pt x="46" y="93"/>
                    </a:cubicBezTo>
                    <a:cubicBezTo>
                      <a:pt x="46" y="93"/>
                      <a:pt x="46" y="93"/>
                      <a:pt x="45" y="93"/>
                    </a:cubicBezTo>
                    <a:cubicBezTo>
                      <a:pt x="45" y="94"/>
                      <a:pt x="44" y="94"/>
                      <a:pt x="44" y="94"/>
                    </a:cubicBezTo>
                    <a:cubicBezTo>
                      <a:pt x="43" y="93"/>
                      <a:pt x="43" y="94"/>
                      <a:pt x="44" y="93"/>
                    </a:cubicBezTo>
                    <a:cubicBezTo>
                      <a:pt x="44" y="92"/>
                      <a:pt x="43" y="90"/>
                      <a:pt x="44" y="90"/>
                    </a:cubicBezTo>
                    <a:cubicBezTo>
                      <a:pt x="45" y="91"/>
                      <a:pt x="45" y="91"/>
                      <a:pt x="46" y="91"/>
                    </a:cubicBezTo>
                    <a:cubicBezTo>
                      <a:pt x="46" y="91"/>
                      <a:pt x="47" y="91"/>
                      <a:pt x="47" y="91"/>
                    </a:cubicBezTo>
                    <a:cubicBezTo>
                      <a:pt x="47" y="90"/>
                      <a:pt x="48" y="88"/>
                      <a:pt x="48" y="88"/>
                    </a:cubicBezTo>
                    <a:cubicBezTo>
                      <a:pt x="48" y="88"/>
                      <a:pt x="51" y="89"/>
                      <a:pt x="50" y="88"/>
                    </a:cubicBezTo>
                    <a:cubicBezTo>
                      <a:pt x="49" y="87"/>
                      <a:pt x="47" y="86"/>
                      <a:pt x="47" y="86"/>
                    </a:cubicBezTo>
                    <a:cubicBezTo>
                      <a:pt x="47" y="86"/>
                      <a:pt x="46" y="86"/>
                      <a:pt x="46" y="87"/>
                    </a:cubicBezTo>
                    <a:cubicBezTo>
                      <a:pt x="45" y="88"/>
                      <a:pt x="46" y="88"/>
                      <a:pt x="45" y="89"/>
                    </a:cubicBezTo>
                    <a:cubicBezTo>
                      <a:pt x="44" y="89"/>
                      <a:pt x="44" y="89"/>
                      <a:pt x="43" y="89"/>
                    </a:cubicBezTo>
                    <a:cubicBezTo>
                      <a:pt x="43" y="89"/>
                      <a:pt x="43" y="89"/>
                      <a:pt x="42" y="89"/>
                    </a:cubicBezTo>
                    <a:cubicBezTo>
                      <a:pt x="42" y="89"/>
                      <a:pt x="40" y="89"/>
                      <a:pt x="40" y="88"/>
                    </a:cubicBezTo>
                    <a:cubicBezTo>
                      <a:pt x="40" y="88"/>
                      <a:pt x="40" y="88"/>
                      <a:pt x="40" y="87"/>
                    </a:cubicBezTo>
                    <a:cubicBezTo>
                      <a:pt x="40" y="86"/>
                      <a:pt x="40" y="85"/>
                      <a:pt x="42" y="85"/>
                    </a:cubicBezTo>
                    <a:cubicBezTo>
                      <a:pt x="43" y="85"/>
                      <a:pt x="43" y="86"/>
                      <a:pt x="43" y="85"/>
                    </a:cubicBezTo>
                    <a:cubicBezTo>
                      <a:pt x="43" y="85"/>
                      <a:pt x="43" y="84"/>
                      <a:pt x="42" y="84"/>
                    </a:cubicBezTo>
                    <a:cubicBezTo>
                      <a:pt x="42" y="83"/>
                      <a:pt x="42" y="83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9" y="84"/>
                      <a:pt x="37" y="84"/>
                    </a:cubicBezTo>
                    <a:cubicBezTo>
                      <a:pt x="36" y="83"/>
                      <a:pt x="37" y="83"/>
                      <a:pt x="36" y="82"/>
                    </a:cubicBezTo>
                    <a:cubicBezTo>
                      <a:pt x="36" y="81"/>
                      <a:pt x="36" y="81"/>
                      <a:pt x="35" y="81"/>
                    </a:cubicBezTo>
                    <a:cubicBezTo>
                      <a:pt x="35" y="81"/>
                      <a:pt x="35" y="81"/>
                      <a:pt x="34" y="81"/>
                    </a:cubicBezTo>
                    <a:cubicBezTo>
                      <a:pt x="33" y="80"/>
                      <a:pt x="32" y="80"/>
                      <a:pt x="32" y="79"/>
                    </a:cubicBezTo>
                    <a:cubicBezTo>
                      <a:pt x="32" y="78"/>
                      <a:pt x="32" y="77"/>
                      <a:pt x="33" y="78"/>
                    </a:cubicBezTo>
                    <a:cubicBezTo>
                      <a:pt x="34" y="78"/>
                      <a:pt x="33" y="77"/>
                      <a:pt x="34" y="78"/>
                    </a:cubicBezTo>
                    <a:cubicBezTo>
                      <a:pt x="36" y="79"/>
                      <a:pt x="36" y="79"/>
                      <a:pt x="36" y="79"/>
                    </a:cubicBezTo>
                    <a:cubicBezTo>
                      <a:pt x="36" y="79"/>
                      <a:pt x="37" y="79"/>
                      <a:pt x="36" y="78"/>
                    </a:cubicBezTo>
                    <a:cubicBezTo>
                      <a:pt x="36" y="77"/>
                      <a:pt x="35" y="76"/>
                      <a:pt x="35" y="76"/>
                    </a:cubicBezTo>
                    <a:cubicBezTo>
                      <a:pt x="35" y="76"/>
                      <a:pt x="34" y="76"/>
                      <a:pt x="34" y="75"/>
                    </a:cubicBezTo>
                    <a:cubicBezTo>
                      <a:pt x="34" y="74"/>
                      <a:pt x="34" y="74"/>
                      <a:pt x="33" y="73"/>
                    </a:cubicBezTo>
                    <a:cubicBezTo>
                      <a:pt x="33" y="73"/>
                      <a:pt x="34" y="73"/>
                      <a:pt x="34" y="73"/>
                    </a:cubicBezTo>
                    <a:cubicBezTo>
                      <a:pt x="35" y="73"/>
                      <a:pt x="34" y="73"/>
                      <a:pt x="35" y="73"/>
                    </a:cubicBezTo>
                    <a:cubicBezTo>
                      <a:pt x="37" y="73"/>
                      <a:pt x="36" y="73"/>
                      <a:pt x="37" y="73"/>
                    </a:cubicBezTo>
                    <a:cubicBezTo>
                      <a:pt x="37" y="73"/>
                      <a:pt x="38" y="73"/>
                      <a:pt x="38" y="73"/>
                    </a:cubicBezTo>
                    <a:cubicBezTo>
                      <a:pt x="38" y="74"/>
                      <a:pt x="39" y="72"/>
                      <a:pt x="39" y="72"/>
                    </a:cubicBezTo>
                    <a:cubicBezTo>
                      <a:pt x="39" y="72"/>
                      <a:pt x="38" y="71"/>
                      <a:pt x="39" y="71"/>
                    </a:cubicBezTo>
                    <a:cubicBezTo>
                      <a:pt x="40" y="71"/>
                      <a:pt x="40" y="72"/>
                      <a:pt x="41" y="72"/>
                    </a:cubicBezTo>
                    <a:cubicBezTo>
                      <a:pt x="43" y="72"/>
                      <a:pt x="43" y="73"/>
                      <a:pt x="44" y="73"/>
                    </a:cubicBezTo>
                    <a:cubicBezTo>
                      <a:pt x="44" y="72"/>
                      <a:pt x="45" y="73"/>
                      <a:pt x="45" y="72"/>
                    </a:cubicBezTo>
                    <a:cubicBezTo>
                      <a:pt x="44" y="71"/>
                      <a:pt x="44" y="72"/>
                      <a:pt x="44" y="71"/>
                    </a:cubicBezTo>
                    <a:cubicBezTo>
                      <a:pt x="43" y="70"/>
                      <a:pt x="43" y="71"/>
                      <a:pt x="43" y="69"/>
                    </a:cubicBezTo>
                    <a:cubicBezTo>
                      <a:pt x="44" y="68"/>
                      <a:pt x="44" y="67"/>
                      <a:pt x="44" y="67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6" y="64"/>
                      <a:pt x="46" y="64"/>
                      <a:pt x="46" y="64"/>
                    </a:cubicBezTo>
                    <a:cubicBezTo>
                      <a:pt x="46" y="64"/>
                      <a:pt x="47" y="64"/>
                      <a:pt x="48" y="64"/>
                    </a:cubicBezTo>
                    <a:cubicBezTo>
                      <a:pt x="50" y="64"/>
                      <a:pt x="51" y="65"/>
                      <a:pt x="52" y="65"/>
                    </a:cubicBezTo>
                    <a:cubicBezTo>
                      <a:pt x="54" y="65"/>
                      <a:pt x="55" y="65"/>
                      <a:pt x="55" y="65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4"/>
                      <a:pt x="54" y="64"/>
                      <a:pt x="54" y="63"/>
                    </a:cubicBezTo>
                    <a:cubicBezTo>
                      <a:pt x="55" y="63"/>
                      <a:pt x="55" y="63"/>
                      <a:pt x="56" y="63"/>
                    </a:cubicBezTo>
                    <a:cubicBezTo>
                      <a:pt x="56" y="63"/>
                      <a:pt x="57" y="61"/>
                      <a:pt x="57" y="61"/>
                    </a:cubicBezTo>
                    <a:cubicBezTo>
                      <a:pt x="56" y="60"/>
                      <a:pt x="56" y="60"/>
                      <a:pt x="55" y="59"/>
                    </a:cubicBezTo>
                    <a:cubicBezTo>
                      <a:pt x="53" y="59"/>
                      <a:pt x="50" y="59"/>
                      <a:pt x="50" y="59"/>
                    </a:cubicBezTo>
                    <a:cubicBezTo>
                      <a:pt x="50" y="59"/>
                      <a:pt x="49" y="59"/>
                      <a:pt x="48" y="59"/>
                    </a:cubicBezTo>
                    <a:cubicBezTo>
                      <a:pt x="47" y="59"/>
                      <a:pt x="45" y="59"/>
                      <a:pt x="45" y="58"/>
                    </a:cubicBezTo>
                    <a:cubicBezTo>
                      <a:pt x="44" y="58"/>
                      <a:pt x="44" y="58"/>
                      <a:pt x="44" y="56"/>
                    </a:cubicBezTo>
                    <a:cubicBezTo>
                      <a:pt x="44" y="55"/>
                      <a:pt x="43" y="55"/>
                      <a:pt x="43" y="55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3" y="52"/>
                      <a:pt x="43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1" y="52"/>
                      <a:pt x="42" y="52"/>
                      <a:pt x="40" y="51"/>
                    </a:cubicBezTo>
                    <a:cubicBezTo>
                      <a:pt x="38" y="51"/>
                      <a:pt x="37" y="50"/>
                      <a:pt x="37" y="50"/>
                    </a:cubicBezTo>
                    <a:cubicBezTo>
                      <a:pt x="37" y="49"/>
                      <a:pt x="37" y="49"/>
                      <a:pt x="39" y="49"/>
                    </a:cubicBezTo>
                    <a:cubicBezTo>
                      <a:pt x="40" y="49"/>
                      <a:pt x="41" y="49"/>
                      <a:pt x="42" y="49"/>
                    </a:cubicBezTo>
                    <a:cubicBezTo>
                      <a:pt x="43" y="50"/>
                      <a:pt x="45" y="49"/>
                      <a:pt x="45" y="49"/>
                    </a:cubicBezTo>
                    <a:cubicBezTo>
                      <a:pt x="45" y="49"/>
                      <a:pt x="44" y="49"/>
                      <a:pt x="46" y="50"/>
                    </a:cubicBezTo>
                    <a:cubicBezTo>
                      <a:pt x="48" y="51"/>
                      <a:pt x="47" y="51"/>
                      <a:pt x="48" y="51"/>
                    </a:cubicBezTo>
                    <a:cubicBezTo>
                      <a:pt x="49" y="51"/>
                      <a:pt x="50" y="50"/>
                      <a:pt x="49" y="50"/>
                    </a:cubicBezTo>
                    <a:cubicBezTo>
                      <a:pt x="49" y="49"/>
                      <a:pt x="50" y="49"/>
                      <a:pt x="49" y="49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8"/>
                      <a:pt x="48" y="47"/>
                    </a:cubicBezTo>
                    <a:cubicBezTo>
                      <a:pt x="48" y="46"/>
                      <a:pt x="49" y="45"/>
                      <a:pt x="49" y="45"/>
                    </a:cubicBezTo>
                    <a:cubicBezTo>
                      <a:pt x="50" y="45"/>
                      <a:pt x="50" y="45"/>
                      <a:pt x="50" y="44"/>
                    </a:cubicBezTo>
                    <a:cubicBezTo>
                      <a:pt x="50" y="44"/>
                      <a:pt x="50" y="43"/>
                      <a:pt x="50" y="43"/>
                    </a:cubicBezTo>
                    <a:cubicBezTo>
                      <a:pt x="50" y="42"/>
                      <a:pt x="51" y="41"/>
                      <a:pt x="51" y="41"/>
                    </a:cubicBezTo>
                    <a:cubicBezTo>
                      <a:pt x="51" y="41"/>
                      <a:pt x="50" y="40"/>
                      <a:pt x="50" y="40"/>
                    </a:cubicBezTo>
                    <a:cubicBezTo>
                      <a:pt x="50" y="40"/>
                      <a:pt x="48" y="40"/>
                      <a:pt x="48" y="41"/>
                    </a:cubicBezTo>
                    <a:cubicBezTo>
                      <a:pt x="48" y="41"/>
                      <a:pt x="48" y="41"/>
                      <a:pt x="48" y="42"/>
                    </a:cubicBezTo>
                    <a:cubicBezTo>
                      <a:pt x="47" y="42"/>
                      <a:pt x="47" y="42"/>
                      <a:pt x="46" y="42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4"/>
                      <a:pt x="45" y="45"/>
                      <a:pt x="45" y="45"/>
                    </a:cubicBezTo>
                    <a:cubicBezTo>
                      <a:pt x="45" y="45"/>
                      <a:pt x="44" y="43"/>
                      <a:pt x="44" y="42"/>
                    </a:cubicBezTo>
                    <a:cubicBezTo>
                      <a:pt x="44" y="42"/>
                      <a:pt x="45" y="41"/>
                      <a:pt x="46" y="41"/>
                    </a:cubicBezTo>
                    <a:cubicBezTo>
                      <a:pt x="47" y="41"/>
                      <a:pt x="47" y="41"/>
                      <a:pt x="47" y="40"/>
                    </a:cubicBezTo>
                    <a:cubicBezTo>
                      <a:pt x="47" y="40"/>
                      <a:pt x="47" y="40"/>
                      <a:pt x="47" y="39"/>
                    </a:cubicBezTo>
                    <a:cubicBezTo>
                      <a:pt x="47" y="38"/>
                      <a:pt x="47" y="38"/>
                      <a:pt x="47" y="38"/>
                    </a:cubicBezTo>
                    <a:cubicBezTo>
                      <a:pt x="48" y="37"/>
                      <a:pt x="49" y="36"/>
                      <a:pt x="50" y="36"/>
                    </a:cubicBezTo>
                    <a:cubicBezTo>
                      <a:pt x="50" y="36"/>
                      <a:pt x="49" y="34"/>
                      <a:pt x="51" y="36"/>
                    </a:cubicBezTo>
                    <a:cubicBezTo>
                      <a:pt x="52" y="37"/>
                      <a:pt x="52" y="37"/>
                      <a:pt x="53" y="38"/>
                    </a:cubicBezTo>
                    <a:cubicBezTo>
                      <a:pt x="54" y="38"/>
                      <a:pt x="56" y="39"/>
                      <a:pt x="56" y="38"/>
                    </a:cubicBezTo>
                    <a:cubicBezTo>
                      <a:pt x="56" y="38"/>
                      <a:pt x="56" y="37"/>
                      <a:pt x="56" y="36"/>
                    </a:cubicBezTo>
                    <a:cubicBezTo>
                      <a:pt x="56" y="36"/>
                      <a:pt x="55" y="36"/>
                      <a:pt x="56" y="35"/>
                    </a:cubicBezTo>
                    <a:cubicBezTo>
                      <a:pt x="56" y="35"/>
                      <a:pt x="56" y="35"/>
                      <a:pt x="57" y="35"/>
                    </a:cubicBezTo>
                    <a:cubicBezTo>
                      <a:pt x="59" y="36"/>
                      <a:pt x="58" y="36"/>
                      <a:pt x="59" y="37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2" y="38"/>
                      <a:pt x="62" y="38"/>
                      <a:pt x="63" y="38"/>
                    </a:cubicBezTo>
                    <a:cubicBezTo>
                      <a:pt x="64" y="38"/>
                      <a:pt x="63" y="37"/>
                      <a:pt x="65" y="39"/>
                    </a:cubicBezTo>
                    <a:cubicBezTo>
                      <a:pt x="66" y="40"/>
                      <a:pt x="66" y="40"/>
                      <a:pt x="67" y="40"/>
                    </a:cubicBezTo>
                    <a:cubicBezTo>
                      <a:pt x="68" y="41"/>
                      <a:pt x="70" y="40"/>
                      <a:pt x="70" y="40"/>
                    </a:cubicBezTo>
                    <a:cubicBezTo>
                      <a:pt x="70" y="40"/>
                      <a:pt x="70" y="39"/>
                      <a:pt x="71" y="41"/>
                    </a:cubicBezTo>
                    <a:cubicBezTo>
                      <a:pt x="72" y="43"/>
                      <a:pt x="73" y="43"/>
                      <a:pt x="73" y="43"/>
                    </a:cubicBezTo>
                    <a:cubicBezTo>
                      <a:pt x="73" y="44"/>
                      <a:pt x="74" y="45"/>
                      <a:pt x="74" y="45"/>
                    </a:cubicBezTo>
                    <a:cubicBezTo>
                      <a:pt x="74" y="45"/>
                      <a:pt x="74" y="45"/>
                      <a:pt x="74" y="46"/>
                    </a:cubicBezTo>
                    <a:cubicBezTo>
                      <a:pt x="74" y="46"/>
                      <a:pt x="74" y="47"/>
                      <a:pt x="75" y="47"/>
                    </a:cubicBezTo>
                    <a:cubicBezTo>
                      <a:pt x="75" y="47"/>
                      <a:pt x="76" y="47"/>
                      <a:pt x="76" y="47"/>
                    </a:cubicBezTo>
                    <a:cubicBezTo>
                      <a:pt x="76" y="47"/>
                      <a:pt x="77" y="46"/>
                      <a:pt x="77" y="46"/>
                    </a:cubicBezTo>
                    <a:cubicBezTo>
                      <a:pt x="77" y="46"/>
                      <a:pt x="79" y="45"/>
                      <a:pt x="79" y="45"/>
                    </a:cubicBezTo>
                    <a:cubicBezTo>
                      <a:pt x="79" y="45"/>
                      <a:pt x="79" y="44"/>
                      <a:pt x="81" y="45"/>
                    </a:cubicBezTo>
                    <a:cubicBezTo>
                      <a:pt x="82" y="45"/>
                      <a:pt x="84" y="46"/>
                      <a:pt x="84" y="46"/>
                    </a:cubicBezTo>
                    <a:cubicBezTo>
                      <a:pt x="84" y="46"/>
                      <a:pt x="84" y="47"/>
                      <a:pt x="84" y="47"/>
                    </a:cubicBezTo>
                    <a:cubicBezTo>
                      <a:pt x="85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90" y="50"/>
                      <a:pt x="91" y="52"/>
                      <a:pt x="91" y="52"/>
                    </a:cubicBezTo>
                    <a:cubicBezTo>
                      <a:pt x="94" y="53"/>
                      <a:pt x="94" y="53"/>
                      <a:pt x="94" y="53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2" y="50"/>
                      <a:pt x="90" y="48"/>
                      <a:pt x="92" y="48"/>
                    </a:cubicBezTo>
                    <a:cubicBezTo>
                      <a:pt x="94" y="48"/>
                      <a:pt x="95" y="47"/>
                      <a:pt x="95" y="47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2" y="46"/>
                      <a:pt x="92" y="46"/>
                      <a:pt x="92" y="46"/>
                    </a:cubicBezTo>
                    <a:cubicBezTo>
                      <a:pt x="92" y="46"/>
                      <a:pt x="92" y="44"/>
                      <a:pt x="92" y="44"/>
                    </a:cubicBezTo>
                    <a:cubicBezTo>
                      <a:pt x="93" y="44"/>
                      <a:pt x="94" y="42"/>
                      <a:pt x="96" y="42"/>
                    </a:cubicBezTo>
                    <a:cubicBezTo>
                      <a:pt x="98" y="42"/>
                      <a:pt x="100" y="41"/>
                      <a:pt x="100" y="41"/>
                    </a:cubicBezTo>
                    <a:cubicBezTo>
                      <a:pt x="100" y="41"/>
                      <a:pt x="100" y="40"/>
                      <a:pt x="102" y="40"/>
                    </a:cubicBezTo>
                    <a:cubicBezTo>
                      <a:pt x="104" y="40"/>
                      <a:pt x="105" y="40"/>
                      <a:pt x="106" y="40"/>
                    </a:cubicBezTo>
                    <a:cubicBezTo>
                      <a:pt x="107" y="40"/>
                      <a:pt x="107" y="40"/>
                      <a:pt x="107" y="39"/>
                    </a:cubicBezTo>
                    <a:cubicBezTo>
                      <a:pt x="107" y="38"/>
                      <a:pt x="106" y="38"/>
                      <a:pt x="108" y="37"/>
                    </a:cubicBezTo>
                    <a:cubicBezTo>
                      <a:pt x="109" y="37"/>
                      <a:pt x="110" y="36"/>
                      <a:pt x="110" y="36"/>
                    </a:cubicBezTo>
                    <a:cubicBezTo>
                      <a:pt x="111" y="32"/>
                      <a:pt x="111" y="32"/>
                      <a:pt x="111" y="32"/>
                    </a:cubicBezTo>
                    <a:cubicBezTo>
                      <a:pt x="107" y="34"/>
                      <a:pt x="107" y="34"/>
                      <a:pt x="107" y="34"/>
                    </a:cubicBezTo>
                    <a:cubicBezTo>
                      <a:pt x="107" y="34"/>
                      <a:pt x="107" y="32"/>
                      <a:pt x="106" y="32"/>
                    </a:cubicBezTo>
                    <a:cubicBezTo>
                      <a:pt x="105" y="32"/>
                      <a:pt x="102" y="34"/>
                      <a:pt x="102" y="34"/>
                    </a:cubicBezTo>
                    <a:cubicBezTo>
                      <a:pt x="102" y="34"/>
                      <a:pt x="102" y="33"/>
                      <a:pt x="101" y="33"/>
                    </a:cubicBezTo>
                    <a:cubicBezTo>
                      <a:pt x="101" y="32"/>
                      <a:pt x="101" y="32"/>
                      <a:pt x="100" y="32"/>
                    </a:cubicBezTo>
                    <a:cubicBezTo>
                      <a:pt x="99" y="32"/>
                      <a:pt x="100" y="32"/>
                      <a:pt x="98" y="31"/>
                    </a:cubicBezTo>
                    <a:cubicBezTo>
                      <a:pt x="96" y="30"/>
                      <a:pt x="95" y="28"/>
                      <a:pt x="95" y="28"/>
                    </a:cubicBezTo>
                    <a:cubicBezTo>
                      <a:pt x="95" y="28"/>
                      <a:pt x="96" y="28"/>
                      <a:pt x="94" y="28"/>
                    </a:cubicBezTo>
                    <a:cubicBezTo>
                      <a:pt x="93" y="27"/>
                      <a:pt x="93" y="27"/>
                      <a:pt x="93" y="27"/>
                    </a:cubicBezTo>
                    <a:cubicBezTo>
                      <a:pt x="92" y="26"/>
                      <a:pt x="92" y="26"/>
                      <a:pt x="94" y="25"/>
                    </a:cubicBezTo>
                    <a:cubicBezTo>
                      <a:pt x="95" y="24"/>
                      <a:pt x="94" y="24"/>
                      <a:pt x="96" y="23"/>
                    </a:cubicBezTo>
                    <a:cubicBezTo>
                      <a:pt x="97" y="22"/>
                      <a:pt x="96" y="21"/>
                      <a:pt x="98" y="22"/>
                    </a:cubicBezTo>
                    <a:cubicBezTo>
                      <a:pt x="101" y="23"/>
                      <a:pt x="101" y="23"/>
                      <a:pt x="102" y="24"/>
                    </a:cubicBezTo>
                    <a:cubicBezTo>
                      <a:pt x="103" y="24"/>
                      <a:pt x="107" y="24"/>
                      <a:pt x="105" y="23"/>
                    </a:cubicBezTo>
                    <a:cubicBezTo>
                      <a:pt x="104" y="22"/>
                      <a:pt x="102" y="21"/>
                      <a:pt x="102" y="20"/>
                    </a:cubicBezTo>
                    <a:cubicBezTo>
                      <a:pt x="102" y="20"/>
                      <a:pt x="100" y="20"/>
                      <a:pt x="102" y="20"/>
                    </a:cubicBezTo>
                    <a:cubicBezTo>
                      <a:pt x="103" y="20"/>
                      <a:pt x="104" y="19"/>
                      <a:pt x="105" y="20"/>
                    </a:cubicBezTo>
                    <a:cubicBezTo>
                      <a:pt x="105" y="20"/>
                      <a:pt x="103" y="20"/>
                      <a:pt x="106" y="20"/>
                    </a:cubicBezTo>
                    <a:cubicBezTo>
                      <a:pt x="109" y="20"/>
                      <a:pt x="110" y="20"/>
                      <a:pt x="108" y="19"/>
                    </a:cubicBezTo>
                    <a:cubicBezTo>
                      <a:pt x="107" y="18"/>
                      <a:pt x="107" y="18"/>
                      <a:pt x="106" y="17"/>
                    </a:cubicBezTo>
                    <a:cubicBezTo>
                      <a:pt x="106" y="16"/>
                      <a:pt x="105" y="16"/>
                      <a:pt x="106" y="16"/>
                    </a:cubicBezTo>
                    <a:cubicBezTo>
                      <a:pt x="106" y="15"/>
                      <a:pt x="106" y="16"/>
                      <a:pt x="107" y="15"/>
                    </a:cubicBezTo>
                    <a:cubicBezTo>
                      <a:pt x="107" y="14"/>
                      <a:pt x="107" y="13"/>
                      <a:pt x="107" y="13"/>
                    </a:cubicBezTo>
                    <a:cubicBezTo>
                      <a:pt x="107" y="13"/>
                      <a:pt x="106" y="13"/>
                      <a:pt x="107" y="12"/>
                    </a:cubicBezTo>
                    <a:cubicBezTo>
                      <a:pt x="109" y="10"/>
                      <a:pt x="109" y="10"/>
                      <a:pt x="110" y="10"/>
                    </a:cubicBezTo>
                    <a:cubicBezTo>
                      <a:pt x="110" y="10"/>
                      <a:pt x="111" y="9"/>
                      <a:pt x="112" y="9"/>
                    </a:cubicBezTo>
                    <a:cubicBezTo>
                      <a:pt x="112" y="8"/>
                      <a:pt x="113" y="6"/>
                      <a:pt x="113" y="6"/>
                    </a:cubicBezTo>
                    <a:cubicBezTo>
                      <a:pt x="116" y="6"/>
                      <a:pt x="116" y="6"/>
                      <a:pt x="116" y="6"/>
                    </a:cubicBezTo>
                    <a:cubicBezTo>
                      <a:pt x="116" y="6"/>
                      <a:pt x="117" y="6"/>
                      <a:pt x="117" y="6"/>
                    </a:cubicBezTo>
                    <a:cubicBezTo>
                      <a:pt x="117" y="7"/>
                      <a:pt x="117" y="5"/>
                      <a:pt x="117" y="5"/>
                    </a:cubicBezTo>
                    <a:cubicBezTo>
                      <a:pt x="117" y="5"/>
                      <a:pt x="118" y="5"/>
                      <a:pt x="118" y="5"/>
                    </a:cubicBezTo>
                    <a:cubicBezTo>
                      <a:pt x="119" y="6"/>
                      <a:pt x="119" y="6"/>
                      <a:pt x="119" y="6"/>
                    </a:cubicBezTo>
                    <a:cubicBezTo>
                      <a:pt x="120" y="7"/>
                      <a:pt x="121" y="6"/>
                      <a:pt x="121" y="6"/>
                    </a:cubicBezTo>
                    <a:cubicBezTo>
                      <a:pt x="121" y="6"/>
                      <a:pt x="122" y="5"/>
                      <a:pt x="123" y="5"/>
                    </a:cubicBezTo>
                    <a:cubicBezTo>
                      <a:pt x="124" y="5"/>
                      <a:pt x="125" y="5"/>
                      <a:pt x="125" y="5"/>
                    </a:cubicBezTo>
                    <a:cubicBezTo>
                      <a:pt x="125" y="6"/>
                      <a:pt x="125" y="6"/>
                      <a:pt x="125" y="7"/>
                    </a:cubicBezTo>
                    <a:cubicBezTo>
                      <a:pt x="126" y="7"/>
                      <a:pt x="127" y="8"/>
                      <a:pt x="127" y="8"/>
                    </a:cubicBezTo>
                    <a:cubicBezTo>
                      <a:pt x="127" y="8"/>
                      <a:pt x="129" y="8"/>
                      <a:pt x="129" y="7"/>
                    </a:cubicBezTo>
                    <a:cubicBezTo>
                      <a:pt x="129" y="7"/>
                      <a:pt x="128" y="7"/>
                      <a:pt x="130" y="6"/>
                    </a:cubicBezTo>
                    <a:cubicBezTo>
                      <a:pt x="132" y="4"/>
                      <a:pt x="133" y="4"/>
                      <a:pt x="133" y="4"/>
                    </a:cubicBezTo>
                    <a:cubicBezTo>
                      <a:pt x="133" y="4"/>
                      <a:pt x="133" y="3"/>
                      <a:pt x="134" y="3"/>
                    </a:cubicBezTo>
                    <a:cubicBezTo>
                      <a:pt x="135" y="4"/>
                      <a:pt x="135" y="3"/>
                      <a:pt x="135" y="4"/>
                    </a:cubicBezTo>
                    <a:cubicBezTo>
                      <a:pt x="135" y="4"/>
                      <a:pt x="136" y="5"/>
                      <a:pt x="136" y="5"/>
                    </a:cubicBezTo>
                    <a:cubicBezTo>
                      <a:pt x="136" y="5"/>
                      <a:pt x="136" y="8"/>
                      <a:pt x="136" y="8"/>
                    </a:cubicBezTo>
                    <a:cubicBezTo>
                      <a:pt x="136" y="9"/>
                      <a:pt x="136" y="9"/>
                      <a:pt x="136" y="9"/>
                    </a:cubicBezTo>
                    <a:cubicBezTo>
                      <a:pt x="136" y="9"/>
                      <a:pt x="136" y="10"/>
                      <a:pt x="136" y="10"/>
                    </a:cubicBezTo>
                    <a:cubicBezTo>
                      <a:pt x="136" y="11"/>
                      <a:pt x="137" y="13"/>
                      <a:pt x="137" y="13"/>
                    </a:cubicBezTo>
                    <a:cubicBezTo>
                      <a:pt x="137" y="13"/>
                      <a:pt x="137" y="13"/>
                      <a:pt x="137" y="13"/>
                    </a:cubicBezTo>
                    <a:cubicBezTo>
                      <a:pt x="136" y="14"/>
                      <a:pt x="136" y="13"/>
                      <a:pt x="136" y="14"/>
                    </a:cubicBezTo>
                    <a:cubicBezTo>
                      <a:pt x="135" y="15"/>
                      <a:pt x="136" y="15"/>
                      <a:pt x="135" y="16"/>
                    </a:cubicBezTo>
                    <a:cubicBezTo>
                      <a:pt x="135" y="16"/>
                      <a:pt x="134" y="16"/>
                      <a:pt x="134" y="16"/>
                    </a:cubicBezTo>
                    <a:cubicBezTo>
                      <a:pt x="134" y="16"/>
                      <a:pt x="135" y="17"/>
                      <a:pt x="135" y="17"/>
                    </a:cubicBezTo>
                    <a:cubicBezTo>
                      <a:pt x="135" y="17"/>
                      <a:pt x="135" y="17"/>
                      <a:pt x="136" y="17"/>
                    </a:cubicBezTo>
                    <a:cubicBezTo>
                      <a:pt x="136" y="17"/>
                      <a:pt x="136" y="16"/>
                      <a:pt x="137" y="16"/>
                    </a:cubicBezTo>
                    <a:cubicBezTo>
                      <a:pt x="137" y="17"/>
                      <a:pt x="137" y="15"/>
                      <a:pt x="137" y="15"/>
                    </a:cubicBezTo>
                    <a:cubicBezTo>
                      <a:pt x="137" y="15"/>
                      <a:pt x="137" y="15"/>
                      <a:pt x="138" y="14"/>
                    </a:cubicBezTo>
                    <a:cubicBezTo>
                      <a:pt x="138" y="14"/>
                      <a:pt x="139" y="13"/>
                      <a:pt x="139" y="12"/>
                    </a:cubicBezTo>
                    <a:cubicBezTo>
                      <a:pt x="139" y="12"/>
                      <a:pt x="138" y="11"/>
                      <a:pt x="138" y="11"/>
                    </a:cubicBezTo>
                    <a:cubicBezTo>
                      <a:pt x="138" y="11"/>
                      <a:pt x="137" y="9"/>
                      <a:pt x="137" y="8"/>
                    </a:cubicBezTo>
                    <a:cubicBezTo>
                      <a:pt x="137" y="8"/>
                      <a:pt x="137" y="8"/>
                      <a:pt x="137" y="7"/>
                    </a:cubicBezTo>
                    <a:cubicBezTo>
                      <a:pt x="138" y="7"/>
                      <a:pt x="138" y="6"/>
                      <a:pt x="138" y="6"/>
                    </a:cubicBezTo>
                    <a:cubicBezTo>
                      <a:pt x="139" y="5"/>
                      <a:pt x="140" y="4"/>
                      <a:pt x="140" y="4"/>
                    </a:cubicBezTo>
                    <a:cubicBezTo>
                      <a:pt x="140" y="4"/>
                      <a:pt x="142" y="4"/>
                      <a:pt x="143" y="4"/>
                    </a:cubicBezTo>
                    <a:cubicBezTo>
                      <a:pt x="143" y="4"/>
                      <a:pt x="142" y="3"/>
                      <a:pt x="144" y="4"/>
                    </a:cubicBezTo>
                    <a:cubicBezTo>
                      <a:pt x="145" y="5"/>
                      <a:pt x="145" y="5"/>
                      <a:pt x="145" y="5"/>
                    </a:cubicBezTo>
                    <a:cubicBezTo>
                      <a:pt x="145" y="6"/>
                      <a:pt x="144" y="6"/>
                      <a:pt x="146" y="6"/>
                    </a:cubicBezTo>
                    <a:cubicBezTo>
                      <a:pt x="147" y="6"/>
                      <a:pt x="148" y="6"/>
                      <a:pt x="147" y="6"/>
                    </a:cubicBezTo>
                    <a:cubicBezTo>
                      <a:pt x="146" y="5"/>
                      <a:pt x="146" y="4"/>
                      <a:pt x="145" y="4"/>
                    </a:cubicBezTo>
                    <a:cubicBezTo>
                      <a:pt x="145" y="4"/>
                      <a:pt x="144" y="3"/>
                      <a:pt x="144" y="3"/>
                    </a:cubicBezTo>
                    <a:cubicBezTo>
                      <a:pt x="144" y="2"/>
                      <a:pt x="144" y="0"/>
                      <a:pt x="145" y="1"/>
                    </a:cubicBezTo>
                    <a:cubicBezTo>
                      <a:pt x="146" y="1"/>
                      <a:pt x="145" y="0"/>
                      <a:pt x="146" y="1"/>
                    </a:cubicBezTo>
                    <a:cubicBezTo>
                      <a:pt x="148" y="3"/>
                      <a:pt x="149" y="4"/>
                      <a:pt x="149" y="4"/>
                    </a:cubicBezTo>
                    <a:cubicBezTo>
                      <a:pt x="149" y="5"/>
                      <a:pt x="150" y="5"/>
                      <a:pt x="150" y="5"/>
                    </a:cubicBezTo>
                    <a:cubicBezTo>
                      <a:pt x="150" y="6"/>
                      <a:pt x="150" y="6"/>
                      <a:pt x="150" y="6"/>
                    </a:cubicBezTo>
                    <a:cubicBezTo>
                      <a:pt x="151" y="7"/>
                      <a:pt x="152" y="8"/>
                      <a:pt x="152" y="8"/>
                    </a:cubicBezTo>
                    <a:cubicBezTo>
                      <a:pt x="152" y="8"/>
                      <a:pt x="152" y="8"/>
                      <a:pt x="153" y="8"/>
                    </a:cubicBezTo>
                    <a:cubicBezTo>
                      <a:pt x="153" y="9"/>
                      <a:pt x="155" y="10"/>
                      <a:pt x="155" y="10"/>
                    </a:cubicBezTo>
                    <a:cubicBezTo>
                      <a:pt x="155" y="10"/>
                      <a:pt x="156" y="11"/>
                      <a:pt x="156" y="11"/>
                    </a:cubicBezTo>
                    <a:cubicBezTo>
                      <a:pt x="155" y="12"/>
                      <a:pt x="155" y="13"/>
                      <a:pt x="155" y="13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2" y="18"/>
                      <a:pt x="152" y="18"/>
                      <a:pt x="152" y="18"/>
                    </a:cubicBezTo>
                    <a:cubicBezTo>
                      <a:pt x="152" y="19"/>
                      <a:pt x="152" y="19"/>
                      <a:pt x="152" y="19"/>
                    </a:cubicBezTo>
                    <a:cubicBezTo>
                      <a:pt x="151" y="20"/>
                      <a:pt x="151" y="21"/>
                      <a:pt x="151" y="21"/>
                    </a:cubicBezTo>
                    <a:cubicBezTo>
                      <a:pt x="151" y="21"/>
                      <a:pt x="150" y="22"/>
                      <a:pt x="148" y="22"/>
                    </a:cubicBezTo>
                    <a:cubicBezTo>
                      <a:pt x="146" y="21"/>
                      <a:pt x="144" y="23"/>
                      <a:pt x="144" y="23"/>
                    </a:cubicBezTo>
                    <a:cubicBezTo>
                      <a:pt x="144" y="23"/>
                      <a:pt x="139" y="22"/>
                      <a:pt x="138" y="22"/>
                    </a:cubicBezTo>
                    <a:cubicBezTo>
                      <a:pt x="137" y="22"/>
                      <a:pt x="137" y="26"/>
                      <a:pt x="137" y="27"/>
                    </a:cubicBezTo>
                    <a:cubicBezTo>
                      <a:pt x="137" y="28"/>
                      <a:pt x="135" y="29"/>
                      <a:pt x="132" y="29"/>
                    </a:cubicBezTo>
                    <a:cubicBezTo>
                      <a:pt x="129" y="30"/>
                      <a:pt x="131" y="30"/>
                      <a:pt x="130" y="33"/>
                    </a:cubicBezTo>
                    <a:cubicBezTo>
                      <a:pt x="129" y="37"/>
                      <a:pt x="128" y="34"/>
                      <a:pt x="126" y="33"/>
                    </a:cubicBezTo>
                    <a:cubicBezTo>
                      <a:pt x="124" y="33"/>
                      <a:pt x="124" y="33"/>
                      <a:pt x="121" y="33"/>
                    </a:cubicBezTo>
                    <a:cubicBezTo>
                      <a:pt x="118" y="34"/>
                      <a:pt x="120" y="36"/>
                      <a:pt x="120" y="36"/>
                    </a:cubicBezTo>
                    <a:cubicBezTo>
                      <a:pt x="120" y="36"/>
                      <a:pt x="122" y="38"/>
                      <a:pt x="123" y="38"/>
                    </a:cubicBezTo>
                    <a:cubicBezTo>
                      <a:pt x="125" y="39"/>
                      <a:pt x="123" y="41"/>
                      <a:pt x="123" y="41"/>
                    </a:cubicBezTo>
                    <a:cubicBezTo>
                      <a:pt x="123" y="41"/>
                      <a:pt x="122" y="43"/>
                      <a:pt x="121" y="43"/>
                    </a:cubicBezTo>
                    <a:cubicBezTo>
                      <a:pt x="120" y="42"/>
                      <a:pt x="115" y="42"/>
                      <a:pt x="115" y="42"/>
                    </a:cubicBezTo>
                    <a:cubicBezTo>
                      <a:pt x="110" y="45"/>
                      <a:pt x="110" y="45"/>
                      <a:pt x="110" y="45"/>
                    </a:cubicBezTo>
                    <a:cubicBezTo>
                      <a:pt x="110" y="45"/>
                      <a:pt x="111" y="49"/>
                      <a:pt x="114" y="53"/>
                    </a:cubicBezTo>
                    <a:cubicBezTo>
                      <a:pt x="117" y="57"/>
                      <a:pt x="114" y="54"/>
                      <a:pt x="114" y="54"/>
                    </a:cubicBezTo>
                    <a:cubicBezTo>
                      <a:pt x="114" y="54"/>
                      <a:pt x="115" y="57"/>
                      <a:pt x="115" y="59"/>
                    </a:cubicBezTo>
                    <a:cubicBezTo>
                      <a:pt x="115" y="61"/>
                      <a:pt x="115" y="60"/>
                      <a:pt x="116" y="60"/>
                    </a:cubicBezTo>
                    <a:cubicBezTo>
                      <a:pt x="117" y="60"/>
                      <a:pt x="119" y="60"/>
                      <a:pt x="119" y="60"/>
                    </a:cubicBezTo>
                    <a:cubicBezTo>
                      <a:pt x="119" y="60"/>
                      <a:pt x="123" y="66"/>
                      <a:pt x="123" y="66"/>
                    </a:cubicBezTo>
                    <a:cubicBezTo>
                      <a:pt x="124" y="66"/>
                      <a:pt x="129" y="65"/>
                      <a:pt x="129" y="65"/>
                    </a:cubicBezTo>
                    <a:cubicBezTo>
                      <a:pt x="129" y="65"/>
                      <a:pt x="133" y="64"/>
                      <a:pt x="135" y="64"/>
                    </a:cubicBezTo>
                    <a:cubicBezTo>
                      <a:pt x="137" y="63"/>
                      <a:pt x="135" y="61"/>
                      <a:pt x="135" y="61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43" y="55"/>
                      <a:pt x="143" y="55"/>
                      <a:pt x="143" y="55"/>
                    </a:cubicBezTo>
                    <a:cubicBezTo>
                      <a:pt x="146" y="61"/>
                      <a:pt x="146" y="61"/>
                      <a:pt x="146" y="61"/>
                    </a:cubicBezTo>
                    <a:cubicBezTo>
                      <a:pt x="145" y="65"/>
                      <a:pt x="145" y="65"/>
                      <a:pt x="145" y="65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51" y="75"/>
                      <a:pt x="151" y="75"/>
                      <a:pt x="151" y="75"/>
                    </a:cubicBezTo>
                    <a:cubicBezTo>
                      <a:pt x="151" y="75"/>
                      <a:pt x="156" y="76"/>
                      <a:pt x="157" y="77"/>
                    </a:cubicBezTo>
                    <a:cubicBezTo>
                      <a:pt x="158" y="77"/>
                      <a:pt x="161" y="76"/>
                      <a:pt x="161" y="76"/>
                    </a:cubicBezTo>
                    <a:cubicBezTo>
                      <a:pt x="165" y="81"/>
                      <a:pt x="165" y="81"/>
                      <a:pt x="165" y="81"/>
                    </a:cubicBezTo>
                    <a:cubicBezTo>
                      <a:pt x="166" y="80"/>
                      <a:pt x="166" y="80"/>
                      <a:pt x="166" y="80"/>
                    </a:cubicBezTo>
                    <a:cubicBezTo>
                      <a:pt x="166" y="81"/>
                      <a:pt x="166" y="81"/>
                      <a:pt x="166" y="81"/>
                    </a:cubicBezTo>
                    <a:cubicBezTo>
                      <a:pt x="166" y="81"/>
                      <a:pt x="166" y="83"/>
                      <a:pt x="165" y="83"/>
                    </a:cubicBezTo>
                    <a:cubicBezTo>
                      <a:pt x="163" y="82"/>
                      <a:pt x="162" y="82"/>
                      <a:pt x="162" y="82"/>
                    </a:cubicBezTo>
                    <a:cubicBezTo>
                      <a:pt x="159" y="80"/>
                      <a:pt x="159" y="80"/>
                      <a:pt x="159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7" y="86"/>
                      <a:pt x="157" y="86"/>
                      <a:pt x="157" y="86"/>
                    </a:cubicBezTo>
                    <a:cubicBezTo>
                      <a:pt x="159" y="88"/>
                      <a:pt x="159" y="88"/>
                      <a:pt x="159" y="88"/>
                    </a:cubicBezTo>
                    <a:cubicBezTo>
                      <a:pt x="159" y="91"/>
                      <a:pt x="159" y="91"/>
                      <a:pt x="159" y="91"/>
                    </a:cubicBezTo>
                    <a:cubicBezTo>
                      <a:pt x="159" y="95"/>
                      <a:pt x="159" y="95"/>
                      <a:pt x="159" y="95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8" y="100"/>
                      <a:pt x="158" y="101"/>
                    </a:cubicBezTo>
                    <a:cubicBezTo>
                      <a:pt x="158" y="101"/>
                      <a:pt x="160" y="103"/>
                      <a:pt x="160" y="103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0" y="110"/>
                      <a:pt x="160" y="110"/>
                      <a:pt x="160" y="110"/>
                    </a:cubicBezTo>
                    <a:cubicBezTo>
                      <a:pt x="158" y="112"/>
                      <a:pt x="158" y="112"/>
                      <a:pt x="158" y="112"/>
                    </a:cubicBezTo>
                    <a:cubicBezTo>
                      <a:pt x="158" y="114"/>
                      <a:pt x="158" y="114"/>
                      <a:pt x="158" y="114"/>
                    </a:cubicBezTo>
                    <a:cubicBezTo>
                      <a:pt x="158" y="114"/>
                      <a:pt x="160" y="115"/>
                      <a:pt x="159" y="115"/>
                    </a:cubicBezTo>
                    <a:cubicBezTo>
                      <a:pt x="158" y="115"/>
                      <a:pt x="156" y="115"/>
                      <a:pt x="156" y="115"/>
                    </a:cubicBezTo>
                    <a:cubicBezTo>
                      <a:pt x="156" y="115"/>
                      <a:pt x="156" y="116"/>
                      <a:pt x="156" y="117"/>
                    </a:cubicBezTo>
                    <a:cubicBezTo>
                      <a:pt x="156" y="117"/>
                      <a:pt x="157" y="119"/>
                      <a:pt x="157" y="119"/>
                    </a:cubicBezTo>
                    <a:cubicBezTo>
                      <a:pt x="157" y="119"/>
                      <a:pt x="158" y="119"/>
                      <a:pt x="158" y="120"/>
                    </a:cubicBezTo>
                    <a:cubicBezTo>
                      <a:pt x="158" y="121"/>
                      <a:pt x="157" y="123"/>
                      <a:pt x="157" y="123"/>
                    </a:cubicBezTo>
                    <a:cubicBezTo>
                      <a:pt x="157" y="123"/>
                      <a:pt x="156" y="127"/>
                      <a:pt x="156" y="127"/>
                    </a:cubicBezTo>
                    <a:cubicBezTo>
                      <a:pt x="157" y="127"/>
                      <a:pt x="157" y="129"/>
                      <a:pt x="157" y="129"/>
                    </a:cubicBezTo>
                    <a:cubicBezTo>
                      <a:pt x="157" y="133"/>
                      <a:pt x="157" y="133"/>
                      <a:pt x="157" y="133"/>
                    </a:cubicBezTo>
                    <a:cubicBezTo>
                      <a:pt x="156" y="136"/>
                      <a:pt x="156" y="136"/>
                      <a:pt x="156" y="136"/>
                    </a:cubicBezTo>
                    <a:cubicBezTo>
                      <a:pt x="157" y="138"/>
                      <a:pt x="157" y="138"/>
                      <a:pt x="157" y="138"/>
                    </a:cubicBezTo>
                    <a:cubicBezTo>
                      <a:pt x="154" y="140"/>
                      <a:pt x="154" y="140"/>
                      <a:pt x="154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1" y="143"/>
                      <a:pt x="151" y="144"/>
                    </a:cubicBezTo>
                    <a:cubicBezTo>
                      <a:pt x="151" y="144"/>
                      <a:pt x="150" y="145"/>
                      <a:pt x="150" y="146"/>
                    </a:cubicBezTo>
                    <a:cubicBezTo>
                      <a:pt x="150" y="147"/>
                      <a:pt x="149" y="148"/>
                      <a:pt x="149" y="148"/>
                    </a:cubicBezTo>
                    <a:cubicBezTo>
                      <a:pt x="148" y="149"/>
                      <a:pt x="146" y="151"/>
                      <a:pt x="146" y="151"/>
                    </a:cubicBezTo>
                    <a:cubicBezTo>
                      <a:pt x="145" y="153"/>
                      <a:pt x="145" y="153"/>
                      <a:pt x="145" y="153"/>
                    </a:cubicBezTo>
                    <a:cubicBezTo>
                      <a:pt x="145" y="153"/>
                      <a:pt x="146" y="155"/>
                      <a:pt x="146" y="155"/>
                    </a:cubicBezTo>
                    <a:cubicBezTo>
                      <a:pt x="146" y="156"/>
                      <a:pt x="146" y="156"/>
                      <a:pt x="146" y="156"/>
                    </a:cubicBezTo>
                    <a:cubicBezTo>
                      <a:pt x="144" y="158"/>
                      <a:pt x="144" y="158"/>
                      <a:pt x="144" y="158"/>
                    </a:cubicBezTo>
                    <a:cubicBezTo>
                      <a:pt x="139" y="162"/>
                      <a:pt x="139" y="162"/>
                      <a:pt x="139" y="162"/>
                    </a:cubicBezTo>
                    <a:cubicBezTo>
                      <a:pt x="139" y="162"/>
                      <a:pt x="139" y="163"/>
                      <a:pt x="138" y="164"/>
                    </a:cubicBezTo>
                    <a:cubicBezTo>
                      <a:pt x="138" y="166"/>
                      <a:pt x="137" y="166"/>
                      <a:pt x="137" y="166"/>
                    </a:cubicBezTo>
                    <a:cubicBezTo>
                      <a:pt x="137" y="166"/>
                      <a:pt x="136" y="166"/>
                      <a:pt x="135" y="166"/>
                    </a:cubicBezTo>
                    <a:cubicBezTo>
                      <a:pt x="135" y="166"/>
                      <a:pt x="134" y="165"/>
                      <a:pt x="134" y="165"/>
                    </a:cubicBezTo>
                    <a:cubicBezTo>
                      <a:pt x="134" y="167"/>
                      <a:pt x="134" y="167"/>
                      <a:pt x="134" y="167"/>
                    </a:cubicBezTo>
                    <a:cubicBezTo>
                      <a:pt x="134" y="167"/>
                      <a:pt x="134" y="168"/>
                      <a:pt x="135" y="168"/>
                    </a:cubicBezTo>
                    <a:cubicBezTo>
                      <a:pt x="136" y="169"/>
                      <a:pt x="136" y="170"/>
                      <a:pt x="137" y="170"/>
                    </a:cubicBezTo>
                    <a:cubicBezTo>
                      <a:pt x="137" y="171"/>
                      <a:pt x="138" y="172"/>
                      <a:pt x="138" y="172"/>
                    </a:cubicBezTo>
                    <a:cubicBezTo>
                      <a:pt x="136" y="174"/>
                      <a:pt x="136" y="174"/>
                      <a:pt x="136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4" y="175"/>
                      <a:pt x="134" y="175"/>
                      <a:pt x="134" y="175"/>
                    </a:cubicBezTo>
                    <a:cubicBezTo>
                      <a:pt x="133" y="174"/>
                      <a:pt x="133" y="174"/>
                      <a:pt x="133" y="174"/>
                    </a:cubicBezTo>
                    <a:cubicBezTo>
                      <a:pt x="133" y="174"/>
                      <a:pt x="132" y="174"/>
                      <a:pt x="132" y="1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5">
                <a:extLst>
                  <a:ext uri="{FF2B5EF4-FFF2-40B4-BE49-F238E27FC236}">
                    <a16:creationId xmlns:a16="http://schemas.microsoft.com/office/drawing/2014/main" id="{E1B9A952-A07B-3E46-849A-606BBA607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616" y="4923018"/>
                <a:ext cx="548125" cy="829140"/>
              </a:xfrm>
              <a:custGeom>
                <a:avLst/>
                <a:gdLst>
                  <a:gd name="T0" fmla="*/ 84 w 178"/>
                  <a:gd name="T1" fmla="*/ 3 h 278"/>
                  <a:gd name="T2" fmla="*/ 97 w 178"/>
                  <a:gd name="T3" fmla="*/ 2 h 278"/>
                  <a:gd name="T4" fmla="*/ 107 w 178"/>
                  <a:gd name="T5" fmla="*/ 5 h 278"/>
                  <a:gd name="T6" fmla="*/ 102 w 178"/>
                  <a:gd name="T7" fmla="*/ 16 h 278"/>
                  <a:gd name="T8" fmla="*/ 113 w 178"/>
                  <a:gd name="T9" fmla="*/ 16 h 278"/>
                  <a:gd name="T10" fmla="*/ 119 w 178"/>
                  <a:gd name="T11" fmla="*/ 18 h 278"/>
                  <a:gd name="T12" fmla="*/ 126 w 178"/>
                  <a:gd name="T13" fmla="*/ 24 h 278"/>
                  <a:gd name="T14" fmla="*/ 134 w 178"/>
                  <a:gd name="T15" fmla="*/ 25 h 278"/>
                  <a:gd name="T16" fmla="*/ 145 w 178"/>
                  <a:gd name="T17" fmla="*/ 19 h 278"/>
                  <a:gd name="T18" fmla="*/ 154 w 178"/>
                  <a:gd name="T19" fmla="*/ 24 h 278"/>
                  <a:gd name="T20" fmla="*/ 164 w 178"/>
                  <a:gd name="T21" fmla="*/ 27 h 278"/>
                  <a:gd name="T22" fmla="*/ 167 w 178"/>
                  <a:gd name="T23" fmla="*/ 34 h 278"/>
                  <a:gd name="T24" fmla="*/ 165 w 178"/>
                  <a:gd name="T25" fmla="*/ 42 h 278"/>
                  <a:gd name="T26" fmla="*/ 178 w 178"/>
                  <a:gd name="T27" fmla="*/ 50 h 278"/>
                  <a:gd name="T28" fmla="*/ 168 w 178"/>
                  <a:gd name="T29" fmla="*/ 59 h 278"/>
                  <a:gd name="T30" fmla="*/ 156 w 178"/>
                  <a:gd name="T31" fmla="*/ 65 h 278"/>
                  <a:gd name="T32" fmla="*/ 144 w 178"/>
                  <a:gd name="T33" fmla="*/ 74 h 278"/>
                  <a:gd name="T34" fmla="*/ 142 w 178"/>
                  <a:gd name="T35" fmla="*/ 81 h 278"/>
                  <a:gd name="T36" fmla="*/ 141 w 178"/>
                  <a:gd name="T37" fmla="*/ 92 h 278"/>
                  <a:gd name="T38" fmla="*/ 137 w 178"/>
                  <a:gd name="T39" fmla="*/ 103 h 278"/>
                  <a:gd name="T40" fmla="*/ 135 w 178"/>
                  <a:gd name="T41" fmla="*/ 112 h 278"/>
                  <a:gd name="T42" fmla="*/ 126 w 178"/>
                  <a:gd name="T43" fmla="*/ 117 h 278"/>
                  <a:gd name="T44" fmla="*/ 130 w 178"/>
                  <a:gd name="T45" fmla="*/ 128 h 278"/>
                  <a:gd name="T46" fmla="*/ 123 w 178"/>
                  <a:gd name="T47" fmla="*/ 137 h 278"/>
                  <a:gd name="T48" fmla="*/ 120 w 178"/>
                  <a:gd name="T49" fmla="*/ 144 h 278"/>
                  <a:gd name="T50" fmla="*/ 111 w 178"/>
                  <a:gd name="T51" fmla="*/ 143 h 278"/>
                  <a:gd name="T52" fmla="*/ 102 w 178"/>
                  <a:gd name="T53" fmla="*/ 141 h 278"/>
                  <a:gd name="T54" fmla="*/ 102 w 178"/>
                  <a:gd name="T55" fmla="*/ 149 h 278"/>
                  <a:gd name="T56" fmla="*/ 103 w 178"/>
                  <a:gd name="T57" fmla="*/ 157 h 278"/>
                  <a:gd name="T58" fmla="*/ 104 w 178"/>
                  <a:gd name="T59" fmla="*/ 166 h 278"/>
                  <a:gd name="T60" fmla="*/ 107 w 178"/>
                  <a:gd name="T61" fmla="*/ 174 h 278"/>
                  <a:gd name="T62" fmla="*/ 114 w 178"/>
                  <a:gd name="T63" fmla="*/ 180 h 278"/>
                  <a:gd name="T64" fmla="*/ 106 w 178"/>
                  <a:gd name="T65" fmla="*/ 189 h 278"/>
                  <a:gd name="T66" fmla="*/ 96 w 178"/>
                  <a:gd name="T67" fmla="*/ 196 h 278"/>
                  <a:gd name="T68" fmla="*/ 93 w 178"/>
                  <a:gd name="T69" fmla="*/ 205 h 278"/>
                  <a:gd name="T70" fmla="*/ 94 w 178"/>
                  <a:gd name="T71" fmla="*/ 214 h 278"/>
                  <a:gd name="T72" fmla="*/ 100 w 178"/>
                  <a:gd name="T73" fmla="*/ 224 h 278"/>
                  <a:gd name="T74" fmla="*/ 100 w 178"/>
                  <a:gd name="T75" fmla="*/ 233 h 278"/>
                  <a:gd name="T76" fmla="*/ 91 w 178"/>
                  <a:gd name="T77" fmla="*/ 233 h 278"/>
                  <a:gd name="T78" fmla="*/ 80 w 178"/>
                  <a:gd name="T79" fmla="*/ 243 h 278"/>
                  <a:gd name="T80" fmla="*/ 71 w 178"/>
                  <a:gd name="T81" fmla="*/ 254 h 278"/>
                  <a:gd name="T82" fmla="*/ 71 w 178"/>
                  <a:gd name="T83" fmla="*/ 268 h 278"/>
                  <a:gd name="T84" fmla="*/ 62 w 178"/>
                  <a:gd name="T85" fmla="*/ 275 h 278"/>
                  <a:gd name="T86" fmla="*/ 40 w 178"/>
                  <a:gd name="T87" fmla="*/ 274 h 278"/>
                  <a:gd name="T88" fmla="*/ 26 w 178"/>
                  <a:gd name="T89" fmla="*/ 268 h 278"/>
                  <a:gd name="T90" fmla="*/ 11 w 178"/>
                  <a:gd name="T91" fmla="*/ 265 h 278"/>
                  <a:gd name="T92" fmla="*/ 4 w 178"/>
                  <a:gd name="T93" fmla="*/ 261 h 278"/>
                  <a:gd name="T94" fmla="*/ 14 w 178"/>
                  <a:gd name="T95" fmla="*/ 247 h 278"/>
                  <a:gd name="T96" fmla="*/ 21 w 178"/>
                  <a:gd name="T97" fmla="*/ 225 h 278"/>
                  <a:gd name="T98" fmla="*/ 28 w 178"/>
                  <a:gd name="T99" fmla="*/ 199 h 278"/>
                  <a:gd name="T100" fmla="*/ 25 w 178"/>
                  <a:gd name="T101" fmla="*/ 188 h 278"/>
                  <a:gd name="T102" fmla="*/ 11 w 178"/>
                  <a:gd name="T103" fmla="*/ 188 h 278"/>
                  <a:gd name="T104" fmla="*/ 14 w 178"/>
                  <a:gd name="T105" fmla="*/ 174 h 278"/>
                  <a:gd name="T106" fmla="*/ 4 w 178"/>
                  <a:gd name="T107" fmla="*/ 171 h 278"/>
                  <a:gd name="T108" fmla="*/ 11 w 178"/>
                  <a:gd name="T109" fmla="*/ 157 h 278"/>
                  <a:gd name="T110" fmla="*/ 18 w 178"/>
                  <a:gd name="T111" fmla="*/ 143 h 278"/>
                  <a:gd name="T112" fmla="*/ 22 w 178"/>
                  <a:gd name="T113" fmla="*/ 135 h 278"/>
                  <a:gd name="T114" fmla="*/ 32 w 178"/>
                  <a:gd name="T115" fmla="*/ 129 h 278"/>
                  <a:gd name="T116" fmla="*/ 49 w 178"/>
                  <a:gd name="T117" fmla="*/ 98 h 278"/>
                  <a:gd name="T118" fmla="*/ 71 w 178"/>
                  <a:gd name="T119" fmla="*/ 55 h 278"/>
                  <a:gd name="T120" fmla="*/ 70 w 178"/>
                  <a:gd name="T121" fmla="*/ 32 h 278"/>
                  <a:gd name="T122" fmla="*/ 72 w 178"/>
                  <a:gd name="T123" fmla="*/ 19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8" h="278">
                    <a:moveTo>
                      <a:pt x="74" y="9"/>
                    </a:moveTo>
                    <a:cubicBezTo>
                      <a:pt x="74" y="9"/>
                      <a:pt x="78" y="6"/>
                      <a:pt x="78" y="6"/>
                    </a:cubicBezTo>
                    <a:cubicBezTo>
                      <a:pt x="78" y="6"/>
                      <a:pt x="79" y="5"/>
                      <a:pt x="79" y="5"/>
                    </a:cubicBezTo>
                    <a:cubicBezTo>
                      <a:pt x="80" y="5"/>
                      <a:pt x="81" y="5"/>
                      <a:pt x="82" y="5"/>
                    </a:cubicBezTo>
                    <a:cubicBezTo>
                      <a:pt x="82" y="5"/>
                      <a:pt x="83" y="4"/>
                      <a:pt x="83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6" y="2"/>
                      <a:pt x="86" y="2"/>
                      <a:pt x="86" y="2"/>
                    </a:cubicBezTo>
                    <a:cubicBezTo>
                      <a:pt x="88" y="2"/>
                      <a:pt x="88" y="2"/>
                      <a:pt x="88" y="2"/>
                    </a:cubicBezTo>
                    <a:cubicBezTo>
                      <a:pt x="88" y="2"/>
                      <a:pt x="89" y="2"/>
                      <a:pt x="89" y="2"/>
                    </a:cubicBezTo>
                    <a:cubicBezTo>
                      <a:pt x="89" y="2"/>
                      <a:pt x="93" y="1"/>
                      <a:pt x="93" y="1"/>
                    </a:cubicBezTo>
                    <a:cubicBezTo>
                      <a:pt x="93" y="1"/>
                      <a:pt x="94" y="2"/>
                      <a:pt x="95" y="2"/>
                    </a:cubicBezTo>
                    <a:cubicBezTo>
                      <a:pt x="95" y="2"/>
                      <a:pt x="97" y="2"/>
                      <a:pt x="97" y="2"/>
                    </a:cubicBezTo>
                    <a:cubicBezTo>
                      <a:pt x="98" y="2"/>
                      <a:pt x="100" y="1"/>
                      <a:pt x="100" y="1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5" y="2"/>
                      <a:pt x="105" y="4"/>
                      <a:pt x="105" y="4"/>
                    </a:cubicBezTo>
                    <a:cubicBezTo>
                      <a:pt x="105" y="4"/>
                      <a:pt x="105" y="5"/>
                      <a:pt x="106" y="5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7" y="6"/>
                      <a:pt x="107" y="9"/>
                      <a:pt x="107" y="9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04" y="10"/>
                      <a:pt x="103" y="10"/>
                      <a:pt x="103" y="11"/>
                    </a:cubicBezTo>
                    <a:cubicBezTo>
                      <a:pt x="103" y="11"/>
                      <a:pt x="101" y="12"/>
                      <a:pt x="101" y="12"/>
                    </a:cubicBezTo>
                    <a:cubicBezTo>
                      <a:pt x="101" y="13"/>
                      <a:pt x="100" y="13"/>
                      <a:pt x="101" y="14"/>
                    </a:cubicBezTo>
                    <a:cubicBezTo>
                      <a:pt x="101" y="15"/>
                      <a:pt x="102" y="16"/>
                      <a:pt x="102" y="16"/>
                    </a:cubicBezTo>
                    <a:cubicBezTo>
                      <a:pt x="102" y="18"/>
                      <a:pt x="102" y="18"/>
                      <a:pt x="102" y="18"/>
                    </a:cubicBezTo>
                    <a:cubicBezTo>
                      <a:pt x="102" y="18"/>
                      <a:pt x="102" y="19"/>
                      <a:pt x="103" y="19"/>
                    </a:cubicBezTo>
                    <a:cubicBezTo>
                      <a:pt x="103" y="20"/>
                      <a:pt x="104" y="19"/>
                      <a:pt x="105" y="19"/>
                    </a:cubicBezTo>
                    <a:cubicBezTo>
                      <a:pt x="107" y="19"/>
                      <a:pt x="108" y="18"/>
                      <a:pt x="109" y="18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1" y="17"/>
                      <a:pt x="113" y="16"/>
                      <a:pt x="113" y="16"/>
                    </a:cubicBezTo>
                    <a:cubicBezTo>
                      <a:pt x="113" y="16"/>
                      <a:pt x="113" y="14"/>
                      <a:pt x="114" y="15"/>
                    </a:cubicBezTo>
                    <a:cubicBezTo>
                      <a:pt x="114" y="15"/>
                      <a:pt x="114" y="17"/>
                      <a:pt x="114" y="17"/>
                    </a:cubicBezTo>
                    <a:cubicBezTo>
                      <a:pt x="114" y="17"/>
                      <a:pt x="113" y="19"/>
                      <a:pt x="113" y="19"/>
                    </a:cubicBezTo>
                    <a:cubicBezTo>
                      <a:pt x="114" y="20"/>
                      <a:pt x="115" y="19"/>
                      <a:pt x="115" y="19"/>
                    </a:cubicBezTo>
                    <a:cubicBezTo>
                      <a:pt x="116" y="18"/>
                      <a:pt x="117" y="18"/>
                      <a:pt x="117" y="18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19" y="18"/>
                      <a:pt x="121" y="18"/>
                      <a:pt x="121" y="18"/>
                    </a:cubicBezTo>
                    <a:cubicBezTo>
                      <a:pt x="121" y="18"/>
                      <a:pt x="122" y="19"/>
                      <a:pt x="123" y="19"/>
                    </a:cubicBezTo>
                    <a:cubicBezTo>
                      <a:pt x="123" y="20"/>
                      <a:pt x="126" y="21"/>
                      <a:pt x="126" y="21"/>
                    </a:cubicBezTo>
                    <a:cubicBezTo>
                      <a:pt x="125" y="23"/>
                      <a:pt x="125" y="23"/>
                      <a:pt x="125" y="23"/>
                    </a:cubicBezTo>
                    <a:cubicBezTo>
                      <a:pt x="125" y="23"/>
                      <a:pt x="124" y="25"/>
                      <a:pt x="125" y="25"/>
                    </a:cubicBezTo>
                    <a:cubicBezTo>
                      <a:pt x="125" y="25"/>
                      <a:pt x="126" y="24"/>
                      <a:pt x="126" y="24"/>
                    </a:cubicBezTo>
                    <a:cubicBezTo>
                      <a:pt x="127" y="24"/>
                      <a:pt x="128" y="23"/>
                      <a:pt x="128" y="23"/>
                    </a:cubicBezTo>
                    <a:cubicBezTo>
                      <a:pt x="128" y="23"/>
                      <a:pt x="128" y="22"/>
                      <a:pt x="128" y="22"/>
                    </a:cubicBezTo>
                    <a:cubicBezTo>
                      <a:pt x="128" y="23"/>
                      <a:pt x="130" y="24"/>
                      <a:pt x="130" y="24"/>
                    </a:cubicBezTo>
                    <a:cubicBezTo>
                      <a:pt x="130" y="24"/>
                      <a:pt x="131" y="26"/>
                      <a:pt x="131" y="26"/>
                    </a:cubicBezTo>
                    <a:cubicBezTo>
                      <a:pt x="131" y="26"/>
                      <a:pt x="133" y="25"/>
                      <a:pt x="133" y="25"/>
                    </a:cubicBezTo>
                    <a:cubicBezTo>
                      <a:pt x="133" y="25"/>
                      <a:pt x="133" y="25"/>
                      <a:pt x="134" y="25"/>
                    </a:cubicBezTo>
                    <a:cubicBezTo>
                      <a:pt x="135" y="25"/>
                      <a:pt x="135" y="25"/>
                      <a:pt x="135" y="25"/>
                    </a:cubicBezTo>
                    <a:cubicBezTo>
                      <a:pt x="136" y="26"/>
                      <a:pt x="139" y="26"/>
                      <a:pt x="139" y="26"/>
                    </a:cubicBezTo>
                    <a:cubicBezTo>
                      <a:pt x="142" y="24"/>
                      <a:pt x="142" y="24"/>
                      <a:pt x="142" y="24"/>
                    </a:cubicBezTo>
                    <a:cubicBezTo>
                      <a:pt x="143" y="21"/>
                      <a:pt x="143" y="21"/>
                      <a:pt x="143" y="21"/>
                    </a:cubicBezTo>
                    <a:cubicBezTo>
                      <a:pt x="143" y="20"/>
                      <a:pt x="143" y="20"/>
                      <a:pt x="143" y="20"/>
                    </a:cubicBezTo>
                    <a:cubicBezTo>
                      <a:pt x="143" y="20"/>
                      <a:pt x="145" y="19"/>
                      <a:pt x="145" y="19"/>
                    </a:cubicBezTo>
                    <a:cubicBezTo>
                      <a:pt x="145" y="19"/>
                      <a:pt x="146" y="19"/>
                      <a:pt x="146" y="20"/>
                    </a:cubicBezTo>
                    <a:cubicBezTo>
                      <a:pt x="146" y="20"/>
                      <a:pt x="148" y="22"/>
                      <a:pt x="148" y="22"/>
                    </a:cubicBezTo>
                    <a:cubicBezTo>
                      <a:pt x="148" y="22"/>
                      <a:pt x="150" y="22"/>
                      <a:pt x="150" y="22"/>
                    </a:cubicBezTo>
                    <a:cubicBezTo>
                      <a:pt x="151" y="22"/>
                      <a:pt x="151" y="21"/>
                      <a:pt x="152" y="22"/>
                    </a:cubicBezTo>
                    <a:cubicBezTo>
                      <a:pt x="152" y="23"/>
                      <a:pt x="152" y="24"/>
                      <a:pt x="153" y="24"/>
                    </a:cubicBezTo>
                    <a:cubicBezTo>
                      <a:pt x="153" y="24"/>
                      <a:pt x="154" y="24"/>
                      <a:pt x="154" y="24"/>
                    </a:cubicBezTo>
                    <a:cubicBezTo>
                      <a:pt x="155" y="25"/>
                      <a:pt x="157" y="25"/>
                      <a:pt x="157" y="25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2"/>
                      <a:pt x="159" y="23"/>
                    </a:cubicBezTo>
                    <a:cubicBezTo>
                      <a:pt x="160" y="23"/>
                      <a:pt x="160" y="25"/>
                      <a:pt x="160" y="25"/>
                    </a:cubicBezTo>
                    <a:cubicBezTo>
                      <a:pt x="160" y="25"/>
                      <a:pt x="161" y="26"/>
                      <a:pt x="161" y="26"/>
                    </a:cubicBezTo>
                    <a:cubicBezTo>
                      <a:pt x="161" y="26"/>
                      <a:pt x="164" y="27"/>
                      <a:pt x="164" y="27"/>
                    </a:cubicBezTo>
                    <a:cubicBezTo>
                      <a:pt x="164" y="27"/>
                      <a:pt x="166" y="26"/>
                      <a:pt x="166" y="26"/>
                    </a:cubicBezTo>
                    <a:cubicBezTo>
                      <a:pt x="167" y="26"/>
                      <a:pt x="167" y="28"/>
                      <a:pt x="167" y="28"/>
                    </a:cubicBezTo>
                    <a:cubicBezTo>
                      <a:pt x="167" y="28"/>
                      <a:pt x="167" y="29"/>
                      <a:pt x="167" y="29"/>
                    </a:cubicBezTo>
                    <a:cubicBezTo>
                      <a:pt x="166" y="30"/>
                      <a:pt x="166" y="30"/>
                      <a:pt x="167" y="30"/>
                    </a:cubicBezTo>
                    <a:cubicBezTo>
                      <a:pt x="167" y="31"/>
                      <a:pt x="168" y="32"/>
                      <a:pt x="168" y="32"/>
                    </a:cubicBezTo>
                    <a:cubicBezTo>
                      <a:pt x="168" y="32"/>
                      <a:pt x="167" y="34"/>
                      <a:pt x="167" y="34"/>
                    </a:cubicBezTo>
                    <a:cubicBezTo>
                      <a:pt x="167" y="35"/>
                      <a:pt x="166" y="36"/>
                      <a:pt x="166" y="36"/>
                    </a:cubicBezTo>
                    <a:cubicBezTo>
                      <a:pt x="165" y="37"/>
                      <a:pt x="165" y="37"/>
                      <a:pt x="165" y="37"/>
                    </a:cubicBezTo>
                    <a:cubicBezTo>
                      <a:pt x="165" y="38"/>
                      <a:pt x="165" y="38"/>
                      <a:pt x="165" y="38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65" y="39"/>
                      <a:pt x="165" y="40"/>
                      <a:pt x="165" y="40"/>
                    </a:cubicBezTo>
                    <a:cubicBezTo>
                      <a:pt x="164" y="40"/>
                      <a:pt x="165" y="42"/>
                      <a:pt x="165" y="42"/>
                    </a:cubicBezTo>
                    <a:cubicBezTo>
                      <a:pt x="166" y="43"/>
                      <a:pt x="166" y="43"/>
                      <a:pt x="166" y="43"/>
                    </a:cubicBezTo>
                    <a:cubicBezTo>
                      <a:pt x="166" y="43"/>
                      <a:pt x="168" y="42"/>
                      <a:pt x="168" y="42"/>
                    </a:cubicBezTo>
                    <a:cubicBezTo>
                      <a:pt x="168" y="42"/>
                      <a:pt x="171" y="43"/>
                      <a:pt x="171" y="43"/>
                    </a:cubicBezTo>
                    <a:cubicBezTo>
                      <a:pt x="171" y="43"/>
                      <a:pt x="173" y="44"/>
                      <a:pt x="173" y="45"/>
                    </a:cubicBezTo>
                    <a:cubicBezTo>
                      <a:pt x="174" y="45"/>
                      <a:pt x="176" y="47"/>
                      <a:pt x="176" y="47"/>
                    </a:cubicBezTo>
                    <a:cubicBezTo>
                      <a:pt x="178" y="50"/>
                      <a:pt x="178" y="50"/>
                      <a:pt x="178" y="50"/>
                    </a:cubicBezTo>
                    <a:cubicBezTo>
                      <a:pt x="176" y="52"/>
                      <a:pt x="176" y="52"/>
                      <a:pt x="176" y="52"/>
                    </a:cubicBezTo>
                    <a:cubicBezTo>
                      <a:pt x="174" y="55"/>
                      <a:pt x="174" y="55"/>
                      <a:pt x="174" y="55"/>
                    </a:cubicBezTo>
                    <a:cubicBezTo>
                      <a:pt x="172" y="56"/>
                      <a:pt x="172" y="56"/>
                      <a:pt x="172" y="56"/>
                    </a:cubicBezTo>
                    <a:cubicBezTo>
                      <a:pt x="172" y="56"/>
                      <a:pt x="171" y="58"/>
                      <a:pt x="171" y="58"/>
                    </a:cubicBezTo>
                    <a:cubicBezTo>
                      <a:pt x="171" y="58"/>
                      <a:pt x="169" y="59"/>
                      <a:pt x="169" y="59"/>
                    </a:cubicBezTo>
                    <a:cubicBezTo>
                      <a:pt x="168" y="59"/>
                      <a:pt x="168" y="59"/>
                      <a:pt x="168" y="59"/>
                    </a:cubicBezTo>
                    <a:cubicBezTo>
                      <a:pt x="165" y="62"/>
                      <a:pt x="165" y="62"/>
                      <a:pt x="165" y="62"/>
                    </a:cubicBezTo>
                    <a:cubicBezTo>
                      <a:pt x="163" y="63"/>
                      <a:pt x="163" y="63"/>
                      <a:pt x="163" y="63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0" y="64"/>
                      <a:pt x="160" y="64"/>
                      <a:pt x="160" y="64"/>
                    </a:cubicBezTo>
                    <a:cubicBezTo>
                      <a:pt x="158" y="66"/>
                      <a:pt x="158" y="66"/>
                      <a:pt x="158" y="66"/>
                    </a:cubicBezTo>
                    <a:cubicBezTo>
                      <a:pt x="156" y="65"/>
                      <a:pt x="156" y="65"/>
                      <a:pt x="156" y="65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3" y="67"/>
                      <a:pt x="153" y="67"/>
                      <a:pt x="153" y="67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48" y="72"/>
                      <a:pt x="146" y="72"/>
                      <a:pt x="146" y="73"/>
                    </a:cubicBezTo>
                    <a:cubicBezTo>
                      <a:pt x="145" y="73"/>
                      <a:pt x="144" y="74"/>
                      <a:pt x="144" y="74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1" y="74"/>
                      <a:pt x="141" y="74"/>
                      <a:pt x="141" y="74"/>
                    </a:cubicBezTo>
                    <a:cubicBezTo>
                      <a:pt x="141" y="76"/>
                      <a:pt x="141" y="76"/>
                      <a:pt x="141" y="76"/>
                    </a:cubicBezTo>
                    <a:cubicBezTo>
                      <a:pt x="142" y="76"/>
                      <a:pt x="142" y="76"/>
                      <a:pt x="142" y="76"/>
                    </a:cubicBezTo>
                    <a:cubicBezTo>
                      <a:pt x="142" y="76"/>
                      <a:pt x="142" y="78"/>
                      <a:pt x="142" y="78"/>
                    </a:cubicBezTo>
                    <a:cubicBezTo>
                      <a:pt x="142" y="79"/>
                      <a:pt x="142" y="81"/>
                      <a:pt x="142" y="81"/>
                    </a:cubicBezTo>
                    <a:cubicBezTo>
                      <a:pt x="144" y="82"/>
                      <a:pt x="144" y="82"/>
                      <a:pt x="144" y="82"/>
                    </a:cubicBezTo>
                    <a:cubicBezTo>
                      <a:pt x="144" y="82"/>
                      <a:pt x="144" y="85"/>
                      <a:pt x="143" y="85"/>
                    </a:cubicBezTo>
                    <a:cubicBezTo>
                      <a:pt x="143" y="85"/>
                      <a:pt x="141" y="86"/>
                      <a:pt x="141" y="86"/>
                    </a:cubicBezTo>
                    <a:cubicBezTo>
                      <a:pt x="141" y="87"/>
                      <a:pt x="141" y="87"/>
                      <a:pt x="141" y="87"/>
                    </a:cubicBezTo>
                    <a:cubicBezTo>
                      <a:pt x="142" y="89"/>
                      <a:pt x="142" y="89"/>
                      <a:pt x="142" y="89"/>
                    </a:cubicBezTo>
                    <a:cubicBezTo>
                      <a:pt x="142" y="89"/>
                      <a:pt x="142" y="92"/>
                      <a:pt x="141" y="92"/>
                    </a:cubicBezTo>
                    <a:cubicBezTo>
                      <a:pt x="141" y="93"/>
                      <a:pt x="140" y="95"/>
                      <a:pt x="140" y="95"/>
                    </a:cubicBezTo>
                    <a:cubicBezTo>
                      <a:pt x="139" y="96"/>
                      <a:pt x="139" y="96"/>
                      <a:pt x="139" y="96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7" y="107"/>
                      <a:pt x="137" y="107"/>
                      <a:pt x="137" y="107"/>
                    </a:cubicBezTo>
                    <a:cubicBezTo>
                      <a:pt x="138" y="109"/>
                      <a:pt x="138" y="109"/>
                      <a:pt x="138" y="109"/>
                    </a:cubicBezTo>
                    <a:cubicBezTo>
                      <a:pt x="137" y="111"/>
                      <a:pt x="137" y="111"/>
                      <a:pt x="137" y="111"/>
                    </a:cubicBezTo>
                    <a:cubicBezTo>
                      <a:pt x="136" y="112"/>
                      <a:pt x="136" y="112"/>
                      <a:pt x="136" y="112"/>
                    </a:cubicBezTo>
                    <a:cubicBezTo>
                      <a:pt x="135" y="112"/>
                      <a:pt x="135" y="112"/>
                      <a:pt x="135" y="112"/>
                    </a:cubicBezTo>
                    <a:cubicBezTo>
                      <a:pt x="133" y="114"/>
                      <a:pt x="133" y="114"/>
                      <a:pt x="133" y="114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0" y="114"/>
                      <a:pt x="130" y="114"/>
                      <a:pt x="130" y="114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7"/>
                      <a:pt x="126" y="117"/>
                      <a:pt x="126" y="117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6" y="119"/>
                      <a:pt x="126" y="120"/>
                      <a:pt x="126" y="120"/>
                    </a:cubicBezTo>
                    <a:cubicBezTo>
                      <a:pt x="127" y="120"/>
                      <a:pt x="127" y="121"/>
                      <a:pt x="127" y="121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9" y="125"/>
                      <a:pt x="129" y="125"/>
                      <a:pt x="129" y="125"/>
                    </a:cubicBezTo>
                    <a:cubicBezTo>
                      <a:pt x="130" y="128"/>
                      <a:pt x="130" y="128"/>
                      <a:pt x="130" y="128"/>
                    </a:cubicBezTo>
                    <a:cubicBezTo>
                      <a:pt x="130" y="128"/>
                      <a:pt x="129" y="130"/>
                      <a:pt x="129" y="130"/>
                    </a:cubicBezTo>
                    <a:cubicBezTo>
                      <a:pt x="129" y="130"/>
                      <a:pt x="128" y="132"/>
                      <a:pt x="128" y="132"/>
                    </a:cubicBezTo>
                    <a:cubicBezTo>
                      <a:pt x="127" y="134"/>
                      <a:pt x="127" y="134"/>
                      <a:pt x="127" y="134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3" y="138"/>
                      <a:pt x="123" y="138"/>
                      <a:pt x="123" y="138"/>
                    </a:cubicBezTo>
                    <a:cubicBezTo>
                      <a:pt x="122" y="140"/>
                      <a:pt x="122" y="140"/>
                      <a:pt x="122" y="140"/>
                    </a:cubicBezTo>
                    <a:cubicBezTo>
                      <a:pt x="122" y="141"/>
                      <a:pt x="122" y="141"/>
                      <a:pt x="122" y="141"/>
                    </a:cubicBezTo>
                    <a:cubicBezTo>
                      <a:pt x="121" y="141"/>
                      <a:pt x="121" y="141"/>
                      <a:pt x="121" y="141"/>
                    </a:cubicBezTo>
                    <a:cubicBezTo>
                      <a:pt x="121" y="143"/>
                      <a:pt x="121" y="143"/>
                      <a:pt x="121" y="143"/>
                    </a:cubicBezTo>
                    <a:cubicBezTo>
                      <a:pt x="120" y="144"/>
                      <a:pt x="120" y="144"/>
                      <a:pt x="120" y="144"/>
                    </a:cubicBezTo>
                    <a:cubicBezTo>
                      <a:pt x="120" y="144"/>
                      <a:pt x="119" y="144"/>
                      <a:pt x="119" y="144"/>
                    </a:cubicBezTo>
                    <a:cubicBezTo>
                      <a:pt x="118" y="144"/>
                      <a:pt x="117" y="145"/>
                      <a:pt x="117" y="145"/>
                    </a:cubicBezTo>
                    <a:cubicBezTo>
                      <a:pt x="117" y="145"/>
                      <a:pt x="115" y="145"/>
                      <a:pt x="115" y="144"/>
                    </a:cubicBezTo>
                    <a:cubicBezTo>
                      <a:pt x="115" y="144"/>
                      <a:pt x="114" y="145"/>
                      <a:pt x="113" y="144"/>
                    </a:cubicBezTo>
                    <a:cubicBezTo>
                      <a:pt x="113" y="144"/>
                      <a:pt x="112" y="143"/>
                      <a:pt x="112" y="143"/>
                    </a:cubicBezTo>
                    <a:cubicBezTo>
                      <a:pt x="111" y="143"/>
                      <a:pt x="111" y="143"/>
                      <a:pt x="111" y="143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06" y="143"/>
                      <a:pt x="106" y="143"/>
                      <a:pt x="106" y="143"/>
                    </a:cubicBezTo>
                    <a:cubicBezTo>
                      <a:pt x="104" y="143"/>
                      <a:pt x="104" y="143"/>
                      <a:pt x="104" y="143"/>
                    </a:cubicBezTo>
                    <a:cubicBezTo>
                      <a:pt x="104" y="142"/>
                      <a:pt x="104" y="142"/>
                      <a:pt x="104" y="142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2" y="141"/>
                      <a:pt x="102" y="141"/>
                      <a:pt x="102" y="141"/>
                    </a:cubicBezTo>
                    <a:cubicBezTo>
                      <a:pt x="100" y="141"/>
                      <a:pt x="100" y="141"/>
                      <a:pt x="100" y="141"/>
                    </a:cubicBezTo>
                    <a:cubicBezTo>
                      <a:pt x="98" y="141"/>
                      <a:pt x="98" y="141"/>
                      <a:pt x="98" y="141"/>
                    </a:cubicBezTo>
                    <a:cubicBezTo>
                      <a:pt x="98" y="141"/>
                      <a:pt x="98" y="142"/>
                      <a:pt x="99" y="143"/>
                    </a:cubicBezTo>
                    <a:cubicBezTo>
                      <a:pt x="99" y="143"/>
                      <a:pt x="100" y="145"/>
                      <a:pt x="100" y="145"/>
                    </a:cubicBezTo>
                    <a:cubicBezTo>
                      <a:pt x="100" y="145"/>
                      <a:pt x="100" y="147"/>
                      <a:pt x="100" y="147"/>
                    </a:cubicBezTo>
                    <a:cubicBezTo>
                      <a:pt x="100" y="147"/>
                      <a:pt x="102" y="149"/>
                      <a:pt x="102" y="149"/>
                    </a:cubicBezTo>
                    <a:cubicBezTo>
                      <a:pt x="102" y="150"/>
                      <a:pt x="102" y="150"/>
                      <a:pt x="102" y="150"/>
                    </a:cubicBezTo>
                    <a:cubicBezTo>
                      <a:pt x="102" y="150"/>
                      <a:pt x="103" y="152"/>
                      <a:pt x="103" y="152"/>
                    </a:cubicBezTo>
                    <a:cubicBezTo>
                      <a:pt x="103" y="152"/>
                      <a:pt x="105" y="153"/>
                      <a:pt x="105" y="153"/>
                    </a:cubicBezTo>
                    <a:cubicBezTo>
                      <a:pt x="105" y="155"/>
                      <a:pt x="105" y="155"/>
                      <a:pt x="105" y="155"/>
                    </a:cubicBezTo>
                    <a:cubicBezTo>
                      <a:pt x="104" y="156"/>
                      <a:pt x="104" y="156"/>
                      <a:pt x="104" y="156"/>
                    </a:cubicBezTo>
                    <a:cubicBezTo>
                      <a:pt x="103" y="157"/>
                      <a:pt x="103" y="157"/>
                      <a:pt x="103" y="157"/>
                    </a:cubicBezTo>
                    <a:cubicBezTo>
                      <a:pt x="104" y="159"/>
                      <a:pt x="104" y="159"/>
                      <a:pt x="104" y="159"/>
                    </a:cubicBezTo>
                    <a:cubicBezTo>
                      <a:pt x="104" y="161"/>
                      <a:pt x="104" y="161"/>
                      <a:pt x="104" y="161"/>
                    </a:cubicBezTo>
                    <a:cubicBezTo>
                      <a:pt x="105" y="162"/>
                      <a:pt x="105" y="162"/>
                      <a:pt x="105" y="162"/>
                    </a:cubicBezTo>
                    <a:cubicBezTo>
                      <a:pt x="105" y="163"/>
                      <a:pt x="105" y="163"/>
                      <a:pt x="105" y="163"/>
                    </a:cubicBezTo>
                    <a:cubicBezTo>
                      <a:pt x="104" y="164"/>
                      <a:pt x="104" y="164"/>
                      <a:pt x="104" y="164"/>
                    </a:cubicBezTo>
                    <a:cubicBezTo>
                      <a:pt x="104" y="166"/>
                      <a:pt x="104" y="166"/>
                      <a:pt x="104" y="166"/>
                    </a:cubicBezTo>
                    <a:cubicBezTo>
                      <a:pt x="105" y="168"/>
                      <a:pt x="105" y="168"/>
                      <a:pt x="105" y="168"/>
                    </a:cubicBezTo>
                    <a:cubicBezTo>
                      <a:pt x="106" y="170"/>
                      <a:pt x="106" y="170"/>
                      <a:pt x="106" y="170"/>
                    </a:cubicBezTo>
                    <a:cubicBezTo>
                      <a:pt x="108" y="170"/>
                      <a:pt x="108" y="170"/>
                      <a:pt x="108" y="170"/>
                    </a:cubicBezTo>
                    <a:cubicBezTo>
                      <a:pt x="108" y="172"/>
                      <a:pt x="108" y="172"/>
                      <a:pt x="108" y="172"/>
                    </a:cubicBezTo>
                    <a:cubicBezTo>
                      <a:pt x="107" y="173"/>
                      <a:pt x="107" y="173"/>
                      <a:pt x="107" y="173"/>
                    </a:cubicBezTo>
                    <a:cubicBezTo>
                      <a:pt x="107" y="173"/>
                      <a:pt x="107" y="174"/>
                      <a:pt x="107" y="174"/>
                    </a:cubicBezTo>
                    <a:cubicBezTo>
                      <a:pt x="108" y="174"/>
                      <a:pt x="109" y="175"/>
                      <a:pt x="109" y="175"/>
                    </a:cubicBezTo>
                    <a:cubicBezTo>
                      <a:pt x="111" y="174"/>
                      <a:pt x="111" y="174"/>
                      <a:pt x="111" y="174"/>
                    </a:cubicBezTo>
                    <a:cubicBezTo>
                      <a:pt x="111" y="174"/>
                      <a:pt x="112" y="174"/>
                      <a:pt x="112" y="174"/>
                    </a:cubicBezTo>
                    <a:cubicBezTo>
                      <a:pt x="112" y="175"/>
                      <a:pt x="113" y="177"/>
                      <a:pt x="113" y="177"/>
                    </a:cubicBezTo>
                    <a:cubicBezTo>
                      <a:pt x="114" y="178"/>
                      <a:pt x="114" y="178"/>
                      <a:pt x="114" y="178"/>
                    </a:cubicBezTo>
                    <a:cubicBezTo>
                      <a:pt x="114" y="180"/>
                      <a:pt x="114" y="180"/>
                      <a:pt x="114" y="180"/>
                    </a:cubicBezTo>
                    <a:cubicBezTo>
                      <a:pt x="112" y="182"/>
                      <a:pt x="112" y="182"/>
                      <a:pt x="112" y="182"/>
                    </a:cubicBezTo>
                    <a:cubicBezTo>
                      <a:pt x="110" y="184"/>
                      <a:pt x="110" y="184"/>
                      <a:pt x="110" y="184"/>
                    </a:cubicBezTo>
                    <a:cubicBezTo>
                      <a:pt x="109" y="185"/>
                      <a:pt x="109" y="185"/>
                      <a:pt x="109" y="185"/>
                    </a:cubicBezTo>
                    <a:cubicBezTo>
                      <a:pt x="109" y="187"/>
                      <a:pt x="109" y="187"/>
                      <a:pt x="109" y="187"/>
                    </a:cubicBezTo>
                    <a:cubicBezTo>
                      <a:pt x="108" y="188"/>
                      <a:pt x="108" y="188"/>
                      <a:pt x="108" y="188"/>
                    </a:cubicBezTo>
                    <a:cubicBezTo>
                      <a:pt x="106" y="189"/>
                      <a:pt x="106" y="189"/>
                      <a:pt x="106" y="189"/>
                    </a:cubicBezTo>
                    <a:cubicBezTo>
                      <a:pt x="104" y="190"/>
                      <a:pt x="104" y="190"/>
                      <a:pt x="104" y="190"/>
                    </a:cubicBezTo>
                    <a:cubicBezTo>
                      <a:pt x="103" y="190"/>
                      <a:pt x="103" y="190"/>
                      <a:pt x="103" y="190"/>
                    </a:cubicBezTo>
                    <a:cubicBezTo>
                      <a:pt x="102" y="191"/>
                      <a:pt x="102" y="191"/>
                      <a:pt x="102" y="191"/>
                    </a:cubicBezTo>
                    <a:cubicBezTo>
                      <a:pt x="99" y="192"/>
                      <a:pt x="99" y="192"/>
                      <a:pt x="99" y="192"/>
                    </a:cubicBezTo>
                    <a:cubicBezTo>
                      <a:pt x="98" y="192"/>
                      <a:pt x="98" y="192"/>
                      <a:pt x="98" y="192"/>
                    </a:cubicBezTo>
                    <a:cubicBezTo>
                      <a:pt x="96" y="196"/>
                      <a:pt x="96" y="196"/>
                      <a:pt x="96" y="196"/>
                    </a:cubicBezTo>
                    <a:cubicBezTo>
                      <a:pt x="96" y="196"/>
                      <a:pt x="96" y="198"/>
                      <a:pt x="96" y="198"/>
                    </a:cubicBezTo>
                    <a:cubicBezTo>
                      <a:pt x="96" y="198"/>
                      <a:pt x="97" y="199"/>
                      <a:pt x="97" y="199"/>
                    </a:cubicBezTo>
                    <a:cubicBezTo>
                      <a:pt x="97" y="199"/>
                      <a:pt x="95" y="201"/>
                      <a:pt x="95" y="201"/>
                    </a:cubicBezTo>
                    <a:cubicBezTo>
                      <a:pt x="95" y="201"/>
                      <a:pt x="93" y="202"/>
                      <a:pt x="93" y="202"/>
                    </a:cubicBezTo>
                    <a:cubicBezTo>
                      <a:pt x="92" y="204"/>
                      <a:pt x="92" y="204"/>
                      <a:pt x="92" y="204"/>
                    </a:cubicBezTo>
                    <a:cubicBezTo>
                      <a:pt x="93" y="205"/>
                      <a:pt x="93" y="205"/>
                      <a:pt x="93" y="205"/>
                    </a:cubicBezTo>
                    <a:cubicBezTo>
                      <a:pt x="91" y="205"/>
                      <a:pt x="91" y="205"/>
                      <a:pt x="91" y="205"/>
                    </a:cubicBezTo>
                    <a:cubicBezTo>
                      <a:pt x="92" y="207"/>
                      <a:pt x="92" y="207"/>
                      <a:pt x="92" y="207"/>
                    </a:cubicBezTo>
                    <a:cubicBezTo>
                      <a:pt x="91" y="208"/>
                      <a:pt x="91" y="208"/>
                      <a:pt x="91" y="208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2" y="209"/>
                      <a:pt x="93" y="212"/>
                      <a:pt x="93" y="212"/>
                    </a:cubicBezTo>
                    <a:cubicBezTo>
                      <a:pt x="93" y="213"/>
                      <a:pt x="94" y="214"/>
                      <a:pt x="94" y="214"/>
                    </a:cubicBezTo>
                    <a:cubicBezTo>
                      <a:pt x="94" y="214"/>
                      <a:pt x="95" y="215"/>
                      <a:pt x="95" y="215"/>
                    </a:cubicBezTo>
                    <a:cubicBezTo>
                      <a:pt x="95" y="216"/>
                      <a:pt x="95" y="217"/>
                      <a:pt x="95" y="218"/>
                    </a:cubicBezTo>
                    <a:cubicBezTo>
                      <a:pt x="95" y="219"/>
                      <a:pt x="96" y="221"/>
                      <a:pt x="96" y="221"/>
                    </a:cubicBezTo>
                    <a:cubicBezTo>
                      <a:pt x="97" y="223"/>
                      <a:pt x="97" y="223"/>
                      <a:pt x="97" y="223"/>
                    </a:cubicBezTo>
                    <a:cubicBezTo>
                      <a:pt x="97" y="223"/>
                      <a:pt x="97" y="224"/>
                      <a:pt x="97" y="224"/>
                    </a:cubicBezTo>
                    <a:cubicBezTo>
                      <a:pt x="98" y="224"/>
                      <a:pt x="100" y="224"/>
                      <a:pt x="100" y="224"/>
                    </a:cubicBezTo>
                    <a:cubicBezTo>
                      <a:pt x="100" y="224"/>
                      <a:pt x="102" y="224"/>
                      <a:pt x="102" y="224"/>
                    </a:cubicBezTo>
                    <a:cubicBezTo>
                      <a:pt x="102" y="224"/>
                      <a:pt x="103" y="223"/>
                      <a:pt x="104" y="224"/>
                    </a:cubicBezTo>
                    <a:cubicBezTo>
                      <a:pt x="104" y="224"/>
                      <a:pt x="104" y="225"/>
                      <a:pt x="104" y="225"/>
                    </a:cubicBezTo>
                    <a:cubicBezTo>
                      <a:pt x="104" y="225"/>
                      <a:pt x="104" y="226"/>
                      <a:pt x="104" y="226"/>
                    </a:cubicBezTo>
                    <a:cubicBezTo>
                      <a:pt x="100" y="230"/>
                      <a:pt x="100" y="230"/>
                      <a:pt x="100" y="230"/>
                    </a:cubicBezTo>
                    <a:cubicBezTo>
                      <a:pt x="100" y="233"/>
                      <a:pt x="100" y="233"/>
                      <a:pt x="100" y="233"/>
                    </a:cubicBezTo>
                    <a:cubicBezTo>
                      <a:pt x="100" y="233"/>
                      <a:pt x="99" y="233"/>
                      <a:pt x="99" y="233"/>
                    </a:cubicBezTo>
                    <a:cubicBezTo>
                      <a:pt x="98" y="233"/>
                      <a:pt x="97" y="233"/>
                      <a:pt x="97" y="233"/>
                    </a:cubicBezTo>
                    <a:cubicBezTo>
                      <a:pt x="95" y="231"/>
                      <a:pt x="95" y="231"/>
                      <a:pt x="95" y="231"/>
                    </a:cubicBezTo>
                    <a:cubicBezTo>
                      <a:pt x="93" y="232"/>
                      <a:pt x="93" y="232"/>
                      <a:pt x="93" y="232"/>
                    </a:cubicBezTo>
                    <a:cubicBezTo>
                      <a:pt x="93" y="233"/>
                      <a:pt x="93" y="233"/>
                      <a:pt x="93" y="233"/>
                    </a:cubicBezTo>
                    <a:cubicBezTo>
                      <a:pt x="93" y="233"/>
                      <a:pt x="91" y="233"/>
                      <a:pt x="91" y="233"/>
                    </a:cubicBezTo>
                    <a:cubicBezTo>
                      <a:pt x="91" y="233"/>
                      <a:pt x="88" y="233"/>
                      <a:pt x="88" y="233"/>
                    </a:cubicBezTo>
                    <a:cubicBezTo>
                      <a:pt x="87" y="234"/>
                      <a:pt x="87" y="234"/>
                      <a:pt x="87" y="234"/>
                    </a:cubicBezTo>
                    <a:cubicBezTo>
                      <a:pt x="86" y="238"/>
                      <a:pt x="86" y="238"/>
                      <a:pt x="86" y="238"/>
                    </a:cubicBezTo>
                    <a:cubicBezTo>
                      <a:pt x="84" y="240"/>
                      <a:pt x="84" y="240"/>
                      <a:pt x="84" y="240"/>
                    </a:cubicBezTo>
                    <a:cubicBezTo>
                      <a:pt x="82" y="241"/>
                      <a:pt x="82" y="241"/>
                      <a:pt x="82" y="241"/>
                    </a:cubicBezTo>
                    <a:cubicBezTo>
                      <a:pt x="80" y="243"/>
                      <a:pt x="80" y="243"/>
                      <a:pt x="80" y="243"/>
                    </a:cubicBezTo>
                    <a:cubicBezTo>
                      <a:pt x="77" y="244"/>
                      <a:pt x="77" y="244"/>
                      <a:pt x="77" y="244"/>
                    </a:cubicBezTo>
                    <a:cubicBezTo>
                      <a:pt x="77" y="244"/>
                      <a:pt x="76" y="245"/>
                      <a:pt x="76" y="245"/>
                    </a:cubicBezTo>
                    <a:cubicBezTo>
                      <a:pt x="76" y="246"/>
                      <a:pt x="75" y="249"/>
                      <a:pt x="75" y="249"/>
                    </a:cubicBezTo>
                    <a:cubicBezTo>
                      <a:pt x="75" y="249"/>
                      <a:pt x="73" y="250"/>
                      <a:pt x="73" y="251"/>
                    </a:cubicBezTo>
                    <a:cubicBezTo>
                      <a:pt x="73" y="251"/>
                      <a:pt x="71" y="252"/>
                      <a:pt x="71" y="252"/>
                    </a:cubicBezTo>
                    <a:cubicBezTo>
                      <a:pt x="71" y="252"/>
                      <a:pt x="71" y="254"/>
                      <a:pt x="71" y="254"/>
                    </a:cubicBezTo>
                    <a:cubicBezTo>
                      <a:pt x="71" y="254"/>
                      <a:pt x="72" y="256"/>
                      <a:pt x="72" y="256"/>
                    </a:cubicBezTo>
                    <a:cubicBezTo>
                      <a:pt x="72" y="259"/>
                      <a:pt x="72" y="259"/>
                      <a:pt x="72" y="259"/>
                    </a:cubicBezTo>
                    <a:cubicBezTo>
                      <a:pt x="72" y="261"/>
                      <a:pt x="72" y="261"/>
                      <a:pt x="72" y="261"/>
                    </a:cubicBezTo>
                    <a:cubicBezTo>
                      <a:pt x="73" y="263"/>
                      <a:pt x="73" y="263"/>
                      <a:pt x="73" y="263"/>
                    </a:cubicBezTo>
                    <a:cubicBezTo>
                      <a:pt x="72" y="265"/>
                      <a:pt x="72" y="265"/>
                      <a:pt x="72" y="265"/>
                    </a:cubicBezTo>
                    <a:cubicBezTo>
                      <a:pt x="71" y="268"/>
                      <a:pt x="71" y="268"/>
                      <a:pt x="71" y="268"/>
                    </a:cubicBezTo>
                    <a:cubicBezTo>
                      <a:pt x="71" y="269"/>
                      <a:pt x="71" y="269"/>
                      <a:pt x="71" y="269"/>
                    </a:cubicBezTo>
                    <a:cubicBezTo>
                      <a:pt x="71" y="271"/>
                      <a:pt x="71" y="271"/>
                      <a:pt x="71" y="271"/>
                    </a:cubicBezTo>
                    <a:cubicBezTo>
                      <a:pt x="71" y="275"/>
                      <a:pt x="71" y="275"/>
                      <a:pt x="71" y="275"/>
                    </a:cubicBezTo>
                    <a:cubicBezTo>
                      <a:pt x="68" y="274"/>
                      <a:pt x="68" y="274"/>
                      <a:pt x="68" y="274"/>
                    </a:cubicBezTo>
                    <a:cubicBezTo>
                      <a:pt x="65" y="274"/>
                      <a:pt x="65" y="274"/>
                      <a:pt x="65" y="274"/>
                    </a:cubicBezTo>
                    <a:cubicBezTo>
                      <a:pt x="62" y="275"/>
                      <a:pt x="62" y="275"/>
                      <a:pt x="62" y="275"/>
                    </a:cubicBezTo>
                    <a:cubicBezTo>
                      <a:pt x="58" y="277"/>
                      <a:pt x="58" y="277"/>
                      <a:pt x="58" y="277"/>
                    </a:cubicBezTo>
                    <a:cubicBezTo>
                      <a:pt x="52" y="278"/>
                      <a:pt x="52" y="278"/>
                      <a:pt x="52" y="278"/>
                    </a:cubicBezTo>
                    <a:cubicBezTo>
                      <a:pt x="47" y="278"/>
                      <a:pt x="47" y="278"/>
                      <a:pt x="47" y="278"/>
                    </a:cubicBezTo>
                    <a:cubicBezTo>
                      <a:pt x="44" y="277"/>
                      <a:pt x="44" y="277"/>
                      <a:pt x="44" y="277"/>
                    </a:cubicBezTo>
                    <a:cubicBezTo>
                      <a:pt x="42" y="276"/>
                      <a:pt x="42" y="276"/>
                      <a:pt x="42" y="276"/>
                    </a:cubicBezTo>
                    <a:cubicBezTo>
                      <a:pt x="40" y="274"/>
                      <a:pt x="40" y="274"/>
                      <a:pt x="40" y="274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4" y="271"/>
                      <a:pt x="34" y="271"/>
                      <a:pt x="34" y="271"/>
                    </a:cubicBezTo>
                    <a:cubicBezTo>
                      <a:pt x="32" y="270"/>
                      <a:pt x="32" y="270"/>
                      <a:pt x="32" y="270"/>
                    </a:cubicBezTo>
                    <a:cubicBezTo>
                      <a:pt x="30" y="269"/>
                      <a:pt x="30" y="269"/>
                      <a:pt x="30" y="269"/>
                    </a:cubicBezTo>
                    <a:cubicBezTo>
                      <a:pt x="28" y="268"/>
                      <a:pt x="28" y="268"/>
                      <a:pt x="28" y="268"/>
                    </a:cubicBezTo>
                    <a:cubicBezTo>
                      <a:pt x="26" y="268"/>
                      <a:pt x="26" y="268"/>
                      <a:pt x="26" y="268"/>
                    </a:cubicBezTo>
                    <a:cubicBezTo>
                      <a:pt x="22" y="266"/>
                      <a:pt x="22" y="266"/>
                      <a:pt x="22" y="266"/>
                    </a:cubicBezTo>
                    <a:cubicBezTo>
                      <a:pt x="18" y="264"/>
                      <a:pt x="18" y="264"/>
                      <a:pt x="18" y="264"/>
                    </a:cubicBezTo>
                    <a:cubicBezTo>
                      <a:pt x="16" y="265"/>
                      <a:pt x="16" y="265"/>
                      <a:pt x="16" y="265"/>
                    </a:cubicBezTo>
                    <a:cubicBezTo>
                      <a:pt x="16" y="266"/>
                      <a:pt x="16" y="266"/>
                      <a:pt x="16" y="266"/>
                    </a:cubicBezTo>
                    <a:cubicBezTo>
                      <a:pt x="13" y="265"/>
                      <a:pt x="13" y="265"/>
                      <a:pt x="13" y="265"/>
                    </a:cubicBezTo>
                    <a:cubicBezTo>
                      <a:pt x="11" y="265"/>
                      <a:pt x="11" y="265"/>
                      <a:pt x="11" y="265"/>
                    </a:cubicBezTo>
                    <a:cubicBezTo>
                      <a:pt x="9" y="265"/>
                      <a:pt x="9" y="265"/>
                      <a:pt x="9" y="265"/>
                    </a:cubicBezTo>
                    <a:cubicBezTo>
                      <a:pt x="5" y="266"/>
                      <a:pt x="5" y="266"/>
                      <a:pt x="5" y="266"/>
                    </a:cubicBezTo>
                    <a:cubicBezTo>
                      <a:pt x="2" y="267"/>
                      <a:pt x="2" y="267"/>
                      <a:pt x="2" y="267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" y="264"/>
                      <a:pt x="2" y="264"/>
                      <a:pt x="2" y="264"/>
                    </a:cubicBezTo>
                    <a:cubicBezTo>
                      <a:pt x="4" y="261"/>
                      <a:pt x="4" y="261"/>
                      <a:pt x="4" y="261"/>
                    </a:cubicBezTo>
                    <a:cubicBezTo>
                      <a:pt x="6" y="260"/>
                      <a:pt x="6" y="260"/>
                      <a:pt x="6" y="260"/>
                    </a:cubicBezTo>
                    <a:cubicBezTo>
                      <a:pt x="7" y="257"/>
                      <a:pt x="7" y="257"/>
                      <a:pt x="7" y="257"/>
                    </a:cubicBezTo>
                    <a:cubicBezTo>
                      <a:pt x="10" y="255"/>
                      <a:pt x="10" y="255"/>
                      <a:pt x="10" y="255"/>
                    </a:cubicBezTo>
                    <a:cubicBezTo>
                      <a:pt x="10" y="252"/>
                      <a:pt x="10" y="252"/>
                      <a:pt x="10" y="252"/>
                    </a:cubicBezTo>
                    <a:cubicBezTo>
                      <a:pt x="12" y="248"/>
                      <a:pt x="12" y="248"/>
                      <a:pt x="12" y="248"/>
                    </a:cubicBezTo>
                    <a:cubicBezTo>
                      <a:pt x="12" y="248"/>
                      <a:pt x="14" y="248"/>
                      <a:pt x="14" y="247"/>
                    </a:cubicBezTo>
                    <a:cubicBezTo>
                      <a:pt x="15" y="245"/>
                      <a:pt x="15" y="244"/>
                      <a:pt x="16" y="243"/>
                    </a:cubicBezTo>
                    <a:cubicBezTo>
                      <a:pt x="16" y="242"/>
                      <a:pt x="17" y="242"/>
                      <a:pt x="17" y="241"/>
                    </a:cubicBezTo>
                    <a:cubicBezTo>
                      <a:pt x="17" y="240"/>
                      <a:pt x="16" y="237"/>
                      <a:pt x="16" y="237"/>
                    </a:cubicBezTo>
                    <a:cubicBezTo>
                      <a:pt x="16" y="237"/>
                      <a:pt x="18" y="233"/>
                      <a:pt x="18" y="233"/>
                    </a:cubicBezTo>
                    <a:cubicBezTo>
                      <a:pt x="19" y="232"/>
                      <a:pt x="19" y="228"/>
                      <a:pt x="19" y="228"/>
                    </a:cubicBezTo>
                    <a:cubicBezTo>
                      <a:pt x="19" y="228"/>
                      <a:pt x="20" y="226"/>
                      <a:pt x="21" y="225"/>
                    </a:cubicBezTo>
                    <a:cubicBezTo>
                      <a:pt x="21" y="224"/>
                      <a:pt x="21" y="221"/>
                      <a:pt x="21" y="221"/>
                    </a:cubicBezTo>
                    <a:cubicBezTo>
                      <a:pt x="19" y="218"/>
                      <a:pt x="19" y="218"/>
                      <a:pt x="19" y="218"/>
                    </a:cubicBezTo>
                    <a:cubicBezTo>
                      <a:pt x="21" y="214"/>
                      <a:pt x="21" y="214"/>
                      <a:pt x="21" y="214"/>
                    </a:cubicBezTo>
                    <a:cubicBezTo>
                      <a:pt x="24" y="209"/>
                      <a:pt x="24" y="209"/>
                      <a:pt x="24" y="209"/>
                    </a:cubicBezTo>
                    <a:cubicBezTo>
                      <a:pt x="27" y="204"/>
                      <a:pt x="27" y="204"/>
                      <a:pt x="27" y="204"/>
                    </a:cubicBezTo>
                    <a:cubicBezTo>
                      <a:pt x="28" y="199"/>
                      <a:pt x="28" y="199"/>
                      <a:pt x="28" y="199"/>
                    </a:cubicBezTo>
                    <a:cubicBezTo>
                      <a:pt x="28" y="199"/>
                      <a:pt x="28" y="197"/>
                      <a:pt x="28" y="196"/>
                    </a:cubicBezTo>
                    <a:cubicBezTo>
                      <a:pt x="28" y="196"/>
                      <a:pt x="28" y="194"/>
                      <a:pt x="28" y="194"/>
                    </a:cubicBezTo>
                    <a:cubicBezTo>
                      <a:pt x="28" y="194"/>
                      <a:pt x="28" y="192"/>
                      <a:pt x="28" y="192"/>
                    </a:cubicBezTo>
                    <a:cubicBezTo>
                      <a:pt x="28" y="192"/>
                      <a:pt x="27" y="190"/>
                      <a:pt x="27" y="190"/>
                    </a:cubicBezTo>
                    <a:cubicBezTo>
                      <a:pt x="26" y="187"/>
                      <a:pt x="26" y="187"/>
                      <a:pt x="26" y="187"/>
                    </a:cubicBezTo>
                    <a:cubicBezTo>
                      <a:pt x="25" y="188"/>
                      <a:pt x="25" y="188"/>
                      <a:pt x="25" y="188"/>
                    </a:cubicBezTo>
                    <a:cubicBezTo>
                      <a:pt x="25" y="188"/>
                      <a:pt x="24" y="189"/>
                      <a:pt x="23" y="188"/>
                    </a:cubicBezTo>
                    <a:cubicBezTo>
                      <a:pt x="23" y="188"/>
                      <a:pt x="19" y="188"/>
                      <a:pt x="19" y="188"/>
                    </a:cubicBezTo>
                    <a:cubicBezTo>
                      <a:pt x="17" y="189"/>
                      <a:pt x="17" y="189"/>
                      <a:pt x="17" y="189"/>
                    </a:cubicBezTo>
                    <a:cubicBezTo>
                      <a:pt x="14" y="188"/>
                      <a:pt x="14" y="188"/>
                      <a:pt x="14" y="188"/>
                    </a:cubicBezTo>
                    <a:cubicBezTo>
                      <a:pt x="14" y="188"/>
                      <a:pt x="13" y="189"/>
                      <a:pt x="12" y="189"/>
                    </a:cubicBezTo>
                    <a:cubicBezTo>
                      <a:pt x="12" y="189"/>
                      <a:pt x="11" y="189"/>
                      <a:pt x="11" y="188"/>
                    </a:cubicBezTo>
                    <a:cubicBezTo>
                      <a:pt x="11" y="188"/>
                      <a:pt x="14" y="185"/>
                      <a:pt x="14" y="185"/>
                    </a:cubicBezTo>
                    <a:cubicBezTo>
                      <a:pt x="14" y="185"/>
                      <a:pt x="14" y="185"/>
                      <a:pt x="14" y="184"/>
                    </a:cubicBezTo>
                    <a:cubicBezTo>
                      <a:pt x="14" y="183"/>
                      <a:pt x="14" y="181"/>
                      <a:pt x="14" y="181"/>
                    </a:cubicBezTo>
                    <a:cubicBezTo>
                      <a:pt x="14" y="180"/>
                      <a:pt x="13" y="177"/>
                      <a:pt x="13" y="177"/>
                    </a:cubicBezTo>
                    <a:cubicBezTo>
                      <a:pt x="13" y="177"/>
                      <a:pt x="12" y="176"/>
                      <a:pt x="13" y="175"/>
                    </a:cubicBezTo>
                    <a:cubicBezTo>
                      <a:pt x="13" y="174"/>
                      <a:pt x="14" y="174"/>
                      <a:pt x="14" y="174"/>
                    </a:cubicBezTo>
                    <a:cubicBezTo>
                      <a:pt x="12" y="173"/>
                      <a:pt x="12" y="173"/>
                      <a:pt x="12" y="173"/>
                    </a:cubicBezTo>
                    <a:cubicBezTo>
                      <a:pt x="12" y="173"/>
                      <a:pt x="12" y="173"/>
                      <a:pt x="11" y="173"/>
                    </a:cubicBezTo>
                    <a:cubicBezTo>
                      <a:pt x="10" y="174"/>
                      <a:pt x="9" y="174"/>
                      <a:pt x="9" y="174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8" y="172"/>
                      <a:pt x="7" y="173"/>
                      <a:pt x="7" y="172"/>
                    </a:cubicBezTo>
                    <a:cubicBezTo>
                      <a:pt x="6" y="172"/>
                      <a:pt x="4" y="171"/>
                      <a:pt x="4" y="171"/>
                    </a:cubicBezTo>
                    <a:cubicBezTo>
                      <a:pt x="4" y="171"/>
                      <a:pt x="4" y="169"/>
                      <a:pt x="4" y="169"/>
                    </a:cubicBezTo>
                    <a:cubicBezTo>
                      <a:pt x="5" y="168"/>
                      <a:pt x="5" y="168"/>
                      <a:pt x="5" y="167"/>
                    </a:cubicBezTo>
                    <a:cubicBezTo>
                      <a:pt x="5" y="166"/>
                      <a:pt x="5" y="165"/>
                      <a:pt x="6" y="164"/>
                    </a:cubicBezTo>
                    <a:cubicBezTo>
                      <a:pt x="6" y="163"/>
                      <a:pt x="7" y="162"/>
                      <a:pt x="8" y="162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57"/>
                      <a:pt x="11" y="155"/>
                      <a:pt x="11" y="155"/>
                    </a:cubicBezTo>
                    <a:cubicBezTo>
                      <a:pt x="11" y="155"/>
                      <a:pt x="12" y="153"/>
                      <a:pt x="12" y="152"/>
                    </a:cubicBezTo>
                    <a:cubicBezTo>
                      <a:pt x="12" y="152"/>
                      <a:pt x="13" y="150"/>
                      <a:pt x="13" y="150"/>
                    </a:cubicBezTo>
                    <a:cubicBezTo>
                      <a:pt x="13" y="150"/>
                      <a:pt x="14" y="149"/>
                      <a:pt x="14" y="148"/>
                    </a:cubicBezTo>
                    <a:cubicBezTo>
                      <a:pt x="15" y="148"/>
                      <a:pt x="17" y="146"/>
                      <a:pt x="17" y="146"/>
                    </a:cubicBezTo>
                    <a:cubicBezTo>
                      <a:pt x="17" y="146"/>
                      <a:pt x="18" y="143"/>
                      <a:pt x="18" y="143"/>
                    </a:cubicBezTo>
                    <a:cubicBezTo>
                      <a:pt x="18" y="143"/>
                      <a:pt x="19" y="140"/>
                      <a:pt x="19" y="140"/>
                    </a:cubicBezTo>
                    <a:cubicBezTo>
                      <a:pt x="18" y="138"/>
                      <a:pt x="18" y="138"/>
                      <a:pt x="18" y="138"/>
                    </a:cubicBezTo>
                    <a:cubicBezTo>
                      <a:pt x="17" y="137"/>
                      <a:pt x="17" y="137"/>
                      <a:pt x="17" y="137"/>
                    </a:cubicBezTo>
                    <a:cubicBezTo>
                      <a:pt x="19" y="136"/>
                      <a:pt x="19" y="136"/>
                      <a:pt x="19" y="136"/>
                    </a:cubicBezTo>
                    <a:cubicBezTo>
                      <a:pt x="19" y="136"/>
                      <a:pt x="19" y="136"/>
                      <a:pt x="20" y="136"/>
                    </a:cubicBezTo>
                    <a:cubicBezTo>
                      <a:pt x="21" y="136"/>
                      <a:pt x="22" y="135"/>
                      <a:pt x="22" y="135"/>
                    </a:cubicBezTo>
                    <a:cubicBezTo>
                      <a:pt x="23" y="135"/>
                      <a:pt x="25" y="134"/>
                      <a:pt x="25" y="134"/>
                    </a:cubicBezTo>
                    <a:cubicBezTo>
                      <a:pt x="25" y="133"/>
                      <a:pt x="26" y="133"/>
                      <a:pt x="26" y="133"/>
                    </a:cubicBezTo>
                    <a:cubicBezTo>
                      <a:pt x="27" y="133"/>
                      <a:pt x="29" y="132"/>
                      <a:pt x="29" y="132"/>
                    </a:cubicBezTo>
                    <a:cubicBezTo>
                      <a:pt x="29" y="132"/>
                      <a:pt x="30" y="131"/>
                      <a:pt x="30" y="131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32" y="129"/>
                      <a:pt x="32" y="129"/>
                      <a:pt x="32" y="129"/>
                    </a:cubicBezTo>
                    <a:cubicBezTo>
                      <a:pt x="32" y="129"/>
                      <a:pt x="33" y="128"/>
                      <a:pt x="33" y="127"/>
                    </a:cubicBezTo>
                    <a:cubicBezTo>
                      <a:pt x="33" y="127"/>
                      <a:pt x="34" y="125"/>
                      <a:pt x="34" y="125"/>
                    </a:cubicBezTo>
                    <a:cubicBezTo>
                      <a:pt x="34" y="124"/>
                      <a:pt x="37" y="121"/>
                      <a:pt x="37" y="121"/>
                    </a:cubicBezTo>
                    <a:cubicBezTo>
                      <a:pt x="41" y="114"/>
                      <a:pt x="41" y="114"/>
                      <a:pt x="41" y="114"/>
                    </a:cubicBezTo>
                    <a:cubicBezTo>
                      <a:pt x="50" y="100"/>
                      <a:pt x="50" y="100"/>
                      <a:pt x="50" y="100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2" y="93"/>
                      <a:pt x="52" y="93"/>
                      <a:pt x="52" y="93"/>
                    </a:cubicBezTo>
                    <a:cubicBezTo>
                      <a:pt x="57" y="85"/>
                      <a:pt x="57" y="85"/>
                      <a:pt x="57" y="85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3"/>
                      <a:pt x="71" y="43"/>
                      <a:pt x="71" y="43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7"/>
                      <a:pt x="71" y="37"/>
                      <a:pt x="71" y="37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2" y="19"/>
                      <a:pt x="72" y="19"/>
                      <a:pt x="72" y="19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1"/>
                      <a:pt x="73" y="11"/>
                      <a:pt x="73" y="11"/>
                    </a:cubicBezTo>
                    <a:lnTo>
                      <a:pt x="74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78">
                <a:extLst>
                  <a:ext uri="{FF2B5EF4-FFF2-40B4-BE49-F238E27FC236}">
                    <a16:creationId xmlns:a16="http://schemas.microsoft.com/office/drawing/2014/main" id="{7FFE3C50-7A85-1B4F-89BC-CB58026B59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16581" y="3130868"/>
                <a:ext cx="961074" cy="1233633"/>
              </a:xfrm>
              <a:custGeom>
                <a:avLst/>
                <a:gdLst>
                  <a:gd name="T0" fmla="*/ 264 w 312"/>
                  <a:gd name="T1" fmla="*/ 340 h 413"/>
                  <a:gd name="T2" fmla="*/ 240 w 312"/>
                  <a:gd name="T3" fmla="*/ 363 h 413"/>
                  <a:gd name="T4" fmla="*/ 252 w 312"/>
                  <a:gd name="T5" fmla="*/ 385 h 413"/>
                  <a:gd name="T6" fmla="*/ 237 w 312"/>
                  <a:gd name="T7" fmla="*/ 387 h 413"/>
                  <a:gd name="T8" fmla="*/ 211 w 312"/>
                  <a:gd name="T9" fmla="*/ 393 h 413"/>
                  <a:gd name="T10" fmla="*/ 177 w 312"/>
                  <a:gd name="T11" fmla="*/ 404 h 413"/>
                  <a:gd name="T12" fmla="*/ 157 w 312"/>
                  <a:gd name="T13" fmla="*/ 404 h 413"/>
                  <a:gd name="T14" fmla="*/ 142 w 312"/>
                  <a:gd name="T15" fmla="*/ 400 h 413"/>
                  <a:gd name="T16" fmla="*/ 121 w 312"/>
                  <a:gd name="T17" fmla="*/ 394 h 413"/>
                  <a:gd name="T18" fmla="*/ 101 w 312"/>
                  <a:gd name="T19" fmla="*/ 391 h 413"/>
                  <a:gd name="T20" fmla="*/ 94 w 312"/>
                  <a:gd name="T21" fmla="*/ 388 h 413"/>
                  <a:gd name="T22" fmla="*/ 89 w 312"/>
                  <a:gd name="T23" fmla="*/ 383 h 413"/>
                  <a:gd name="T24" fmla="*/ 90 w 312"/>
                  <a:gd name="T25" fmla="*/ 393 h 413"/>
                  <a:gd name="T26" fmla="*/ 73 w 312"/>
                  <a:gd name="T27" fmla="*/ 396 h 413"/>
                  <a:gd name="T28" fmla="*/ 57 w 312"/>
                  <a:gd name="T29" fmla="*/ 396 h 413"/>
                  <a:gd name="T30" fmla="*/ 53 w 312"/>
                  <a:gd name="T31" fmla="*/ 368 h 413"/>
                  <a:gd name="T32" fmla="*/ 50 w 312"/>
                  <a:gd name="T33" fmla="*/ 308 h 413"/>
                  <a:gd name="T34" fmla="*/ 13 w 312"/>
                  <a:gd name="T35" fmla="*/ 292 h 413"/>
                  <a:gd name="T36" fmla="*/ 6 w 312"/>
                  <a:gd name="T37" fmla="*/ 262 h 413"/>
                  <a:gd name="T38" fmla="*/ 12 w 312"/>
                  <a:gd name="T39" fmla="*/ 245 h 413"/>
                  <a:gd name="T40" fmla="*/ 11 w 312"/>
                  <a:gd name="T41" fmla="*/ 228 h 413"/>
                  <a:gd name="T42" fmla="*/ 5 w 312"/>
                  <a:gd name="T43" fmla="*/ 217 h 413"/>
                  <a:gd name="T44" fmla="*/ 1 w 312"/>
                  <a:gd name="T45" fmla="*/ 207 h 413"/>
                  <a:gd name="T46" fmla="*/ 7 w 312"/>
                  <a:gd name="T47" fmla="*/ 198 h 413"/>
                  <a:gd name="T48" fmla="*/ 9 w 312"/>
                  <a:gd name="T49" fmla="*/ 175 h 413"/>
                  <a:gd name="T50" fmla="*/ 12 w 312"/>
                  <a:gd name="T51" fmla="*/ 161 h 413"/>
                  <a:gd name="T52" fmla="*/ 32 w 312"/>
                  <a:gd name="T53" fmla="*/ 160 h 413"/>
                  <a:gd name="T54" fmla="*/ 41 w 312"/>
                  <a:gd name="T55" fmla="*/ 146 h 413"/>
                  <a:gd name="T56" fmla="*/ 33 w 312"/>
                  <a:gd name="T57" fmla="*/ 128 h 413"/>
                  <a:gd name="T58" fmla="*/ 47 w 312"/>
                  <a:gd name="T59" fmla="*/ 94 h 413"/>
                  <a:gd name="T60" fmla="*/ 49 w 312"/>
                  <a:gd name="T61" fmla="*/ 65 h 413"/>
                  <a:gd name="T62" fmla="*/ 78 w 312"/>
                  <a:gd name="T63" fmla="*/ 80 h 413"/>
                  <a:gd name="T64" fmla="*/ 93 w 312"/>
                  <a:gd name="T65" fmla="*/ 74 h 413"/>
                  <a:gd name="T66" fmla="*/ 114 w 312"/>
                  <a:gd name="T67" fmla="*/ 57 h 413"/>
                  <a:gd name="T68" fmla="*/ 102 w 312"/>
                  <a:gd name="T69" fmla="*/ 41 h 413"/>
                  <a:gd name="T70" fmla="*/ 104 w 312"/>
                  <a:gd name="T71" fmla="*/ 25 h 413"/>
                  <a:gd name="T72" fmla="*/ 95 w 312"/>
                  <a:gd name="T73" fmla="*/ 12 h 413"/>
                  <a:gd name="T74" fmla="*/ 119 w 312"/>
                  <a:gd name="T75" fmla="*/ 5 h 413"/>
                  <a:gd name="T76" fmla="*/ 136 w 312"/>
                  <a:gd name="T77" fmla="*/ 25 h 413"/>
                  <a:gd name="T78" fmla="*/ 163 w 312"/>
                  <a:gd name="T79" fmla="*/ 35 h 413"/>
                  <a:gd name="T80" fmla="*/ 176 w 312"/>
                  <a:gd name="T81" fmla="*/ 25 h 413"/>
                  <a:gd name="T82" fmla="*/ 162 w 312"/>
                  <a:gd name="T83" fmla="*/ 46 h 413"/>
                  <a:gd name="T84" fmla="*/ 182 w 312"/>
                  <a:gd name="T85" fmla="*/ 53 h 413"/>
                  <a:gd name="T86" fmla="*/ 212 w 312"/>
                  <a:gd name="T87" fmla="*/ 30 h 413"/>
                  <a:gd name="T88" fmla="*/ 221 w 312"/>
                  <a:gd name="T89" fmla="*/ 28 h 413"/>
                  <a:gd name="T90" fmla="*/ 236 w 312"/>
                  <a:gd name="T91" fmla="*/ 18 h 413"/>
                  <a:gd name="T92" fmla="*/ 242 w 312"/>
                  <a:gd name="T93" fmla="*/ 21 h 413"/>
                  <a:gd name="T94" fmla="*/ 253 w 312"/>
                  <a:gd name="T95" fmla="*/ 29 h 413"/>
                  <a:gd name="T96" fmla="*/ 262 w 312"/>
                  <a:gd name="T97" fmla="*/ 42 h 413"/>
                  <a:gd name="T98" fmla="*/ 273 w 312"/>
                  <a:gd name="T99" fmla="*/ 58 h 413"/>
                  <a:gd name="T100" fmla="*/ 279 w 312"/>
                  <a:gd name="T101" fmla="*/ 113 h 413"/>
                  <a:gd name="T102" fmla="*/ 294 w 312"/>
                  <a:gd name="T103" fmla="*/ 162 h 413"/>
                  <a:gd name="T104" fmla="*/ 309 w 312"/>
                  <a:gd name="T105" fmla="*/ 197 h 413"/>
                  <a:gd name="T106" fmla="*/ 297 w 312"/>
                  <a:gd name="T107" fmla="*/ 205 h 413"/>
                  <a:gd name="T108" fmla="*/ 262 w 312"/>
                  <a:gd name="T109" fmla="*/ 224 h 413"/>
                  <a:gd name="T110" fmla="*/ 219 w 312"/>
                  <a:gd name="T111" fmla="*/ 253 h 413"/>
                  <a:gd name="T112" fmla="*/ 226 w 312"/>
                  <a:gd name="T113" fmla="*/ 277 h 413"/>
                  <a:gd name="T114" fmla="*/ 257 w 312"/>
                  <a:gd name="T115" fmla="*/ 309 h 413"/>
                  <a:gd name="T116" fmla="*/ 55 w 312"/>
                  <a:gd name="T117" fmla="*/ 394 h 413"/>
                  <a:gd name="T118" fmla="*/ 312 w 312"/>
                  <a:gd name="T119" fmla="*/ 204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2" h="413">
                    <a:moveTo>
                      <a:pt x="275" y="325"/>
                    </a:moveTo>
                    <a:cubicBezTo>
                      <a:pt x="275" y="325"/>
                      <a:pt x="275" y="325"/>
                      <a:pt x="275" y="325"/>
                    </a:cubicBezTo>
                    <a:cubicBezTo>
                      <a:pt x="275" y="328"/>
                      <a:pt x="275" y="328"/>
                      <a:pt x="275" y="328"/>
                    </a:cubicBezTo>
                    <a:cubicBezTo>
                      <a:pt x="276" y="333"/>
                      <a:pt x="276" y="333"/>
                      <a:pt x="276" y="333"/>
                    </a:cubicBezTo>
                    <a:cubicBezTo>
                      <a:pt x="276" y="336"/>
                      <a:pt x="276" y="336"/>
                      <a:pt x="276" y="336"/>
                    </a:cubicBezTo>
                    <a:cubicBezTo>
                      <a:pt x="276" y="336"/>
                      <a:pt x="275" y="338"/>
                      <a:pt x="274" y="338"/>
                    </a:cubicBezTo>
                    <a:cubicBezTo>
                      <a:pt x="274" y="338"/>
                      <a:pt x="273" y="339"/>
                      <a:pt x="272" y="339"/>
                    </a:cubicBezTo>
                    <a:cubicBezTo>
                      <a:pt x="271" y="338"/>
                      <a:pt x="270" y="337"/>
                      <a:pt x="270" y="337"/>
                    </a:cubicBezTo>
                    <a:cubicBezTo>
                      <a:pt x="264" y="337"/>
                      <a:pt x="264" y="337"/>
                      <a:pt x="264" y="337"/>
                    </a:cubicBezTo>
                    <a:cubicBezTo>
                      <a:pt x="264" y="337"/>
                      <a:pt x="264" y="339"/>
                      <a:pt x="264" y="340"/>
                    </a:cubicBezTo>
                    <a:cubicBezTo>
                      <a:pt x="263" y="342"/>
                      <a:pt x="263" y="342"/>
                      <a:pt x="263" y="342"/>
                    </a:cubicBezTo>
                    <a:cubicBezTo>
                      <a:pt x="263" y="347"/>
                      <a:pt x="263" y="347"/>
                      <a:pt x="263" y="347"/>
                    </a:cubicBezTo>
                    <a:cubicBezTo>
                      <a:pt x="258" y="352"/>
                      <a:pt x="258" y="352"/>
                      <a:pt x="258" y="352"/>
                    </a:cubicBezTo>
                    <a:cubicBezTo>
                      <a:pt x="257" y="352"/>
                      <a:pt x="257" y="352"/>
                      <a:pt x="257" y="352"/>
                    </a:cubicBezTo>
                    <a:cubicBezTo>
                      <a:pt x="257" y="352"/>
                      <a:pt x="256" y="353"/>
                      <a:pt x="256" y="353"/>
                    </a:cubicBezTo>
                    <a:cubicBezTo>
                      <a:pt x="256" y="353"/>
                      <a:pt x="251" y="355"/>
                      <a:pt x="251" y="355"/>
                    </a:cubicBezTo>
                    <a:cubicBezTo>
                      <a:pt x="249" y="357"/>
                      <a:pt x="249" y="357"/>
                      <a:pt x="249" y="357"/>
                    </a:cubicBezTo>
                    <a:cubicBezTo>
                      <a:pt x="248" y="357"/>
                      <a:pt x="248" y="357"/>
                      <a:pt x="248" y="357"/>
                    </a:cubicBezTo>
                    <a:cubicBezTo>
                      <a:pt x="248" y="357"/>
                      <a:pt x="245" y="359"/>
                      <a:pt x="243" y="361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2" y="368"/>
                      <a:pt x="242" y="368"/>
                      <a:pt x="242" y="368"/>
                    </a:cubicBezTo>
                    <a:cubicBezTo>
                      <a:pt x="245" y="371"/>
                      <a:pt x="245" y="371"/>
                      <a:pt x="245" y="371"/>
                    </a:cubicBezTo>
                    <a:cubicBezTo>
                      <a:pt x="248" y="376"/>
                      <a:pt x="248" y="376"/>
                      <a:pt x="248" y="376"/>
                    </a:cubicBezTo>
                    <a:cubicBezTo>
                      <a:pt x="248" y="379"/>
                      <a:pt x="248" y="379"/>
                      <a:pt x="248" y="379"/>
                    </a:cubicBezTo>
                    <a:cubicBezTo>
                      <a:pt x="248" y="379"/>
                      <a:pt x="246" y="381"/>
                      <a:pt x="246" y="381"/>
                    </a:cubicBezTo>
                    <a:cubicBezTo>
                      <a:pt x="246" y="382"/>
                      <a:pt x="245" y="384"/>
                      <a:pt x="246" y="384"/>
                    </a:cubicBezTo>
                    <a:cubicBezTo>
                      <a:pt x="247" y="384"/>
                      <a:pt x="251" y="385"/>
                      <a:pt x="251" y="385"/>
                    </a:cubicBezTo>
                    <a:cubicBezTo>
                      <a:pt x="251" y="385"/>
                      <a:pt x="252" y="385"/>
                      <a:pt x="252" y="385"/>
                    </a:cubicBezTo>
                    <a:cubicBezTo>
                      <a:pt x="253" y="385"/>
                      <a:pt x="253" y="386"/>
                      <a:pt x="253" y="386"/>
                    </a:cubicBezTo>
                    <a:cubicBezTo>
                      <a:pt x="253" y="390"/>
                      <a:pt x="253" y="390"/>
                      <a:pt x="253" y="390"/>
                    </a:cubicBezTo>
                    <a:cubicBezTo>
                      <a:pt x="253" y="390"/>
                      <a:pt x="253" y="391"/>
                      <a:pt x="253" y="395"/>
                    </a:cubicBezTo>
                    <a:cubicBezTo>
                      <a:pt x="253" y="399"/>
                      <a:pt x="252" y="398"/>
                      <a:pt x="252" y="398"/>
                    </a:cubicBezTo>
                    <a:cubicBezTo>
                      <a:pt x="252" y="398"/>
                      <a:pt x="247" y="396"/>
                      <a:pt x="247" y="396"/>
                    </a:cubicBezTo>
                    <a:cubicBezTo>
                      <a:pt x="247" y="396"/>
                      <a:pt x="245" y="394"/>
                      <a:pt x="245" y="394"/>
                    </a:cubicBezTo>
                    <a:cubicBezTo>
                      <a:pt x="244" y="393"/>
                      <a:pt x="244" y="392"/>
                      <a:pt x="244" y="391"/>
                    </a:cubicBezTo>
                    <a:cubicBezTo>
                      <a:pt x="244" y="390"/>
                      <a:pt x="245" y="388"/>
                      <a:pt x="245" y="388"/>
                    </a:cubicBezTo>
                    <a:cubicBezTo>
                      <a:pt x="245" y="388"/>
                      <a:pt x="241" y="387"/>
                      <a:pt x="241" y="387"/>
                    </a:cubicBezTo>
                    <a:cubicBezTo>
                      <a:pt x="241" y="387"/>
                      <a:pt x="238" y="387"/>
                      <a:pt x="237" y="387"/>
                    </a:cubicBezTo>
                    <a:cubicBezTo>
                      <a:pt x="236" y="387"/>
                      <a:pt x="235" y="389"/>
                      <a:pt x="235" y="389"/>
                    </a:cubicBezTo>
                    <a:cubicBezTo>
                      <a:pt x="234" y="390"/>
                      <a:pt x="233" y="389"/>
                      <a:pt x="232" y="389"/>
                    </a:cubicBezTo>
                    <a:cubicBezTo>
                      <a:pt x="232" y="389"/>
                      <a:pt x="231" y="387"/>
                      <a:pt x="231" y="387"/>
                    </a:cubicBezTo>
                    <a:cubicBezTo>
                      <a:pt x="230" y="387"/>
                      <a:pt x="226" y="386"/>
                      <a:pt x="225" y="386"/>
                    </a:cubicBezTo>
                    <a:cubicBezTo>
                      <a:pt x="225" y="386"/>
                      <a:pt x="223" y="386"/>
                      <a:pt x="221" y="386"/>
                    </a:cubicBezTo>
                    <a:cubicBezTo>
                      <a:pt x="220" y="387"/>
                      <a:pt x="221" y="387"/>
                      <a:pt x="222" y="390"/>
                    </a:cubicBezTo>
                    <a:cubicBezTo>
                      <a:pt x="222" y="393"/>
                      <a:pt x="221" y="391"/>
                      <a:pt x="220" y="391"/>
                    </a:cubicBezTo>
                    <a:cubicBezTo>
                      <a:pt x="219" y="391"/>
                      <a:pt x="219" y="391"/>
                      <a:pt x="217" y="391"/>
                    </a:cubicBezTo>
                    <a:cubicBezTo>
                      <a:pt x="215" y="391"/>
                      <a:pt x="214" y="391"/>
                      <a:pt x="212" y="391"/>
                    </a:cubicBezTo>
                    <a:cubicBezTo>
                      <a:pt x="211" y="392"/>
                      <a:pt x="211" y="392"/>
                      <a:pt x="211" y="393"/>
                    </a:cubicBezTo>
                    <a:cubicBezTo>
                      <a:pt x="210" y="394"/>
                      <a:pt x="208" y="394"/>
                      <a:pt x="207" y="394"/>
                    </a:cubicBezTo>
                    <a:cubicBezTo>
                      <a:pt x="206" y="394"/>
                      <a:pt x="202" y="394"/>
                      <a:pt x="202" y="394"/>
                    </a:cubicBezTo>
                    <a:cubicBezTo>
                      <a:pt x="201" y="394"/>
                      <a:pt x="200" y="396"/>
                      <a:pt x="199" y="397"/>
                    </a:cubicBezTo>
                    <a:cubicBezTo>
                      <a:pt x="199" y="397"/>
                      <a:pt x="195" y="397"/>
                      <a:pt x="195" y="397"/>
                    </a:cubicBezTo>
                    <a:cubicBezTo>
                      <a:pt x="194" y="398"/>
                      <a:pt x="194" y="398"/>
                      <a:pt x="193" y="399"/>
                    </a:cubicBezTo>
                    <a:cubicBezTo>
                      <a:pt x="191" y="400"/>
                      <a:pt x="191" y="400"/>
                      <a:pt x="190" y="402"/>
                    </a:cubicBezTo>
                    <a:cubicBezTo>
                      <a:pt x="188" y="404"/>
                      <a:pt x="189" y="403"/>
                      <a:pt x="185" y="402"/>
                    </a:cubicBezTo>
                    <a:cubicBezTo>
                      <a:pt x="182" y="402"/>
                      <a:pt x="184" y="403"/>
                      <a:pt x="183" y="403"/>
                    </a:cubicBezTo>
                    <a:cubicBezTo>
                      <a:pt x="182" y="403"/>
                      <a:pt x="181" y="404"/>
                      <a:pt x="180" y="405"/>
                    </a:cubicBezTo>
                    <a:cubicBezTo>
                      <a:pt x="180" y="406"/>
                      <a:pt x="178" y="404"/>
                      <a:pt x="177" y="404"/>
                    </a:cubicBezTo>
                    <a:cubicBezTo>
                      <a:pt x="176" y="405"/>
                      <a:pt x="176" y="403"/>
                      <a:pt x="176" y="400"/>
                    </a:cubicBezTo>
                    <a:cubicBezTo>
                      <a:pt x="175" y="398"/>
                      <a:pt x="173" y="398"/>
                      <a:pt x="173" y="398"/>
                    </a:cubicBezTo>
                    <a:cubicBezTo>
                      <a:pt x="173" y="398"/>
                      <a:pt x="171" y="398"/>
                      <a:pt x="171" y="397"/>
                    </a:cubicBezTo>
                    <a:cubicBezTo>
                      <a:pt x="171" y="396"/>
                      <a:pt x="167" y="396"/>
                      <a:pt x="166" y="396"/>
                    </a:cubicBezTo>
                    <a:cubicBezTo>
                      <a:pt x="166" y="396"/>
                      <a:pt x="163" y="396"/>
                      <a:pt x="163" y="396"/>
                    </a:cubicBezTo>
                    <a:cubicBezTo>
                      <a:pt x="163" y="396"/>
                      <a:pt x="160" y="396"/>
                      <a:pt x="160" y="397"/>
                    </a:cubicBezTo>
                    <a:cubicBezTo>
                      <a:pt x="160" y="397"/>
                      <a:pt x="159" y="397"/>
                      <a:pt x="157" y="398"/>
                    </a:cubicBezTo>
                    <a:cubicBezTo>
                      <a:pt x="154" y="399"/>
                      <a:pt x="156" y="398"/>
                      <a:pt x="156" y="400"/>
                    </a:cubicBezTo>
                    <a:cubicBezTo>
                      <a:pt x="157" y="401"/>
                      <a:pt x="157" y="402"/>
                      <a:pt x="157" y="402"/>
                    </a:cubicBezTo>
                    <a:cubicBezTo>
                      <a:pt x="158" y="403"/>
                      <a:pt x="157" y="402"/>
                      <a:pt x="157" y="404"/>
                    </a:cubicBezTo>
                    <a:cubicBezTo>
                      <a:pt x="156" y="406"/>
                      <a:pt x="156" y="405"/>
                      <a:pt x="156" y="407"/>
                    </a:cubicBezTo>
                    <a:cubicBezTo>
                      <a:pt x="155" y="408"/>
                      <a:pt x="155" y="407"/>
                      <a:pt x="154" y="410"/>
                    </a:cubicBezTo>
                    <a:cubicBezTo>
                      <a:pt x="153" y="412"/>
                      <a:pt x="154" y="410"/>
                      <a:pt x="153" y="412"/>
                    </a:cubicBezTo>
                    <a:cubicBezTo>
                      <a:pt x="152" y="413"/>
                      <a:pt x="150" y="412"/>
                      <a:pt x="148" y="411"/>
                    </a:cubicBezTo>
                    <a:cubicBezTo>
                      <a:pt x="147" y="411"/>
                      <a:pt x="148" y="410"/>
                      <a:pt x="148" y="408"/>
                    </a:cubicBezTo>
                    <a:cubicBezTo>
                      <a:pt x="149" y="406"/>
                      <a:pt x="148" y="407"/>
                      <a:pt x="148" y="406"/>
                    </a:cubicBezTo>
                    <a:cubicBezTo>
                      <a:pt x="148" y="405"/>
                      <a:pt x="147" y="406"/>
                      <a:pt x="145" y="407"/>
                    </a:cubicBezTo>
                    <a:cubicBezTo>
                      <a:pt x="144" y="407"/>
                      <a:pt x="144" y="405"/>
                      <a:pt x="145" y="403"/>
                    </a:cubicBezTo>
                    <a:cubicBezTo>
                      <a:pt x="145" y="401"/>
                      <a:pt x="144" y="402"/>
                      <a:pt x="144" y="401"/>
                    </a:cubicBezTo>
                    <a:cubicBezTo>
                      <a:pt x="144" y="401"/>
                      <a:pt x="143" y="400"/>
                      <a:pt x="142" y="400"/>
                    </a:cubicBezTo>
                    <a:cubicBezTo>
                      <a:pt x="141" y="400"/>
                      <a:pt x="140" y="399"/>
                      <a:pt x="140" y="399"/>
                    </a:cubicBezTo>
                    <a:cubicBezTo>
                      <a:pt x="139" y="398"/>
                      <a:pt x="137" y="396"/>
                      <a:pt x="136" y="395"/>
                    </a:cubicBezTo>
                    <a:cubicBezTo>
                      <a:pt x="134" y="394"/>
                      <a:pt x="132" y="395"/>
                      <a:pt x="132" y="395"/>
                    </a:cubicBezTo>
                    <a:cubicBezTo>
                      <a:pt x="132" y="395"/>
                      <a:pt x="130" y="397"/>
                      <a:pt x="128" y="399"/>
                    </a:cubicBezTo>
                    <a:cubicBezTo>
                      <a:pt x="128" y="399"/>
                      <a:pt x="128" y="400"/>
                      <a:pt x="128" y="400"/>
                    </a:cubicBezTo>
                    <a:cubicBezTo>
                      <a:pt x="127" y="400"/>
                      <a:pt x="127" y="400"/>
                      <a:pt x="127" y="399"/>
                    </a:cubicBezTo>
                    <a:cubicBezTo>
                      <a:pt x="127" y="399"/>
                      <a:pt x="126" y="398"/>
                      <a:pt x="126" y="398"/>
                    </a:cubicBezTo>
                    <a:cubicBezTo>
                      <a:pt x="126" y="398"/>
                      <a:pt x="126" y="396"/>
                      <a:pt x="125" y="396"/>
                    </a:cubicBezTo>
                    <a:cubicBezTo>
                      <a:pt x="125" y="396"/>
                      <a:pt x="124" y="396"/>
                      <a:pt x="123" y="395"/>
                    </a:cubicBezTo>
                    <a:cubicBezTo>
                      <a:pt x="122" y="395"/>
                      <a:pt x="121" y="394"/>
                      <a:pt x="121" y="394"/>
                    </a:cubicBezTo>
                    <a:cubicBezTo>
                      <a:pt x="120" y="394"/>
                      <a:pt x="118" y="392"/>
                      <a:pt x="118" y="392"/>
                    </a:cubicBezTo>
                    <a:cubicBezTo>
                      <a:pt x="118" y="392"/>
                      <a:pt x="118" y="392"/>
                      <a:pt x="117" y="392"/>
                    </a:cubicBezTo>
                    <a:cubicBezTo>
                      <a:pt x="117" y="392"/>
                      <a:pt x="116" y="391"/>
                      <a:pt x="116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4" y="391"/>
                      <a:pt x="114" y="391"/>
                      <a:pt x="113" y="390"/>
                    </a:cubicBezTo>
                    <a:cubicBezTo>
                      <a:pt x="111" y="390"/>
                      <a:pt x="112" y="390"/>
                      <a:pt x="110" y="390"/>
                    </a:cubicBezTo>
                    <a:cubicBezTo>
                      <a:pt x="109" y="390"/>
                      <a:pt x="108" y="390"/>
                      <a:pt x="108" y="390"/>
                    </a:cubicBezTo>
                    <a:cubicBezTo>
                      <a:pt x="108" y="390"/>
                      <a:pt x="107" y="389"/>
                      <a:pt x="105" y="389"/>
                    </a:cubicBezTo>
                    <a:cubicBezTo>
                      <a:pt x="104" y="390"/>
                      <a:pt x="102" y="391"/>
                      <a:pt x="101" y="391"/>
                    </a:cubicBezTo>
                    <a:cubicBezTo>
                      <a:pt x="101" y="391"/>
                      <a:pt x="100" y="390"/>
                      <a:pt x="100" y="390"/>
                    </a:cubicBezTo>
                    <a:cubicBezTo>
                      <a:pt x="100" y="390"/>
                      <a:pt x="100" y="389"/>
                      <a:pt x="100" y="389"/>
                    </a:cubicBezTo>
                    <a:cubicBezTo>
                      <a:pt x="100" y="389"/>
                      <a:pt x="99" y="388"/>
                      <a:pt x="98" y="387"/>
                    </a:cubicBezTo>
                    <a:cubicBezTo>
                      <a:pt x="98" y="387"/>
                      <a:pt x="97" y="387"/>
                      <a:pt x="97" y="387"/>
                    </a:cubicBezTo>
                    <a:cubicBezTo>
                      <a:pt x="97" y="387"/>
                      <a:pt x="97" y="387"/>
                      <a:pt x="97" y="388"/>
                    </a:cubicBezTo>
                    <a:cubicBezTo>
                      <a:pt x="97" y="389"/>
                      <a:pt x="99" y="389"/>
                      <a:pt x="97" y="389"/>
                    </a:cubicBezTo>
                    <a:cubicBezTo>
                      <a:pt x="96" y="388"/>
                      <a:pt x="95" y="388"/>
                      <a:pt x="95" y="388"/>
                    </a:cubicBezTo>
                    <a:cubicBezTo>
                      <a:pt x="92" y="389"/>
                      <a:pt x="92" y="389"/>
                      <a:pt x="92" y="389"/>
                    </a:cubicBezTo>
                    <a:cubicBezTo>
                      <a:pt x="93" y="388"/>
                      <a:pt x="93" y="388"/>
                      <a:pt x="93" y="388"/>
                    </a:cubicBezTo>
                    <a:cubicBezTo>
                      <a:pt x="93" y="388"/>
                      <a:pt x="94" y="388"/>
                      <a:pt x="94" y="388"/>
                    </a:cubicBezTo>
                    <a:cubicBezTo>
                      <a:pt x="94" y="387"/>
                      <a:pt x="94" y="387"/>
                      <a:pt x="94" y="387"/>
                    </a:cubicBezTo>
                    <a:cubicBezTo>
                      <a:pt x="94" y="387"/>
                      <a:pt x="94" y="386"/>
                      <a:pt x="94" y="386"/>
                    </a:cubicBezTo>
                    <a:cubicBezTo>
                      <a:pt x="95" y="386"/>
                      <a:pt x="96" y="385"/>
                      <a:pt x="95" y="385"/>
                    </a:cubicBezTo>
                    <a:cubicBezTo>
                      <a:pt x="94" y="385"/>
                      <a:pt x="93" y="385"/>
                      <a:pt x="93" y="385"/>
                    </a:cubicBezTo>
                    <a:cubicBezTo>
                      <a:pt x="93" y="384"/>
                      <a:pt x="93" y="384"/>
                      <a:pt x="93" y="384"/>
                    </a:cubicBezTo>
                    <a:cubicBezTo>
                      <a:pt x="93" y="384"/>
                      <a:pt x="92" y="383"/>
                      <a:pt x="92" y="383"/>
                    </a:cubicBezTo>
                    <a:cubicBezTo>
                      <a:pt x="92" y="384"/>
                      <a:pt x="92" y="385"/>
                      <a:pt x="92" y="385"/>
                    </a:cubicBezTo>
                    <a:cubicBezTo>
                      <a:pt x="91" y="385"/>
                      <a:pt x="91" y="385"/>
                      <a:pt x="91" y="384"/>
                    </a:cubicBezTo>
                    <a:cubicBezTo>
                      <a:pt x="91" y="383"/>
                      <a:pt x="91" y="383"/>
                      <a:pt x="91" y="383"/>
                    </a:cubicBezTo>
                    <a:cubicBezTo>
                      <a:pt x="90" y="383"/>
                      <a:pt x="89" y="383"/>
                      <a:pt x="89" y="383"/>
                    </a:cubicBezTo>
                    <a:cubicBezTo>
                      <a:pt x="89" y="383"/>
                      <a:pt x="90" y="384"/>
                      <a:pt x="88" y="384"/>
                    </a:cubicBezTo>
                    <a:cubicBezTo>
                      <a:pt x="87" y="384"/>
                      <a:pt x="86" y="385"/>
                      <a:pt x="85" y="385"/>
                    </a:cubicBezTo>
                    <a:cubicBezTo>
                      <a:pt x="84" y="386"/>
                      <a:pt x="84" y="387"/>
                      <a:pt x="84" y="387"/>
                    </a:cubicBezTo>
                    <a:cubicBezTo>
                      <a:pt x="84" y="388"/>
                      <a:pt x="82" y="388"/>
                      <a:pt x="82" y="389"/>
                    </a:cubicBezTo>
                    <a:cubicBezTo>
                      <a:pt x="83" y="389"/>
                      <a:pt x="82" y="389"/>
                      <a:pt x="84" y="390"/>
                    </a:cubicBezTo>
                    <a:cubicBezTo>
                      <a:pt x="85" y="390"/>
                      <a:pt x="85" y="390"/>
                      <a:pt x="86" y="390"/>
                    </a:cubicBezTo>
                    <a:cubicBezTo>
                      <a:pt x="87" y="391"/>
                      <a:pt x="88" y="390"/>
                      <a:pt x="88" y="390"/>
                    </a:cubicBezTo>
                    <a:cubicBezTo>
                      <a:pt x="88" y="390"/>
                      <a:pt x="88" y="390"/>
                      <a:pt x="89" y="391"/>
                    </a:cubicBezTo>
                    <a:cubicBezTo>
                      <a:pt x="89" y="391"/>
                      <a:pt x="90" y="390"/>
                      <a:pt x="90" y="391"/>
                    </a:cubicBezTo>
                    <a:cubicBezTo>
                      <a:pt x="90" y="392"/>
                      <a:pt x="91" y="393"/>
                      <a:pt x="90" y="393"/>
                    </a:cubicBezTo>
                    <a:cubicBezTo>
                      <a:pt x="89" y="393"/>
                      <a:pt x="88" y="394"/>
                      <a:pt x="88" y="393"/>
                    </a:cubicBezTo>
                    <a:cubicBezTo>
                      <a:pt x="88" y="393"/>
                      <a:pt x="88" y="392"/>
                      <a:pt x="87" y="392"/>
                    </a:cubicBezTo>
                    <a:cubicBezTo>
                      <a:pt x="87" y="392"/>
                      <a:pt x="86" y="392"/>
                      <a:pt x="86" y="392"/>
                    </a:cubicBezTo>
                    <a:cubicBezTo>
                      <a:pt x="85" y="394"/>
                      <a:pt x="85" y="394"/>
                      <a:pt x="85" y="394"/>
                    </a:cubicBezTo>
                    <a:cubicBezTo>
                      <a:pt x="85" y="394"/>
                      <a:pt x="85" y="395"/>
                      <a:pt x="84" y="395"/>
                    </a:cubicBezTo>
                    <a:cubicBezTo>
                      <a:pt x="83" y="395"/>
                      <a:pt x="84" y="395"/>
                      <a:pt x="82" y="395"/>
                    </a:cubicBezTo>
                    <a:cubicBezTo>
                      <a:pt x="80" y="395"/>
                      <a:pt x="80" y="394"/>
                      <a:pt x="79" y="394"/>
                    </a:cubicBezTo>
                    <a:cubicBezTo>
                      <a:pt x="79" y="394"/>
                      <a:pt x="79" y="394"/>
                      <a:pt x="78" y="394"/>
                    </a:cubicBezTo>
                    <a:cubicBezTo>
                      <a:pt x="78" y="394"/>
                      <a:pt x="76" y="392"/>
                      <a:pt x="75" y="394"/>
                    </a:cubicBezTo>
                    <a:cubicBezTo>
                      <a:pt x="74" y="395"/>
                      <a:pt x="73" y="396"/>
                      <a:pt x="73" y="396"/>
                    </a:cubicBezTo>
                    <a:cubicBezTo>
                      <a:pt x="70" y="396"/>
                      <a:pt x="70" y="396"/>
                      <a:pt x="70" y="396"/>
                    </a:cubicBezTo>
                    <a:cubicBezTo>
                      <a:pt x="70" y="396"/>
                      <a:pt x="69" y="396"/>
                      <a:pt x="68" y="396"/>
                    </a:cubicBezTo>
                    <a:cubicBezTo>
                      <a:pt x="67" y="396"/>
                      <a:pt x="66" y="396"/>
                      <a:pt x="66" y="396"/>
                    </a:cubicBezTo>
                    <a:cubicBezTo>
                      <a:pt x="65" y="397"/>
                      <a:pt x="64" y="394"/>
                      <a:pt x="64" y="394"/>
                    </a:cubicBezTo>
                    <a:cubicBezTo>
                      <a:pt x="64" y="394"/>
                      <a:pt x="65" y="392"/>
                      <a:pt x="62" y="394"/>
                    </a:cubicBezTo>
                    <a:cubicBezTo>
                      <a:pt x="59" y="396"/>
                      <a:pt x="58" y="396"/>
                      <a:pt x="58" y="396"/>
                    </a:cubicBezTo>
                    <a:cubicBezTo>
                      <a:pt x="58" y="396"/>
                      <a:pt x="57" y="396"/>
                      <a:pt x="57" y="397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6" y="396"/>
                      <a:pt x="56" y="396"/>
                      <a:pt x="56" y="395"/>
                    </a:cubicBezTo>
                    <a:cubicBezTo>
                      <a:pt x="56" y="395"/>
                      <a:pt x="56" y="395"/>
                      <a:pt x="56" y="395"/>
                    </a:cubicBezTo>
                    <a:cubicBezTo>
                      <a:pt x="56" y="395"/>
                      <a:pt x="55" y="395"/>
                      <a:pt x="55" y="394"/>
                    </a:cubicBezTo>
                    <a:cubicBezTo>
                      <a:pt x="53" y="392"/>
                      <a:pt x="50" y="388"/>
                      <a:pt x="50" y="388"/>
                    </a:cubicBezTo>
                    <a:cubicBezTo>
                      <a:pt x="52" y="384"/>
                      <a:pt x="52" y="384"/>
                      <a:pt x="52" y="384"/>
                    </a:cubicBezTo>
                    <a:cubicBezTo>
                      <a:pt x="52" y="384"/>
                      <a:pt x="53" y="377"/>
                      <a:pt x="53" y="375"/>
                    </a:cubicBezTo>
                    <a:cubicBezTo>
                      <a:pt x="53" y="374"/>
                      <a:pt x="53" y="368"/>
                      <a:pt x="53" y="368"/>
                    </a:cubicBezTo>
                    <a:cubicBezTo>
                      <a:pt x="53" y="368"/>
                      <a:pt x="49" y="367"/>
                      <a:pt x="52" y="364"/>
                    </a:cubicBezTo>
                    <a:cubicBezTo>
                      <a:pt x="55" y="360"/>
                      <a:pt x="58" y="355"/>
                      <a:pt x="58" y="355"/>
                    </a:cubicBezTo>
                    <a:cubicBezTo>
                      <a:pt x="58" y="345"/>
                      <a:pt x="58" y="345"/>
                      <a:pt x="58" y="345"/>
                    </a:cubicBezTo>
                    <a:cubicBezTo>
                      <a:pt x="58" y="345"/>
                      <a:pt x="55" y="342"/>
                      <a:pt x="59" y="340"/>
                    </a:cubicBezTo>
                    <a:cubicBezTo>
                      <a:pt x="63" y="337"/>
                      <a:pt x="70" y="328"/>
                      <a:pt x="70" y="328"/>
                    </a:cubicBezTo>
                    <a:cubicBezTo>
                      <a:pt x="77" y="320"/>
                      <a:pt x="77" y="320"/>
                      <a:pt x="77" y="320"/>
                    </a:cubicBezTo>
                    <a:cubicBezTo>
                      <a:pt x="65" y="317"/>
                      <a:pt x="65" y="317"/>
                      <a:pt x="65" y="317"/>
                    </a:cubicBezTo>
                    <a:cubicBezTo>
                      <a:pt x="58" y="316"/>
                      <a:pt x="58" y="316"/>
                      <a:pt x="58" y="316"/>
                    </a:cubicBezTo>
                    <a:cubicBezTo>
                      <a:pt x="53" y="313"/>
                      <a:pt x="53" y="313"/>
                      <a:pt x="53" y="313"/>
                    </a:cubicBezTo>
                    <a:cubicBezTo>
                      <a:pt x="50" y="308"/>
                      <a:pt x="50" y="308"/>
                      <a:pt x="50" y="308"/>
                    </a:cubicBezTo>
                    <a:cubicBezTo>
                      <a:pt x="47" y="310"/>
                      <a:pt x="47" y="310"/>
                      <a:pt x="47" y="310"/>
                    </a:cubicBezTo>
                    <a:cubicBezTo>
                      <a:pt x="44" y="312"/>
                      <a:pt x="44" y="312"/>
                      <a:pt x="44" y="312"/>
                    </a:cubicBezTo>
                    <a:cubicBezTo>
                      <a:pt x="37" y="311"/>
                      <a:pt x="37" y="311"/>
                      <a:pt x="37" y="311"/>
                    </a:cubicBezTo>
                    <a:cubicBezTo>
                      <a:pt x="32" y="306"/>
                      <a:pt x="32" y="306"/>
                      <a:pt x="32" y="306"/>
                    </a:cubicBezTo>
                    <a:cubicBezTo>
                      <a:pt x="28" y="309"/>
                      <a:pt x="28" y="309"/>
                      <a:pt x="28" y="309"/>
                    </a:cubicBezTo>
                    <a:cubicBezTo>
                      <a:pt x="24" y="306"/>
                      <a:pt x="24" y="306"/>
                      <a:pt x="24" y="306"/>
                    </a:cubicBezTo>
                    <a:cubicBezTo>
                      <a:pt x="21" y="301"/>
                      <a:pt x="21" y="301"/>
                      <a:pt x="21" y="301"/>
                    </a:cubicBezTo>
                    <a:cubicBezTo>
                      <a:pt x="20" y="297"/>
                      <a:pt x="20" y="297"/>
                      <a:pt x="20" y="297"/>
                    </a:cubicBezTo>
                    <a:cubicBezTo>
                      <a:pt x="15" y="292"/>
                      <a:pt x="15" y="292"/>
                      <a:pt x="15" y="292"/>
                    </a:cubicBezTo>
                    <a:cubicBezTo>
                      <a:pt x="13" y="292"/>
                      <a:pt x="13" y="292"/>
                      <a:pt x="13" y="292"/>
                    </a:cubicBezTo>
                    <a:cubicBezTo>
                      <a:pt x="13" y="291"/>
                      <a:pt x="13" y="291"/>
                      <a:pt x="13" y="291"/>
                    </a:cubicBezTo>
                    <a:cubicBezTo>
                      <a:pt x="12" y="285"/>
                      <a:pt x="12" y="285"/>
                      <a:pt x="12" y="285"/>
                    </a:cubicBezTo>
                    <a:cubicBezTo>
                      <a:pt x="15" y="283"/>
                      <a:pt x="15" y="283"/>
                      <a:pt x="15" y="283"/>
                    </a:cubicBezTo>
                    <a:cubicBezTo>
                      <a:pt x="17" y="280"/>
                      <a:pt x="17" y="280"/>
                      <a:pt x="17" y="280"/>
                    </a:cubicBezTo>
                    <a:cubicBezTo>
                      <a:pt x="19" y="277"/>
                      <a:pt x="19" y="277"/>
                      <a:pt x="19" y="277"/>
                    </a:cubicBezTo>
                    <a:cubicBezTo>
                      <a:pt x="18" y="273"/>
                      <a:pt x="18" y="273"/>
                      <a:pt x="18" y="273"/>
                    </a:cubicBezTo>
                    <a:cubicBezTo>
                      <a:pt x="18" y="273"/>
                      <a:pt x="14" y="273"/>
                      <a:pt x="13" y="272"/>
                    </a:cubicBezTo>
                    <a:cubicBezTo>
                      <a:pt x="12" y="272"/>
                      <a:pt x="9" y="270"/>
                      <a:pt x="9" y="270"/>
                    </a:cubicBezTo>
                    <a:cubicBezTo>
                      <a:pt x="8" y="265"/>
                      <a:pt x="8" y="265"/>
                      <a:pt x="8" y="265"/>
                    </a:cubicBezTo>
                    <a:cubicBezTo>
                      <a:pt x="6" y="262"/>
                      <a:pt x="6" y="262"/>
                      <a:pt x="6" y="262"/>
                    </a:cubicBezTo>
                    <a:cubicBezTo>
                      <a:pt x="5" y="257"/>
                      <a:pt x="5" y="257"/>
                      <a:pt x="5" y="257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7" y="252"/>
                      <a:pt x="7" y="252"/>
                      <a:pt x="7" y="252"/>
                    </a:cubicBezTo>
                    <a:cubicBezTo>
                      <a:pt x="8" y="250"/>
                      <a:pt x="8" y="250"/>
                      <a:pt x="8" y="250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8" y="249"/>
                      <a:pt x="9" y="248"/>
                      <a:pt x="10" y="248"/>
                    </a:cubicBezTo>
                    <a:cubicBezTo>
                      <a:pt x="10" y="248"/>
                      <a:pt x="11" y="248"/>
                      <a:pt x="11" y="248"/>
                    </a:cubicBezTo>
                    <a:cubicBezTo>
                      <a:pt x="12" y="248"/>
                      <a:pt x="12" y="245"/>
                      <a:pt x="12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45"/>
                      <a:pt x="15" y="244"/>
                      <a:pt x="15" y="244"/>
                    </a:cubicBezTo>
                    <a:cubicBezTo>
                      <a:pt x="15" y="243"/>
                      <a:pt x="15" y="242"/>
                      <a:pt x="15" y="242"/>
                    </a:cubicBezTo>
                    <a:cubicBezTo>
                      <a:pt x="15" y="242"/>
                      <a:pt x="16" y="240"/>
                      <a:pt x="16" y="239"/>
                    </a:cubicBezTo>
                    <a:cubicBezTo>
                      <a:pt x="16" y="238"/>
                      <a:pt x="15" y="237"/>
                      <a:pt x="15" y="237"/>
                    </a:cubicBezTo>
                    <a:cubicBezTo>
                      <a:pt x="15" y="237"/>
                      <a:pt x="14" y="235"/>
                      <a:pt x="13" y="235"/>
                    </a:cubicBezTo>
                    <a:cubicBezTo>
                      <a:pt x="13" y="235"/>
                      <a:pt x="11" y="235"/>
                      <a:pt x="11" y="235"/>
                    </a:cubicBezTo>
                    <a:cubicBezTo>
                      <a:pt x="10" y="235"/>
                      <a:pt x="9" y="233"/>
                      <a:pt x="9" y="233"/>
                    </a:cubicBezTo>
                    <a:cubicBezTo>
                      <a:pt x="9" y="233"/>
                      <a:pt x="10" y="232"/>
                      <a:pt x="10" y="231"/>
                    </a:cubicBezTo>
                    <a:cubicBezTo>
                      <a:pt x="11" y="231"/>
                      <a:pt x="11" y="228"/>
                      <a:pt x="11" y="228"/>
                    </a:cubicBezTo>
                    <a:cubicBezTo>
                      <a:pt x="11" y="228"/>
                      <a:pt x="10" y="227"/>
                      <a:pt x="9" y="227"/>
                    </a:cubicBezTo>
                    <a:cubicBezTo>
                      <a:pt x="9" y="227"/>
                      <a:pt x="7" y="227"/>
                      <a:pt x="7" y="227"/>
                    </a:cubicBezTo>
                    <a:cubicBezTo>
                      <a:pt x="7" y="224"/>
                      <a:pt x="7" y="224"/>
                      <a:pt x="7" y="224"/>
                    </a:cubicBezTo>
                    <a:cubicBezTo>
                      <a:pt x="7" y="224"/>
                      <a:pt x="5" y="223"/>
                      <a:pt x="4" y="223"/>
                    </a:cubicBezTo>
                    <a:cubicBezTo>
                      <a:pt x="4" y="223"/>
                      <a:pt x="4" y="222"/>
                      <a:pt x="3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1"/>
                      <a:pt x="3" y="220"/>
                      <a:pt x="3" y="219"/>
                    </a:cubicBezTo>
                    <a:cubicBezTo>
                      <a:pt x="3" y="219"/>
                      <a:pt x="4" y="219"/>
                      <a:pt x="4" y="219"/>
                    </a:cubicBezTo>
                    <a:cubicBezTo>
                      <a:pt x="4" y="219"/>
                      <a:pt x="4" y="218"/>
                      <a:pt x="5" y="217"/>
                    </a:cubicBezTo>
                    <a:cubicBezTo>
                      <a:pt x="5" y="217"/>
                      <a:pt x="5" y="217"/>
                      <a:pt x="6" y="217"/>
                    </a:cubicBezTo>
                    <a:cubicBezTo>
                      <a:pt x="6" y="217"/>
                      <a:pt x="6" y="216"/>
                      <a:pt x="7" y="216"/>
                    </a:cubicBezTo>
                    <a:cubicBezTo>
                      <a:pt x="7" y="215"/>
                      <a:pt x="7" y="213"/>
                      <a:pt x="7" y="213"/>
                    </a:cubicBezTo>
                    <a:cubicBezTo>
                      <a:pt x="7" y="213"/>
                      <a:pt x="7" y="213"/>
                      <a:pt x="6" y="212"/>
                    </a:cubicBezTo>
                    <a:cubicBezTo>
                      <a:pt x="5" y="212"/>
                      <a:pt x="5" y="212"/>
                      <a:pt x="5" y="211"/>
                    </a:cubicBezTo>
                    <a:cubicBezTo>
                      <a:pt x="4" y="211"/>
                      <a:pt x="5" y="210"/>
                      <a:pt x="5" y="210"/>
                    </a:cubicBezTo>
                    <a:cubicBezTo>
                      <a:pt x="5" y="210"/>
                      <a:pt x="3" y="209"/>
                      <a:pt x="3" y="209"/>
                    </a:cubicBezTo>
                    <a:cubicBezTo>
                      <a:pt x="3" y="209"/>
                      <a:pt x="1" y="209"/>
                      <a:pt x="1" y="209"/>
                    </a:cubicBezTo>
                    <a:cubicBezTo>
                      <a:pt x="1" y="209"/>
                      <a:pt x="1" y="209"/>
                      <a:pt x="1" y="209"/>
                    </a:cubicBezTo>
                    <a:cubicBezTo>
                      <a:pt x="1" y="207"/>
                      <a:pt x="1" y="207"/>
                      <a:pt x="1" y="207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1" y="204"/>
                      <a:pt x="1" y="204"/>
                      <a:pt x="1" y="204"/>
                    </a:cubicBezTo>
                    <a:cubicBezTo>
                      <a:pt x="3" y="206"/>
                      <a:pt x="3" y="206"/>
                      <a:pt x="3" y="206"/>
                    </a:cubicBezTo>
                    <a:cubicBezTo>
                      <a:pt x="3" y="206"/>
                      <a:pt x="3" y="205"/>
                      <a:pt x="3" y="204"/>
                    </a:cubicBezTo>
                    <a:cubicBezTo>
                      <a:pt x="4" y="204"/>
                      <a:pt x="5" y="202"/>
                      <a:pt x="5" y="202"/>
                    </a:cubicBezTo>
                    <a:cubicBezTo>
                      <a:pt x="7" y="202"/>
                      <a:pt x="7" y="202"/>
                      <a:pt x="7" y="202"/>
                    </a:cubicBezTo>
                    <a:cubicBezTo>
                      <a:pt x="7" y="202"/>
                      <a:pt x="11" y="202"/>
                      <a:pt x="11" y="202"/>
                    </a:cubicBezTo>
                    <a:cubicBezTo>
                      <a:pt x="12" y="201"/>
                      <a:pt x="10" y="199"/>
                      <a:pt x="10" y="199"/>
                    </a:cubicBezTo>
                    <a:cubicBezTo>
                      <a:pt x="10" y="199"/>
                      <a:pt x="8" y="201"/>
                      <a:pt x="8" y="201"/>
                    </a:cubicBezTo>
                    <a:cubicBezTo>
                      <a:pt x="7" y="201"/>
                      <a:pt x="7" y="198"/>
                      <a:pt x="7" y="198"/>
                    </a:cubicBezTo>
                    <a:cubicBezTo>
                      <a:pt x="7" y="196"/>
                      <a:pt x="7" y="196"/>
                      <a:pt x="7" y="196"/>
                    </a:cubicBezTo>
                    <a:cubicBezTo>
                      <a:pt x="9" y="195"/>
                      <a:pt x="9" y="195"/>
                      <a:pt x="9" y="195"/>
                    </a:cubicBezTo>
                    <a:cubicBezTo>
                      <a:pt x="10" y="193"/>
                      <a:pt x="10" y="193"/>
                      <a:pt x="10" y="193"/>
                    </a:cubicBezTo>
                    <a:cubicBezTo>
                      <a:pt x="10" y="193"/>
                      <a:pt x="12" y="191"/>
                      <a:pt x="12" y="191"/>
                    </a:cubicBezTo>
                    <a:cubicBezTo>
                      <a:pt x="13" y="190"/>
                      <a:pt x="12" y="188"/>
                      <a:pt x="12" y="188"/>
                    </a:cubicBezTo>
                    <a:cubicBezTo>
                      <a:pt x="13" y="185"/>
                      <a:pt x="13" y="185"/>
                      <a:pt x="13" y="185"/>
                    </a:cubicBezTo>
                    <a:cubicBezTo>
                      <a:pt x="11" y="182"/>
                      <a:pt x="11" y="182"/>
                      <a:pt x="11" y="182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9" y="176"/>
                      <a:pt x="9" y="176"/>
                      <a:pt x="9" y="176"/>
                    </a:cubicBezTo>
                    <a:cubicBezTo>
                      <a:pt x="9" y="175"/>
                      <a:pt x="9" y="175"/>
                      <a:pt x="9" y="175"/>
                    </a:cubicBezTo>
                    <a:cubicBezTo>
                      <a:pt x="8" y="173"/>
                      <a:pt x="8" y="173"/>
                      <a:pt x="8" y="173"/>
                    </a:cubicBezTo>
                    <a:cubicBezTo>
                      <a:pt x="8" y="171"/>
                      <a:pt x="8" y="171"/>
                      <a:pt x="8" y="171"/>
                    </a:cubicBezTo>
                    <a:cubicBezTo>
                      <a:pt x="8" y="171"/>
                      <a:pt x="6" y="169"/>
                      <a:pt x="5" y="169"/>
                    </a:cubicBezTo>
                    <a:cubicBezTo>
                      <a:pt x="4" y="169"/>
                      <a:pt x="5" y="168"/>
                      <a:pt x="5" y="168"/>
                    </a:cubicBezTo>
                    <a:cubicBezTo>
                      <a:pt x="5" y="166"/>
                      <a:pt x="5" y="166"/>
                      <a:pt x="5" y="166"/>
                    </a:cubicBezTo>
                    <a:cubicBezTo>
                      <a:pt x="5" y="163"/>
                      <a:pt x="5" y="163"/>
                      <a:pt x="5" y="163"/>
                    </a:cubicBezTo>
                    <a:cubicBezTo>
                      <a:pt x="10" y="164"/>
                      <a:pt x="10" y="164"/>
                      <a:pt x="10" y="164"/>
                    </a:cubicBezTo>
                    <a:cubicBezTo>
                      <a:pt x="12" y="164"/>
                      <a:pt x="12" y="164"/>
                      <a:pt x="12" y="164"/>
                    </a:cubicBezTo>
                    <a:cubicBezTo>
                      <a:pt x="9" y="162"/>
                      <a:pt x="9" y="162"/>
                      <a:pt x="9" y="162"/>
                    </a:cubicBezTo>
                    <a:cubicBezTo>
                      <a:pt x="12" y="161"/>
                      <a:pt x="12" y="161"/>
                      <a:pt x="12" y="161"/>
                    </a:cubicBezTo>
                    <a:cubicBezTo>
                      <a:pt x="14" y="163"/>
                      <a:pt x="14" y="163"/>
                      <a:pt x="14" y="163"/>
                    </a:cubicBezTo>
                    <a:cubicBezTo>
                      <a:pt x="17" y="164"/>
                      <a:pt x="17" y="164"/>
                      <a:pt x="17" y="164"/>
                    </a:cubicBezTo>
                    <a:cubicBezTo>
                      <a:pt x="18" y="166"/>
                      <a:pt x="18" y="166"/>
                      <a:pt x="18" y="166"/>
                    </a:cubicBezTo>
                    <a:cubicBezTo>
                      <a:pt x="19" y="164"/>
                      <a:pt x="19" y="164"/>
                      <a:pt x="19" y="164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3" y="164"/>
                      <a:pt x="23" y="164"/>
                      <a:pt x="23" y="164"/>
                    </a:cubicBezTo>
                    <a:cubicBezTo>
                      <a:pt x="26" y="163"/>
                      <a:pt x="26" y="163"/>
                      <a:pt x="26" y="163"/>
                    </a:cubicBezTo>
                    <a:cubicBezTo>
                      <a:pt x="29" y="163"/>
                      <a:pt x="29" y="163"/>
                      <a:pt x="29" y="163"/>
                    </a:cubicBezTo>
                    <a:cubicBezTo>
                      <a:pt x="30" y="161"/>
                      <a:pt x="30" y="161"/>
                      <a:pt x="30" y="161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3" y="159"/>
                      <a:pt x="33" y="159"/>
                      <a:pt x="33" y="159"/>
                    </a:cubicBezTo>
                    <a:cubicBezTo>
                      <a:pt x="30" y="157"/>
                      <a:pt x="30" y="157"/>
                      <a:pt x="30" y="157"/>
                    </a:cubicBezTo>
                    <a:cubicBezTo>
                      <a:pt x="28" y="154"/>
                      <a:pt x="28" y="154"/>
                      <a:pt x="28" y="154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30" y="151"/>
                      <a:pt x="30" y="151"/>
                      <a:pt x="30" y="151"/>
                    </a:cubicBezTo>
                    <a:cubicBezTo>
                      <a:pt x="30" y="151"/>
                      <a:pt x="34" y="152"/>
                      <a:pt x="34" y="152"/>
                    </a:cubicBezTo>
                    <a:cubicBezTo>
                      <a:pt x="34" y="151"/>
                      <a:pt x="34" y="151"/>
                      <a:pt x="35" y="150"/>
                    </a:cubicBezTo>
                    <a:cubicBezTo>
                      <a:pt x="36" y="150"/>
                      <a:pt x="38" y="149"/>
                      <a:pt x="38" y="149"/>
                    </a:cubicBez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47"/>
                      <a:pt x="41" y="146"/>
                      <a:pt x="41" y="146"/>
                    </a:cubicBezTo>
                    <a:cubicBezTo>
                      <a:pt x="42" y="146"/>
                      <a:pt x="41" y="145"/>
                      <a:pt x="41" y="144"/>
                    </a:cubicBezTo>
                    <a:cubicBezTo>
                      <a:pt x="41" y="143"/>
                      <a:pt x="41" y="141"/>
                      <a:pt x="41" y="141"/>
                    </a:cubicBezTo>
                    <a:cubicBezTo>
                      <a:pt x="42" y="139"/>
                      <a:pt x="42" y="139"/>
                      <a:pt x="42" y="139"/>
                    </a:cubicBezTo>
                    <a:cubicBezTo>
                      <a:pt x="40" y="135"/>
                      <a:pt x="40" y="135"/>
                      <a:pt x="40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35" y="134"/>
                      <a:pt x="32" y="134"/>
                      <a:pt x="32" y="133"/>
                    </a:cubicBezTo>
                    <a:cubicBezTo>
                      <a:pt x="31" y="132"/>
                      <a:pt x="30" y="130"/>
                      <a:pt x="30" y="130"/>
                    </a:cubicBezTo>
                    <a:cubicBezTo>
                      <a:pt x="30" y="128"/>
                      <a:pt x="30" y="128"/>
                      <a:pt x="30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1" y="127"/>
                      <a:pt x="31" y="127"/>
                      <a:pt x="31" y="127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35" y="123"/>
                      <a:pt x="40" y="125"/>
                      <a:pt x="41" y="125"/>
                    </a:cubicBezTo>
                    <a:cubicBezTo>
                      <a:pt x="42" y="126"/>
                      <a:pt x="42" y="122"/>
                      <a:pt x="42" y="122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2" y="113"/>
                      <a:pt x="43" y="112"/>
                    </a:cubicBezTo>
                    <a:cubicBezTo>
                      <a:pt x="44" y="112"/>
                      <a:pt x="47" y="106"/>
                      <a:pt x="47" y="106"/>
                    </a:cubicBezTo>
                    <a:cubicBezTo>
                      <a:pt x="47" y="106"/>
                      <a:pt x="47" y="100"/>
                      <a:pt x="47" y="99"/>
                    </a:cubicBezTo>
                    <a:cubicBezTo>
                      <a:pt x="47" y="98"/>
                      <a:pt x="47" y="94"/>
                      <a:pt x="47" y="94"/>
                    </a:cubicBezTo>
                    <a:cubicBezTo>
                      <a:pt x="47" y="93"/>
                      <a:pt x="47" y="93"/>
                      <a:pt x="47" y="93"/>
                    </a:cubicBezTo>
                    <a:cubicBezTo>
                      <a:pt x="47" y="93"/>
                      <a:pt x="44" y="92"/>
                      <a:pt x="43" y="92"/>
                    </a:cubicBezTo>
                    <a:cubicBezTo>
                      <a:pt x="43" y="91"/>
                      <a:pt x="44" y="89"/>
                      <a:pt x="44" y="89"/>
                    </a:cubicBezTo>
                    <a:cubicBezTo>
                      <a:pt x="39" y="88"/>
                      <a:pt x="39" y="88"/>
                      <a:pt x="39" y="88"/>
                    </a:cubicBezTo>
                    <a:cubicBezTo>
                      <a:pt x="40" y="85"/>
                      <a:pt x="41" y="80"/>
                      <a:pt x="42" y="80"/>
                    </a:cubicBezTo>
                    <a:cubicBezTo>
                      <a:pt x="43" y="79"/>
                      <a:pt x="45" y="77"/>
                      <a:pt x="45" y="77"/>
                    </a:cubicBezTo>
                    <a:cubicBezTo>
                      <a:pt x="45" y="73"/>
                      <a:pt x="45" y="73"/>
                      <a:pt x="45" y="73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5" y="67"/>
                      <a:pt x="49" y="65"/>
                      <a:pt x="49" y="65"/>
                    </a:cubicBezTo>
                    <a:cubicBezTo>
                      <a:pt x="50" y="65"/>
                      <a:pt x="56" y="65"/>
                      <a:pt x="56" y="6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6" y="63"/>
                      <a:pt x="66" y="63"/>
                      <a:pt x="66" y="63"/>
                    </a:cubicBezTo>
                    <a:cubicBezTo>
                      <a:pt x="70" y="62"/>
                      <a:pt x="70" y="62"/>
                      <a:pt x="70" y="62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73" y="64"/>
                      <a:pt x="75" y="66"/>
                      <a:pt x="75" y="67"/>
                    </a:cubicBezTo>
                    <a:cubicBezTo>
                      <a:pt x="75" y="67"/>
                      <a:pt x="77" y="69"/>
                      <a:pt x="77" y="70"/>
                    </a:cubicBezTo>
                    <a:cubicBezTo>
                      <a:pt x="76" y="70"/>
                      <a:pt x="78" y="73"/>
                      <a:pt x="78" y="73"/>
                    </a:cubicBezTo>
                    <a:cubicBezTo>
                      <a:pt x="78" y="73"/>
                      <a:pt x="77" y="75"/>
                      <a:pt x="77" y="76"/>
                    </a:cubicBezTo>
                    <a:cubicBezTo>
                      <a:pt x="77" y="76"/>
                      <a:pt x="78" y="80"/>
                      <a:pt x="78" y="80"/>
                    </a:cubicBezTo>
                    <a:cubicBezTo>
                      <a:pt x="78" y="81"/>
                      <a:pt x="80" y="82"/>
                      <a:pt x="80" y="82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3" y="79"/>
                      <a:pt x="83" y="79"/>
                      <a:pt x="83" y="79"/>
                    </a:cubicBezTo>
                    <a:cubicBezTo>
                      <a:pt x="81" y="76"/>
                      <a:pt x="81" y="76"/>
                      <a:pt x="81" y="76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3" y="71"/>
                      <a:pt x="84" y="72"/>
                    </a:cubicBezTo>
                    <a:cubicBezTo>
                      <a:pt x="85" y="72"/>
                      <a:pt x="88" y="75"/>
                      <a:pt x="88" y="75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0" y="76"/>
                      <a:pt x="93" y="74"/>
                      <a:pt x="93" y="74"/>
                    </a:cubicBezTo>
                    <a:cubicBezTo>
                      <a:pt x="93" y="74"/>
                      <a:pt x="90" y="70"/>
                      <a:pt x="90" y="70"/>
                    </a:cubicBezTo>
                    <a:cubicBezTo>
                      <a:pt x="91" y="65"/>
                      <a:pt x="91" y="65"/>
                      <a:pt x="91" y="65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6" y="58"/>
                      <a:pt x="96" y="58"/>
                      <a:pt x="96" y="58"/>
                    </a:cubicBezTo>
                    <a:cubicBezTo>
                      <a:pt x="99" y="60"/>
                      <a:pt x="99" y="60"/>
                      <a:pt x="99" y="60"/>
                    </a:cubicBezTo>
                    <a:cubicBezTo>
                      <a:pt x="104" y="60"/>
                      <a:pt x="104" y="60"/>
                      <a:pt x="104" y="60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116" y="59"/>
                      <a:pt x="116" y="59"/>
                      <a:pt x="116" y="59"/>
                    </a:cubicBezTo>
                    <a:cubicBezTo>
                      <a:pt x="116" y="59"/>
                      <a:pt x="114" y="57"/>
                      <a:pt x="114" y="57"/>
                    </a:cubicBezTo>
                    <a:cubicBezTo>
                      <a:pt x="113" y="57"/>
                      <a:pt x="111" y="55"/>
                      <a:pt x="111" y="55"/>
                    </a:cubicBezTo>
                    <a:cubicBezTo>
                      <a:pt x="111" y="55"/>
                      <a:pt x="110" y="57"/>
                      <a:pt x="110" y="57"/>
                    </a:cubicBezTo>
                    <a:cubicBezTo>
                      <a:pt x="109" y="58"/>
                      <a:pt x="106" y="58"/>
                      <a:pt x="106" y="57"/>
                    </a:cubicBezTo>
                    <a:cubicBezTo>
                      <a:pt x="105" y="57"/>
                      <a:pt x="104" y="54"/>
                      <a:pt x="104" y="54"/>
                    </a:cubicBezTo>
                    <a:cubicBezTo>
                      <a:pt x="104" y="51"/>
                      <a:pt x="104" y="51"/>
                      <a:pt x="104" y="51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103" y="47"/>
                      <a:pt x="103" y="47"/>
                      <a:pt x="103" y="47"/>
                    </a:cubicBezTo>
                    <a:cubicBezTo>
                      <a:pt x="103" y="47"/>
                      <a:pt x="103" y="44"/>
                      <a:pt x="104" y="43"/>
                    </a:cubicBezTo>
                    <a:cubicBezTo>
                      <a:pt x="105" y="43"/>
                      <a:pt x="105" y="41"/>
                      <a:pt x="105" y="41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1" y="41"/>
                      <a:pt x="101" y="39"/>
                    </a:cubicBezTo>
                    <a:cubicBezTo>
                      <a:pt x="102" y="37"/>
                      <a:pt x="102" y="36"/>
                      <a:pt x="102" y="36"/>
                    </a:cubicBezTo>
                    <a:cubicBezTo>
                      <a:pt x="98" y="36"/>
                      <a:pt x="98" y="36"/>
                      <a:pt x="98" y="36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93" y="33"/>
                      <a:pt x="93" y="33"/>
                      <a:pt x="93" y="33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100" y="29"/>
                      <a:pt x="100" y="29"/>
                      <a:pt x="100" y="29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3" y="26"/>
                      <a:pt x="103" y="26"/>
                    </a:cubicBezTo>
                    <a:cubicBezTo>
                      <a:pt x="102" y="26"/>
                      <a:pt x="100" y="26"/>
                      <a:pt x="100" y="26"/>
                    </a:cubicBezTo>
                    <a:cubicBezTo>
                      <a:pt x="100" y="24"/>
                      <a:pt x="100" y="24"/>
                      <a:pt x="100" y="24"/>
                    </a:cubicBezTo>
                    <a:cubicBezTo>
                      <a:pt x="103" y="24"/>
                      <a:pt x="103" y="24"/>
                      <a:pt x="103" y="24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97" y="14"/>
                      <a:pt x="97" y="14"/>
                      <a:pt x="97" y="14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7" y="1"/>
                      <a:pt x="97" y="1"/>
                      <a:pt x="97" y="1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99" y="0"/>
                      <a:pt x="104" y="2"/>
                      <a:pt x="105" y="2"/>
                    </a:cubicBezTo>
                    <a:cubicBezTo>
                      <a:pt x="106" y="2"/>
                      <a:pt x="108" y="3"/>
                      <a:pt x="108" y="3"/>
                    </a:cubicBezTo>
                    <a:cubicBezTo>
                      <a:pt x="112" y="5"/>
                      <a:pt x="112" y="5"/>
                      <a:pt x="112" y="5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6" y="6"/>
                      <a:pt x="116" y="6"/>
                    </a:cubicBezTo>
                    <a:cubicBezTo>
                      <a:pt x="117" y="6"/>
                      <a:pt x="119" y="5"/>
                      <a:pt x="119" y="5"/>
                    </a:cubicBezTo>
                    <a:cubicBezTo>
                      <a:pt x="119" y="5"/>
                      <a:pt x="122" y="3"/>
                      <a:pt x="123" y="3"/>
                    </a:cubicBezTo>
                    <a:cubicBezTo>
                      <a:pt x="123" y="2"/>
                      <a:pt x="124" y="2"/>
                      <a:pt x="124" y="2"/>
                    </a:cubicBezTo>
                    <a:cubicBezTo>
                      <a:pt x="126" y="6"/>
                      <a:pt x="126" y="6"/>
                      <a:pt x="126" y="6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29" y="2"/>
                      <a:pt x="129" y="2"/>
                      <a:pt x="129" y="2"/>
                    </a:cubicBezTo>
                    <a:cubicBezTo>
                      <a:pt x="137" y="11"/>
                      <a:pt x="137" y="11"/>
                      <a:pt x="137" y="11"/>
                    </a:cubicBezTo>
                    <a:cubicBezTo>
                      <a:pt x="138" y="15"/>
                      <a:pt x="138" y="15"/>
                      <a:pt x="138" y="15"/>
                    </a:cubicBezTo>
                    <a:cubicBezTo>
                      <a:pt x="138" y="15"/>
                      <a:pt x="138" y="18"/>
                      <a:pt x="138" y="18"/>
                    </a:cubicBezTo>
                    <a:cubicBezTo>
                      <a:pt x="137" y="18"/>
                      <a:pt x="136" y="22"/>
                      <a:pt x="136" y="22"/>
                    </a:cubicBezTo>
                    <a:cubicBezTo>
                      <a:pt x="136" y="25"/>
                      <a:pt x="136" y="25"/>
                      <a:pt x="136" y="25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41" y="26"/>
                      <a:pt x="141" y="26"/>
                      <a:pt x="141" y="26"/>
                    </a:cubicBezTo>
                    <a:cubicBezTo>
                      <a:pt x="143" y="28"/>
                      <a:pt x="143" y="28"/>
                      <a:pt x="143" y="28"/>
                    </a:cubicBezTo>
                    <a:cubicBezTo>
                      <a:pt x="144" y="29"/>
                      <a:pt x="144" y="29"/>
                      <a:pt x="144" y="29"/>
                    </a:cubicBezTo>
                    <a:cubicBezTo>
                      <a:pt x="147" y="29"/>
                      <a:pt x="147" y="29"/>
                      <a:pt x="147" y="29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5" y="31"/>
                      <a:pt x="155" y="31"/>
                      <a:pt x="155" y="31"/>
                    </a:cubicBezTo>
                    <a:cubicBezTo>
                      <a:pt x="158" y="33"/>
                      <a:pt x="158" y="33"/>
                      <a:pt x="158" y="33"/>
                    </a:cubicBezTo>
                    <a:cubicBezTo>
                      <a:pt x="163" y="35"/>
                      <a:pt x="163" y="35"/>
                      <a:pt x="163" y="35"/>
                    </a:cubicBezTo>
                    <a:cubicBezTo>
                      <a:pt x="164" y="32"/>
                      <a:pt x="164" y="32"/>
                      <a:pt x="164" y="32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8" y="31"/>
                      <a:pt x="168" y="31"/>
                      <a:pt x="168" y="31"/>
                    </a:cubicBezTo>
                    <a:cubicBezTo>
                      <a:pt x="170" y="30"/>
                      <a:pt x="170" y="30"/>
                      <a:pt x="170" y="30"/>
                    </a:cubicBezTo>
                    <a:cubicBezTo>
                      <a:pt x="171" y="29"/>
                      <a:pt x="171" y="29"/>
                      <a:pt x="171" y="29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3"/>
                      <a:pt x="168" y="23"/>
                      <a:pt x="168" y="23"/>
                    </a:cubicBezTo>
                    <a:cubicBezTo>
                      <a:pt x="168" y="23"/>
                      <a:pt x="170" y="21"/>
                      <a:pt x="170" y="21"/>
                    </a:cubicBezTo>
                    <a:cubicBezTo>
                      <a:pt x="171" y="21"/>
                      <a:pt x="175" y="22"/>
                      <a:pt x="175" y="22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7" y="28"/>
                      <a:pt x="177" y="28"/>
                      <a:pt x="177" y="28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2" y="35"/>
                      <a:pt x="172" y="35"/>
                      <a:pt x="172" y="35"/>
                    </a:cubicBezTo>
                    <a:cubicBezTo>
                      <a:pt x="172" y="39"/>
                      <a:pt x="172" y="39"/>
                      <a:pt x="172" y="39"/>
                    </a:cubicBezTo>
                    <a:cubicBezTo>
                      <a:pt x="172" y="39"/>
                      <a:pt x="172" y="41"/>
                      <a:pt x="171" y="41"/>
                    </a:cubicBezTo>
                    <a:cubicBezTo>
                      <a:pt x="170" y="42"/>
                      <a:pt x="168" y="42"/>
                      <a:pt x="168" y="42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5" y="46"/>
                      <a:pt x="165" y="46"/>
                      <a:pt x="165" y="46"/>
                    </a:cubicBezTo>
                    <a:cubicBezTo>
                      <a:pt x="162" y="46"/>
                      <a:pt x="162" y="46"/>
                      <a:pt x="162" y="46"/>
                    </a:cubicBezTo>
                    <a:cubicBezTo>
                      <a:pt x="161" y="47"/>
                      <a:pt x="161" y="47"/>
                      <a:pt x="161" y="47"/>
                    </a:cubicBezTo>
                    <a:cubicBezTo>
                      <a:pt x="162" y="50"/>
                      <a:pt x="162" y="50"/>
                      <a:pt x="162" y="50"/>
                    </a:cubicBezTo>
                    <a:cubicBezTo>
                      <a:pt x="164" y="52"/>
                      <a:pt x="164" y="52"/>
                      <a:pt x="164" y="52"/>
                    </a:cubicBezTo>
                    <a:cubicBezTo>
                      <a:pt x="167" y="53"/>
                      <a:pt x="167" y="53"/>
                      <a:pt x="167" y="53"/>
                    </a:cubicBezTo>
                    <a:cubicBezTo>
                      <a:pt x="169" y="52"/>
                      <a:pt x="169" y="52"/>
                      <a:pt x="169" y="52"/>
                    </a:cubicBezTo>
                    <a:cubicBezTo>
                      <a:pt x="170" y="50"/>
                      <a:pt x="170" y="50"/>
                      <a:pt x="170" y="50"/>
                    </a:cubicBezTo>
                    <a:cubicBezTo>
                      <a:pt x="173" y="49"/>
                      <a:pt x="173" y="49"/>
                      <a:pt x="173" y="49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8" y="53"/>
                      <a:pt x="178" y="53"/>
                      <a:pt x="178" y="53"/>
                    </a:cubicBezTo>
                    <a:cubicBezTo>
                      <a:pt x="178" y="53"/>
                      <a:pt x="182" y="53"/>
                      <a:pt x="182" y="53"/>
                    </a:cubicBezTo>
                    <a:cubicBezTo>
                      <a:pt x="182" y="53"/>
                      <a:pt x="183" y="50"/>
                      <a:pt x="183" y="50"/>
                    </a:cubicBezTo>
                    <a:cubicBezTo>
                      <a:pt x="183" y="50"/>
                      <a:pt x="184" y="48"/>
                      <a:pt x="185" y="48"/>
                    </a:cubicBezTo>
                    <a:cubicBezTo>
                      <a:pt x="186" y="48"/>
                      <a:pt x="187" y="46"/>
                      <a:pt x="188" y="46"/>
                    </a:cubicBezTo>
                    <a:cubicBezTo>
                      <a:pt x="188" y="45"/>
                      <a:pt x="189" y="43"/>
                      <a:pt x="189" y="43"/>
                    </a:cubicBezTo>
                    <a:cubicBezTo>
                      <a:pt x="189" y="43"/>
                      <a:pt x="191" y="42"/>
                      <a:pt x="192" y="42"/>
                    </a:cubicBezTo>
                    <a:cubicBezTo>
                      <a:pt x="193" y="42"/>
                      <a:pt x="199" y="41"/>
                      <a:pt x="199" y="41"/>
                    </a:cubicBezTo>
                    <a:cubicBezTo>
                      <a:pt x="199" y="41"/>
                      <a:pt x="203" y="40"/>
                      <a:pt x="204" y="39"/>
                    </a:cubicBezTo>
                    <a:cubicBezTo>
                      <a:pt x="204" y="39"/>
                      <a:pt x="208" y="36"/>
                      <a:pt x="208" y="36"/>
                    </a:cubicBezTo>
                    <a:cubicBezTo>
                      <a:pt x="209" y="33"/>
                      <a:pt x="209" y="33"/>
                      <a:pt x="209" y="33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3" y="30"/>
                      <a:pt x="213" y="29"/>
                    </a:cubicBezTo>
                    <a:cubicBezTo>
                      <a:pt x="213" y="28"/>
                      <a:pt x="214" y="25"/>
                      <a:pt x="214" y="25"/>
                    </a:cubicBezTo>
                    <a:cubicBezTo>
                      <a:pt x="216" y="24"/>
                      <a:pt x="216" y="24"/>
                      <a:pt x="216" y="24"/>
                    </a:cubicBezTo>
                    <a:cubicBezTo>
                      <a:pt x="216" y="24"/>
                      <a:pt x="218" y="25"/>
                      <a:pt x="218" y="26"/>
                    </a:cubicBezTo>
                    <a:cubicBezTo>
                      <a:pt x="218" y="26"/>
                      <a:pt x="217" y="28"/>
                      <a:pt x="217" y="28"/>
                    </a:cubicBezTo>
                    <a:cubicBezTo>
                      <a:pt x="217" y="28"/>
                      <a:pt x="215" y="29"/>
                      <a:pt x="214" y="30"/>
                    </a:cubicBezTo>
                    <a:cubicBezTo>
                      <a:pt x="214" y="30"/>
                      <a:pt x="214" y="32"/>
                      <a:pt x="214" y="32"/>
                    </a:cubicBezTo>
                    <a:cubicBezTo>
                      <a:pt x="216" y="30"/>
                      <a:pt x="216" y="30"/>
                      <a:pt x="216" y="30"/>
                    </a:cubicBezTo>
                    <a:cubicBezTo>
                      <a:pt x="216" y="30"/>
                      <a:pt x="217" y="29"/>
                      <a:pt x="217" y="29"/>
                    </a:cubicBezTo>
                    <a:cubicBezTo>
                      <a:pt x="217" y="29"/>
                      <a:pt x="221" y="28"/>
                      <a:pt x="221" y="28"/>
                    </a:cubicBezTo>
                    <a:cubicBezTo>
                      <a:pt x="221" y="28"/>
                      <a:pt x="223" y="29"/>
                      <a:pt x="223" y="29"/>
                    </a:cubicBezTo>
                    <a:cubicBezTo>
                      <a:pt x="223" y="29"/>
                      <a:pt x="225" y="30"/>
                      <a:pt x="225" y="30"/>
                    </a:cubicBezTo>
                    <a:cubicBezTo>
                      <a:pt x="229" y="29"/>
                      <a:pt x="229" y="29"/>
                      <a:pt x="229" y="29"/>
                    </a:cubicBezTo>
                    <a:cubicBezTo>
                      <a:pt x="229" y="27"/>
                      <a:pt x="229" y="27"/>
                      <a:pt x="229" y="27"/>
                    </a:cubicBezTo>
                    <a:cubicBezTo>
                      <a:pt x="229" y="27"/>
                      <a:pt x="229" y="26"/>
                      <a:pt x="230" y="26"/>
                    </a:cubicBezTo>
                    <a:cubicBezTo>
                      <a:pt x="231" y="25"/>
                      <a:pt x="233" y="24"/>
                      <a:pt x="233" y="24"/>
                    </a:cubicBezTo>
                    <a:cubicBezTo>
                      <a:pt x="233" y="24"/>
                      <a:pt x="233" y="22"/>
                      <a:pt x="233" y="21"/>
                    </a:cubicBezTo>
                    <a:cubicBezTo>
                      <a:pt x="233" y="21"/>
                      <a:pt x="234" y="19"/>
                      <a:pt x="234" y="19"/>
                    </a:cubicBezTo>
                    <a:cubicBezTo>
                      <a:pt x="234" y="19"/>
                      <a:pt x="234" y="19"/>
                      <a:pt x="234" y="19"/>
                    </a:cubicBezTo>
                    <a:cubicBezTo>
                      <a:pt x="234" y="19"/>
                      <a:pt x="236" y="18"/>
                      <a:pt x="236" y="18"/>
                    </a:cubicBezTo>
                    <a:cubicBezTo>
                      <a:pt x="236" y="18"/>
                      <a:pt x="237" y="15"/>
                      <a:pt x="237" y="15"/>
                    </a:cubicBezTo>
                    <a:cubicBezTo>
                      <a:pt x="237" y="15"/>
                      <a:pt x="237" y="14"/>
                      <a:pt x="238" y="14"/>
                    </a:cubicBezTo>
                    <a:cubicBezTo>
                      <a:pt x="238" y="14"/>
                      <a:pt x="240" y="12"/>
                      <a:pt x="240" y="12"/>
                    </a:cubicBezTo>
                    <a:cubicBezTo>
                      <a:pt x="241" y="11"/>
                      <a:pt x="241" y="11"/>
                      <a:pt x="242" y="11"/>
                    </a:cubicBezTo>
                    <a:cubicBezTo>
                      <a:pt x="242" y="11"/>
                      <a:pt x="243" y="13"/>
                      <a:pt x="243" y="13"/>
                    </a:cubicBezTo>
                    <a:cubicBezTo>
                      <a:pt x="243" y="13"/>
                      <a:pt x="243" y="14"/>
                      <a:pt x="242" y="15"/>
                    </a:cubicBezTo>
                    <a:cubicBezTo>
                      <a:pt x="241" y="15"/>
                      <a:pt x="240" y="16"/>
                      <a:pt x="240" y="16"/>
                    </a:cubicBezTo>
                    <a:cubicBezTo>
                      <a:pt x="240" y="16"/>
                      <a:pt x="242" y="18"/>
                      <a:pt x="242" y="18"/>
                    </a:cubicBezTo>
                    <a:cubicBezTo>
                      <a:pt x="242" y="18"/>
                      <a:pt x="243" y="19"/>
                      <a:pt x="243" y="19"/>
                    </a:cubicBezTo>
                    <a:cubicBezTo>
                      <a:pt x="243" y="20"/>
                      <a:pt x="242" y="21"/>
                      <a:pt x="242" y="21"/>
                    </a:cubicBezTo>
                    <a:cubicBezTo>
                      <a:pt x="243" y="21"/>
                      <a:pt x="246" y="20"/>
                      <a:pt x="246" y="20"/>
                    </a:cubicBezTo>
                    <a:cubicBezTo>
                      <a:pt x="246" y="20"/>
                      <a:pt x="246" y="18"/>
                      <a:pt x="246" y="18"/>
                    </a:cubicBezTo>
                    <a:cubicBezTo>
                      <a:pt x="246" y="18"/>
                      <a:pt x="248" y="16"/>
                      <a:pt x="248" y="16"/>
                    </a:cubicBezTo>
                    <a:cubicBezTo>
                      <a:pt x="249" y="16"/>
                      <a:pt x="251" y="17"/>
                      <a:pt x="251" y="17"/>
                    </a:cubicBezTo>
                    <a:cubicBezTo>
                      <a:pt x="251" y="17"/>
                      <a:pt x="251" y="18"/>
                      <a:pt x="251" y="19"/>
                    </a:cubicBezTo>
                    <a:cubicBezTo>
                      <a:pt x="250" y="19"/>
                      <a:pt x="248" y="21"/>
                      <a:pt x="248" y="21"/>
                    </a:cubicBezTo>
                    <a:cubicBezTo>
                      <a:pt x="248" y="22"/>
                      <a:pt x="247" y="22"/>
                      <a:pt x="248" y="22"/>
                    </a:cubicBezTo>
                    <a:cubicBezTo>
                      <a:pt x="248" y="23"/>
                      <a:pt x="250" y="25"/>
                      <a:pt x="250" y="25"/>
                    </a:cubicBezTo>
                    <a:cubicBezTo>
                      <a:pt x="253" y="27"/>
                      <a:pt x="253" y="27"/>
                      <a:pt x="253" y="27"/>
                    </a:cubicBezTo>
                    <a:cubicBezTo>
                      <a:pt x="253" y="27"/>
                      <a:pt x="253" y="28"/>
                      <a:pt x="253" y="29"/>
                    </a:cubicBezTo>
                    <a:cubicBezTo>
                      <a:pt x="253" y="29"/>
                      <a:pt x="248" y="29"/>
                      <a:pt x="248" y="29"/>
                    </a:cubicBezTo>
                    <a:cubicBezTo>
                      <a:pt x="248" y="29"/>
                      <a:pt x="248" y="29"/>
                      <a:pt x="247" y="30"/>
                    </a:cubicBezTo>
                    <a:cubicBezTo>
                      <a:pt x="247" y="30"/>
                      <a:pt x="246" y="31"/>
                      <a:pt x="244" y="32"/>
                    </a:cubicBezTo>
                    <a:cubicBezTo>
                      <a:pt x="242" y="32"/>
                      <a:pt x="242" y="32"/>
                      <a:pt x="242" y="33"/>
                    </a:cubicBezTo>
                    <a:cubicBezTo>
                      <a:pt x="242" y="34"/>
                      <a:pt x="241" y="35"/>
                      <a:pt x="242" y="36"/>
                    </a:cubicBezTo>
                    <a:cubicBezTo>
                      <a:pt x="243" y="37"/>
                      <a:pt x="245" y="38"/>
                      <a:pt x="245" y="38"/>
                    </a:cubicBezTo>
                    <a:cubicBezTo>
                      <a:pt x="245" y="38"/>
                      <a:pt x="250" y="40"/>
                      <a:pt x="250" y="39"/>
                    </a:cubicBezTo>
                    <a:cubicBezTo>
                      <a:pt x="250" y="39"/>
                      <a:pt x="257" y="39"/>
                      <a:pt x="257" y="39"/>
                    </a:cubicBezTo>
                    <a:cubicBezTo>
                      <a:pt x="260" y="39"/>
                      <a:pt x="260" y="39"/>
                      <a:pt x="260" y="39"/>
                    </a:cubicBezTo>
                    <a:cubicBezTo>
                      <a:pt x="260" y="39"/>
                      <a:pt x="261" y="41"/>
                      <a:pt x="262" y="42"/>
                    </a:cubicBezTo>
                    <a:cubicBezTo>
                      <a:pt x="262" y="42"/>
                      <a:pt x="266" y="45"/>
                      <a:pt x="266" y="45"/>
                    </a:cubicBezTo>
                    <a:cubicBezTo>
                      <a:pt x="268" y="45"/>
                      <a:pt x="268" y="45"/>
                      <a:pt x="268" y="45"/>
                    </a:cubicBezTo>
                    <a:cubicBezTo>
                      <a:pt x="269" y="49"/>
                      <a:pt x="269" y="49"/>
                      <a:pt x="269" y="49"/>
                    </a:cubicBezTo>
                    <a:cubicBezTo>
                      <a:pt x="268" y="52"/>
                      <a:pt x="268" y="52"/>
                      <a:pt x="268" y="52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1" y="56"/>
                      <a:pt x="261" y="56"/>
                      <a:pt x="261" y="56"/>
                    </a:cubicBezTo>
                    <a:cubicBezTo>
                      <a:pt x="259" y="55"/>
                      <a:pt x="259" y="55"/>
                      <a:pt x="259" y="55"/>
                    </a:cubicBezTo>
                    <a:cubicBezTo>
                      <a:pt x="259" y="55"/>
                      <a:pt x="261" y="57"/>
                      <a:pt x="262" y="57"/>
                    </a:cubicBezTo>
                    <a:cubicBezTo>
                      <a:pt x="263" y="57"/>
                      <a:pt x="264" y="58"/>
                      <a:pt x="264" y="58"/>
                    </a:cubicBezTo>
                    <a:cubicBezTo>
                      <a:pt x="265" y="58"/>
                      <a:pt x="269" y="58"/>
                      <a:pt x="273" y="58"/>
                    </a:cubicBezTo>
                    <a:cubicBezTo>
                      <a:pt x="273" y="59"/>
                      <a:pt x="273" y="59"/>
                      <a:pt x="273" y="60"/>
                    </a:cubicBezTo>
                    <a:cubicBezTo>
                      <a:pt x="274" y="61"/>
                      <a:pt x="275" y="65"/>
                      <a:pt x="275" y="66"/>
                    </a:cubicBezTo>
                    <a:cubicBezTo>
                      <a:pt x="275" y="66"/>
                      <a:pt x="276" y="70"/>
                      <a:pt x="278" y="73"/>
                    </a:cubicBezTo>
                    <a:cubicBezTo>
                      <a:pt x="281" y="77"/>
                      <a:pt x="280" y="78"/>
                      <a:pt x="280" y="78"/>
                    </a:cubicBezTo>
                    <a:cubicBezTo>
                      <a:pt x="280" y="87"/>
                      <a:pt x="280" y="87"/>
                      <a:pt x="280" y="87"/>
                    </a:cubicBezTo>
                    <a:cubicBezTo>
                      <a:pt x="280" y="95"/>
                      <a:pt x="280" y="95"/>
                      <a:pt x="280" y="95"/>
                    </a:cubicBezTo>
                    <a:cubicBezTo>
                      <a:pt x="275" y="99"/>
                      <a:pt x="275" y="99"/>
                      <a:pt x="275" y="99"/>
                    </a:cubicBezTo>
                    <a:cubicBezTo>
                      <a:pt x="273" y="108"/>
                      <a:pt x="273" y="108"/>
                      <a:pt x="273" y="108"/>
                    </a:cubicBezTo>
                    <a:cubicBezTo>
                      <a:pt x="273" y="108"/>
                      <a:pt x="274" y="109"/>
                      <a:pt x="275" y="109"/>
                    </a:cubicBezTo>
                    <a:cubicBezTo>
                      <a:pt x="276" y="110"/>
                      <a:pt x="279" y="113"/>
                      <a:pt x="279" y="113"/>
                    </a:cubicBezTo>
                    <a:cubicBezTo>
                      <a:pt x="280" y="114"/>
                      <a:pt x="286" y="117"/>
                      <a:pt x="289" y="118"/>
                    </a:cubicBezTo>
                    <a:cubicBezTo>
                      <a:pt x="292" y="120"/>
                      <a:pt x="291" y="125"/>
                      <a:pt x="291" y="125"/>
                    </a:cubicBezTo>
                    <a:cubicBezTo>
                      <a:pt x="289" y="132"/>
                      <a:pt x="289" y="132"/>
                      <a:pt x="289" y="132"/>
                    </a:cubicBezTo>
                    <a:cubicBezTo>
                      <a:pt x="289" y="132"/>
                      <a:pt x="290" y="136"/>
                      <a:pt x="292" y="136"/>
                    </a:cubicBezTo>
                    <a:cubicBezTo>
                      <a:pt x="293" y="135"/>
                      <a:pt x="294" y="141"/>
                      <a:pt x="294" y="141"/>
                    </a:cubicBezTo>
                    <a:cubicBezTo>
                      <a:pt x="294" y="141"/>
                      <a:pt x="295" y="147"/>
                      <a:pt x="295" y="148"/>
                    </a:cubicBezTo>
                    <a:cubicBezTo>
                      <a:pt x="294" y="149"/>
                      <a:pt x="295" y="150"/>
                      <a:pt x="295" y="150"/>
                    </a:cubicBezTo>
                    <a:cubicBezTo>
                      <a:pt x="297" y="154"/>
                      <a:pt x="297" y="154"/>
                      <a:pt x="297" y="154"/>
                    </a:cubicBezTo>
                    <a:cubicBezTo>
                      <a:pt x="297" y="154"/>
                      <a:pt x="296" y="157"/>
                      <a:pt x="295" y="158"/>
                    </a:cubicBezTo>
                    <a:cubicBezTo>
                      <a:pt x="295" y="160"/>
                      <a:pt x="294" y="162"/>
                      <a:pt x="294" y="162"/>
                    </a:cubicBezTo>
                    <a:cubicBezTo>
                      <a:pt x="295" y="165"/>
                      <a:pt x="295" y="165"/>
                      <a:pt x="295" y="165"/>
                    </a:cubicBezTo>
                    <a:cubicBezTo>
                      <a:pt x="299" y="170"/>
                      <a:pt x="299" y="170"/>
                      <a:pt x="299" y="170"/>
                    </a:cubicBezTo>
                    <a:cubicBezTo>
                      <a:pt x="299" y="175"/>
                      <a:pt x="299" y="175"/>
                      <a:pt x="299" y="175"/>
                    </a:cubicBezTo>
                    <a:cubicBezTo>
                      <a:pt x="299" y="178"/>
                      <a:pt x="299" y="178"/>
                      <a:pt x="299" y="178"/>
                    </a:cubicBezTo>
                    <a:cubicBezTo>
                      <a:pt x="299" y="178"/>
                      <a:pt x="302" y="179"/>
                      <a:pt x="303" y="179"/>
                    </a:cubicBezTo>
                    <a:cubicBezTo>
                      <a:pt x="304" y="179"/>
                      <a:pt x="306" y="181"/>
                      <a:pt x="306" y="181"/>
                    </a:cubicBezTo>
                    <a:cubicBezTo>
                      <a:pt x="306" y="181"/>
                      <a:pt x="306" y="183"/>
                      <a:pt x="306" y="184"/>
                    </a:cubicBezTo>
                    <a:cubicBezTo>
                      <a:pt x="306" y="184"/>
                      <a:pt x="309" y="188"/>
                      <a:pt x="309" y="188"/>
                    </a:cubicBezTo>
                    <a:cubicBezTo>
                      <a:pt x="310" y="189"/>
                      <a:pt x="312" y="192"/>
                      <a:pt x="312" y="192"/>
                    </a:cubicBezTo>
                    <a:cubicBezTo>
                      <a:pt x="312" y="192"/>
                      <a:pt x="312" y="194"/>
                      <a:pt x="309" y="197"/>
                    </a:cubicBezTo>
                    <a:cubicBezTo>
                      <a:pt x="307" y="200"/>
                      <a:pt x="308" y="200"/>
                      <a:pt x="308" y="201"/>
                    </a:cubicBezTo>
                    <a:cubicBezTo>
                      <a:pt x="308" y="202"/>
                      <a:pt x="309" y="204"/>
                      <a:pt x="309" y="204"/>
                    </a:cubicBezTo>
                    <a:cubicBezTo>
                      <a:pt x="309" y="204"/>
                      <a:pt x="308" y="205"/>
                      <a:pt x="307" y="206"/>
                    </a:cubicBezTo>
                    <a:cubicBezTo>
                      <a:pt x="307" y="206"/>
                      <a:pt x="306" y="208"/>
                      <a:pt x="306" y="210"/>
                    </a:cubicBezTo>
                    <a:cubicBezTo>
                      <a:pt x="302" y="213"/>
                      <a:pt x="302" y="213"/>
                      <a:pt x="302" y="213"/>
                    </a:cubicBezTo>
                    <a:cubicBezTo>
                      <a:pt x="302" y="213"/>
                      <a:pt x="302" y="213"/>
                      <a:pt x="301" y="214"/>
                    </a:cubicBezTo>
                    <a:cubicBezTo>
                      <a:pt x="301" y="213"/>
                      <a:pt x="300" y="213"/>
                      <a:pt x="299" y="213"/>
                    </a:cubicBezTo>
                    <a:cubicBezTo>
                      <a:pt x="298" y="212"/>
                      <a:pt x="297" y="211"/>
                      <a:pt x="297" y="211"/>
                    </a:cubicBezTo>
                    <a:cubicBezTo>
                      <a:pt x="297" y="211"/>
                      <a:pt x="297" y="209"/>
                      <a:pt x="297" y="207"/>
                    </a:cubicBezTo>
                    <a:cubicBezTo>
                      <a:pt x="297" y="205"/>
                      <a:pt x="297" y="206"/>
                      <a:pt x="297" y="205"/>
                    </a:cubicBezTo>
                    <a:cubicBezTo>
                      <a:pt x="296" y="204"/>
                      <a:pt x="294" y="203"/>
                      <a:pt x="292" y="202"/>
                    </a:cubicBezTo>
                    <a:cubicBezTo>
                      <a:pt x="290" y="202"/>
                      <a:pt x="286" y="202"/>
                      <a:pt x="285" y="203"/>
                    </a:cubicBezTo>
                    <a:cubicBezTo>
                      <a:pt x="285" y="203"/>
                      <a:pt x="285" y="207"/>
                      <a:pt x="285" y="207"/>
                    </a:cubicBezTo>
                    <a:cubicBezTo>
                      <a:pt x="287" y="210"/>
                      <a:pt x="287" y="210"/>
                      <a:pt x="287" y="210"/>
                    </a:cubicBezTo>
                    <a:cubicBezTo>
                      <a:pt x="286" y="212"/>
                      <a:pt x="286" y="212"/>
                      <a:pt x="286" y="212"/>
                    </a:cubicBezTo>
                    <a:cubicBezTo>
                      <a:pt x="286" y="212"/>
                      <a:pt x="277" y="214"/>
                      <a:pt x="274" y="214"/>
                    </a:cubicBezTo>
                    <a:cubicBezTo>
                      <a:pt x="271" y="214"/>
                      <a:pt x="272" y="216"/>
                      <a:pt x="272" y="216"/>
                    </a:cubicBezTo>
                    <a:cubicBezTo>
                      <a:pt x="270" y="220"/>
                      <a:pt x="270" y="220"/>
                      <a:pt x="270" y="220"/>
                    </a:cubicBezTo>
                    <a:cubicBezTo>
                      <a:pt x="268" y="222"/>
                      <a:pt x="268" y="222"/>
                      <a:pt x="268" y="222"/>
                    </a:cubicBezTo>
                    <a:cubicBezTo>
                      <a:pt x="262" y="224"/>
                      <a:pt x="262" y="224"/>
                      <a:pt x="262" y="224"/>
                    </a:cubicBezTo>
                    <a:cubicBezTo>
                      <a:pt x="262" y="224"/>
                      <a:pt x="256" y="229"/>
                      <a:pt x="255" y="229"/>
                    </a:cubicBezTo>
                    <a:cubicBezTo>
                      <a:pt x="251" y="232"/>
                      <a:pt x="251" y="232"/>
                      <a:pt x="251" y="232"/>
                    </a:cubicBezTo>
                    <a:cubicBezTo>
                      <a:pt x="251" y="232"/>
                      <a:pt x="250" y="232"/>
                      <a:pt x="247" y="234"/>
                    </a:cubicBezTo>
                    <a:cubicBezTo>
                      <a:pt x="243" y="235"/>
                      <a:pt x="245" y="237"/>
                      <a:pt x="244" y="238"/>
                    </a:cubicBezTo>
                    <a:cubicBezTo>
                      <a:pt x="244" y="240"/>
                      <a:pt x="243" y="240"/>
                      <a:pt x="241" y="241"/>
                    </a:cubicBezTo>
                    <a:cubicBezTo>
                      <a:pt x="240" y="241"/>
                      <a:pt x="237" y="240"/>
                      <a:pt x="235" y="240"/>
                    </a:cubicBezTo>
                    <a:cubicBezTo>
                      <a:pt x="234" y="240"/>
                      <a:pt x="231" y="242"/>
                      <a:pt x="229" y="242"/>
                    </a:cubicBezTo>
                    <a:cubicBezTo>
                      <a:pt x="226" y="242"/>
                      <a:pt x="226" y="242"/>
                      <a:pt x="226" y="242"/>
                    </a:cubicBezTo>
                    <a:cubicBezTo>
                      <a:pt x="222" y="247"/>
                      <a:pt x="222" y="247"/>
                      <a:pt x="222" y="247"/>
                    </a:cubicBezTo>
                    <a:cubicBezTo>
                      <a:pt x="219" y="253"/>
                      <a:pt x="219" y="253"/>
                      <a:pt x="219" y="253"/>
                    </a:cubicBezTo>
                    <a:cubicBezTo>
                      <a:pt x="218" y="250"/>
                      <a:pt x="218" y="250"/>
                      <a:pt x="218" y="250"/>
                    </a:cubicBezTo>
                    <a:cubicBezTo>
                      <a:pt x="217" y="246"/>
                      <a:pt x="217" y="246"/>
                      <a:pt x="217" y="246"/>
                    </a:cubicBezTo>
                    <a:cubicBezTo>
                      <a:pt x="212" y="246"/>
                      <a:pt x="212" y="246"/>
                      <a:pt x="212" y="246"/>
                    </a:cubicBezTo>
                    <a:cubicBezTo>
                      <a:pt x="213" y="249"/>
                      <a:pt x="213" y="249"/>
                      <a:pt x="213" y="249"/>
                    </a:cubicBezTo>
                    <a:cubicBezTo>
                      <a:pt x="213" y="249"/>
                      <a:pt x="215" y="256"/>
                      <a:pt x="216" y="257"/>
                    </a:cubicBezTo>
                    <a:cubicBezTo>
                      <a:pt x="217" y="258"/>
                      <a:pt x="218" y="258"/>
                      <a:pt x="220" y="259"/>
                    </a:cubicBezTo>
                    <a:cubicBezTo>
                      <a:pt x="223" y="261"/>
                      <a:pt x="223" y="261"/>
                      <a:pt x="226" y="263"/>
                    </a:cubicBezTo>
                    <a:cubicBezTo>
                      <a:pt x="229" y="265"/>
                      <a:pt x="228" y="267"/>
                      <a:pt x="228" y="268"/>
                    </a:cubicBezTo>
                    <a:cubicBezTo>
                      <a:pt x="228" y="270"/>
                      <a:pt x="228" y="270"/>
                      <a:pt x="226" y="272"/>
                    </a:cubicBezTo>
                    <a:cubicBezTo>
                      <a:pt x="224" y="275"/>
                      <a:pt x="226" y="277"/>
                      <a:pt x="226" y="277"/>
                    </a:cubicBezTo>
                    <a:cubicBezTo>
                      <a:pt x="226" y="277"/>
                      <a:pt x="227" y="279"/>
                      <a:pt x="229" y="281"/>
                    </a:cubicBezTo>
                    <a:cubicBezTo>
                      <a:pt x="231" y="283"/>
                      <a:pt x="230" y="284"/>
                      <a:pt x="231" y="287"/>
                    </a:cubicBezTo>
                    <a:cubicBezTo>
                      <a:pt x="231" y="290"/>
                      <a:pt x="231" y="289"/>
                      <a:pt x="233" y="292"/>
                    </a:cubicBezTo>
                    <a:cubicBezTo>
                      <a:pt x="235" y="294"/>
                      <a:pt x="234" y="293"/>
                      <a:pt x="236" y="295"/>
                    </a:cubicBezTo>
                    <a:cubicBezTo>
                      <a:pt x="238" y="297"/>
                      <a:pt x="238" y="298"/>
                      <a:pt x="238" y="298"/>
                    </a:cubicBezTo>
                    <a:cubicBezTo>
                      <a:pt x="238" y="298"/>
                      <a:pt x="244" y="296"/>
                      <a:pt x="246" y="298"/>
                    </a:cubicBezTo>
                    <a:cubicBezTo>
                      <a:pt x="248" y="300"/>
                      <a:pt x="247" y="299"/>
                      <a:pt x="251" y="302"/>
                    </a:cubicBezTo>
                    <a:cubicBezTo>
                      <a:pt x="254" y="306"/>
                      <a:pt x="251" y="304"/>
                      <a:pt x="252" y="307"/>
                    </a:cubicBezTo>
                    <a:cubicBezTo>
                      <a:pt x="253" y="309"/>
                      <a:pt x="254" y="308"/>
                      <a:pt x="254" y="308"/>
                    </a:cubicBezTo>
                    <a:cubicBezTo>
                      <a:pt x="254" y="308"/>
                      <a:pt x="255" y="309"/>
                      <a:pt x="257" y="309"/>
                    </a:cubicBezTo>
                    <a:cubicBezTo>
                      <a:pt x="259" y="309"/>
                      <a:pt x="259" y="311"/>
                      <a:pt x="259" y="313"/>
                    </a:cubicBezTo>
                    <a:cubicBezTo>
                      <a:pt x="260" y="315"/>
                      <a:pt x="260" y="315"/>
                      <a:pt x="262" y="317"/>
                    </a:cubicBezTo>
                    <a:cubicBezTo>
                      <a:pt x="263" y="318"/>
                      <a:pt x="264" y="317"/>
                      <a:pt x="267" y="316"/>
                    </a:cubicBezTo>
                    <a:cubicBezTo>
                      <a:pt x="269" y="316"/>
                      <a:pt x="268" y="318"/>
                      <a:pt x="268" y="319"/>
                    </a:cubicBezTo>
                    <a:cubicBezTo>
                      <a:pt x="268" y="320"/>
                      <a:pt x="270" y="320"/>
                      <a:pt x="272" y="321"/>
                    </a:cubicBezTo>
                    <a:cubicBezTo>
                      <a:pt x="274" y="322"/>
                      <a:pt x="273" y="322"/>
                      <a:pt x="275" y="324"/>
                    </a:cubicBezTo>
                    <a:cubicBezTo>
                      <a:pt x="275" y="324"/>
                      <a:pt x="275" y="324"/>
                      <a:pt x="275" y="325"/>
                    </a:cubicBezTo>
                    <a:close/>
                    <a:moveTo>
                      <a:pt x="55" y="394"/>
                    </a:move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lose/>
                    <a:moveTo>
                      <a:pt x="128" y="400"/>
                    </a:move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lose/>
                    <a:moveTo>
                      <a:pt x="312" y="204"/>
                    </a:move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80">
                <a:extLst>
                  <a:ext uri="{FF2B5EF4-FFF2-40B4-BE49-F238E27FC236}">
                    <a16:creationId xmlns:a16="http://schemas.microsoft.com/office/drawing/2014/main" id="{AD6B9CC3-C194-4E41-83FF-67DEDFBD90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9659" y="4384653"/>
                <a:ext cx="1515141" cy="1675554"/>
              </a:xfrm>
              <a:custGeom>
                <a:avLst/>
                <a:gdLst>
                  <a:gd name="T0" fmla="*/ 372 w 492"/>
                  <a:gd name="T1" fmla="*/ 536 h 561"/>
                  <a:gd name="T2" fmla="*/ 338 w 492"/>
                  <a:gd name="T3" fmla="*/ 556 h 561"/>
                  <a:gd name="T4" fmla="*/ 272 w 492"/>
                  <a:gd name="T5" fmla="*/ 521 h 561"/>
                  <a:gd name="T6" fmla="*/ 260 w 492"/>
                  <a:gd name="T7" fmla="*/ 489 h 561"/>
                  <a:gd name="T8" fmla="*/ 318 w 492"/>
                  <a:gd name="T9" fmla="*/ 489 h 561"/>
                  <a:gd name="T10" fmla="*/ 376 w 492"/>
                  <a:gd name="T11" fmla="*/ 476 h 561"/>
                  <a:gd name="T12" fmla="*/ 403 w 492"/>
                  <a:gd name="T13" fmla="*/ 478 h 561"/>
                  <a:gd name="T14" fmla="*/ 442 w 492"/>
                  <a:gd name="T15" fmla="*/ 422 h 561"/>
                  <a:gd name="T16" fmla="*/ 411 w 492"/>
                  <a:gd name="T17" fmla="*/ 385 h 561"/>
                  <a:gd name="T18" fmla="*/ 455 w 492"/>
                  <a:gd name="T19" fmla="*/ 350 h 561"/>
                  <a:gd name="T20" fmla="*/ 490 w 492"/>
                  <a:gd name="T21" fmla="*/ 351 h 561"/>
                  <a:gd name="T22" fmla="*/ 379 w 492"/>
                  <a:gd name="T23" fmla="*/ 295 h 561"/>
                  <a:gd name="T24" fmla="*/ 340 w 492"/>
                  <a:gd name="T25" fmla="*/ 271 h 561"/>
                  <a:gd name="T26" fmla="*/ 275 w 492"/>
                  <a:gd name="T27" fmla="*/ 186 h 561"/>
                  <a:gd name="T28" fmla="*/ 218 w 492"/>
                  <a:gd name="T29" fmla="*/ 109 h 561"/>
                  <a:gd name="T30" fmla="*/ 247 w 492"/>
                  <a:gd name="T31" fmla="*/ 78 h 561"/>
                  <a:gd name="T32" fmla="*/ 267 w 492"/>
                  <a:gd name="T33" fmla="*/ 63 h 561"/>
                  <a:gd name="T34" fmla="*/ 262 w 492"/>
                  <a:gd name="T35" fmla="*/ 56 h 561"/>
                  <a:gd name="T36" fmla="*/ 258 w 492"/>
                  <a:gd name="T37" fmla="*/ 46 h 561"/>
                  <a:gd name="T38" fmla="*/ 267 w 492"/>
                  <a:gd name="T39" fmla="*/ 30 h 561"/>
                  <a:gd name="T40" fmla="*/ 212 w 492"/>
                  <a:gd name="T41" fmla="*/ 15 h 561"/>
                  <a:gd name="T42" fmla="*/ 185 w 492"/>
                  <a:gd name="T43" fmla="*/ 4 h 561"/>
                  <a:gd name="T44" fmla="*/ 148 w 492"/>
                  <a:gd name="T45" fmla="*/ 15 h 561"/>
                  <a:gd name="T46" fmla="*/ 148 w 492"/>
                  <a:gd name="T47" fmla="*/ 26 h 561"/>
                  <a:gd name="T48" fmla="*/ 139 w 492"/>
                  <a:gd name="T49" fmla="*/ 27 h 561"/>
                  <a:gd name="T50" fmla="*/ 132 w 492"/>
                  <a:gd name="T51" fmla="*/ 34 h 561"/>
                  <a:gd name="T52" fmla="*/ 136 w 492"/>
                  <a:gd name="T53" fmla="*/ 46 h 561"/>
                  <a:gd name="T54" fmla="*/ 129 w 492"/>
                  <a:gd name="T55" fmla="*/ 40 h 561"/>
                  <a:gd name="T56" fmla="*/ 114 w 492"/>
                  <a:gd name="T57" fmla="*/ 45 h 561"/>
                  <a:gd name="T58" fmla="*/ 104 w 492"/>
                  <a:gd name="T59" fmla="*/ 34 h 561"/>
                  <a:gd name="T60" fmla="*/ 101 w 492"/>
                  <a:gd name="T61" fmla="*/ 47 h 561"/>
                  <a:gd name="T62" fmla="*/ 94 w 492"/>
                  <a:gd name="T63" fmla="*/ 61 h 561"/>
                  <a:gd name="T64" fmla="*/ 89 w 492"/>
                  <a:gd name="T65" fmla="*/ 71 h 561"/>
                  <a:gd name="T66" fmla="*/ 87 w 492"/>
                  <a:gd name="T67" fmla="*/ 58 h 561"/>
                  <a:gd name="T68" fmla="*/ 73 w 492"/>
                  <a:gd name="T69" fmla="*/ 51 h 561"/>
                  <a:gd name="T70" fmla="*/ 65 w 492"/>
                  <a:gd name="T71" fmla="*/ 39 h 561"/>
                  <a:gd name="T72" fmla="*/ 58 w 492"/>
                  <a:gd name="T73" fmla="*/ 51 h 561"/>
                  <a:gd name="T74" fmla="*/ 50 w 492"/>
                  <a:gd name="T75" fmla="*/ 63 h 561"/>
                  <a:gd name="T76" fmla="*/ 35 w 492"/>
                  <a:gd name="T77" fmla="*/ 63 h 561"/>
                  <a:gd name="T78" fmla="*/ 19 w 492"/>
                  <a:gd name="T79" fmla="*/ 69 h 561"/>
                  <a:gd name="T80" fmla="*/ 18 w 492"/>
                  <a:gd name="T81" fmla="*/ 100 h 561"/>
                  <a:gd name="T82" fmla="*/ 14 w 492"/>
                  <a:gd name="T83" fmla="*/ 134 h 561"/>
                  <a:gd name="T84" fmla="*/ 31 w 492"/>
                  <a:gd name="T85" fmla="*/ 180 h 561"/>
                  <a:gd name="T86" fmla="*/ 86 w 492"/>
                  <a:gd name="T87" fmla="*/ 147 h 561"/>
                  <a:gd name="T88" fmla="*/ 139 w 492"/>
                  <a:gd name="T89" fmla="*/ 179 h 561"/>
                  <a:gd name="T90" fmla="*/ 162 w 492"/>
                  <a:gd name="T91" fmla="*/ 237 h 561"/>
                  <a:gd name="T92" fmla="*/ 207 w 492"/>
                  <a:gd name="T93" fmla="*/ 276 h 561"/>
                  <a:gd name="T94" fmla="*/ 251 w 492"/>
                  <a:gd name="T95" fmla="*/ 307 h 561"/>
                  <a:gd name="T96" fmla="*/ 289 w 492"/>
                  <a:gd name="T97" fmla="*/ 317 h 561"/>
                  <a:gd name="T98" fmla="*/ 334 w 492"/>
                  <a:gd name="T99" fmla="*/ 346 h 561"/>
                  <a:gd name="T100" fmla="*/ 357 w 492"/>
                  <a:gd name="T101" fmla="*/ 374 h 561"/>
                  <a:gd name="T102" fmla="*/ 395 w 492"/>
                  <a:gd name="T103" fmla="*/ 418 h 561"/>
                  <a:gd name="T104" fmla="*/ 390 w 492"/>
                  <a:gd name="T105" fmla="*/ 463 h 561"/>
                  <a:gd name="T106" fmla="*/ 75 w 492"/>
                  <a:gd name="T107" fmla="*/ 342 h 561"/>
                  <a:gd name="T108" fmla="*/ 126 w 492"/>
                  <a:gd name="T109" fmla="*/ 355 h 561"/>
                  <a:gd name="T110" fmla="*/ 113 w 492"/>
                  <a:gd name="T111" fmla="*/ 441 h 561"/>
                  <a:gd name="T112" fmla="*/ 71 w 492"/>
                  <a:gd name="T113" fmla="*/ 446 h 561"/>
                  <a:gd name="T114" fmla="*/ 73 w 492"/>
                  <a:gd name="T115" fmla="*/ 395 h 561"/>
                  <a:gd name="T116" fmla="*/ 57 w 492"/>
                  <a:gd name="T117" fmla="*/ 358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2" h="561">
                    <a:moveTo>
                      <a:pt x="376" y="476"/>
                    </a:moveTo>
                    <a:cubicBezTo>
                      <a:pt x="377" y="483"/>
                      <a:pt x="377" y="483"/>
                      <a:pt x="377" y="483"/>
                    </a:cubicBezTo>
                    <a:cubicBezTo>
                      <a:pt x="377" y="483"/>
                      <a:pt x="371" y="493"/>
                      <a:pt x="371" y="494"/>
                    </a:cubicBezTo>
                    <a:cubicBezTo>
                      <a:pt x="371" y="495"/>
                      <a:pt x="369" y="499"/>
                      <a:pt x="367" y="502"/>
                    </a:cubicBezTo>
                    <a:cubicBezTo>
                      <a:pt x="366" y="504"/>
                      <a:pt x="360" y="512"/>
                      <a:pt x="360" y="512"/>
                    </a:cubicBezTo>
                    <a:cubicBezTo>
                      <a:pt x="360" y="512"/>
                      <a:pt x="360" y="515"/>
                      <a:pt x="362" y="517"/>
                    </a:cubicBezTo>
                    <a:cubicBezTo>
                      <a:pt x="363" y="519"/>
                      <a:pt x="366" y="522"/>
                      <a:pt x="366" y="525"/>
                    </a:cubicBezTo>
                    <a:cubicBezTo>
                      <a:pt x="366" y="527"/>
                      <a:pt x="371" y="530"/>
                      <a:pt x="371" y="530"/>
                    </a:cubicBezTo>
                    <a:cubicBezTo>
                      <a:pt x="372" y="536"/>
                      <a:pt x="372" y="536"/>
                      <a:pt x="372" y="536"/>
                    </a:cubicBezTo>
                    <a:cubicBezTo>
                      <a:pt x="372" y="536"/>
                      <a:pt x="375" y="539"/>
                      <a:pt x="375" y="540"/>
                    </a:cubicBezTo>
                    <a:cubicBezTo>
                      <a:pt x="374" y="541"/>
                      <a:pt x="369" y="546"/>
                      <a:pt x="369" y="546"/>
                    </a:cubicBezTo>
                    <a:cubicBezTo>
                      <a:pt x="368" y="552"/>
                      <a:pt x="368" y="552"/>
                      <a:pt x="368" y="552"/>
                    </a:cubicBezTo>
                    <a:cubicBezTo>
                      <a:pt x="368" y="555"/>
                      <a:pt x="368" y="555"/>
                      <a:pt x="368" y="555"/>
                    </a:cubicBezTo>
                    <a:cubicBezTo>
                      <a:pt x="368" y="555"/>
                      <a:pt x="369" y="555"/>
                      <a:pt x="368" y="558"/>
                    </a:cubicBezTo>
                    <a:cubicBezTo>
                      <a:pt x="367" y="560"/>
                      <a:pt x="367" y="560"/>
                      <a:pt x="366" y="560"/>
                    </a:cubicBezTo>
                    <a:cubicBezTo>
                      <a:pt x="365" y="561"/>
                      <a:pt x="355" y="560"/>
                      <a:pt x="355" y="560"/>
                    </a:cubicBezTo>
                    <a:cubicBezTo>
                      <a:pt x="345" y="558"/>
                      <a:pt x="345" y="558"/>
                      <a:pt x="345" y="558"/>
                    </a:cubicBezTo>
                    <a:cubicBezTo>
                      <a:pt x="345" y="558"/>
                      <a:pt x="340" y="557"/>
                      <a:pt x="338" y="556"/>
                    </a:cubicBezTo>
                    <a:cubicBezTo>
                      <a:pt x="337" y="555"/>
                      <a:pt x="335" y="554"/>
                      <a:pt x="335" y="554"/>
                    </a:cubicBezTo>
                    <a:cubicBezTo>
                      <a:pt x="332" y="545"/>
                      <a:pt x="332" y="545"/>
                      <a:pt x="332" y="545"/>
                    </a:cubicBezTo>
                    <a:cubicBezTo>
                      <a:pt x="324" y="544"/>
                      <a:pt x="324" y="544"/>
                      <a:pt x="324" y="544"/>
                    </a:cubicBezTo>
                    <a:cubicBezTo>
                      <a:pt x="304" y="541"/>
                      <a:pt x="304" y="541"/>
                      <a:pt x="304" y="541"/>
                    </a:cubicBezTo>
                    <a:cubicBezTo>
                      <a:pt x="304" y="541"/>
                      <a:pt x="297" y="535"/>
                      <a:pt x="296" y="534"/>
                    </a:cubicBezTo>
                    <a:cubicBezTo>
                      <a:pt x="294" y="533"/>
                      <a:pt x="292" y="530"/>
                      <a:pt x="292" y="530"/>
                    </a:cubicBezTo>
                    <a:cubicBezTo>
                      <a:pt x="288" y="529"/>
                      <a:pt x="288" y="529"/>
                      <a:pt x="288" y="529"/>
                    </a:cubicBezTo>
                    <a:cubicBezTo>
                      <a:pt x="280" y="521"/>
                      <a:pt x="280" y="521"/>
                      <a:pt x="280" y="521"/>
                    </a:cubicBezTo>
                    <a:cubicBezTo>
                      <a:pt x="272" y="521"/>
                      <a:pt x="272" y="521"/>
                      <a:pt x="272" y="521"/>
                    </a:cubicBezTo>
                    <a:cubicBezTo>
                      <a:pt x="266" y="517"/>
                      <a:pt x="266" y="517"/>
                      <a:pt x="266" y="517"/>
                    </a:cubicBezTo>
                    <a:cubicBezTo>
                      <a:pt x="259" y="517"/>
                      <a:pt x="259" y="517"/>
                      <a:pt x="259" y="517"/>
                    </a:cubicBezTo>
                    <a:cubicBezTo>
                      <a:pt x="259" y="517"/>
                      <a:pt x="254" y="516"/>
                      <a:pt x="254" y="515"/>
                    </a:cubicBezTo>
                    <a:cubicBezTo>
                      <a:pt x="253" y="513"/>
                      <a:pt x="247" y="510"/>
                      <a:pt x="247" y="510"/>
                    </a:cubicBezTo>
                    <a:cubicBezTo>
                      <a:pt x="247" y="510"/>
                      <a:pt x="247" y="504"/>
                      <a:pt x="247" y="503"/>
                    </a:cubicBezTo>
                    <a:cubicBezTo>
                      <a:pt x="247" y="502"/>
                      <a:pt x="248" y="492"/>
                      <a:pt x="248" y="492"/>
                    </a:cubicBezTo>
                    <a:cubicBezTo>
                      <a:pt x="252" y="487"/>
                      <a:pt x="252" y="487"/>
                      <a:pt x="252" y="487"/>
                    </a:cubicBezTo>
                    <a:cubicBezTo>
                      <a:pt x="258" y="485"/>
                      <a:pt x="258" y="485"/>
                      <a:pt x="258" y="485"/>
                    </a:cubicBezTo>
                    <a:cubicBezTo>
                      <a:pt x="260" y="489"/>
                      <a:pt x="260" y="489"/>
                      <a:pt x="260" y="489"/>
                    </a:cubicBezTo>
                    <a:cubicBezTo>
                      <a:pt x="267" y="492"/>
                      <a:pt x="267" y="492"/>
                      <a:pt x="267" y="492"/>
                    </a:cubicBezTo>
                    <a:cubicBezTo>
                      <a:pt x="271" y="489"/>
                      <a:pt x="271" y="489"/>
                      <a:pt x="271" y="489"/>
                    </a:cubicBezTo>
                    <a:cubicBezTo>
                      <a:pt x="273" y="483"/>
                      <a:pt x="273" y="483"/>
                      <a:pt x="273" y="483"/>
                    </a:cubicBezTo>
                    <a:cubicBezTo>
                      <a:pt x="279" y="481"/>
                      <a:pt x="279" y="481"/>
                      <a:pt x="279" y="481"/>
                    </a:cubicBezTo>
                    <a:cubicBezTo>
                      <a:pt x="286" y="484"/>
                      <a:pt x="286" y="484"/>
                      <a:pt x="286" y="484"/>
                    </a:cubicBezTo>
                    <a:cubicBezTo>
                      <a:pt x="291" y="489"/>
                      <a:pt x="291" y="489"/>
                      <a:pt x="291" y="489"/>
                    </a:cubicBezTo>
                    <a:cubicBezTo>
                      <a:pt x="301" y="492"/>
                      <a:pt x="301" y="492"/>
                      <a:pt x="301" y="492"/>
                    </a:cubicBezTo>
                    <a:cubicBezTo>
                      <a:pt x="310" y="490"/>
                      <a:pt x="310" y="490"/>
                      <a:pt x="310" y="490"/>
                    </a:cubicBezTo>
                    <a:cubicBezTo>
                      <a:pt x="318" y="489"/>
                      <a:pt x="318" y="489"/>
                      <a:pt x="318" y="489"/>
                    </a:cubicBezTo>
                    <a:cubicBezTo>
                      <a:pt x="318" y="489"/>
                      <a:pt x="322" y="489"/>
                      <a:pt x="324" y="489"/>
                    </a:cubicBezTo>
                    <a:cubicBezTo>
                      <a:pt x="325" y="488"/>
                      <a:pt x="331" y="486"/>
                      <a:pt x="331" y="486"/>
                    </a:cubicBezTo>
                    <a:cubicBezTo>
                      <a:pt x="341" y="483"/>
                      <a:pt x="341" y="483"/>
                      <a:pt x="341" y="483"/>
                    </a:cubicBezTo>
                    <a:cubicBezTo>
                      <a:pt x="347" y="475"/>
                      <a:pt x="347" y="475"/>
                      <a:pt x="347" y="475"/>
                    </a:cubicBezTo>
                    <a:cubicBezTo>
                      <a:pt x="355" y="478"/>
                      <a:pt x="355" y="478"/>
                      <a:pt x="355" y="478"/>
                    </a:cubicBezTo>
                    <a:cubicBezTo>
                      <a:pt x="362" y="479"/>
                      <a:pt x="362" y="479"/>
                      <a:pt x="362" y="479"/>
                    </a:cubicBezTo>
                    <a:cubicBezTo>
                      <a:pt x="365" y="474"/>
                      <a:pt x="365" y="474"/>
                      <a:pt x="365" y="474"/>
                    </a:cubicBezTo>
                    <a:cubicBezTo>
                      <a:pt x="372" y="470"/>
                      <a:pt x="372" y="470"/>
                      <a:pt x="372" y="470"/>
                    </a:cubicBezTo>
                    <a:cubicBezTo>
                      <a:pt x="376" y="476"/>
                      <a:pt x="376" y="476"/>
                      <a:pt x="376" y="476"/>
                    </a:cubicBezTo>
                    <a:close/>
                    <a:moveTo>
                      <a:pt x="388" y="469"/>
                    </a:moveTo>
                    <a:cubicBezTo>
                      <a:pt x="388" y="469"/>
                      <a:pt x="388" y="469"/>
                      <a:pt x="388" y="469"/>
                    </a:cubicBezTo>
                    <a:cubicBezTo>
                      <a:pt x="384" y="473"/>
                      <a:pt x="384" y="473"/>
                      <a:pt x="384" y="473"/>
                    </a:cubicBezTo>
                    <a:cubicBezTo>
                      <a:pt x="380" y="476"/>
                      <a:pt x="380" y="476"/>
                      <a:pt x="380" y="476"/>
                    </a:cubicBezTo>
                    <a:cubicBezTo>
                      <a:pt x="380" y="476"/>
                      <a:pt x="381" y="480"/>
                      <a:pt x="381" y="482"/>
                    </a:cubicBezTo>
                    <a:cubicBezTo>
                      <a:pt x="382" y="484"/>
                      <a:pt x="385" y="489"/>
                      <a:pt x="385" y="489"/>
                    </a:cubicBezTo>
                    <a:cubicBezTo>
                      <a:pt x="395" y="489"/>
                      <a:pt x="395" y="489"/>
                      <a:pt x="395" y="489"/>
                    </a:cubicBezTo>
                    <a:cubicBezTo>
                      <a:pt x="402" y="485"/>
                      <a:pt x="402" y="485"/>
                      <a:pt x="402" y="485"/>
                    </a:cubicBezTo>
                    <a:cubicBezTo>
                      <a:pt x="403" y="478"/>
                      <a:pt x="403" y="478"/>
                      <a:pt x="403" y="478"/>
                    </a:cubicBezTo>
                    <a:cubicBezTo>
                      <a:pt x="406" y="471"/>
                      <a:pt x="406" y="471"/>
                      <a:pt x="406" y="471"/>
                    </a:cubicBezTo>
                    <a:cubicBezTo>
                      <a:pt x="412" y="467"/>
                      <a:pt x="412" y="467"/>
                      <a:pt x="412" y="467"/>
                    </a:cubicBezTo>
                    <a:cubicBezTo>
                      <a:pt x="417" y="462"/>
                      <a:pt x="417" y="462"/>
                      <a:pt x="417" y="462"/>
                    </a:cubicBezTo>
                    <a:cubicBezTo>
                      <a:pt x="420" y="457"/>
                      <a:pt x="420" y="457"/>
                      <a:pt x="420" y="457"/>
                    </a:cubicBezTo>
                    <a:cubicBezTo>
                      <a:pt x="421" y="444"/>
                      <a:pt x="421" y="444"/>
                      <a:pt x="421" y="444"/>
                    </a:cubicBezTo>
                    <a:cubicBezTo>
                      <a:pt x="424" y="434"/>
                      <a:pt x="424" y="434"/>
                      <a:pt x="424" y="434"/>
                    </a:cubicBezTo>
                    <a:cubicBezTo>
                      <a:pt x="440" y="428"/>
                      <a:pt x="440" y="428"/>
                      <a:pt x="440" y="428"/>
                    </a:cubicBezTo>
                    <a:cubicBezTo>
                      <a:pt x="443" y="426"/>
                      <a:pt x="443" y="426"/>
                      <a:pt x="443" y="426"/>
                    </a:cubicBezTo>
                    <a:cubicBezTo>
                      <a:pt x="443" y="426"/>
                      <a:pt x="443" y="424"/>
                      <a:pt x="442" y="422"/>
                    </a:cubicBezTo>
                    <a:cubicBezTo>
                      <a:pt x="442" y="421"/>
                      <a:pt x="439" y="418"/>
                      <a:pt x="439" y="418"/>
                    </a:cubicBezTo>
                    <a:cubicBezTo>
                      <a:pt x="439" y="418"/>
                      <a:pt x="440" y="415"/>
                      <a:pt x="440" y="414"/>
                    </a:cubicBezTo>
                    <a:cubicBezTo>
                      <a:pt x="440" y="413"/>
                      <a:pt x="439" y="406"/>
                      <a:pt x="439" y="406"/>
                    </a:cubicBezTo>
                    <a:cubicBezTo>
                      <a:pt x="437" y="399"/>
                      <a:pt x="437" y="399"/>
                      <a:pt x="437" y="399"/>
                    </a:cubicBezTo>
                    <a:cubicBezTo>
                      <a:pt x="437" y="399"/>
                      <a:pt x="435" y="399"/>
                      <a:pt x="432" y="397"/>
                    </a:cubicBezTo>
                    <a:cubicBezTo>
                      <a:pt x="429" y="396"/>
                      <a:pt x="424" y="393"/>
                      <a:pt x="424" y="393"/>
                    </a:cubicBezTo>
                    <a:cubicBezTo>
                      <a:pt x="419" y="391"/>
                      <a:pt x="419" y="391"/>
                      <a:pt x="419" y="391"/>
                    </a:cubicBezTo>
                    <a:cubicBezTo>
                      <a:pt x="413" y="390"/>
                      <a:pt x="413" y="390"/>
                      <a:pt x="413" y="390"/>
                    </a:cubicBezTo>
                    <a:cubicBezTo>
                      <a:pt x="411" y="385"/>
                      <a:pt x="411" y="385"/>
                      <a:pt x="411" y="385"/>
                    </a:cubicBezTo>
                    <a:cubicBezTo>
                      <a:pt x="415" y="371"/>
                      <a:pt x="415" y="371"/>
                      <a:pt x="415" y="371"/>
                    </a:cubicBezTo>
                    <a:cubicBezTo>
                      <a:pt x="412" y="364"/>
                      <a:pt x="412" y="364"/>
                      <a:pt x="412" y="364"/>
                    </a:cubicBezTo>
                    <a:cubicBezTo>
                      <a:pt x="421" y="354"/>
                      <a:pt x="421" y="354"/>
                      <a:pt x="421" y="354"/>
                    </a:cubicBezTo>
                    <a:cubicBezTo>
                      <a:pt x="425" y="347"/>
                      <a:pt x="425" y="347"/>
                      <a:pt x="425" y="347"/>
                    </a:cubicBezTo>
                    <a:cubicBezTo>
                      <a:pt x="430" y="343"/>
                      <a:pt x="430" y="343"/>
                      <a:pt x="430" y="343"/>
                    </a:cubicBezTo>
                    <a:cubicBezTo>
                      <a:pt x="438" y="345"/>
                      <a:pt x="438" y="345"/>
                      <a:pt x="438" y="345"/>
                    </a:cubicBezTo>
                    <a:cubicBezTo>
                      <a:pt x="441" y="349"/>
                      <a:pt x="441" y="349"/>
                      <a:pt x="441" y="349"/>
                    </a:cubicBezTo>
                    <a:cubicBezTo>
                      <a:pt x="446" y="350"/>
                      <a:pt x="446" y="350"/>
                      <a:pt x="446" y="350"/>
                    </a:cubicBezTo>
                    <a:cubicBezTo>
                      <a:pt x="455" y="350"/>
                      <a:pt x="455" y="350"/>
                      <a:pt x="455" y="350"/>
                    </a:cubicBezTo>
                    <a:cubicBezTo>
                      <a:pt x="465" y="352"/>
                      <a:pt x="465" y="352"/>
                      <a:pt x="465" y="352"/>
                    </a:cubicBezTo>
                    <a:cubicBezTo>
                      <a:pt x="469" y="358"/>
                      <a:pt x="469" y="358"/>
                      <a:pt x="469" y="358"/>
                    </a:cubicBezTo>
                    <a:cubicBezTo>
                      <a:pt x="473" y="365"/>
                      <a:pt x="473" y="365"/>
                      <a:pt x="473" y="365"/>
                    </a:cubicBezTo>
                    <a:cubicBezTo>
                      <a:pt x="473" y="365"/>
                      <a:pt x="475" y="368"/>
                      <a:pt x="476" y="369"/>
                    </a:cubicBezTo>
                    <a:cubicBezTo>
                      <a:pt x="476" y="369"/>
                      <a:pt x="480" y="372"/>
                      <a:pt x="481" y="372"/>
                    </a:cubicBezTo>
                    <a:cubicBezTo>
                      <a:pt x="482" y="373"/>
                      <a:pt x="488" y="374"/>
                      <a:pt x="488" y="374"/>
                    </a:cubicBezTo>
                    <a:cubicBezTo>
                      <a:pt x="488" y="374"/>
                      <a:pt x="488" y="367"/>
                      <a:pt x="489" y="365"/>
                    </a:cubicBezTo>
                    <a:cubicBezTo>
                      <a:pt x="490" y="364"/>
                      <a:pt x="492" y="360"/>
                      <a:pt x="492" y="359"/>
                    </a:cubicBezTo>
                    <a:cubicBezTo>
                      <a:pt x="492" y="358"/>
                      <a:pt x="490" y="351"/>
                      <a:pt x="490" y="351"/>
                    </a:cubicBezTo>
                    <a:cubicBezTo>
                      <a:pt x="483" y="343"/>
                      <a:pt x="483" y="343"/>
                      <a:pt x="483" y="343"/>
                    </a:cubicBezTo>
                    <a:cubicBezTo>
                      <a:pt x="476" y="338"/>
                      <a:pt x="476" y="338"/>
                      <a:pt x="476" y="338"/>
                    </a:cubicBezTo>
                    <a:cubicBezTo>
                      <a:pt x="459" y="327"/>
                      <a:pt x="459" y="327"/>
                      <a:pt x="459" y="327"/>
                    </a:cubicBezTo>
                    <a:cubicBezTo>
                      <a:pt x="435" y="319"/>
                      <a:pt x="435" y="319"/>
                      <a:pt x="435" y="319"/>
                    </a:cubicBezTo>
                    <a:cubicBezTo>
                      <a:pt x="419" y="309"/>
                      <a:pt x="419" y="309"/>
                      <a:pt x="419" y="309"/>
                    </a:cubicBezTo>
                    <a:cubicBezTo>
                      <a:pt x="406" y="306"/>
                      <a:pt x="406" y="306"/>
                      <a:pt x="406" y="306"/>
                    </a:cubicBezTo>
                    <a:cubicBezTo>
                      <a:pt x="406" y="306"/>
                      <a:pt x="392" y="299"/>
                      <a:pt x="391" y="299"/>
                    </a:cubicBezTo>
                    <a:cubicBezTo>
                      <a:pt x="390" y="299"/>
                      <a:pt x="387" y="298"/>
                      <a:pt x="387" y="298"/>
                    </a:cubicBezTo>
                    <a:cubicBezTo>
                      <a:pt x="387" y="298"/>
                      <a:pt x="379" y="296"/>
                      <a:pt x="379" y="295"/>
                    </a:cubicBezTo>
                    <a:cubicBezTo>
                      <a:pt x="378" y="294"/>
                      <a:pt x="377" y="291"/>
                      <a:pt x="376" y="290"/>
                    </a:cubicBezTo>
                    <a:cubicBezTo>
                      <a:pt x="376" y="289"/>
                      <a:pt x="377" y="286"/>
                      <a:pt x="377" y="286"/>
                    </a:cubicBezTo>
                    <a:cubicBezTo>
                      <a:pt x="381" y="282"/>
                      <a:pt x="381" y="282"/>
                      <a:pt x="381" y="282"/>
                    </a:cubicBezTo>
                    <a:cubicBezTo>
                      <a:pt x="381" y="282"/>
                      <a:pt x="385" y="278"/>
                      <a:pt x="385" y="277"/>
                    </a:cubicBezTo>
                    <a:cubicBezTo>
                      <a:pt x="385" y="276"/>
                      <a:pt x="386" y="270"/>
                      <a:pt x="386" y="270"/>
                    </a:cubicBezTo>
                    <a:cubicBezTo>
                      <a:pt x="381" y="268"/>
                      <a:pt x="381" y="268"/>
                      <a:pt x="381" y="268"/>
                    </a:cubicBezTo>
                    <a:cubicBezTo>
                      <a:pt x="369" y="269"/>
                      <a:pt x="369" y="269"/>
                      <a:pt x="369" y="269"/>
                    </a:cubicBezTo>
                    <a:cubicBezTo>
                      <a:pt x="350" y="271"/>
                      <a:pt x="350" y="271"/>
                      <a:pt x="350" y="271"/>
                    </a:cubicBezTo>
                    <a:cubicBezTo>
                      <a:pt x="340" y="271"/>
                      <a:pt x="340" y="271"/>
                      <a:pt x="340" y="271"/>
                    </a:cubicBezTo>
                    <a:cubicBezTo>
                      <a:pt x="327" y="263"/>
                      <a:pt x="327" y="263"/>
                      <a:pt x="327" y="263"/>
                    </a:cubicBezTo>
                    <a:cubicBezTo>
                      <a:pt x="316" y="254"/>
                      <a:pt x="316" y="254"/>
                      <a:pt x="316" y="254"/>
                    </a:cubicBezTo>
                    <a:cubicBezTo>
                      <a:pt x="309" y="250"/>
                      <a:pt x="309" y="250"/>
                      <a:pt x="309" y="250"/>
                    </a:cubicBezTo>
                    <a:cubicBezTo>
                      <a:pt x="299" y="239"/>
                      <a:pt x="299" y="239"/>
                      <a:pt x="299" y="239"/>
                    </a:cubicBezTo>
                    <a:cubicBezTo>
                      <a:pt x="294" y="232"/>
                      <a:pt x="294" y="232"/>
                      <a:pt x="294" y="232"/>
                    </a:cubicBezTo>
                    <a:cubicBezTo>
                      <a:pt x="294" y="232"/>
                      <a:pt x="291" y="222"/>
                      <a:pt x="290" y="218"/>
                    </a:cubicBezTo>
                    <a:cubicBezTo>
                      <a:pt x="289" y="215"/>
                      <a:pt x="281" y="204"/>
                      <a:pt x="281" y="204"/>
                    </a:cubicBezTo>
                    <a:cubicBezTo>
                      <a:pt x="281" y="204"/>
                      <a:pt x="277" y="195"/>
                      <a:pt x="277" y="194"/>
                    </a:cubicBezTo>
                    <a:cubicBezTo>
                      <a:pt x="277" y="193"/>
                      <a:pt x="275" y="186"/>
                      <a:pt x="275" y="186"/>
                    </a:cubicBezTo>
                    <a:cubicBezTo>
                      <a:pt x="262" y="180"/>
                      <a:pt x="262" y="180"/>
                      <a:pt x="262" y="180"/>
                    </a:cubicBezTo>
                    <a:cubicBezTo>
                      <a:pt x="245" y="170"/>
                      <a:pt x="245" y="170"/>
                      <a:pt x="245" y="170"/>
                    </a:cubicBezTo>
                    <a:cubicBezTo>
                      <a:pt x="231" y="161"/>
                      <a:pt x="231" y="161"/>
                      <a:pt x="231" y="161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18" y="135"/>
                      <a:pt x="218" y="135"/>
                      <a:pt x="218" y="135"/>
                    </a:cubicBezTo>
                    <a:cubicBezTo>
                      <a:pt x="217" y="122"/>
                      <a:pt x="217" y="122"/>
                      <a:pt x="217" y="122"/>
                    </a:cubicBezTo>
                    <a:cubicBezTo>
                      <a:pt x="224" y="119"/>
                      <a:pt x="224" y="119"/>
                      <a:pt x="224" y="119"/>
                    </a:cubicBezTo>
                    <a:cubicBezTo>
                      <a:pt x="224" y="113"/>
                      <a:pt x="224" y="113"/>
                      <a:pt x="224" y="113"/>
                    </a:cubicBezTo>
                    <a:cubicBezTo>
                      <a:pt x="218" y="109"/>
                      <a:pt x="218" y="109"/>
                      <a:pt x="218" y="109"/>
                    </a:cubicBezTo>
                    <a:cubicBezTo>
                      <a:pt x="218" y="103"/>
                      <a:pt x="218" y="103"/>
                      <a:pt x="218" y="103"/>
                    </a:cubicBezTo>
                    <a:cubicBezTo>
                      <a:pt x="215" y="101"/>
                      <a:pt x="215" y="101"/>
                      <a:pt x="215" y="101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9" y="92"/>
                      <a:pt x="222" y="88"/>
                      <a:pt x="226" y="88"/>
                    </a:cubicBezTo>
                    <a:cubicBezTo>
                      <a:pt x="230" y="88"/>
                      <a:pt x="233" y="84"/>
                      <a:pt x="233" y="84"/>
                    </a:cubicBezTo>
                    <a:cubicBezTo>
                      <a:pt x="233" y="84"/>
                      <a:pt x="236" y="81"/>
                      <a:pt x="237" y="81"/>
                    </a:cubicBezTo>
                    <a:cubicBezTo>
                      <a:pt x="239" y="81"/>
                      <a:pt x="241" y="80"/>
                      <a:pt x="243" y="79"/>
                    </a:cubicBezTo>
                    <a:cubicBezTo>
                      <a:pt x="244" y="79"/>
                      <a:pt x="247" y="78"/>
                      <a:pt x="247" y="78"/>
                    </a:cubicBezTo>
                    <a:cubicBezTo>
                      <a:pt x="247" y="77"/>
                      <a:pt x="248" y="70"/>
                      <a:pt x="249" y="70"/>
                    </a:cubicBezTo>
                    <a:cubicBezTo>
                      <a:pt x="250" y="70"/>
                      <a:pt x="252" y="74"/>
                      <a:pt x="255" y="74"/>
                    </a:cubicBezTo>
                    <a:cubicBezTo>
                      <a:pt x="256" y="74"/>
                      <a:pt x="258" y="76"/>
                      <a:pt x="259" y="75"/>
                    </a:cubicBezTo>
                    <a:cubicBezTo>
                      <a:pt x="261" y="74"/>
                      <a:pt x="262" y="71"/>
                      <a:pt x="262" y="71"/>
                    </a:cubicBezTo>
                    <a:cubicBezTo>
                      <a:pt x="263" y="70"/>
                      <a:pt x="264" y="69"/>
                      <a:pt x="267" y="68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7" y="68"/>
                      <a:pt x="265" y="67"/>
                      <a:pt x="265" y="67"/>
                    </a:cubicBezTo>
                    <a:cubicBezTo>
                      <a:pt x="265" y="66"/>
                      <a:pt x="265" y="66"/>
                      <a:pt x="266" y="65"/>
                    </a:cubicBezTo>
                    <a:cubicBezTo>
                      <a:pt x="266" y="64"/>
                      <a:pt x="266" y="64"/>
                      <a:pt x="267" y="63"/>
                    </a:cubicBezTo>
                    <a:cubicBezTo>
                      <a:pt x="267" y="63"/>
                      <a:pt x="267" y="61"/>
                      <a:pt x="267" y="61"/>
                    </a:cubicBezTo>
                    <a:cubicBezTo>
                      <a:pt x="267" y="61"/>
                      <a:pt x="268" y="60"/>
                      <a:pt x="267" y="60"/>
                    </a:cubicBezTo>
                    <a:cubicBezTo>
                      <a:pt x="267" y="59"/>
                      <a:pt x="266" y="58"/>
                      <a:pt x="266" y="58"/>
                    </a:cubicBezTo>
                    <a:cubicBezTo>
                      <a:pt x="266" y="58"/>
                      <a:pt x="266" y="58"/>
                      <a:pt x="265" y="58"/>
                    </a:cubicBezTo>
                    <a:cubicBezTo>
                      <a:pt x="265" y="59"/>
                      <a:pt x="265" y="59"/>
                      <a:pt x="265" y="59"/>
                    </a:cubicBezTo>
                    <a:cubicBezTo>
                      <a:pt x="263" y="60"/>
                      <a:pt x="263" y="60"/>
                      <a:pt x="263" y="60"/>
                    </a:cubicBezTo>
                    <a:cubicBezTo>
                      <a:pt x="263" y="60"/>
                      <a:pt x="262" y="58"/>
                      <a:pt x="262" y="58"/>
                    </a:cubicBezTo>
                    <a:cubicBezTo>
                      <a:pt x="261" y="58"/>
                      <a:pt x="261" y="58"/>
                      <a:pt x="261" y="57"/>
                    </a:cubicBezTo>
                    <a:cubicBezTo>
                      <a:pt x="261" y="57"/>
                      <a:pt x="262" y="56"/>
                      <a:pt x="262" y="56"/>
                    </a:cubicBezTo>
                    <a:cubicBezTo>
                      <a:pt x="262" y="56"/>
                      <a:pt x="261" y="55"/>
                      <a:pt x="261" y="55"/>
                    </a:cubicBezTo>
                    <a:cubicBezTo>
                      <a:pt x="261" y="55"/>
                      <a:pt x="262" y="53"/>
                      <a:pt x="263" y="53"/>
                    </a:cubicBezTo>
                    <a:cubicBezTo>
                      <a:pt x="264" y="52"/>
                      <a:pt x="266" y="50"/>
                      <a:pt x="266" y="50"/>
                    </a:cubicBezTo>
                    <a:cubicBezTo>
                      <a:pt x="267" y="48"/>
                      <a:pt x="267" y="48"/>
                      <a:pt x="267" y="48"/>
                    </a:cubicBezTo>
                    <a:cubicBezTo>
                      <a:pt x="266" y="47"/>
                      <a:pt x="266" y="47"/>
                      <a:pt x="266" y="47"/>
                    </a:cubicBezTo>
                    <a:cubicBezTo>
                      <a:pt x="266" y="47"/>
                      <a:pt x="265" y="48"/>
                      <a:pt x="265" y="48"/>
                    </a:cubicBezTo>
                    <a:cubicBezTo>
                      <a:pt x="263" y="47"/>
                      <a:pt x="263" y="47"/>
                      <a:pt x="263" y="47"/>
                    </a:cubicBezTo>
                    <a:cubicBezTo>
                      <a:pt x="261" y="46"/>
                      <a:pt x="261" y="46"/>
                      <a:pt x="261" y="46"/>
                    </a:cubicBezTo>
                    <a:cubicBezTo>
                      <a:pt x="258" y="46"/>
                      <a:pt x="258" y="46"/>
                      <a:pt x="258" y="46"/>
                    </a:cubicBezTo>
                    <a:cubicBezTo>
                      <a:pt x="256" y="44"/>
                      <a:pt x="256" y="44"/>
                      <a:pt x="256" y="44"/>
                    </a:cubicBezTo>
                    <a:cubicBezTo>
                      <a:pt x="257" y="42"/>
                      <a:pt x="257" y="42"/>
                      <a:pt x="257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9" y="38"/>
                      <a:pt x="259" y="38"/>
                    </a:cubicBezTo>
                    <a:cubicBezTo>
                      <a:pt x="260" y="37"/>
                      <a:pt x="262" y="36"/>
                      <a:pt x="262" y="36"/>
                    </a:cubicBezTo>
                    <a:cubicBezTo>
                      <a:pt x="263" y="34"/>
                      <a:pt x="263" y="34"/>
                      <a:pt x="263" y="34"/>
                    </a:cubicBezTo>
                    <a:cubicBezTo>
                      <a:pt x="263" y="34"/>
                      <a:pt x="264" y="33"/>
                      <a:pt x="265" y="33"/>
                    </a:cubicBezTo>
                    <a:cubicBezTo>
                      <a:pt x="266" y="33"/>
                      <a:pt x="266" y="34"/>
                      <a:pt x="266" y="33"/>
                    </a:cubicBezTo>
                    <a:cubicBezTo>
                      <a:pt x="267" y="33"/>
                      <a:pt x="267" y="31"/>
                      <a:pt x="267" y="30"/>
                    </a:cubicBezTo>
                    <a:cubicBezTo>
                      <a:pt x="267" y="27"/>
                      <a:pt x="267" y="27"/>
                      <a:pt x="267" y="27"/>
                    </a:cubicBezTo>
                    <a:cubicBezTo>
                      <a:pt x="262" y="28"/>
                      <a:pt x="262" y="28"/>
                      <a:pt x="262" y="28"/>
                    </a:cubicBezTo>
                    <a:cubicBezTo>
                      <a:pt x="262" y="28"/>
                      <a:pt x="257" y="27"/>
                      <a:pt x="254" y="27"/>
                    </a:cubicBezTo>
                    <a:cubicBezTo>
                      <a:pt x="250" y="27"/>
                      <a:pt x="242" y="25"/>
                      <a:pt x="242" y="25"/>
                    </a:cubicBezTo>
                    <a:cubicBezTo>
                      <a:pt x="232" y="22"/>
                      <a:pt x="232" y="22"/>
                      <a:pt x="232" y="22"/>
                    </a:cubicBezTo>
                    <a:cubicBezTo>
                      <a:pt x="226" y="22"/>
                      <a:pt x="226" y="22"/>
                      <a:pt x="226" y="22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17" y="21"/>
                      <a:pt x="216" y="19"/>
                      <a:pt x="215" y="18"/>
                    </a:cubicBezTo>
                    <a:cubicBezTo>
                      <a:pt x="215" y="17"/>
                      <a:pt x="212" y="15"/>
                      <a:pt x="212" y="15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10" y="1"/>
                      <a:pt x="210" y="1"/>
                      <a:pt x="210" y="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208" y="0"/>
                      <a:pt x="204" y="1"/>
                      <a:pt x="202" y="1"/>
                    </a:cubicBezTo>
                    <a:cubicBezTo>
                      <a:pt x="201" y="2"/>
                      <a:pt x="195" y="3"/>
                      <a:pt x="195" y="3"/>
                    </a:cubicBezTo>
                    <a:cubicBezTo>
                      <a:pt x="193" y="4"/>
                      <a:pt x="193" y="4"/>
                      <a:pt x="193" y="4"/>
                    </a:cubicBezTo>
                    <a:cubicBezTo>
                      <a:pt x="185" y="4"/>
                      <a:pt x="185" y="4"/>
                      <a:pt x="185" y="4"/>
                    </a:cubicBezTo>
                    <a:cubicBezTo>
                      <a:pt x="177" y="5"/>
                      <a:pt x="177" y="5"/>
                      <a:pt x="177" y="5"/>
                    </a:cubicBezTo>
                    <a:cubicBezTo>
                      <a:pt x="174" y="7"/>
                      <a:pt x="174" y="7"/>
                      <a:pt x="174" y="7"/>
                    </a:cubicBezTo>
                    <a:cubicBezTo>
                      <a:pt x="168" y="10"/>
                      <a:pt x="168" y="10"/>
                      <a:pt x="168" y="10"/>
                    </a:cubicBezTo>
                    <a:cubicBezTo>
                      <a:pt x="168" y="14"/>
                      <a:pt x="168" y="14"/>
                      <a:pt x="168" y="14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0" y="18"/>
                      <a:pt x="160" y="18"/>
                      <a:pt x="160" y="18"/>
                    </a:cubicBezTo>
                    <a:cubicBezTo>
                      <a:pt x="155" y="14"/>
                      <a:pt x="155" y="14"/>
                      <a:pt x="155" y="14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48" y="15"/>
                      <a:pt x="148" y="15"/>
                      <a:pt x="148" y="15"/>
                    </a:cubicBezTo>
                    <a:cubicBezTo>
                      <a:pt x="147" y="15"/>
                      <a:pt x="147" y="15"/>
                      <a:pt x="147" y="15"/>
                    </a:cubicBezTo>
                    <a:cubicBezTo>
                      <a:pt x="146" y="15"/>
                      <a:pt x="146" y="15"/>
                      <a:pt x="146" y="15"/>
                    </a:cubicBezTo>
                    <a:cubicBezTo>
                      <a:pt x="146" y="15"/>
                      <a:pt x="145" y="16"/>
                      <a:pt x="145" y="16"/>
                    </a:cubicBezTo>
                    <a:cubicBezTo>
                      <a:pt x="146" y="18"/>
                      <a:pt x="146" y="18"/>
                      <a:pt x="146" y="18"/>
                    </a:cubicBezTo>
                    <a:cubicBezTo>
                      <a:pt x="145" y="19"/>
                      <a:pt x="145" y="19"/>
                      <a:pt x="145" y="19"/>
                    </a:cubicBezTo>
                    <a:cubicBezTo>
                      <a:pt x="146" y="21"/>
                      <a:pt x="146" y="21"/>
                      <a:pt x="146" y="21"/>
                    </a:cubicBezTo>
                    <a:cubicBezTo>
                      <a:pt x="146" y="21"/>
                      <a:pt x="145" y="22"/>
                      <a:pt x="144" y="23"/>
                    </a:cubicBezTo>
                    <a:cubicBezTo>
                      <a:pt x="143" y="23"/>
                      <a:pt x="145" y="25"/>
                      <a:pt x="145" y="25"/>
                    </a:cubicBezTo>
                    <a:cubicBezTo>
                      <a:pt x="145" y="25"/>
                      <a:pt x="146" y="25"/>
                      <a:pt x="148" y="26"/>
                    </a:cubicBezTo>
                    <a:cubicBezTo>
                      <a:pt x="149" y="27"/>
                      <a:pt x="148" y="27"/>
                      <a:pt x="148" y="27"/>
                    </a:cubicBezTo>
                    <a:cubicBezTo>
                      <a:pt x="148" y="28"/>
                      <a:pt x="148" y="29"/>
                      <a:pt x="147" y="29"/>
                    </a:cubicBezTo>
                    <a:cubicBezTo>
                      <a:pt x="147" y="30"/>
                      <a:pt x="147" y="30"/>
                      <a:pt x="147" y="30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0"/>
                      <a:pt x="143" y="31"/>
                      <a:pt x="143" y="30"/>
                    </a:cubicBezTo>
                    <a:cubicBezTo>
                      <a:pt x="142" y="30"/>
                      <a:pt x="143" y="30"/>
                      <a:pt x="143" y="30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42" y="30"/>
                      <a:pt x="139" y="28"/>
                      <a:pt x="139" y="28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39" y="27"/>
                      <a:pt x="138" y="26"/>
                      <a:pt x="138" y="26"/>
                    </a:cubicBezTo>
                    <a:cubicBezTo>
                      <a:pt x="137" y="26"/>
                      <a:pt x="137" y="27"/>
                      <a:pt x="137" y="27"/>
                    </a:cubicBezTo>
                    <a:cubicBezTo>
                      <a:pt x="136" y="27"/>
                      <a:pt x="135" y="27"/>
                      <a:pt x="134" y="27"/>
                    </a:cubicBezTo>
                    <a:cubicBezTo>
                      <a:pt x="134" y="27"/>
                      <a:pt x="134" y="28"/>
                      <a:pt x="133" y="28"/>
                    </a:cubicBezTo>
                    <a:cubicBezTo>
                      <a:pt x="133" y="29"/>
                      <a:pt x="133" y="29"/>
                      <a:pt x="133" y="30"/>
                    </a:cubicBezTo>
                    <a:cubicBezTo>
                      <a:pt x="132" y="30"/>
                      <a:pt x="132" y="31"/>
                      <a:pt x="132" y="31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2" y="34"/>
                      <a:pt x="132" y="34"/>
                      <a:pt x="132" y="34"/>
                    </a:cubicBezTo>
                    <a:cubicBezTo>
                      <a:pt x="132" y="34"/>
                      <a:pt x="132" y="36"/>
                      <a:pt x="132" y="36"/>
                    </a:cubicBezTo>
                    <a:cubicBezTo>
                      <a:pt x="132" y="37"/>
                      <a:pt x="132" y="37"/>
                      <a:pt x="132" y="37"/>
                    </a:cubicBezTo>
                    <a:cubicBezTo>
                      <a:pt x="133" y="38"/>
                      <a:pt x="134" y="37"/>
                      <a:pt x="134" y="37"/>
                    </a:cubicBezTo>
                    <a:cubicBezTo>
                      <a:pt x="134" y="37"/>
                      <a:pt x="135" y="38"/>
                      <a:pt x="135" y="39"/>
                    </a:cubicBezTo>
                    <a:cubicBezTo>
                      <a:pt x="136" y="39"/>
                      <a:pt x="135" y="40"/>
                      <a:pt x="135" y="40"/>
                    </a:cubicBezTo>
                    <a:cubicBezTo>
                      <a:pt x="135" y="40"/>
                      <a:pt x="134" y="41"/>
                      <a:pt x="134" y="41"/>
                    </a:cubicBezTo>
                    <a:cubicBezTo>
                      <a:pt x="133" y="41"/>
                      <a:pt x="133" y="41"/>
                      <a:pt x="134" y="42"/>
                    </a:cubicBezTo>
                    <a:cubicBezTo>
                      <a:pt x="134" y="43"/>
                      <a:pt x="135" y="43"/>
                      <a:pt x="135" y="43"/>
                    </a:cubicBezTo>
                    <a:cubicBezTo>
                      <a:pt x="136" y="43"/>
                      <a:pt x="136" y="46"/>
                      <a:pt x="136" y="46"/>
                    </a:cubicBezTo>
                    <a:cubicBezTo>
                      <a:pt x="136" y="47"/>
                      <a:pt x="135" y="48"/>
                      <a:pt x="135" y="48"/>
                    </a:cubicBezTo>
                    <a:cubicBezTo>
                      <a:pt x="135" y="48"/>
                      <a:pt x="135" y="48"/>
                      <a:pt x="135" y="48"/>
                    </a:cubicBezTo>
                    <a:cubicBezTo>
                      <a:pt x="134" y="48"/>
                      <a:pt x="134" y="48"/>
                      <a:pt x="134" y="49"/>
                    </a:cubicBezTo>
                    <a:cubicBezTo>
                      <a:pt x="134" y="49"/>
                      <a:pt x="132" y="49"/>
                      <a:pt x="132" y="49"/>
                    </a:cubicBezTo>
                    <a:cubicBezTo>
                      <a:pt x="132" y="49"/>
                      <a:pt x="133" y="47"/>
                      <a:pt x="132" y="47"/>
                    </a:cubicBezTo>
                    <a:cubicBezTo>
                      <a:pt x="132" y="46"/>
                      <a:pt x="131" y="46"/>
                      <a:pt x="130" y="45"/>
                    </a:cubicBezTo>
                    <a:cubicBezTo>
                      <a:pt x="129" y="43"/>
                      <a:pt x="130" y="43"/>
                      <a:pt x="130" y="43"/>
                    </a:cubicBezTo>
                    <a:cubicBezTo>
                      <a:pt x="130" y="43"/>
                      <a:pt x="130" y="43"/>
                      <a:pt x="129" y="42"/>
                    </a:cubicBezTo>
                    <a:cubicBezTo>
                      <a:pt x="129" y="41"/>
                      <a:pt x="129" y="40"/>
                      <a:pt x="129" y="40"/>
                    </a:cubicBezTo>
                    <a:cubicBezTo>
                      <a:pt x="129" y="40"/>
                      <a:pt x="127" y="40"/>
                      <a:pt x="126" y="40"/>
                    </a:cubicBezTo>
                    <a:cubicBezTo>
                      <a:pt x="124" y="40"/>
                      <a:pt x="125" y="41"/>
                      <a:pt x="125" y="41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41"/>
                      <a:pt x="122" y="42"/>
                      <a:pt x="122" y="42"/>
                    </a:cubicBezTo>
                    <a:cubicBezTo>
                      <a:pt x="121" y="43"/>
                      <a:pt x="121" y="42"/>
                      <a:pt x="120" y="42"/>
                    </a:cubicBezTo>
                    <a:cubicBezTo>
                      <a:pt x="120" y="42"/>
                      <a:pt x="119" y="42"/>
                      <a:pt x="119" y="42"/>
                    </a:cubicBezTo>
                    <a:cubicBezTo>
                      <a:pt x="119" y="42"/>
                      <a:pt x="118" y="43"/>
                      <a:pt x="119" y="44"/>
                    </a:cubicBezTo>
                    <a:cubicBezTo>
                      <a:pt x="119" y="45"/>
                      <a:pt x="119" y="45"/>
                      <a:pt x="118" y="45"/>
                    </a:cubicBezTo>
                    <a:cubicBezTo>
                      <a:pt x="118" y="46"/>
                      <a:pt x="116" y="45"/>
                      <a:pt x="114" y="45"/>
                    </a:cubicBezTo>
                    <a:cubicBezTo>
                      <a:pt x="111" y="45"/>
                      <a:pt x="113" y="44"/>
                      <a:pt x="112" y="44"/>
                    </a:cubicBezTo>
                    <a:cubicBezTo>
                      <a:pt x="112" y="43"/>
                      <a:pt x="110" y="43"/>
                      <a:pt x="110" y="42"/>
                    </a:cubicBezTo>
                    <a:cubicBezTo>
                      <a:pt x="110" y="40"/>
                      <a:pt x="110" y="40"/>
                      <a:pt x="110" y="39"/>
                    </a:cubicBezTo>
                    <a:cubicBezTo>
                      <a:pt x="110" y="38"/>
                      <a:pt x="109" y="37"/>
                      <a:pt x="109" y="37"/>
                    </a:cubicBezTo>
                    <a:cubicBezTo>
                      <a:pt x="108" y="36"/>
                      <a:pt x="109" y="35"/>
                      <a:pt x="110" y="35"/>
                    </a:cubicBezTo>
                    <a:cubicBezTo>
                      <a:pt x="110" y="34"/>
                      <a:pt x="109" y="34"/>
                      <a:pt x="109" y="34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6" y="35"/>
                      <a:pt x="106" y="35"/>
                      <a:pt x="106" y="35"/>
                    </a:cubicBezTo>
                    <a:cubicBezTo>
                      <a:pt x="106" y="35"/>
                      <a:pt x="105" y="34"/>
                      <a:pt x="104" y="34"/>
                    </a:cubicBezTo>
                    <a:cubicBezTo>
                      <a:pt x="104" y="33"/>
                      <a:pt x="103" y="34"/>
                      <a:pt x="103" y="34"/>
                    </a:cubicBezTo>
                    <a:cubicBezTo>
                      <a:pt x="101" y="36"/>
                      <a:pt x="101" y="36"/>
                      <a:pt x="101" y="36"/>
                    </a:cubicBezTo>
                    <a:cubicBezTo>
                      <a:pt x="101" y="37"/>
                      <a:pt x="101" y="37"/>
                      <a:pt x="101" y="37"/>
                    </a:cubicBezTo>
                    <a:cubicBezTo>
                      <a:pt x="102" y="39"/>
                      <a:pt x="102" y="39"/>
                      <a:pt x="102" y="39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2" y="42"/>
                      <a:pt x="102" y="43"/>
                    </a:cubicBezTo>
                    <a:cubicBezTo>
                      <a:pt x="102" y="43"/>
                      <a:pt x="102" y="44"/>
                      <a:pt x="102" y="44"/>
                    </a:cubicBezTo>
                    <a:cubicBezTo>
                      <a:pt x="102" y="45"/>
                      <a:pt x="102" y="45"/>
                      <a:pt x="102" y="45"/>
                    </a:cubicBezTo>
                    <a:cubicBezTo>
                      <a:pt x="102" y="45"/>
                      <a:pt x="101" y="46"/>
                      <a:pt x="101" y="47"/>
                    </a:cubicBezTo>
                    <a:cubicBezTo>
                      <a:pt x="101" y="47"/>
                      <a:pt x="101" y="48"/>
                      <a:pt x="101" y="49"/>
                    </a:cubicBezTo>
                    <a:cubicBezTo>
                      <a:pt x="100" y="50"/>
                      <a:pt x="100" y="50"/>
                      <a:pt x="100" y="50"/>
                    </a:cubicBezTo>
                    <a:cubicBezTo>
                      <a:pt x="100" y="50"/>
                      <a:pt x="99" y="51"/>
                      <a:pt x="99" y="52"/>
                    </a:cubicBezTo>
                    <a:cubicBezTo>
                      <a:pt x="99" y="52"/>
                      <a:pt x="97" y="52"/>
                      <a:pt x="97" y="52"/>
                    </a:cubicBezTo>
                    <a:cubicBezTo>
                      <a:pt x="97" y="52"/>
                      <a:pt x="96" y="54"/>
                      <a:pt x="95" y="54"/>
                    </a:cubicBezTo>
                    <a:cubicBezTo>
                      <a:pt x="95" y="54"/>
                      <a:pt x="95" y="56"/>
                      <a:pt x="95" y="57"/>
                    </a:cubicBezTo>
                    <a:cubicBezTo>
                      <a:pt x="95" y="57"/>
                      <a:pt x="95" y="58"/>
                      <a:pt x="95" y="58"/>
                    </a:cubicBezTo>
                    <a:cubicBezTo>
                      <a:pt x="93" y="59"/>
                      <a:pt x="93" y="59"/>
                      <a:pt x="93" y="59"/>
                    </a:cubicBezTo>
                    <a:cubicBezTo>
                      <a:pt x="93" y="59"/>
                      <a:pt x="94" y="61"/>
                      <a:pt x="94" y="61"/>
                    </a:cubicBezTo>
                    <a:cubicBezTo>
                      <a:pt x="94" y="62"/>
                      <a:pt x="93" y="62"/>
                      <a:pt x="93" y="62"/>
                    </a:cubicBezTo>
                    <a:cubicBezTo>
                      <a:pt x="92" y="63"/>
                      <a:pt x="93" y="63"/>
                      <a:pt x="93" y="64"/>
                    </a:cubicBezTo>
                    <a:cubicBezTo>
                      <a:pt x="92" y="65"/>
                      <a:pt x="93" y="65"/>
                      <a:pt x="93" y="65"/>
                    </a:cubicBezTo>
                    <a:cubicBezTo>
                      <a:pt x="93" y="66"/>
                      <a:pt x="96" y="67"/>
                      <a:pt x="96" y="67"/>
                    </a:cubicBezTo>
                    <a:cubicBezTo>
                      <a:pt x="96" y="67"/>
                      <a:pt x="96" y="67"/>
                      <a:pt x="95" y="68"/>
                    </a:cubicBezTo>
                    <a:cubicBezTo>
                      <a:pt x="93" y="69"/>
                      <a:pt x="94" y="71"/>
                      <a:pt x="94" y="71"/>
                    </a:cubicBezTo>
                    <a:cubicBezTo>
                      <a:pt x="93" y="72"/>
                      <a:pt x="93" y="72"/>
                      <a:pt x="93" y="72"/>
                    </a:cubicBezTo>
                    <a:cubicBezTo>
                      <a:pt x="93" y="72"/>
                      <a:pt x="92" y="71"/>
                      <a:pt x="91" y="71"/>
                    </a:cubicBezTo>
                    <a:cubicBezTo>
                      <a:pt x="91" y="71"/>
                      <a:pt x="91" y="71"/>
                      <a:pt x="89" y="71"/>
                    </a:cubicBezTo>
                    <a:cubicBezTo>
                      <a:pt x="87" y="71"/>
                      <a:pt x="89" y="70"/>
                      <a:pt x="89" y="70"/>
                    </a:cubicBezTo>
                    <a:cubicBezTo>
                      <a:pt x="89" y="70"/>
                      <a:pt x="89" y="68"/>
                      <a:pt x="89" y="67"/>
                    </a:cubicBezTo>
                    <a:cubicBezTo>
                      <a:pt x="89" y="67"/>
                      <a:pt x="89" y="67"/>
                      <a:pt x="89" y="67"/>
                    </a:cubicBezTo>
                    <a:cubicBezTo>
                      <a:pt x="89" y="67"/>
                      <a:pt x="89" y="66"/>
                      <a:pt x="88" y="65"/>
                    </a:cubicBezTo>
                    <a:cubicBezTo>
                      <a:pt x="88" y="64"/>
                      <a:pt x="87" y="64"/>
                      <a:pt x="87" y="64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85" y="60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6" y="59"/>
                      <a:pt x="86" y="59"/>
                      <a:pt x="87" y="58"/>
                    </a:cubicBezTo>
                    <a:cubicBezTo>
                      <a:pt x="87" y="57"/>
                      <a:pt x="86" y="57"/>
                      <a:pt x="86" y="57"/>
                    </a:cubicBezTo>
                    <a:cubicBezTo>
                      <a:pt x="85" y="57"/>
                      <a:pt x="85" y="57"/>
                      <a:pt x="85" y="57"/>
                    </a:cubicBezTo>
                    <a:cubicBezTo>
                      <a:pt x="84" y="56"/>
                      <a:pt x="84" y="56"/>
                      <a:pt x="84" y="56"/>
                    </a:cubicBezTo>
                    <a:cubicBezTo>
                      <a:pt x="84" y="56"/>
                      <a:pt x="82" y="57"/>
                      <a:pt x="82" y="56"/>
                    </a:cubicBezTo>
                    <a:cubicBezTo>
                      <a:pt x="81" y="56"/>
                      <a:pt x="79" y="56"/>
                      <a:pt x="79" y="55"/>
                    </a:cubicBezTo>
                    <a:cubicBezTo>
                      <a:pt x="79" y="55"/>
                      <a:pt x="78" y="55"/>
                      <a:pt x="77" y="55"/>
                    </a:cubicBezTo>
                    <a:cubicBezTo>
                      <a:pt x="77" y="55"/>
                      <a:pt x="76" y="55"/>
                      <a:pt x="76" y="55"/>
                    </a:cubicBezTo>
                    <a:cubicBezTo>
                      <a:pt x="75" y="54"/>
                      <a:pt x="74" y="53"/>
                      <a:pt x="74" y="53"/>
                    </a:cubicBezTo>
                    <a:cubicBezTo>
                      <a:pt x="74" y="52"/>
                      <a:pt x="73" y="51"/>
                      <a:pt x="73" y="51"/>
                    </a:cubicBezTo>
                    <a:cubicBezTo>
                      <a:pt x="72" y="51"/>
                      <a:pt x="72" y="51"/>
                      <a:pt x="72" y="51"/>
                    </a:cubicBezTo>
                    <a:cubicBezTo>
                      <a:pt x="72" y="51"/>
                      <a:pt x="71" y="49"/>
                      <a:pt x="70" y="49"/>
                    </a:cubicBezTo>
                    <a:cubicBezTo>
                      <a:pt x="70" y="49"/>
                      <a:pt x="70" y="48"/>
                      <a:pt x="70" y="48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7"/>
                      <a:pt x="69" y="46"/>
                      <a:pt x="69" y="45"/>
                    </a:cubicBezTo>
                    <a:cubicBezTo>
                      <a:pt x="69" y="45"/>
                      <a:pt x="70" y="43"/>
                      <a:pt x="70" y="43"/>
                    </a:cubicBezTo>
                    <a:cubicBezTo>
                      <a:pt x="70" y="43"/>
                      <a:pt x="69" y="41"/>
                      <a:pt x="69" y="40"/>
                    </a:cubicBezTo>
                    <a:cubicBezTo>
                      <a:pt x="69" y="39"/>
                      <a:pt x="70" y="37"/>
                      <a:pt x="70" y="37"/>
                    </a:cubicBezTo>
                    <a:cubicBezTo>
                      <a:pt x="70" y="37"/>
                      <a:pt x="66" y="38"/>
                      <a:pt x="65" y="39"/>
                    </a:cubicBezTo>
                    <a:cubicBezTo>
                      <a:pt x="64" y="39"/>
                      <a:pt x="64" y="40"/>
                      <a:pt x="64" y="40"/>
                    </a:cubicBezTo>
                    <a:cubicBezTo>
                      <a:pt x="64" y="40"/>
                      <a:pt x="64" y="41"/>
                      <a:pt x="64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1" y="44"/>
                      <a:pt x="60" y="44"/>
                    </a:cubicBezTo>
                    <a:cubicBezTo>
                      <a:pt x="60" y="45"/>
                      <a:pt x="60" y="45"/>
                      <a:pt x="59" y="45"/>
                    </a:cubicBezTo>
                    <a:cubicBezTo>
                      <a:pt x="58" y="45"/>
                      <a:pt x="57" y="46"/>
                      <a:pt x="57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7" y="53"/>
                      <a:pt x="57" y="53"/>
                      <a:pt x="57" y="54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55" y="57"/>
                      <a:pt x="55" y="57"/>
                      <a:pt x="55" y="57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9"/>
                      <a:pt x="54" y="60"/>
                    </a:cubicBezTo>
                    <a:cubicBezTo>
                      <a:pt x="54" y="60"/>
                      <a:pt x="54" y="61"/>
                      <a:pt x="53" y="62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52" y="63"/>
                      <a:pt x="51" y="63"/>
                      <a:pt x="50" y="63"/>
                    </a:cubicBezTo>
                    <a:cubicBezTo>
                      <a:pt x="49" y="63"/>
                      <a:pt x="49" y="64"/>
                      <a:pt x="48" y="64"/>
                    </a:cubicBezTo>
                    <a:cubicBezTo>
                      <a:pt x="46" y="64"/>
                      <a:pt x="47" y="65"/>
                      <a:pt x="47" y="66"/>
                    </a:cubicBezTo>
                    <a:cubicBezTo>
                      <a:pt x="47" y="66"/>
                      <a:pt x="47" y="66"/>
                      <a:pt x="47" y="67"/>
                    </a:cubicBezTo>
                    <a:cubicBezTo>
                      <a:pt x="46" y="67"/>
                      <a:pt x="44" y="67"/>
                      <a:pt x="44" y="66"/>
                    </a:cubicBezTo>
                    <a:cubicBezTo>
                      <a:pt x="43" y="66"/>
                      <a:pt x="43" y="66"/>
                      <a:pt x="42" y="66"/>
                    </a:cubicBezTo>
                    <a:cubicBezTo>
                      <a:pt x="42" y="67"/>
                      <a:pt x="41" y="65"/>
                      <a:pt x="41" y="65"/>
                    </a:cubicBezTo>
                    <a:cubicBezTo>
                      <a:pt x="41" y="65"/>
                      <a:pt x="40" y="64"/>
                      <a:pt x="40" y="64"/>
                    </a:cubicBezTo>
                    <a:cubicBezTo>
                      <a:pt x="40" y="63"/>
                      <a:pt x="38" y="64"/>
                      <a:pt x="38" y="64"/>
                    </a:cubicBezTo>
                    <a:cubicBezTo>
                      <a:pt x="37" y="63"/>
                      <a:pt x="35" y="63"/>
                      <a:pt x="35" y="63"/>
                    </a:cubicBezTo>
                    <a:cubicBezTo>
                      <a:pt x="34" y="63"/>
                      <a:pt x="35" y="64"/>
                      <a:pt x="35" y="64"/>
                    </a:cubicBezTo>
                    <a:cubicBezTo>
                      <a:pt x="35" y="64"/>
                      <a:pt x="34" y="64"/>
                      <a:pt x="33" y="64"/>
                    </a:cubicBezTo>
                    <a:cubicBezTo>
                      <a:pt x="32" y="64"/>
                      <a:pt x="32" y="65"/>
                      <a:pt x="32" y="65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2" y="67"/>
                      <a:pt x="29" y="67"/>
                      <a:pt x="28" y="67"/>
                    </a:cubicBezTo>
                    <a:cubicBezTo>
                      <a:pt x="27" y="67"/>
                      <a:pt x="26" y="66"/>
                      <a:pt x="25" y="66"/>
                    </a:cubicBezTo>
                    <a:cubicBezTo>
                      <a:pt x="24" y="66"/>
                      <a:pt x="23" y="67"/>
                      <a:pt x="23" y="67"/>
                    </a:cubicBezTo>
                    <a:cubicBezTo>
                      <a:pt x="23" y="67"/>
                      <a:pt x="21" y="68"/>
                      <a:pt x="21" y="68"/>
                    </a:cubicBezTo>
                    <a:cubicBezTo>
                      <a:pt x="21" y="68"/>
                      <a:pt x="20" y="69"/>
                      <a:pt x="19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8" y="68"/>
                      <a:pt x="16" y="66"/>
                      <a:pt x="16" y="6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11" y="79"/>
                      <a:pt x="9" y="81"/>
                      <a:pt x="18" y="85"/>
                    </a:cubicBezTo>
                    <a:cubicBezTo>
                      <a:pt x="19" y="85"/>
                      <a:pt x="21" y="90"/>
                      <a:pt x="21" y="90"/>
                    </a:cubicBezTo>
                    <a:cubicBezTo>
                      <a:pt x="21" y="91"/>
                      <a:pt x="19" y="99"/>
                      <a:pt x="18" y="100"/>
                    </a:cubicBezTo>
                    <a:cubicBezTo>
                      <a:pt x="16" y="101"/>
                      <a:pt x="14" y="105"/>
                      <a:pt x="14" y="105"/>
                    </a:cubicBezTo>
                    <a:cubicBezTo>
                      <a:pt x="14" y="105"/>
                      <a:pt x="10" y="109"/>
                      <a:pt x="9" y="109"/>
                    </a:cubicBezTo>
                    <a:cubicBezTo>
                      <a:pt x="8" y="109"/>
                      <a:pt x="5" y="110"/>
                      <a:pt x="4" y="110"/>
                    </a:cubicBezTo>
                    <a:cubicBezTo>
                      <a:pt x="4" y="110"/>
                      <a:pt x="0" y="110"/>
                      <a:pt x="1" y="111"/>
                    </a:cubicBezTo>
                    <a:cubicBezTo>
                      <a:pt x="1" y="111"/>
                      <a:pt x="1" y="113"/>
                      <a:pt x="1" y="113"/>
                    </a:cubicBezTo>
                    <a:cubicBezTo>
                      <a:pt x="2" y="114"/>
                      <a:pt x="5" y="118"/>
                      <a:pt x="5" y="118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3" y="124"/>
                      <a:pt x="13" y="124"/>
                      <a:pt x="13" y="124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6" y="145"/>
                      <a:pt x="8" y="142"/>
                      <a:pt x="9" y="149"/>
                    </a:cubicBezTo>
                    <a:cubicBezTo>
                      <a:pt x="12" y="149"/>
                      <a:pt x="12" y="149"/>
                      <a:pt x="12" y="149"/>
                    </a:cubicBezTo>
                    <a:cubicBezTo>
                      <a:pt x="17" y="157"/>
                      <a:pt x="17" y="157"/>
                      <a:pt x="17" y="157"/>
                    </a:cubicBezTo>
                    <a:cubicBezTo>
                      <a:pt x="27" y="161"/>
                      <a:pt x="27" y="161"/>
                      <a:pt x="27" y="161"/>
                    </a:cubicBezTo>
                    <a:cubicBezTo>
                      <a:pt x="36" y="161"/>
                      <a:pt x="36" y="161"/>
                      <a:pt x="36" y="161"/>
                    </a:cubicBezTo>
                    <a:cubicBezTo>
                      <a:pt x="40" y="164"/>
                      <a:pt x="40" y="164"/>
                      <a:pt x="40" y="164"/>
                    </a:cubicBezTo>
                    <a:cubicBezTo>
                      <a:pt x="37" y="175"/>
                      <a:pt x="37" y="175"/>
                      <a:pt x="37" y="175"/>
                    </a:cubicBezTo>
                    <a:cubicBezTo>
                      <a:pt x="31" y="180"/>
                      <a:pt x="31" y="180"/>
                      <a:pt x="31" y="180"/>
                    </a:cubicBezTo>
                    <a:cubicBezTo>
                      <a:pt x="31" y="180"/>
                      <a:pt x="31" y="180"/>
                      <a:pt x="30" y="180"/>
                    </a:cubicBezTo>
                    <a:cubicBezTo>
                      <a:pt x="30" y="180"/>
                      <a:pt x="31" y="181"/>
                      <a:pt x="34" y="182"/>
                    </a:cubicBezTo>
                    <a:cubicBezTo>
                      <a:pt x="36" y="182"/>
                      <a:pt x="36" y="184"/>
                      <a:pt x="39" y="183"/>
                    </a:cubicBezTo>
                    <a:cubicBezTo>
                      <a:pt x="42" y="182"/>
                      <a:pt x="46" y="181"/>
                      <a:pt x="47" y="180"/>
                    </a:cubicBezTo>
                    <a:cubicBezTo>
                      <a:pt x="48" y="178"/>
                      <a:pt x="50" y="177"/>
                      <a:pt x="51" y="176"/>
                    </a:cubicBezTo>
                    <a:cubicBezTo>
                      <a:pt x="52" y="174"/>
                      <a:pt x="58" y="167"/>
                      <a:pt x="59" y="167"/>
                    </a:cubicBezTo>
                    <a:cubicBezTo>
                      <a:pt x="59" y="167"/>
                      <a:pt x="65" y="159"/>
                      <a:pt x="66" y="158"/>
                    </a:cubicBezTo>
                    <a:cubicBezTo>
                      <a:pt x="67" y="157"/>
                      <a:pt x="75" y="151"/>
                      <a:pt x="75" y="151"/>
                    </a:cubicBezTo>
                    <a:cubicBezTo>
                      <a:pt x="86" y="147"/>
                      <a:pt x="86" y="147"/>
                      <a:pt x="86" y="147"/>
                    </a:cubicBezTo>
                    <a:cubicBezTo>
                      <a:pt x="86" y="147"/>
                      <a:pt x="91" y="152"/>
                      <a:pt x="92" y="153"/>
                    </a:cubicBezTo>
                    <a:cubicBezTo>
                      <a:pt x="93" y="153"/>
                      <a:pt x="104" y="158"/>
                      <a:pt x="104" y="158"/>
                    </a:cubicBezTo>
                    <a:cubicBezTo>
                      <a:pt x="104" y="158"/>
                      <a:pt x="111" y="161"/>
                      <a:pt x="112" y="162"/>
                    </a:cubicBezTo>
                    <a:cubicBezTo>
                      <a:pt x="112" y="163"/>
                      <a:pt x="118" y="168"/>
                      <a:pt x="118" y="168"/>
                    </a:cubicBezTo>
                    <a:cubicBezTo>
                      <a:pt x="122" y="170"/>
                      <a:pt x="122" y="170"/>
                      <a:pt x="122" y="170"/>
                    </a:cubicBezTo>
                    <a:cubicBezTo>
                      <a:pt x="125" y="167"/>
                      <a:pt x="125" y="167"/>
                      <a:pt x="125" y="167"/>
                    </a:cubicBezTo>
                    <a:cubicBezTo>
                      <a:pt x="129" y="169"/>
                      <a:pt x="129" y="169"/>
                      <a:pt x="129" y="169"/>
                    </a:cubicBezTo>
                    <a:cubicBezTo>
                      <a:pt x="136" y="173"/>
                      <a:pt x="136" y="173"/>
                      <a:pt x="136" y="173"/>
                    </a:cubicBezTo>
                    <a:cubicBezTo>
                      <a:pt x="139" y="179"/>
                      <a:pt x="139" y="179"/>
                      <a:pt x="139" y="179"/>
                    </a:cubicBezTo>
                    <a:cubicBezTo>
                      <a:pt x="139" y="179"/>
                      <a:pt x="141" y="187"/>
                      <a:pt x="141" y="190"/>
                    </a:cubicBezTo>
                    <a:cubicBezTo>
                      <a:pt x="141" y="193"/>
                      <a:pt x="142" y="198"/>
                      <a:pt x="142" y="198"/>
                    </a:cubicBezTo>
                    <a:cubicBezTo>
                      <a:pt x="151" y="202"/>
                      <a:pt x="151" y="202"/>
                      <a:pt x="151" y="202"/>
                    </a:cubicBezTo>
                    <a:cubicBezTo>
                      <a:pt x="151" y="202"/>
                      <a:pt x="151" y="211"/>
                      <a:pt x="151" y="212"/>
                    </a:cubicBezTo>
                    <a:cubicBezTo>
                      <a:pt x="151" y="214"/>
                      <a:pt x="152" y="217"/>
                      <a:pt x="152" y="220"/>
                    </a:cubicBezTo>
                    <a:cubicBezTo>
                      <a:pt x="152" y="223"/>
                      <a:pt x="152" y="226"/>
                      <a:pt x="152" y="226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61" y="232"/>
                      <a:pt x="161" y="232"/>
                      <a:pt x="161" y="232"/>
                    </a:cubicBezTo>
                    <a:cubicBezTo>
                      <a:pt x="162" y="237"/>
                      <a:pt x="162" y="237"/>
                      <a:pt x="162" y="237"/>
                    </a:cubicBezTo>
                    <a:cubicBezTo>
                      <a:pt x="170" y="240"/>
                      <a:pt x="170" y="240"/>
                      <a:pt x="170" y="240"/>
                    </a:cubicBezTo>
                    <a:cubicBezTo>
                      <a:pt x="172" y="246"/>
                      <a:pt x="172" y="246"/>
                      <a:pt x="172" y="246"/>
                    </a:cubicBezTo>
                    <a:cubicBezTo>
                      <a:pt x="177" y="251"/>
                      <a:pt x="177" y="251"/>
                      <a:pt x="177" y="251"/>
                    </a:cubicBezTo>
                    <a:cubicBezTo>
                      <a:pt x="177" y="255"/>
                      <a:pt x="177" y="255"/>
                      <a:pt x="177" y="255"/>
                    </a:cubicBezTo>
                    <a:cubicBezTo>
                      <a:pt x="177" y="255"/>
                      <a:pt x="177" y="257"/>
                      <a:pt x="179" y="257"/>
                    </a:cubicBezTo>
                    <a:cubicBezTo>
                      <a:pt x="181" y="257"/>
                      <a:pt x="188" y="256"/>
                      <a:pt x="188" y="256"/>
                    </a:cubicBezTo>
                    <a:cubicBezTo>
                      <a:pt x="195" y="262"/>
                      <a:pt x="195" y="262"/>
                      <a:pt x="195" y="262"/>
                    </a:cubicBezTo>
                    <a:cubicBezTo>
                      <a:pt x="203" y="269"/>
                      <a:pt x="203" y="269"/>
                      <a:pt x="203" y="269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13" y="278"/>
                      <a:pt x="213" y="278"/>
                      <a:pt x="213" y="278"/>
                    </a:cubicBezTo>
                    <a:cubicBezTo>
                      <a:pt x="221" y="283"/>
                      <a:pt x="221" y="283"/>
                      <a:pt x="221" y="283"/>
                    </a:cubicBezTo>
                    <a:cubicBezTo>
                      <a:pt x="224" y="290"/>
                      <a:pt x="224" y="290"/>
                      <a:pt x="224" y="290"/>
                    </a:cubicBezTo>
                    <a:cubicBezTo>
                      <a:pt x="231" y="297"/>
                      <a:pt x="231" y="297"/>
                      <a:pt x="231" y="297"/>
                    </a:cubicBezTo>
                    <a:cubicBezTo>
                      <a:pt x="235" y="299"/>
                      <a:pt x="235" y="299"/>
                      <a:pt x="235" y="299"/>
                    </a:cubicBezTo>
                    <a:cubicBezTo>
                      <a:pt x="237" y="303"/>
                      <a:pt x="237" y="303"/>
                      <a:pt x="237" y="303"/>
                    </a:cubicBezTo>
                    <a:cubicBezTo>
                      <a:pt x="241" y="305"/>
                      <a:pt x="241" y="305"/>
                      <a:pt x="241" y="305"/>
                    </a:cubicBezTo>
                    <a:cubicBezTo>
                      <a:pt x="245" y="306"/>
                      <a:pt x="245" y="306"/>
                      <a:pt x="245" y="306"/>
                    </a:cubicBezTo>
                    <a:cubicBezTo>
                      <a:pt x="251" y="307"/>
                      <a:pt x="251" y="307"/>
                      <a:pt x="251" y="307"/>
                    </a:cubicBezTo>
                    <a:cubicBezTo>
                      <a:pt x="255" y="311"/>
                      <a:pt x="255" y="311"/>
                      <a:pt x="255" y="311"/>
                    </a:cubicBezTo>
                    <a:cubicBezTo>
                      <a:pt x="255" y="311"/>
                      <a:pt x="257" y="313"/>
                      <a:pt x="257" y="314"/>
                    </a:cubicBezTo>
                    <a:cubicBezTo>
                      <a:pt x="257" y="316"/>
                      <a:pt x="255" y="317"/>
                      <a:pt x="258" y="317"/>
                    </a:cubicBezTo>
                    <a:cubicBezTo>
                      <a:pt x="261" y="317"/>
                      <a:pt x="264" y="316"/>
                      <a:pt x="264" y="316"/>
                    </a:cubicBezTo>
                    <a:cubicBezTo>
                      <a:pt x="270" y="315"/>
                      <a:pt x="270" y="315"/>
                      <a:pt x="270" y="315"/>
                    </a:cubicBezTo>
                    <a:cubicBezTo>
                      <a:pt x="274" y="315"/>
                      <a:pt x="274" y="315"/>
                      <a:pt x="274" y="315"/>
                    </a:cubicBezTo>
                    <a:cubicBezTo>
                      <a:pt x="278" y="315"/>
                      <a:pt x="278" y="315"/>
                      <a:pt x="278" y="315"/>
                    </a:cubicBezTo>
                    <a:cubicBezTo>
                      <a:pt x="285" y="314"/>
                      <a:pt x="285" y="314"/>
                      <a:pt x="285" y="314"/>
                    </a:cubicBezTo>
                    <a:cubicBezTo>
                      <a:pt x="289" y="317"/>
                      <a:pt x="289" y="317"/>
                      <a:pt x="289" y="317"/>
                    </a:cubicBezTo>
                    <a:cubicBezTo>
                      <a:pt x="300" y="330"/>
                      <a:pt x="300" y="330"/>
                      <a:pt x="300" y="330"/>
                    </a:cubicBezTo>
                    <a:cubicBezTo>
                      <a:pt x="300" y="330"/>
                      <a:pt x="303" y="335"/>
                      <a:pt x="303" y="337"/>
                    </a:cubicBezTo>
                    <a:cubicBezTo>
                      <a:pt x="303" y="338"/>
                      <a:pt x="307" y="337"/>
                      <a:pt x="308" y="337"/>
                    </a:cubicBezTo>
                    <a:cubicBezTo>
                      <a:pt x="309" y="337"/>
                      <a:pt x="317" y="337"/>
                      <a:pt x="317" y="337"/>
                    </a:cubicBezTo>
                    <a:cubicBezTo>
                      <a:pt x="323" y="341"/>
                      <a:pt x="323" y="341"/>
                      <a:pt x="323" y="341"/>
                    </a:cubicBezTo>
                    <a:cubicBezTo>
                      <a:pt x="319" y="346"/>
                      <a:pt x="319" y="346"/>
                      <a:pt x="319" y="346"/>
                    </a:cubicBezTo>
                    <a:cubicBezTo>
                      <a:pt x="325" y="349"/>
                      <a:pt x="325" y="349"/>
                      <a:pt x="325" y="349"/>
                    </a:cubicBezTo>
                    <a:cubicBezTo>
                      <a:pt x="328" y="345"/>
                      <a:pt x="328" y="345"/>
                      <a:pt x="328" y="345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9" y="350"/>
                      <a:pt x="339" y="350"/>
                      <a:pt x="339" y="350"/>
                    </a:cubicBezTo>
                    <a:cubicBezTo>
                      <a:pt x="340" y="353"/>
                      <a:pt x="340" y="353"/>
                      <a:pt x="340" y="353"/>
                    </a:cubicBezTo>
                    <a:cubicBezTo>
                      <a:pt x="343" y="355"/>
                      <a:pt x="343" y="355"/>
                      <a:pt x="343" y="355"/>
                    </a:cubicBezTo>
                    <a:cubicBezTo>
                      <a:pt x="342" y="360"/>
                      <a:pt x="342" y="360"/>
                      <a:pt x="342" y="360"/>
                    </a:cubicBezTo>
                    <a:cubicBezTo>
                      <a:pt x="342" y="363"/>
                      <a:pt x="342" y="363"/>
                      <a:pt x="342" y="363"/>
                    </a:cubicBezTo>
                    <a:cubicBezTo>
                      <a:pt x="344" y="367"/>
                      <a:pt x="344" y="367"/>
                      <a:pt x="344" y="367"/>
                    </a:cubicBezTo>
                    <a:cubicBezTo>
                      <a:pt x="349" y="369"/>
                      <a:pt x="349" y="369"/>
                      <a:pt x="349" y="369"/>
                    </a:cubicBezTo>
                    <a:cubicBezTo>
                      <a:pt x="354" y="372"/>
                      <a:pt x="354" y="372"/>
                      <a:pt x="354" y="372"/>
                    </a:cubicBezTo>
                    <a:cubicBezTo>
                      <a:pt x="357" y="374"/>
                      <a:pt x="357" y="374"/>
                      <a:pt x="357" y="374"/>
                    </a:cubicBezTo>
                    <a:cubicBezTo>
                      <a:pt x="361" y="374"/>
                      <a:pt x="361" y="374"/>
                      <a:pt x="361" y="374"/>
                    </a:cubicBezTo>
                    <a:cubicBezTo>
                      <a:pt x="367" y="373"/>
                      <a:pt x="367" y="373"/>
                      <a:pt x="367" y="373"/>
                    </a:cubicBezTo>
                    <a:cubicBezTo>
                      <a:pt x="374" y="374"/>
                      <a:pt x="374" y="374"/>
                      <a:pt x="374" y="374"/>
                    </a:cubicBezTo>
                    <a:cubicBezTo>
                      <a:pt x="380" y="384"/>
                      <a:pt x="380" y="384"/>
                      <a:pt x="380" y="384"/>
                    </a:cubicBezTo>
                    <a:cubicBezTo>
                      <a:pt x="383" y="393"/>
                      <a:pt x="383" y="393"/>
                      <a:pt x="383" y="393"/>
                    </a:cubicBezTo>
                    <a:cubicBezTo>
                      <a:pt x="387" y="401"/>
                      <a:pt x="387" y="401"/>
                      <a:pt x="387" y="401"/>
                    </a:cubicBezTo>
                    <a:cubicBezTo>
                      <a:pt x="390" y="406"/>
                      <a:pt x="390" y="406"/>
                      <a:pt x="390" y="406"/>
                    </a:cubicBezTo>
                    <a:cubicBezTo>
                      <a:pt x="392" y="414"/>
                      <a:pt x="392" y="414"/>
                      <a:pt x="392" y="414"/>
                    </a:cubicBezTo>
                    <a:cubicBezTo>
                      <a:pt x="395" y="418"/>
                      <a:pt x="395" y="418"/>
                      <a:pt x="395" y="418"/>
                    </a:cubicBezTo>
                    <a:cubicBezTo>
                      <a:pt x="400" y="428"/>
                      <a:pt x="400" y="428"/>
                      <a:pt x="400" y="428"/>
                    </a:cubicBezTo>
                    <a:cubicBezTo>
                      <a:pt x="402" y="432"/>
                      <a:pt x="402" y="432"/>
                      <a:pt x="402" y="432"/>
                    </a:cubicBezTo>
                    <a:cubicBezTo>
                      <a:pt x="400" y="437"/>
                      <a:pt x="400" y="437"/>
                      <a:pt x="400" y="437"/>
                    </a:cubicBezTo>
                    <a:cubicBezTo>
                      <a:pt x="400" y="437"/>
                      <a:pt x="398" y="442"/>
                      <a:pt x="397" y="442"/>
                    </a:cubicBezTo>
                    <a:cubicBezTo>
                      <a:pt x="397" y="443"/>
                      <a:pt x="394" y="444"/>
                      <a:pt x="393" y="444"/>
                    </a:cubicBezTo>
                    <a:cubicBezTo>
                      <a:pt x="392" y="445"/>
                      <a:pt x="391" y="445"/>
                      <a:pt x="390" y="446"/>
                    </a:cubicBezTo>
                    <a:cubicBezTo>
                      <a:pt x="389" y="447"/>
                      <a:pt x="388" y="450"/>
                      <a:pt x="388" y="450"/>
                    </a:cubicBezTo>
                    <a:cubicBezTo>
                      <a:pt x="391" y="456"/>
                      <a:pt x="391" y="456"/>
                      <a:pt x="391" y="456"/>
                    </a:cubicBezTo>
                    <a:cubicBezTo>
                      <a:pt x="390" y="463"/>
                      <a:pt x="390" y="463"/>
                      <a:pt x="390" y="463"/>
                    </a:cubicBezTo>
                    <a:cubicBezTo>
                      <a:pt x="388" y="469"/>
                      <a:pt x="388" y="469"/>
                      <a:pt x="388" y="469"/>
                    </a:cubicBezTo>
                    <a:close/>
                    <a:moveTo>
                      <a:pt x="57" y="345"/>
                    </a:moveTo>
                    <a:cubicBezTo>
                      <a:pt x="57" y="345"/>
                      <a:pt x="57" y="345"/>
                      <a:pt x="57" y="345"/>
                    </a:cubicBezTo>
                    <a:cubicBezTo>
                      <a:pt x="60" y="335"/>
                      <a:pt x="60" y="335"/>
                      <a:pt x="60" y="335"/>
                    </a:cubicBezTo>
                    <a:cubicBezTo>
                      <a:pt x="64" y="331"/>
                      <a:pt x="64" y="331"/>
                      <a:pt x="64" y="331"/>
                    </a:cubicBezTo>
                    <a:cubicBezTo>
                      <a:pt x="63" y="336"/>
                      <a:pt x="63" y="336"/>
                      <a:pt x="63" y="336"/>
                    </a:cubicBezTo>
                    <a:cubicBezTo>
                      <a:pt x="62" y="342"/>
                      <a:pt x="62" y="342"/>
                      <a:pt x="62" y="342"/>
                    </a:cubicBezTo>
                    <a:cubicBezTo>
                      <a:pt x="62" y="342"/>
                      <a:pt x="70" y="345"/>
                      <a:pt x="71" y="345"/>
                    </a:cubicBezTo>
                    <a:cubicBezTo>
                      <a:pt x="72" y="345"/>
                      <a:pt x="73" y="343"/>
                      <a:pt x="75" y="342"/>
                    </a:cubicBezTo>
                    <a:cubicBezTo>
                      <a:pt x="76" y="341"/>
                      <a:pt x="83" y="341"/>
                      <a:pt x="83" y="341"/>
                    </a:cubicBezTo>
                    <a:cubicBezTo>
                      <a:pt x="83" y="341"/>
                      <a:pt x="84" y="338"/>
                      <a:pt x="85" y="336"/>
                    </a:cubicBezTo>
                    <a:cubicBezTo>
                      <a:pt x="86" y="334"/>
                      <a:pt x="91" y="329"/>
                      <a:pt x="92" y="328"/>
                    </a:cubicBezTo>
                    <a:cubicBezTo>
                      <a:pt x="93" y="328"/>
                      <a:pt x="95" y="326"/>
                      <a:pt x="96" y="326"/>
                    </a:cubicBezTo>
                    <a:cubicBezTo>
                      <a:pt x="97" y="325"/>
                      <a:pt x="102" y="323"/>
                      <a:pt x="102" y="323"/>
                    </a:cubicBezTo>
                    <a:cubicBezTo>
                      <a:pt x="115" y="328"/>
                      <a:pt x="115" y="328"/>
                      <a:pt x="115" y="328"/>
                    </a:cubicBezTo>
                    <a:cubicBezTo>
                      <a:pt x="117" y="336"/>
                      <a:pt x="117" y="336"/>
                      <a:pt x="117" y="336"/>
                    </a:cubicBezTo>
                    <a:cubicBezTo>
                      <a:pt x="124" y="349"/>
                      <a:pt x="124" y="349"/>
                      <a:pt x="124" y="349"/>
                    </a:cubicBezTo>
                    <a:cubicBezTo>
                      <a:pt x="126" y="355"/>
                      <a:pt x="126" y="355"/>
                      <a:pt x="126" y="355"/>
                    </a:cubicBezTo>
                    <a:cubicBezTo>
                      <a:pt x="126" y="355"/>
                      <a:pt x="129" y="358"/>
                      <a:pt x="128" y="361"/>
                    </a:cubicBezTo>
                    <a:cubicBezTo>
                      <a:pt x="127" y="365"/>
                      <a:pt x="121" y="375"/>
                      <a:pt x="121" y="375"/>
                    </a:cubicBezTo>
                    <a:cubicBezTo>
                      <a:pt x="121" y="381"/>
                      <a:pt x="121" y="381"/>
                      <a:pt x="121" y="381"/>
                    </a:cubicBezTo>
                    <a:cubicBezTo>
                      <a:pt x="125" y="389"/>
                      <a:pt x="125" y="389"/>
                      <a:pt x="125" y="389"/>
                    </a:cubicBezTo>
                    <a:cubicBezTo>
                      <a:pt x="119" y="404"/>
                      <a:pt x="119" y="404"/>
                      <a:pt x="119" y="404"/>
                    </a:cubicBezTo>
                    <a:cubicBezTo>
                      <a:pt x="122" y="415"/>
                      <a:pt x="122" y="415"/>
                      <a:pt x="122" y="415"/>
                    </a:cubicBezTo>
                    <a:cubicBezTo>
                      <a:pt x="120" y="430"/>
                      <a:pt x="120" y="430"/>
                      <a:pt x="120" y="430"/>
                    </a:cubicBezTo>
                    <a:cubicBezTo>
                      <a:pt x="119" y="438"/>
                      <a:pt x="119" y="438"/>
                      <a:pt x="119" y="438"/>
                    </a:cubicBezTo>
                    <a:cubicBezTo>
                      <a:pt x="119" y="438"/>
                      <a:pt x="115" y="442"/>
                      <a:pt x="113" y="441"/>
                    </a:cubicBezTo>
                    <a:cubicBezTo>
                      <a:pt x="111" y="440"/>
                      <a:pt x="101" y="433"/>
                      <a:pt x="101" y="433"/>
                    </a:cubicBezTo>
                    <a:cubicBezTo>
                      <a:pt x="97" y="432"/>
                      <a:pt x="97" y="432"/>
                      <a:pt x="97" y="432"/>
                    </a:cubicBezTo>
                    <a:cubicBezTo>
                      <a:pt x="94" y="439"/>
                      <a:pt x="94" y="439"/>
                      <a:pt x="94" y="439"/>
                    </a:cubicBezTo>
                    <a:cubicBezTo>
                      <a:pt x="95" y="444"/>
                      <a:pt x="95" y="444"/>
                      <a:pt x="95" y="444"/>
                    </a:cubicBezTo>
                    <a:cubicBezTo>
                      <a:pt x="90" y="453"/>
                      <a:pt x="90" y="453"/>
                      <a:pt x="90" y="453"/>
                    </a:cubicBezTo>
                    <a:cubicBezTo>
                      <a:pt x="85" y="453"/>
                      <a:pt x="85" y="453"/>
                      <a:pt x="85" y="453"/>
                    </a:cubicBezTo>
                    <a:cubicBezTo>
                      <a:pt x="79" y="451"/>
                      <a:pt x="79" y="451"/>
                      <a:pt x="79" y="451"/>
                    </a:cubicBezTo>
                    <a:cubicBezTo>
                      <a:pt x="73" y="443"/>
                      <a:pt x="73" y="443"/>
                      <a:pt x="73" y="443"/>
                    </a:cubicBezTo>
                    <a:cubicBezTo>
                      <a:pt x="73" y="443"/>
                      <a:pt x="73" y="445"/>
                      <a:pt x="71" y="446"/>
                    </a:cubicBezTo>
                    <a:cubicBezTo>
                      <a:pt x="69" y="446"/>
                      <a:pt x="66" y="445"/>
                      <a:pt x="66" y="445"/>
                    </a:cubicBezTo>
                    <a:cubicBezTo>
                      <a:pt x="68" y="439"/>
                      <a:pt x="68" y="439"/>
                      <a:pt x="68" y="439"/>
                    </a:cubicBezTo>
                    <a:cubicBezTo>
                      <a:pt x="66" y="432"/>
                      <a:pt x="66" y="432"/>
                      <a:pt x="66" y="432"/>
                    </a:cubicBezTo>
                    <a:cubicBezTo>
                      <a:pt x="68" y="425"/>
                      <a:pt x="68" y="425"/>
                      <a:pt x="68" y="425"/>
                    </a:cubicBezTo>
                    <a:cubicBezTo>
                      <a:pt x="68" y="415"/>
                      <a:pt x="68" y="415"/>
                      <a:pt x="68" y="415"/>
                    </a:cubicBezTo>
                    <a:cubicBezTo>
                      <a:pt x="70" y="411"/>
                      <a:pt x="70" y="411"/>
                      <a:pt x="70" y="411"/>
                    </a:cubicBezTo>
                    <a:cubicBezTo>
                      <a:pt x="71" y="406"/>
                      <a:pt x="71" y="406"/>
                      <a:pt x="71" y="406"/>
                    </a:cubicBezTo>
                    <a:cubicBezTo>
                      <a:pt x="74" y="400"/>
                      <a:pt x="74" y="400"/>
                      <a:pt x="74" y="400"/>
                    </a:cubicBezTo>
                    <a:cubicBezTo>
                      <a:pt x="73" y="395"/>
                      <a:pt x="73" y="395"/>
                      <a:pt x="73" y="395"/>
                    </a:cubicBezTo>
                    <a:cubicBezTo>
                      <a:pt x="71" y="396"/>
                      <a:pt x="71" y="396"/>
                      <a:pt x="71" y="396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5" y="390"/>
                      <a:pt x="67" y="388"/>
                      <a:pt x="69" y="386"/>
                    </a:cubicBezTo>
                    <a:cubicBezTo>
                      <a:pt x="71" y="384"/>
                      <a:pt x="71" y="383"/>
                      <a:pt x="71" y="381"/>
                    </a:cubicBezTo>
                    <a:cubicBezTo>
                      <a:pt x="71" y="379"/>
                      <a:pt x="70" y="374"/>
                      <a:pt x="69" y="374"/>
                    </a:cubicBezTo>
                    <a:cubicBezTo>
                      <a:pt x="68" y="373"/>
                      <a:pt x="66" y="371"/>
                      <a:pt x="66" y="371"/>
                    </a:cubicBezTo>
                    <a:cubicBezTo>
                      <a:pt x="66" y="365"/>
                      <a:pt x="66" y="365"/>
                      <a:pt x="66" y="365"/>
                    </a:cubicBezTo>
                    <a:cubicBezTo>
                      <a:pt x="66" y="365"/>
                      <a:pt x="65" y="362"/>
                      <a:pt x="64" y="362"/>
                    </a:cubicBezTo>
                    <a:cubicBezTo>
                      <a:pt x="62" y="361"/>
                      <a:pt x="57" y="358"/>
                      <a:pt x="57" y="358"/>
                    </a:cubicBezTo>
                    <a:cubicBezTo>
                      <a:pt x="58" y="351"/>
                      <a:pt x="58" y="351"/>
                      <a:pt x="58" y="351"/>
                    </a:cubicBezTo>
                    <a:cubicBezTo>
                      <a:pt x="56" y="349"/>
                      <a:pt x="56" y="349"/>
                      <a:pt x="56" y="349"/>
                    </a:cubicBezTo>
                    <a:lnTo>
                      <a:pt x="57" y="34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86">
                <a:extLst>
                  <a:ext uri="{FF2B5EF4-FFF2-40B4-BE49-F238E27FC236}">
                    <a16:creationId xmlns:a16="http://schemas.microsoft.com/office/drawing/2014/main" id="{1E100C88-8DA1-C24C-9D03-A26853707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7188" y="3975841"/>
                <a:ext cx="1136356" cy="794593"/>
              </a:xfrm>
              <a:custGeom>
                <a:avLst/>
                <a:gdLst>
                  <a:gd name="T0" fmla="*/ 59 w 369"/>
                  <a:gd name="T1" fmla="*/ 73 h 266"/>
                  <a:gd name="T2" fmla="*/ 59 w 369"/>
                  <a:gd name="T3" fmla="*/ 83 h 266"/>
                  <a:gd name="T4" fmla="*/ 59 w 369"/>
                  <a:gd name="T5" fmla="*/ 83 h 266"/>
                  <a:gd name="T6" fmla="*/ 58 w 369"/>
                  <a:gd name="T7" fmla="*/ 84 h 266"/>
                  <a:gd name="T8" fmla="*/ 58 w 369"/>
                  <a:gd name="T9" fmla="*/ 84 h 266"/>
                  <a:gd name="T10" fmla="*/ 56 w 369"/>
                  <a:gd name="T11" fmla="*/ 84 h 266"/>
                  <a:gd name="T12" fmla="*/ 56 w 369"/>
                  <a:gd name="T13" fmla="*/ 85 h 266"/>
                  <a:gd name="T14" fmla="*/ 56 w 369"/>
                  <a:gd name="T15" fmla="*/ 85 h 266"/>
                  <a:gd name="T16" fmla="*/ 56 w 369"/>
                  <a:gd name="T17" fmla="*/ 85 h 266"/>
                  <a:gd name="T18" fmla="*/ 51 w 369"/>
                  <a:gd name="T19" fmla="*/ 97 h 266"/>
                  <a:gd name="T20" fmla="*/ 50 w 369"/>
                  <a:gd name="T21" fmla="*/ 106 h 266"/>
                  <a:gd name="T22" fmla="*/ 50 w 369"/>
                  <a:gd name="T23" fmla="*/ 106 h 266"/>
                  <a:gd name="T24" fmla="*/ 50 w 369"/>
                  <a:gd name="T25" fmla="*/ 106 h 266"/>
                  <a:gd name="T26" fmla="*/ 50 w 369"/>
                  <a:gd name="T27" fmla="*/ 107 h 266"/>
                  <a:gd name="T28" fmla="*/ 50 w 369"/>
                  <a:gd name="T29" fmla="*/ 107 h 266"/>
                  <a:gd name="T30" fmla="*/ 50 w 369"/>
                  <a:gd name="T31" fmla="*/ 107 h 266"/>
                  <a:gd name="T32" fmla="*/ 50 w 369"/>
                  <a:gd name="T33" fmla="*/ 108 h 266"/>
                  <a:gd name="T34" fmla="*/ 49 w 369"/>
                  <a:gd name="T35" fmla="*/ 109 h 266"/>
                  <a:gd name="T36" fmla="*/ 42 w 369"/>
                  <a:gd name="T37" fmla="*/ 131 h 266"/>
                  <a:gd name="T38" fmla="*/ 26 w 369"/>
                  <a:gd name="T39" fmla="*/ 154 h 266"/>
                  <a:gd name="T40" fmla="*/ 6 w 369"/>
                  <a:gd name="T41" fmla="*/ 161 h 266"/>
                  <a:gd name="T42" fmla="*/ 2 w 369"/>
                  <a:gd name="T43" fmla="*/ 161 h 266"/>
                  <a:gd name="T44" fmla="*/ 1 w 369"/>
                  <a:gd name="T45" fmla="*/ 161 h 266"/>
                  <a:gd name="T46" fmla="*/ 0 w 369"/>
                  <a:gd name="T47" fmla="*/ 161 h 266"/>
                  <a:gd name="T48" fmla="*/ 0 w 369"/>
                  <a:gd name="T49" fmla="*/ 161 h 266"/>
                  <a:gd name="T50" fmla="*/ 14 w 369"/>
                  <a:gd name="T51" fmla="*/ 169 h 266"/>
                  <a:gd name="T52" fmla="*/ 28 w 369"/>
                  <a:gd name="T53" fmla="*/ 190 h 266"/>
                  <a:gd name="T54" fmla="*/ 52 w 369"/>
                  <a:gd name="T55" fmla="*/ 201 h 266"/>
                  <a:gd name="T56" fmla="*/ 64 w 369"/>
                  <a:gd name="T57" fmla="*/ 216 h 266"/>
                  <a:gd name="T58" fmla="*/ 69 w 369"/>
                  <a:gd name="T59" fmla="*/ 229 h 266"/>
                  <a:gd name="T60" fmla="*/ 90 w 369"/>
                  <a:gd name="T61" fmla="*/ 232 h 266"/>
                  <a:gd name="T62" fmla="*/ 113 w 369"/>
                  <a:gd name="T63" fmla="*/ 227 h 266"/>
                  <a:gd name="T64" fmla="*/ 107 w 369"/>
                  <a:gd name="T65" fmla="*/ 240 h 266"/>
                  <a:gd name="T66" fmla="*/ 128 w 369"/>
                  <a:gd name="T67" fmla="*/ 250 h 266"/>
                  <a:gd name="T68" fmla="*/ 241 w 369"/>
                  <a:gd name="T69" fmla="*/ 249 h 266"/>
                  <a:gd name="T70" fmla="*/ 346 w 369"/>
                  <a:gd name="T71" fmla="*/ 215 h 266"/>
                  <a:gd name="T72" fmla="*/ 361 w 369"/>
                  <a:gd name="T73" fmla="*/ 123 h 266"/>
                  <a:gd name="T74" fmla="*/ 350 w 369"/>
                  <a:gd name="T75" fmla="*/ 120 h 266"/>
                  <a:gd name="T76" fmla="*/ 302 w 369"/>
                  <a:gd name="T77" fmla="*/ 127 h 266"/>
                  <a:gd name="T78" fmla="*/ 300 w 369"/>
                  <a:gd name="T79" fmla="*/ 118 h 266"/>
                  <a:gd name="T80" fmla="*/ 293 w 369"/>
                  <a:gd name="T81" fmla="*/ 101 h 266"/>
                  <a:gd name="T82" fmla="*/ 293 w 369"/>
                  <a:gd name="T83" fmla="*/ 88 h 266"/>
                  <a:gd name="T84" fmla="*/ 290 w 369"/>
                  <a:gd name="T85" fmla="*/ 74 h 266"/>
                  <a:gd name="T86" fmla="*/ 280 w 369"/>
                  <a:gd name="T87" fmla="*/ 57 h 266"/>
                  <a:gd name="T88" fmla="*/ 264 w 369"/>
                  <a:gd name="T89" fmla="*/ 44 h 266"/>
                  <a:gd name="T90" fmla="*/ 251 w 369"/>
                  <a:gd name="T91" fmla="*/ 33 h 266"/>
                  <a:gd name="T92" fmla="*/ 242 w 369"/>
                  <a:gd name="T93" fmla="*/ 26 h 266"/>
                  <a:gd name="T94" fmla="*/ 237 w 369"/>
                  <a:gd name="T95" fmla="*/ 17 h 266"/>
                  <a:gd name="T96" fmla="*/ 232 w 369"/>
                  <a:gd name="T97" fmla="*/ 11 h 266"/>
                  <a:gd name="T98" fmla="*/ 224 w 369"/>
                  <a:gd name="T99" fmla="*/ 5 h 266"/>
                  <a:gd name="T100" fmla="*/ 217 w 369"/>
                  <a:gd name="T101" fmla="*/ 1 h 266"/>
                  <a:gd name="T102" fmla="*/ 199 w 369"/>
                  <a:gd name="T103" fmla="*/ 7 h 266"/>
                  <a:gd name="T104" fmla="*/ 150 w 369"/>
                  <a:gd name="T105" fmla="*/ 40 h 266"/>
                  <a:gd name="T106" fmla="*/ 110 w 369"/>
                  <a:gd name="T107" fmla="*/ 38 h 266"/>
                  <a:gd name="T108" fmla="*/ 85 w 369"/>
                  <a:gd name="T109" fmla="*/ 50 h 266"/>
                  <a:gd name="T110" fmla="*/ 81 w 369"/>
                  <a:gd name="T111" fmla="*/ 54 h 266"/>
                  <a:gd name="T112" fmla="*/ 81 w 369"/>
                  <a:gd name="T113" fmla="*/ 54 h 266"/>
                  <a:gd name="T114" fmla="*/ 77 w 369"/>
                  <a:gd name="T115" fmla="*/ 56 h 266"/>
                  <a:gd name="T116" fmla="*/ 77 w 369"/>
                  <a:gd name="T117" fmla="*/ 5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69" h="266">
                    <a:moveTo>
                      <a:pt x="69" y="61"/>
                    </a:moveTo>
                    <a:cubicBezTo>
                      <a:pt x="69" y="61"/>
                      <a:pt x="69" y="61"/>
                      <a:pt x="69" y="61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8" y="78"/>
                      <a:pt x="59" y="82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7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1" y="97"/>
                      <a:pt x="51" y="97"/>
                      <a:pt x="51" y="97"/>
                    </a:cubicBezTo>
                    <a:cubicBezTo>
                      <a:pt x="50" y="102"/>
                      <a:pt x="50" y="102"/>
                      <a:pt x="50" y="102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9"/>
                      <a:pt x="50" y="109"/>
                      <a:pt x="49" y="109"/>
                    </a:cubicBezTo>
                    <a:cubicBezTo>
                      <a:pt x="47" y="110"/>
                      <a:pt x="46" y="112"/>
                      <a:pt x="46" y="112"/>
                    </a:cubicBezTo>
                    <a:cubicBezTo>
                      <a:pt x="46" y="119"/>
                      <a:pt x="46" y="119"/>
                      <a:pt x="46" y="119"/>
                    </a:cubicBezTo>
                    <a:cubicBezTo>
                      <a:pt x="45" y="121"/>
                      <a:pt x="45" y="121"/>
                      <a:pt x="45" y="121"/>
                    </a:cubicBezTo>
                    <a:cubicBezTo>
                      <a:pt x="43" y="124"/>
                      <a:pt x="43" y="124"/>
                      <a:pt x="43" y="124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43" y="136"/>
                      <a:pt x="43" y="136"/>
                      <a:pt x="43" y="136"/>
                    </a:cubicBezTo>
                    <a:cubicBezTo>
                      <a:pt x="41" y="139"/>
                      <a:pt x="41" y="139"/>
                      <a:pt x="41" y="139"/>
                    </a:cubicBezTo>
                    <a:cubicBezTo>
                      <a:pt x="40" y="140"/>
                      <a:pt x="40" y="140"/>
                      <a:pt x="40" y="140"/>
                    </a:cubicBezTo>
                    <a:cubicBezTo>
                      <a:pt x="39" y="143"/>
                      <a:pt x="39" y="143"/>
                      <a:pt x="39" y="143"/>
                    </a:cubicBezTo>
                    <a:cubicBezTo>
                      <a:pt x="37" y="148"/>
                      <a:pt x="37" y="148"/>
                      <a:pt x="37" y="148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6" y="154"/>
                      <a:pt x="26" y="154"/>
                      <a:pt x="26" y="154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2" y="157"/>
                      <a:pt x="22" y="157"/>
                      <a:pt x="22" y="157"/>
                    </a:cubicBezTo>
                    <a:cubicBezTo>
                      <a:pt x="22" y="157"/>
                      <a:pt x="23" y="157"/>
                      <a:pt x="21" y="159"/>
                    </a:cubicBezTo>
                    <a:cubicBezTo>
                      <a:pt x="19" y="160"/>
                      <a:pt x="15" y="161"/>
                      <a:pt x="15" y="161"/>
                    </a:cubicBezTo>
                    <a:cubicBezTo>
                      <a:pt x="13" y="161"/>
                      <a:pt x="13" y="161"/>
                      <a:pt x="13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5" y="160"/>
                      <a:pt x="4" y="161"/>
                    </a:cubicBezTo>
                    <a:cubicBezTo>
                      <a:pt x="4" y="161"/>
                      <a:pt x="3" y="161"/>
                      <a:pt x="3" y="161"/>
                    </a:cubicBezTo>
                    <a:cubicBezTo>
                      <a:pt x="3" y="161"/>
                      <a:pt x="3" y="161"/>
                      <a:pt x="3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1" y="162"/>
                      <a:pt x="2" y="162"/>
                    </a:cubicBezTo>
                    <a:cubicBezTo>
                      <a:pt x="4" y="163"/>
                      <a:pt x="5" y="166"/>
                      <a:pt x="6" y="166"/>
                    </a:cubicBezTo>
                    <a:cubicBezTo>
                      <a:pt x="8" y="167"/>
                      <a:pt x="10" y="167"/>
                      <a:pt x="11" y="167"/>
                    </a:cubicBezTo>
                    <a:cubicBezTo>
                      <a:pt x="12" y="168"/>
                      <a:pt x="14" y="169"/>
                      <a:pt x="14" y="169"/>
                    </a:cubicBezTo>
                    <a:cubicBezTo>
                      <a:pt x="14" y="169"/>
                      <a:pt x="19" y="174"/>
                      <a:pt x="20" y="174"/>
                    </a:cubicBezTo>
                    <a:cubicBezTo>
                      <a:pt x="21" y="174"/>
                      <a:pt x="21" y="174"/>
                      <a:pt x="22" y="176"/>
                    </a:cubicBezTo>
                    <a:cubicBezTo>
                      <a:pt x="23" y="177"/>
                      <a:pt x="26" y="176"/>
                      <a:pt x="26" y="176"/>
                    </a:cubicBezTo>
                    <a:cubicBezTo>
                      <a:pt x="26" y="176"/>
                      <a:pt x="27" y="179"/>
                      <a:pt x="26" y="180"/>
                    </a:cubicBezTo>
                    <a:cubicBezTo>
                      <a:pt x="26" y="181"/>
                      <a:pt x="26" y="184"/>
                      <a:pt x="26" y="184"/>
                    </a:cubicBezTo>
                    <a:cubicBezTo>
                      <a:pt x="26" y="184"/>
                      <a:pt x="26" y="185"/>
                      <a:pt x="26" y="186"/>
                    </a:cubicBezTo>
                    <a:cubicBezTo>
                      <a:pt x="27" y="188"/>
                      <a:pt x="28" y="188"/>
                      <a:pt x="28" y="190"/>
                    </a:cubicBezTo>
                    <a:cubicBezTo>
                      <a:pt x="29" y="191"/>
                      <a:pt x="28" y="191"/>
                      <a:pt x="29" y="192"/>
                    </a:cubicBezTo>
                    <a:cubicBezTo>
                      <a:pt x="30" y="193"/>
                      <a:pt x="31" y="195"/>
                      <a:pt x="32" y="195"/>
                    </a:cubicBezTo>
                    <a:cubicBezTo>
                      <a:pt x="33" y="195"/>
                      <a:pt x="34" y="195"/>
                      <a:pt x="37" y="196"/>
                    </a:cubicBezTo>
                    <a:cubicBezTo>
                      <a:pt x="40" y="198"/>
                      <a:pt x="41" y="198"/>
                      <a:pt x="42" y="199"/>
                    </a:cubicBezTo>
                    <a:cubicBezTo>
                      <a:pt x="44" y="200"/>
                      <a:pt x="43" y="199"/>
                      <a:pt x="46" y="200"/>
                    </a:cubicBezTo>
                    <a:cubicBezTo>
                      <a:pt x="50" y="201"/>
                      <a:pt x="49" y="200"/>
                      <a:pt x="50" y="201"/>
                    </a:cubicBezTo>
                    <a:cubicBezTo>
                      <a:pt x="51" y="201"/>
                      <a:pt x="50" y="200"/>
                      <a:pt x="52" y="201"/>
                    </a:cubicBezTo>
                    <a:cubicBezTo>
                      <a:pt x="55" y="201"/>
                      <a:pt x="57" y="202"/>
                      <a:pt x="57" y="202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5" y="208"/>
                      <a:pt x="55" y="208"/>
                      <a:pt x="55" y="208"/>
                    </a:cubicBezTo>
                    <a:cubicBezTo>
                      <a:pt x="55" y="211"/>
                      <a:pt x="55" y="211"/>
                      <a:pt x="55" y="211"/>
                    </a:cubicBezTo>
                    <a:cubicBezTo>
                      <a:pt x="55" y="211"/>
                      <a:pt x="53" y="211"/>
                      <a:pt x="55" y="212"/>
                    </a:cubicBezTo>
                    <a:cubicBezTo>
                      <a:pt x="57" y="213"/>
                      <a:pt x="61" y="214"/>
                      <a:pt x="61" y="214"/>
                    </a:cubicBezTo>
                    <a:cubicBezTo>
                      <a:pt x="64" y="216"/>
                      <a:pt x="64" y="216"/>
                      <a:pt x="64" y="216"/>
                    </a:cubicBezTo>
                    <a:cubicBezTo>
                      <a:pt x="64" y="216"/>
                      <a:pt x="62" y="219"/>
                      <a:pt x="61" y="220"/>
                    </a:cubicBezTo>
                    <a:cubicBezTo>
                      <a:pt x="60" y="220"/>
                      <a:pt x="57" y="220"/>
                      <a:pt x="57" y="220"/>
                    </a:cubicBezTo>
                    <a:cubicBezTo>
                      <a:pt x="57" y="220"/>
                      <a:pt x="56" y="223"/>
                      <a:pt x="58" y="223"/>
                    </a:cubicBezTo>
                    <a:cubicBezTo>
                      <a:pt x="59" y="224"/>
                      <a:pt x="61" y="224"/>
                      <a:pt x="62" y="224"/>
                    </a:cubicBezTo>
                    <a:cubicBezTo>
                      <a:pt x="63" y="224"/>
                      <a:pt x="65" y="225"/>
                      <a:pt x="65" y="225"/>
                    </a:cubicBezTo>
                    <a:cubicBezTo>
                      <a:pt x="65" y="225"/>
                      <a:pt x="66" y="225"/>
                      <a:pt x="67" y="226"/>
                    </a:cubicBezTo>
                    <a:cubicBezTo>
                      <a:pt x="67" y="228"/>
                      <a:pt x="68" y="229"/>
                      <a:pt x="69" y="229"/>
                    </a:cubicBezTo>
                    <a:cubicBezTo>
                      <a:pt x="70" y="229"/>
                      <a:pt x="72" y="229"/>
                      <a:pt x="73" y="229"/>
                    </a:cubicBezTo>
                    <a:cubicBezTo>
                      <a:pt x="74" y="229"/>
                      <a:pt x="74" y="228"/>
                      <a:pt x="75" y="228"/>
                    </a:cubicBezTo>
                    <a:cubicBezTo>
                      <a:pt x="76" y="229"/>
                      <a:pt x="82" y="228"/>
                      <a:pt x="82" y="228"/>
                    </a:cubicBezTo>
                    <a:cubicBezTo>
                      <a:pt x="82" y="228"/>
                      <a:pt x="82" y="228"/>
                      <a:pt x="83" y="230"/>
                    </a:cubicBezTo>
                    <a:cubicBezTo>
                      <a:pt x="85" y="233"/>
                      <a:pt x="88" y="234"/>
                      <a:pt x="88" y="234"/>
                    </a:cubicBezTo>
                    <a:cubicBezTo>
                      <a:pt x="88" y="234"/>
                      <a:pt x="89" y="235"/>
                      <a:pt x="89" y="234"/>
                    </a:cubicBezTo>
                    <a:cubicBezTo>
                      <a:pt x="89" y="233"/>
                      <a:pt x="90" y="232"/>
                      <a:pt x="90" y="232"/>
                    </a:cubicBezTo>
                    <a:cubicBezTo>
                      <a:pt x="90" y="232"/>
                      <a:pt x="92" y="229"/>
                      <a:pt x="92" y="228"/>
                    </a:cubicBezTo>
                    <a:cubicBezTo>
                      <a:pt x="93" y="227"/>
                      <a:pt x="94" y="224"/>
                      <a:pt x="95" y="224"/>
                    </a:cubicBezTo>
                    <a:cubicBezTo>
                      <a:pt x="96" y="223"/>
                      <a:pt x="99" y="221"/>
                      <a:pt x="99" y="221"/>
                    </a:cubicBezTo>
                    <a:cubicBezTo>
                      <a:pt x="99" y="221"/>
                      <a:pt x="99" y="220"/>
                      <a:pt x="101" y="221"/>
                    </a:cubicBezTo>
                    <a:cubicBezTo>
                      <a:pt x="102" y="223"/>
                      <a:pt x="105" y="225"/>
                      <a:pt x="105" y="225"/>
                    </a:cubicBezTo>
                    <a:cubicBezTo>
                      <a:pt x="110" y="225"/>
                      <a:pt x="110" y="225"/>
                      <a:pt x="110" y="225"/>
                    </a:cubicBezTo>
                    <a:cubicBezTo>
                      <a:pt x="110" y="225"/>
                      <a:pt x="113" y="226"/>
                      <a:pt x="113" y="227"/>
                    </a:cubicBezTo>
                    <a:cubicBezTo>
                      <a:pt x="113" y="228"/>
                      <a:pt x="112" y="228"/>
                      <a:pt x="110" y="229"/>
                    </a:cubicBezTo>
                    <a:cubicBezTo>
                      <a:pt x="109" y="229"/>
                      <a:pt x="106" y="226"/>
                      <a:pt x="106" y="227"/>
                    </a:cubicBezTo>
                    <a:cubicBezTo>
                      <a:pt x="105" y="228"/>
                      <a:pt x="105" y="230"/>
                      <a:pt x="105" y="230"/>
                    </a:cubicBezTo>
                    <a:cubicBezTo>
                      <a:pt x="101" y="232"/>
                      <a:pt x="101" y="232"/>
                      <a:pt x="101" y="232"/>
                    </a:cubicBezTo>
                    <a:cubicBezTo>
                      <a:pt x="102" y="234"/>
                      <a:pt x="102" y="234"/>
                      <a:pt x="102" y="234"/>
                    </a:cubicBezTo>
                    <a:cubicBezTo>
                      <a:pt x="102" y="234"/>
                      <a:pt x="107" y="236"/>
                      <a:pt x="107" y="237"/>
                    </a:cubicBezTo>
                    <a:cubicBezTo>
                      <a:pt x="107" y="238"/>
                      <a:pt x="107" y="240"/>
                      <a:pt x="107" y="240"/>
                    </a:cubicBezTo>
                    <a:cubicBezTo>
                      <a:pt x="110" y="241"/>
                      <a:pt x="110" y="241"/>
                      <a:pt x="110" y="241"/>
                    </a:cubicBezTo>
                    <a:cubicBezTo>
                      <a:pt x="112" y="240"/>
                      <a:pt x="112" y="240"/>
                      <a:pt x="112" y="240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9" y="246"/>
                      <a:pt x="125" y="250"/>
                      <a:pt x="128" y="250"/>
                    </a:cubicBezTo>
                    <a:cubicBezTo>
                      <a:pt x="134" y="251"/>
                      <a:pt x="121" y="258"/>
                      <a:pt x="123" y="258"/>
                    </a:cubicBezTo>
                    <a:cubicBezTo>
                      <a:pt x="125" y="257"/>
                      <a:pt x="123" y="263"/>
                      <a:pt x="126" y="264"/>
                    </a:cubicBezTo>
                    <a:cubicBezTo>
                      <a:pt x="131" y="265"/>
                      <a:pt x="135" y="261"/>
                      <a:pt x="141" y="261"/>
                    </a:cubicBezTo>
                    <a:cubicBezTo>
                      <a:pt x="146" y="260"/>
                      <a:pt x="152" y="263"/>
                      <a:pt x="154" y="261"/>
                    </a:cubicBezTo>
                    <a:cubicBezTo>
                      <a:pt x="158" y="256"/>
                      <a:pt x="174" y="266"/>
                      <a:pt x="182" y="261"/>
                    </a:cubicBezTo>
                    <a:cubicBezTo>
                      <a:pt x="187" y="257"/>
                      <a:pt x="207" y="255"/>
                      <a:pt x="214" y="255"/>
                    </a:cubicBezTo>
                    <a:cubicBezTo>
                      <a:pt x="232" y="254"/>
                      <a:pt x="233" y="254"/>
                      <a:pt x="241" y="249"/>
                    </a:cubicBezTo>
                    <a:cubicBezTo>
                      <a:pt x="241" y="249"/>
                      <a:pt x="246" y="238"/>
                      <a:pt x="249" y="233"/>
                    </a:cubicBezTo>
                    <a:cubicBezTo>
                      <a:pt x="251" y="229"/>
                      <a:pt x="257" y="227"/>
                      <a:pt x="263" y="223"/>
                    </a:cubicBezTo>
                    <a:cubicBezTo>
                      <a:pt x="268" y="219"/>
                      <a:pt x="281" y="215"/>
                      <a:pt x="284" y="214"/>
                    </a:cubicBezTo>
                    <a:cubicBezTo>
                      <a:pt x="287" y="214"/>
                      <a:pt x="308" y="215"/>
                      <a:pt x="308" y="215"/>
                    </a:cubicBezTo>
                    <a:cubicBezTo>
                      <a:pt x="319" y="212"/>
                      <a:pt x="319" y="212"/>
                      <a:pt x="319" y="212"/>
                    </a:cubicBezTo>
                    <a:cubicBezTo>
                      <a:pt x="319" y="212"/>
                      <a:pt x="321" y="220"/>
                      <a:pt x="324" y="221"/>
                    </a:cubicBezTo>
                    <a:cubicBezTo>
                      <a:pt x="337" y="223"/>
                      <a:pt x="345" y="222"/>
                      <a:pt x="346" y="215"/>
                    </a:cubicBezTo>
                    <a:cubicBezTo>
                      <a:pt x="347" y="210"/>
                      <a:pt x="342" y="201"/>
                      <a:pt x="341" y="194"/>
                    </a:cubicBezTo>
                    <a:cubicBezTo>
                      <a:pt x="340" y="186"/>
                      <a:pt x="344" y="178"/>
                      <a:pt x="344" y="171"/>
                    </a:cubicBezTo>
                    <a:cubicBezTo>
                      <a:pt x="344" y="170"/>
                      <a:pt x="342" y="168"/>
                      <a:pt x="348" y="160"/>
                    </a:cubicBezTo>
                    <a:cubicBezTo>
                      <a:pt x="353" y="152"/>
                      <a:pt x="367" y="156"/>
                      <a:pt x="369" y="151"/>
                    </a:cubicBezTo>
                    <a:cubicBezTo>
                      <a:pt x="363" y="123"/>
                      <a:pt x="363" y="123"/>
                      <a:pt x="363" y="123"/>
                    </a:cubicBezTo>
                    <a:cubicBezTo>
                      <a:pt x="362" y="123"/>
                      <a:pt x="362" y="123"/>
                      <a:pt x="362" y="123"/>
                    </a:cubicBezTo>
                    <a:cubicBezTo>
                      <a:pt x="361" y="123"/>
                      <a:pt x="361" y="123"/>
                      <a:pt x="361" y="123"/>
                    </a:cubicBezTo>
                    <a:cubicBezTo>
                      <a:pt x="359" y="122"/>
                      <a:pt x="359" y="122"/>
                      <a:pt x="359" y="122"/>
                    </a:cubicBezTo>
                    <a:cubicBezTo>
                      <a:pt x="357" y="122"/>
                      <a:pt x="357" y="122"/>
                      <a:pt x="357" y="122"/>
                    </a:cubicBezTo>
                    <a:cubicBezTo>
                      <a:pt x="355" y="121"/>
                      <a:pt x="355" y="121"/>
                      <a:pt x="355" y="121"/>
                    </a:cubicBezTo>
                    <a:cubicBezTo>
                      <a:pt x="353" y="120"/>
                      <a:pt x="353" y="120"/>
                      <a:pt x="353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3" y="119"/>
                      <a:pt x="334" y="135"/>
                      <a:pt x="334" y="135"/>
                    </a:cubicBezTo>
                    <a:cubicBezTo>
                      <a:pt x="330" y="142"/>
                      <a:pt x="330" y="142"/>
                      <a:pt x="330" y="142"/>
                    </a:cubicBezTo>
                    <a:cubicBezTo>
                      <a:pt x="320" y="140"/>
                      <a:pt x="310" y="139"/>
                      <a:pt x="303" y="131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2" y="127"/>
                      <a:pt x="302" y="127"/>
                      <a:pt x="302" y="127"/>
                    </a:cubicBezTo>
                    <a:cubicBezTo>
                      <a:pt x="302" y="127"/>
                      <a:pt x="301" y="127"/>
                      <a:pt x="301" y="127"/>
                    </a:cubicBezTo>
                    <a:cubicBezTo>
                      <a:pt x="300" y="127"/>
                      <a:pt x="299" y="126"/>
                      <a:pt x="299" y="126"/>
                    </a:cubicBezTo>
                    <a:cubicBezTo>
                      <a:pt x="300" y="124"/>
                      <a:pt x="300" y="124"/>
                      <a:pt x="300" y="124"/>
                    </a:cubicBezTo>
                    <a:cubicBezTo>
                      <a:pt x="300" y="124"/>
                      <a:pt x="301" y="123"/>
                      <a:pt x="301" y="123"/>
                    </a:cubicBezTo>
                    <a:cubicBezTo>
                      <a:pt x="302" y="123"/>
                      <a:pt x="301" y="123"/>
                      <a:pt x="301" y="122"/>
                    </a:cubicBezTo>
                    <a:cubicBezTo>
                      <a:pt x="301" y="122"/>
                      <a:pt x="301" y="120"/>
                      <a:pt x="301" y="119"/>
                    </a:cubicBezTo>
                    <a:cubicBezTo>
                      <a:pt x="300" y="118"/>
                      <a:pt x="300" y="118"/>
                      <a:pt x="300" y="118"/>
                    </a:cubicBezTo>
                    <a:cubicBezTo>
                      <a:pt x="300" y="118"/>
                      <a:pt x="299" y="116"/>
                      <a:pt x="298" y="115"/>
                    </a:cubicBezTo>
                    <a:cubicBezTo>
                      <a:pt x="297" y="115"/>
                      <a:pt x="298" y="114"/>
                      <a:pt x="298" y="114"/>
                    </a:cubicBezTo>
                    <a:cubicBezTo>
                      <a:pt x="297" y="113"/>
                      <a:pt x="298" y="113"/>
                      <a:pt x="298" y="112"/>
                    </a:cubicBezTo>
                    <a:cubicBezTo>
                      <a:pt x="298" y="112"/>
                      <a:pt x="297" y="110"/>
                      <a:pt x="297" y="110"/>
                    </a:cubicBezTo>
                    <a:cubicBezTo>
                      <a:pt x="297" y="110"/>
                      <a:pt x="295" y="107"/>
                      <a:pt x="294" y="105"/>
                    </a:cubicBezTo>
                    <a:cubicBezTo>
                      <a:pt x="294" y="104"/>
                      <a:pt x="294" y="103"/>
                      <a:pt x="294" y="103"/>
                    </a:cubicBezTo>
                    <a:cubicBezTo>
                      <a:pt x="295" y="102"/>
                      <a:pt x="293" y="101"/>
                      <a:pt x="293" y="101"/>
                    </a:cubicBezTo>
                    <a:cubicBezTo>
                      <a:pt x="293" y="101"/>
                      <a:pt x="293" y="99"/>
                      <a:pt x="293" y="99"/>
                    </a:cubicBezTo>
                    <a:cubicBezTo>
                      <a:pt x="293" y="99"/>
                      <a:pt x="293" y="97"/>
                      <a:pt x="293" y="97"/>
                    </a:cubicBezTo>
                    <a:cubicBezTo>
                      <a:pt x="294" y="96"/>
                      <a:pt x="293" y="95"/>
                      <a:pt x="293" y="94"/>
                    </a:cubicBezTo>
                    <a:cubicBezTo>
                      <a:pt x="293" y="94"/>
                      <a:pt x="291" y="93"/>
                      <a:pt x="291" y="93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0"/>
                      <a:pt x="292" y="90"/>
                      <a:pt x="292" y="90"/>
                    </a:cubicBezTo>
                    <a:cubicBezTo>
                      <a:pt x="292" y="90"/>
                      <a:pt x="293" y="88"/>
                      <a:pt x="293" y="88"/>
                    </a:cubicBezTo>
                    <a:cubicBezTo>
                      <a:pt x="294" y="87"/>
                      <a:pt x="293" y="86"/>
                      <a:pt x="292" y="86"/>
                    </a:cubicBezTo>
                    <a:cubicBezTo>
                      <a:pt x="291" y="86"/>
                      <a:pt x="292" y="85"/>
                      <a:pt x="292" y="85"/>
                    </a:cubicBezTo>
                    <a:cubicBezTo>
                      <a:pt x="293" y="83"/>
                      <a:pt x="293" y="83"/>
                      <a:pt x="293" y="83"/>
                    </a:cubicBezTo>
                    <a:cubicBezTo>
                      <a:pt x="292" y="80"/>
                      <a:pt x="292" y="80"/>
                      <a:pt x="292" y="80"/>
                    </a:cubicBezTo>
                    <a:cubicBezTo>
                      <a:pt x="292" y="79"/>
                      <a:pt x="292" y="79"/>
                      <a:pt x="292" y="79"/>
                    </a:cubicBezTo>
                    <a:cubicBezTo>
                      <a:pt x="292" y="79"/>
                      <a:pt x="291" y="77"/>
                      <a:pt x="291" y="77"/>
                    </a:cubicBezTo>
                    <a:cubicBezTo>
                      <a:pt x="291" y="76"/>
                      <a:pt x="290" y="74"/>
                      <a:pt x="290" y="74"/>
                    </a:cubicBezTo>
                    <a:cubicBezTo>
                      <a:pt x="290" y="74"/>
                      <a:pt x="290" y="73"/>
                      <a:pt x="290" y="73"/>
                    </a:cubicBezTo>
                    <a:cubicBezTo>
                      <a:pt x="290" y="72"/>
                      <a:pt x="290" y="72"/>
                      <a:pt x="290" y="72"/>
                    </a:cubicBezTo>
                    <a:cubicBezTo>
                      <a:pt x="290" y="71"/>
                      <a:pt x="289" y="70"/>
                      <a:pt x="288" y="69"/>
                    </a:cubicBezTo>
                    <a:cubicBezTo>
                      <a:pt x="287" y="67"/>
                      <a:pt x="287" y="67"/>
                      <a:pt x="287" y="67"/>
                    </a:cubicBezTo>
                    <a:cubicBezTo>
                      <a:pt x="287" y="67"/>
                      <a:pt x="285" y="65"/>
                      <a:pt x="284" y="64"/>
                    </a:cubicBezTo>
                    <a:cubicBezTo>
                      <a:pt x="284" y="62"/>
                      <a:pt x="284" y="62"/>
                      <a:pt x="283" y="61"/>
                    </a:cubicBezTo>
                    <a:cubicBezTo>
                      <a:pt x="283" y="59"/>
                      <a:pt x="281" y="57"/>
                      <a:pt x="280" y="57"/>
                    </a:cubicBezTo>
                    <a:cubicBezTo>
                      <a:pt x="280" y="57"/>
                      <a:pt x="279" y="54"/>
                      <a:pt x="279" y="53"/>
                    </a:cubicBezTo>
                    <a:cubicBezTo>
                      <a:pt x="278" y="53"/>
                      <a:pt x="276" y="52"/>
                      <a:pt x="276" y="52"/>
                    </a:cubicBezTo>
                    <a:cubicBezTo>
                      <a:pt x="275" y="52"/>
                      <a:pt x="273" y="51"/>
                      <a:pt x="273" y="51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7" y="47"/>
                      <a:pt x="267" y="47"/>
                      <a:pt x="267" y="47"/>
                    </a:cubicBezTo>
                    <a:cubicBezTo>
                      <a:pt x="267" y="47"/>
                      <a:pt x="266" y="47"/>
                      <a:pt x="265" y="46"/>
                    </a:cubicBezTo>
                    <a:cubicBezTo>
                      <a:pt x="265" y="46"/>
                      <a:pt x="264" y="44"/>
                      <a:pt x="264" y="44"/>
                    </a:cubicBezTo>
                    <a:cubicBezTo>
                      <a:pt x="263" y="42"/>
                      <a:pt x="263" y="42"/>
                      <a:pt x="263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6" y="38"/>
                      <a:pt x="256" y="38"/>
                    </a:cubicBezTo>
                    <a:cubicBezTo>
                      <a:pt x="256" y="37"/>
                      <a:pt x="255" y="37"/>
                      <a:pt x="255" y="36"/>
                    </a:cubicBezTo>
                    <a:cubicBezTo>
                      <a:pt x="255" y="35"/>
                      <a:pt x="254" y="35"/>
                      <a:pt x="254" y="34"/>
                    </a:cubicBezTo>
                    <a:cubicBezTo>
                      <a:pt x="254" y="33"/>
                      <a:pt x="253" y="33"/>
                      <a:pt x="253" y="33"/>
                    </a:cubicBezTo>
                    <a:cubicBezTo>
                      <a:pt x="252" y="33"/>
                      <a:pt x="251" y="33"/>
                      <a:pt x="251" y="33"/>
                    </a:cubicBezTo>
                    <a:cubicBezTo>
                      <a:pt x="251" y="33"/>
                      <a:pt x="250" y="32"/>
                      <a:pt x="250" y="32"/>
                    </a:cubicBezTo>
                    <a:cubicBezTo>
                      <a:pt x="250" y="32"/>
                      <a:pt x="248" y="30"/>
                      <a:pt x="247" y="30"/>
                    </a:cubicBezTo>
                    <a:cubicBezTo>
                      <a:pt x="247" y="29"/>
                      <a:pt x="247" y="29"/>
                      <a:pt x="247" y="29"/>
                    </a:cubicBezTo>
                    <a:cubicBezTo>
                      <a:pt x="247" y="29"/>
                      <a:pt x="247" y="29"/>
                      <a:pt x="246" y="29"/>
                    </a:cubicBezTo>
                    <a:cubicBezTo>
                      <a:pt x="245" y="29"/>
                      <a:pt x="245" y="29"/>
                      <a:pt x="245" y="28"/>
                    </a:cubicBezTo>
                    <a:cubicBezTo>
                      <a:pt x="244" y="28"/>
                      <a:pt x="244" y="26"/>
                      <a:pt x="243" y="26"/>
                    </a:cubicBezTo>
                    <a:cubicBezTo>
                      <a:pt x="243" y="26"/>
                      <a:pt x="243" y="26"/>
                      <a:pt x="242" y="26"/>
                    </a:cubicBezTo>
                    <a:cubicBezTo>
                      <a:pt x="241" y="26"/>
                      <a:pt x="240" y="24"/>
                      <a:pt x="240" y="24"/>
                    </a:cubicBezTo>
                    <a:cubicBezTo>
                      <a:pt x="239" y="24"/>
                      <a:pt x="240" y="23"/>
                      <a:pt x="240" y="22"/>
                    </a:cubicBezTo>
                    <a:cubicBezTo>
                      <a:pt x="240" y="21"/>
                      <a:pt x="239" y="21"/>
                      <a:pt x="239" y="21"/>
                    </a:cubicBezTo>
                    <a:cubicBezTo>
                      <a:pt x="239" y="21"/>
                      <a:pt x="239" y="21"/>
                      <a:pt x="239" y="21"/>
                    </a:cubicBezTo>
                    <a:cubicBezTo>
                      <a:pt x="239" y="21"/>
                      <a:pt x="238" y="21"/>
                      <a:pt x="238" y="20"/>
                    </a:cubicBezTo>
                    <a:cubicBezTo>
                      <a:pt x="238" y="20"/>
                      <a:pt x="237" y="19"/>
                      <a:pt x="237" y="18"/>
                    </a:cubicBezTo>
                    <a:cubicBezTo>
                      <a:pt x="237" y="17"/>
                      <a:pt x="237" y="17"/>
                      <a:pt x="237" y="17"/>
                    </a:cubicBezTo>
                    <a:cubicBezTo>
                      <a:pt x="237" y="17"/>
                      <a:pt x="236" y="16"/>
                      <a:pt x="236" y="16"/>
                    </a:cubicBezTo>
                    <a:cubicBezTo>
                      <a:pt x="235" y="15"/>
                      <a:pt x="235" y="15"/>
                      <a:pt x="235" y="15"/>
                    </a:cubicBezTo>
                    <a:cubicBezTo>
                      <a:pt x="235" y="14"/>
                      <a:pt x="235" y="14"/>
                      <a:pt x="235" y="14"/>
                    </a:cubicBezTo>
                    <a:cubicBezTo>
                      <a:pt x="234" y="14"/>
                      <a:pt x="234" y="14"/>
                      <a:pt x="234" y="14"/>
                    </a:cubicBezTo>
                    <a:cubicBezTo>
                      <a:pt x="233" y="14"/>
                      <a:pt x="233" y="13"/>
                      <a:pt x="233" y="12"/>
                    </a:cubicBezTo>
                    <a:cubicBezTo>
                      <a:pt x="233" y="12"/>
                      <a:pt x="233" y="12"/>
                      <a:pt x="233" y="12"/>
                    </a:cubicBezTo>
                    <a:cubicBezTo>
                      <a:pt x="232" y="11"/>
                      <a:pt x="232" y="11"/>
                      <a:pt x="232" y="11"/>
                    </a:cubicBezTo>
                    <a:cubicBezTo>
                      <a:pt x="231" y="10"/>
                      <a:pt x="231" y="10"/>
                      <a:pt x="231" y="10"/>
                    </a:cubicBezTo>
                    <a:cubicBezTo>
                      <a:pt x="230" y="9"/>
                      <a:pt x="230" y="9"/>
                      <a:pt x="230" y="9"/>
                    </a:cubicBezTo>
                    <a:cubicBezTo>
                      <a:pt x="230" y="9"/>
                      <a:pt x="229" y="8"/>
                      <a:pt x="229" y="8"/>
                    </a:cubicBezTo>
                    <a:cubicBezTo>
                      <a:pt x="228" y="7"/>
                      <a:pt x="227" y="6"/>
                      <a:pt x="227" y="6"/>
                    </a:cubicBezTo>
                    <a:cubicBezTo>
                      <a:pt x="227" y="6"/>
                      <a:pt x="227" y="5"/>
                      <a:pt x="227" y="5"/>
                    </a:cubicBezTo>
                    <a:cubicBezTo>
                      <a:pt x="227" y="5"/>
                      <a:pt x="226" y="5"/>
                      <a:pt x="226" y="5"/>
                    </a:cubicBezTo>
                    <a:cubicBezTo>
                      <a:pt x="224" y="5"/>
                      <a:pt x="224" y="5"/>
                      <a:pt x="224" y="5"/>
                    </a:cubicBezTo>
                    <a:cubicBezTo>
                      <a:pt x="224" y="3"/>
                      <a:pt x="224" y="3"/>
                      <a:pt x="224" y="3"/>
                    </a:cubicBezTo>
                    <a:cubicBezTo>
                      <a:pt x="224" y="3"/>
                      <a:pt x="224" y="3"/>
                      <a:pt x="223" y="3"/>
                    </a:cubicBezTo>
                    <a:cubicBezTo>
                      <a:pt x="222" y="3"/>
                      <a:pt x="222" y="2"/>
                      <a:pt x="222" y="2"/>
                    </a:cubicBezTo>
                    <a:cubicBezTo>
                      <a:pt x="222" y="1"/>
                      <a:pt x="222" y="1"/>
                      <a:pt x="222" y="1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7" y="1"/>
                      <a:pt x="217" y="1"/>
                    </a:cubicBezTo>
                    <a:cubicBezTo>
                      <a:pt x="217" y="0"/>
                      <a:pt x="216" y="0"/>
                      <a:pt x="216" y="0"/>
                    </a:cubicBezTo>
                    <a:cubicBezTo>
                      <a:pt x="215" y="1"/>
                      <a:pt x="215" y="1"/>
                      <a:pt x="215" y="1"/>
                    </a:cubicBezTo>
                    <a:cubicBezTo>
                      <a:pt x="213" y="1"/>
                      <a:pt x="213" y="1"/>
                      <a:pt x="213" y="1"/>
                    </a:cubicBezTo>
                    <a:cubicBezTo>
                      <a:pt x="212" y="1"/>
                      <a:pt x="212" y="1"/>
                      <a:pt x="212" y="1"/>
                    </a:cubicBezTo>
                    <a:cubicBezTo>
                      <a:pt x="211" y="0"/>
                      <a:pt x="211" y="0"/>
                      <a:pt x="211" y="0"/>
                    </a:cubicBezTo>
                    <a:cubicBezTo>
                      <a:pt x="208" y="1"/>
                      <a:pt x="207" y="1"/>
                      <a:pt x="207" y="1"/>
                    </a:cubicBezTo>
                    <a:cubicBezTo>
                      <a:pt x="204" y="2"/>
                      <a:pt x="199" y="5"/>
                      <a:pt x="199" y="7"/>
                    </a:cubicBezTo>
                    <a:cubicBezTo>
                      <a:pt x="198" y="9"/>
                      <a:pt x="199" y="14"/>
                      <a:pt x="197" y="15"/>
                    </a:cubicBezTo>
                    <a:cubicBezTo>
                      <a:pt x="194" y="15"/>
                      <a:pt x="191" y="20"/>
                      <a:pt x="190" y="20"/>
                    </a:cubicBezTo>
                    <a:cubicBezTo>
                      <a:pt x="181" y="25"/>
                      <a:pt x="181" y="25"/>
                      <a:pt x="181" y="25"/>
                    </a:cubicBezTo>
                    <a:cubicBezTo>
                      <a:pt x="181" y="25"/>
                      <a:pt x="174" y="28"/>
                      <a:pt x="170" y="28"/>
                    </a:cubicBezTo>
                    <a:cubicBezTo>
                      <a:pt x="166" y="29"/>
                      <a:pt x="163" y="32"/>
                      <a:pt x="163" y="32"/>
                    </a:cubicBezTo>
                    <a:cubicBezTo>
                      <a:pt x="158" y="39"/>
                      <a:pt x="158" y="39"/>
                      <a:pt x="158" y="39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46" y="36"/>
                      <a:pt x="146" y="36"/>
                      <a:pt x="146" y="36"/>
                    </a:cubicBezTo>
                    <a:cubicBezTo>
                      <a:pt x="142" y="37"/>
                      <a:pt x="142" y="37"/>
                      <a:pt x="142" y="37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39" y="37"/>
                      <a:pt x="139" y="37"/>
                      <a:pt x="139" y="37"/>
                    </a:cubicBezTo>
                    <a:cubicBezTo>
                      <a:pt x="127" y="36"/>
                      <a:pt x="127" y="36"/>
                      <a:pt x="127" y="36"/>
                    </a:cubicBezTo>
                    <a:cubicBezTo>
                      <a:pt x="121" y="39"/>
                      <a:pt x="121" y="39"/>
                      <a:pt x="121" y="39"/>
                    </a:cubicBezTo>
                    <a:cubicBezTo>
                      <a:pt x="110" y="38"/>
                      <a:pt x="110" y="38"/>
                      <a:pt x="110" y="38"/>
                    </a:cubicBezTo>
                    <a:cubicBezTo>
                      <a:pt x="110" y="38"/>
                      <a:pt x="102" y="39"/>
                      <a:pt x="100" y="39"/>
                    </a:cubicBezTo>
                    <a:cubicBezTo>
                      <a:pt x="97" y="39"/>
                      <a:pt x="97" y="39"/>
                      <a:pt x="97" y="39"/>
                    </a:cubicBezTo>
                    <a:cubicBezTo>
                      <a:pt x="95" y="38"/>
                      <a:pt x="93" y="36"/>
                      <a:pt x="93" y="36"/>
                    </a:cubicBezTo>
                    <a:cubicBezTo>
                      <a:pt x="93" y="36"/>
                      <a:pt x="89" y="37"/>
                      <a:pt x="88" y="38"/>
                    </a:cubicBezTo>
                    <a:cubicBezTo>
                      <a:pt x="87" y="39"/>
                      <a:pt x="83" y="44"/>
                      <a:pt x="83" y="44"/>
                    </a:cubicBezTo>
                    <a:cubicBezTo>
                      <a:pt x="83" y="45"/>
                      <a:pt x="83" y="45"/>
                      <a:pt x="83" y="45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5"/>
                      <a:pt x="80" y="55"/>
                      <a:pt x="79" y="55"/>
                    </a:cubicBezTo>
                    <a:cubicBezTo>
                      <a:pt x="79" y="56"/>
                      <a:pt x="78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73" y="60"/>
                      <a:pt x="73" y="60"/>
                      <a:pt x="73" y="60"/>
                    </a:cubicBezTo>
                    <a:cubicBezTo>
                      <a:pt x="69" y="61"/>
                      <a:pt x="69" y="61"/>
                      <a:pt x="69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90">
                <a:extLst>
                  <a:ext uri="{FF2B5EF4-FFF2-40B4-BE49-F238E27FC236}">
                    <a16:creationId xmlns:a16="http://schemas.microsoft.com/office/drawing/2014/main" id="{034D42A8-671C-E044-AF5D-E5003AB0A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7216" y="3123670"/>
                <a:ext cx="1892441" cy="1275379"/>
              </a:xfrm>
              <a:custGeom>
                <a:avLst/>
                <a:gdLst>
                  <a:gd name="T0" fmla="*/ 166 w 614"/>
                  <a:gd name="T1" fmla="*/ 283 h 427"/>
                  <a:gd name="T2" fmla="*/ 173 w 614"/>
                  <a:gd name="T3" fmla="*/ 277 h 427"/>
                  <a:gd name="T4" fmla="*/ 185 w 614"/>
                  <a:gd name="T5" fmla="*/ 270 h 427"/>
                  <a:gd name="T6" fmla="*/ 195 w 614"/>
                  <a:gd name="T7" fmla="*/ 267 h 427"/>
                  <a:gd name="T8" fmla="*/ 207 w 614"/>
                  <a:gd name="T9" fmla="*/ 270 h 427"/>
                  <a:gd name="T10" fmla="*/ 208 w 614"/>
                  <a:gd name="T11" fmla="*/ 270 h 427"/>
                  <a:gd name="T12" fmla="*/ 208 w 614"/>
                  <a:gd name="T13" fmla="*/ 270 h 427"/>
                  <a:gd name="T14" fmla="*/ 209 w 614"/>
                  <a:gd name="T15" fmla="*/ 270 h 427"/>
                  <a:gd name="T16" fmla="*/ 210 w 614"/>
                  <a:gd name="T17" fmla="*/ 270 h 427"/>
                  <a:gd name="T18" fmla="*/ 210 w 614"/>
                  <a:gd name="T19" fmla="*/ 270 h 427"/>
                  <a:gd name="T20" fmla="*/ 211 w 614"/>
                  <a:gd name="T21" fmla="*/ 270 h 427"/>
                  <a:gd name="T22" fmla="*/ 213 w 614"/>
                  <a:gd name="T23" fmla="*/ 273 h 427"/>
                  <a:gd name="T24" fmla="*/ 223 w 614"/>
                  <a:gd name="T25" fmla="*/ 273 h 427"/>
                  <a:gd name="T26" fmla="*/ 227 w 614"/>
                  <a:gd name="T27" fmla="*/ 278 h 427"/>
                  <a:gd name="T28" fmla="*/ 249 w 614"/>
                  <a:gd name="T29" fmla="*/ 280 h 427"/>
                  <a:gd name="T30" fmla="*/ 259 w 614"/>
                  <a:gd name="T31" fmla="*/ 288 h 427"/>
                  <a:gd name="T32" fmla="*/ 268 w 614"/>
                  <a:gd name="T33" fmla="*/ 305 h 427"/>
                  <a:gd name="T34" fmla="*/ 280 w 614"/>
                  <a:gd name="T35" fmla="*/ 312 h 427"/>
                  <a:gd name="T36" fmla="*/ 287 w 614"/>
                  <a:gd name="T37" fmla="*/ 326 h 427"/>
                  <a:gd name="T38" fmla="*/ 302 w 614"/>
                  <a:gd name="T39" fmla="*/ 337 h 427"/>
                  <a:gd name="T40" fmla="*/ 305 w 614"/>
                  <a:gd name="T41" fmla="*/ 349 h 427"/>
                  <a:gd name="T42" fmla="*/ 292 w 614"/>
                  <a:gd name="T43" fmla="*/ 353 h 427"/>
                  <a:gd name="T44" fmla="*/ 281 w 614"/>
                  <a:gd name="T45" fmla="*/ 356 h 427"/>
                  <a:gd name="T46" fmla="*/ 271 w 614"/>
                  <a:gd name="T47" fmla="*/ 366 h 427"/>
                  <a:gd name="T48" fmla="*/ 270 w 614"/>
                  <a:gd name="T49" fmla="*/ 387 h 427"/>
                  <a:gd name="T50" fmla="*/ 268 w 614"/>
                  <a:gd name="T51" fmla="*/ 405 h 427"/>
                  <a:gd name="T52" fmla="*/ 255 w 614"/>
                  <a:gd name="T53" fmla="*/ 414 h 427"/>
                  <a:gd name="T54" fmla="*/ 314 w 614"/>
                  <a:gd name="T55" fmla="*/ 376 h 427"/>
                  <a:gd name="T56" fmla="*/ 377 w 614"/>
                  <a:gd name="T57" fmla="*/ 333 h 427"/>
                  <a:gd name="T58" fmla="*/ 407 w 614"/>
                  <a:gd name="T59" fmla="*/ 375 h 427"/>
                  <a:gd name="T60" fmla="*/ 478 w 614"/>
                  <a:gd name="T61" fmla="*/ 393 h 427"/>
                  <a:gd name="T62" fmla="*/ 548 w 614"/>
                  <a:gd name="T63" fmla="*/ 335 h 427"/>
                  <a:gd name="T64" fmla="*/ 481 w 614"/>
                  <a:gd name="T65" fmla="*/ 326 h 427"/>
                  <a:gd name="T66" fmla="*/ 450 w 614"/>
                  <a:gd name="T67" fmla="*/ 310 h 427"/>
                  <a:gd name="T68" fmla="*/ 518 w 614"/>
                  <a:gd name="T69" fmla="*/ 261 h 427"/>
                  <a:gd name="T70" fmla="*/ 572 w 614"/>
                  <a:gd name="T71" fmla="*/ 207 h 427"/>
                  <a:gd name="T72" fmla="*/ 606 w 614"/>
                  <a:gd name="T73" fmla="*/ 147 h 427"/>
                  <a:gd name="T74" fmla="*/ 586 w 614"/>
                  <a:gd name="T75" fmla="*/ 102 h 427"/>
                  <a:gd name="T76" fmla="*/ 567 w 614"/>
                  <a:gd name="T77" fmla="*/ 72 h 427"/>
                  <a:gd name="T78" fmla="*/ 512 w 614"/>
                  <a:gd name="T79" fmla="*/ 67 h 427"/>
                  <a:gd name="T80" fmla="*/ 472 w 614"/>
                  <a:gd name="T81" fmla="*/ 70 h 427"/>
                  <a:gd name="T82" fmla="*/ 436 w 614"/>
                  <a:gd name="T83" fmla="*/ 77 h 427"/>
                  <a:gd name="T84" fmla="*/ 386 w 614"/>
                  <a:gd name="T85" fmla="*/ 51 h 427"/>
                  <a:gd name="T86" fmla="*/ 361 w 614"/>
                  <a:gd name="T87" fmla="*/ 26 h 427"/>
                  <a:gd name="T88" fmla="*/ 307 w 614"/>
                  <a:gd name="T89" fmla="*/ 17 h 427"/>
                  <a:gd name="T90" fmla="*/ 258 w 614"/>
                  <a:gd name="T91" fmla="*/ 44 h 427"/>
                  <a:gd name="T92" fmla="*/ 243 w 614"/>
                  <a:gd name="T93" fmla="*/ 94 h 427"/>
                  <a:gd name="T94" fmla="*/ 202 w 614"/>
                  <a:gd name="T95" fmla="*/ 96 h 427"/>
                  <a:gd name="T96" fmla="*/ 166 w 614"/>
                  <a:gd name="T97" fmla="*/ 97 h 427"/>
                  <a:gd name="T98" fmla="*/ 118 w 614"/>
                  <a:gd name="T99" fmla="*/ 102 h 427"/>
                  <a:gd name="T100" fmla="*/ 44 w 614"/>
                  <a:gd name="T101" fmla="*/ 111 h 427"/>
                  <a:gd name="T102" fmla="*/ 30 w 614"/>
                  <a:gd name="T103" fmla="*/ 130 h 427"/>
                  <a:gd name="T104" fmla="*/ 27 w 614"/>
                  <a:gd name="T105" fmla="*/ 152 h 427"/>
                  <a:gd name="T106" fmla="*/ 46 w 614"/>
                  <a:gd name="T107" fmla="*/ 182 h 427"/>
                  <a:gd name="T108" fmla="*/ 33 w 614"/>
                  <a:gd name="T109" fmla="*/ 207 h 427"/>
                  <a:gd name="T110" fmla="*/ 14 w 614"/>
                  <a:gd name="T111" fmla="*/ 261 h 427"/>
                  <a:gd name="T112" fmla="*/ 15 w 614"/>
                  <a:gd name="T113" fmla="*/ 273 h 427"/>
                  <a:gd name="T114" fmla="*/ 6 w 614"/>
                  <a:gd name="T115" fmla="*/ 282 h 427"/>
                  <a:gd name="T116" fmla="*/ 1 w 614"/>
                  <a:gd name="T117" fmla="*/ 297 h 427"/>
                  <a:gd name="T118" fmla="*/ 0 w 614"/>
                  <a:gd name="T119" fmla="*/ 311 h 427"/>
                  <a:gd name="T120" fmla="*/ 22 w 614"/>
                  <a:gd name="T121" fmla="*/ 321 h 427"/>
                  <a:gd name="T122" fmla="*/ 61 w 614"/>
                  <a:gd name="T123" fmla="*/ 323 h 427"/>
                  <a:gd name="T124" fmla="*/ 114 w 614"/>
                  <a:gd name="T125" fmla="*/ 31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4" h="427">
                    <a:moveTo>
                      <a:pt x="141" y="305"/>
                    </a:moveTo>
                    <a:cubicBezTo>
                      <a:pt x="142" y="305"/>
                      <a:pt x="145" y="300"/>
                      <a:pt x="148" y="300"/>
                    </a:cubicBezTo>
                    <a:cubicBezTo>
                      <a:pt x="150" y="299"/>
                      <a:pt x="149" y="294"/>
                      <a:pt x="150" y="292"/>
                    </a:cubicBezTo>
                    <a:cubicBezTo>
                      <a:pt x="151" y="290"/>
                      <a:pt x="156" y="286"/>
                      <a:pt x="159" y="285"/>
                    </a:cubicBezTo>
                    <a:cubicBezTo>
                      <a:pt x="160" y="285"/>
                      <a:pt x="160" y="285"/>
                      <a:pt x="160" y="285"/>
                    </a:cubicBezTo>
                    <a:cubicBezTo>
                      <a:pt x="160" y="283"/>
                      <a:pt x="160" y="283"/>
                      <a:pt x="160" y="283"/>
                    </a:cubicBezTo>
                    <a:cubicBezTo>
                      <a:pt x="160" y="283"/>
                      <a:pt x="163" y="282"/>
                      <a:pt x="163" y="281"/>
                    </a:cubicBezTo>
                    <a:cubicBezTo>
                      <a:pt x="164" y="281"/>
                      <a:pt x="164" y="282"/>
                      <a:pt x="164" y="282"/>
                    </a:cubicBezTo>
                    <a:cubicBezTo>
                      <a:pt x="164" y="282"/>
                      <a:pt x="165" y="283"/>
                      <a:pt x="166" y="283"/>
                    </a:cubicBezTo>
                    <a:cubicBezTo>
                      <a:pt x="166" y="283"/>
                      <a:pt x="167" y="282"/>
                      <a:pt x="167" y="282"/>
                    </a:cubicBezTo>
                    <a:cubicBezTo>
                      <a:pt x="167" y="281"/>
                      <a:pt x="167" y="280"/>
                      <a:pt x="167" y="280"/>
                    </a:cubicBezTo>
                    <a:cubicBezTo>
                      <a:pt x="166" y="279"/>
                      <a:pt x="166" y="278"/>
                      <a:pt x="166" y="278"/>
                    </a:cubicBezTo>
                    <a:cubicBezTo>
                      <a:pt x="166" y="278"/>
                      <a:pt x="166" y="278"/>
                      <a:pt x="166" y="278"/>
                    </a:cubicBezTo>
                    <a:cubicBezTo>
                      <a:pt x="166" y="278"/>
                      <a:pt x="167" y="278"/>
                      <a:pt x="167" y="278"/>
                    </a:cubicBezTo>
                    <a:cubicBezTo>
                      <a:pt x="167" y="278"/>
                      <a:pt x="168" y="277"/>
                      <a:pt x="168" y="277"/>
                    </a:cubicBezTo>
                    <a:cubicBezTo>
                      <a:pt x="170" y="278"/>
                      <a:pt x="170" y="278"/>
                      <a:pt x="170" y="278"/>
                    </a:cubicBezTo>
                    <a:cubicBezTo>
                      <a:pt x="170" y="278"/>
                      <a:pt x="171" y="278"/>
                      <a:pt x="171" y="278"/>
                    </a:cubicBezTo>
                    <a:cubicBezTo>
                      <a:pt x="172" y="279"/>
                      <a:pt x="173" y="277"/>
                      <a:pt x="173" y="277"/>
                    </a:cubicBezTo>
                    <a:cubicBezTo>
                      <a:pt x="174" y="276"/>
                      <a:pt x="174" y="276"/>
                      <a:pt x="174" y="276"/>
                    </a:cubicBezTo>
                    <a:cubicBezTo>
                      <a:pt x="174" y="276"/>
                      <a:pt x="174" y="276"/>
                      <a:pt x="174" y="275"/>
                    </a:cubicBezTo>
                    <a:cubicBezTo>
                      <a:pt x="174" y="275"/>
                      <a:pt x="175" y="275"/>
                      <a:pt x="176" y="275"/>
                    </a:cubicBezTo>
                    <a:cubicBezTo>
                      <a:pt x="176" y="275"/>
                      <a:pt x="178" y="275"/>
                      <a:pt x="179" y="275"/>
                    </a:cubicBezTo>
                    <a:cubicBezTo>
                      <a:pt x="180" y="275"/>
                      <a:pt x="180" y="275"/>
                      <a:pt x="180" y="275"/>
                    </a:cubicBezTo>
                    <a:cubicBezTo>
                      <a:pt x="182" y="274"/>
                      <a:pt x="182" y="274"/>
                      <a:pt x="182" y="274"/>
                    </a:cubicBezTo>
                    <a:cubicBezTo>
                      <a:pt x="182" y="274"/>
                      <a:pt x="183" y="273"/>
                      <a:pt x="183" y="273"/>
                    </a:cubicBezTo>
                    <a:cubicBezTo>
                      <a:pt x="183" y="272"/>
                      <a:pt x="183" y="271"/>
                      <a:pt x="183" y="271"/>
                    </a:cubicBezTo>
                    <a:cubicBezTo>
                      <a:pt x="183" y="270"/>
                      <a:pt x="185" y="270"/>
                      <a:pt x="185" y="270"/>
                    </a:cubicBezTo>
                    <a:cubicBezTo>
                      <a:pt x="185" y="270"/>
                      <a:pt x="185" y="270"/>
                      <a:pt x="185" y="270"/>
                    </a:cubicBezTo>
                    <a:cubicBezTo>
                      <a:pt x="186" y="270"/>
                      <a:pt x="186" y="271"/>
                      <a:pt x="186" y="271"/>
                    </a:cubicBezTo>
                    <a:cubicBezTo>
                      <a:pt x="186" y="271"/>
                      <a:pt x="187" y="270"/>
                      <a:pt x="187" y="270"/>
                    </a:cubicBezTo>
                    <a:cubicBezTo>
                      <a:pt x="187" y="269"/>
                      <a:pt x="188" y="269"/>
                      <a:pt x="188" y="269"/>
                    </a:cubicBezTo>
                    <a:cubicBezTo>
                      <a:pt x="188" y="269"/>
                      <a:pt x="190" y="268"/>
                      <a:pt x="190" y="267"/>
                    </a:cubicBezTo>
                    <a:cubicBezTo>
                      <a:pt x="191" y="266"/>
                      <a:pt x="191" y="267"/>
                      <a:pt x="191" y="265"/>
                    </a:cubicBezTo>
                    <a:cubicBezTo>
                      <a:pt x="191" y="264"/>
                      <a:pt x="192" y="265"/>
                      <a:pt x="192" y="266"/>
                    </a:cubicBezTo>
                    <a:cubicBezTo>
                      <a:pt x="192" y="266"/>
                      <a:pt x="192" y="266"/>
                      <a:pt x="193" y="267"/>
                    </a:cubicBezTo>
                    <a:cubicBezTo>
                      <a:pt x="193" y="267"/>
                      <a:pt x="193" y="267"/>
                      <a:pt x="195" y="267"/>
                    </a:cubicBezTo>
                    <a:cubicBezTo>
                      <a:pt x="196" y="268"/>
                      <a:pt x="196" y="266"/>
                      <a:pt x="198" y="266"/>
                    </a:cubicBezTo>
                    <a:cubicBezTo>
                      <a:pt x="200" y="266"/>
                      <a:pt x="199" y="266"/>
                      <a:pt x="200" y="267"/>
                    </a:cubicBezTo>
                    <a:cubicBezTo>
                      <a:pt x="201" y="267"/>
                      <a:pt x="201" y="267"/>
                      <a:pt x="202" y="267"/>
                    </a:cubicBezTo>
                    <a:cubicBezTo>
                      <a:pt x="203" y="268"/>
                      <a:pt x="203" y="268"/>
                      <a:pt x="203" y="268"/>
                    </a:cubicBezTo>
                    <a:cubicBezTo>
                      <a:pt x="203" y="268"/>
                      <a:pt x="204" y="268"/>
                      <a:pt x="205" y="269"/>
                    </a:cubicBezTo>
                    <a:cubicBezTo>
                      <a:pt x="205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2" y="271"/>
                      <a:pt x="212" y="271"/>
                      <a:pt x="212" y="271"/>
                    </a:cubicBezTo>
                    <a:cubicBezTo>
                      <a:pt x="212" y="271"/>
                      <a:pt x="212" y="273"/>
                      <a:pt x="213" y="273"/>
                    </a:cubicBezTo>
                    <a:cubicBezTo>
                      <a:pt x="213" y="274"/>
                      <a:pt x="213" y="274"/>
                      <a:pt x="214" y="274"/>
                    </a:cubicBezTo>
                    <a:cubicBezTo>
                      <a:pt x="214" y="274"/>
                      <a:pt x="215" y="272"/>
                      <a:pt x="215" y="271"/>
                    </a:cubicBezTo>
                    <a:cubicBezTo>
                      <a:pt x="215" y="271"/>
                      <a:pt x="216" y="272"/>
                      <a:pt x="216" y="272"/>
                    </a:cubicBezTo>
                    <a:cubicBezTo>
                      <a:pt x="216" y="272"/>
                      <a:pt x="216" y="274"/>
                      <a:pt x="217" y="274"/>
                    </a:cubicBezTo>
                    <a:cubicBezTo>
                      <a:pt x="217" y="273"/>
                      <a:pt x="218" y="273"/>
                      <a:pt x="218" y="273"/>
                    </a:cubicBezTo>
                    <a:cubicBezTo>
                      <a:pt x="219" y="273"/>
                      <a:pt x="218" y="272"/>
                      <a:pt x="218" y="272"/>
                    </a:cubicBezTo>
                    <a:cubicBezTo>
                      <a:pt x="218" y="272"/>
                      <a:pt x="219" y="271"/>
                      <a:pt x="219" y="271"/>
                    </a:cubicBezTo>
                    <a:cubicBezTo>
                      <a:pt x="220" y="271"/>
                      <a:pt x="222" y="271"/>
                      <a:pt x="222" y="271"/>
                    </a:cubicBezTo>
                    <a:cubicBezTo>
                      <a:pt x="223" y="271"/>
                      <a:pt x="223" y="273"/>
                      <a:pt x="223" y="273"/>
                    </a:cubicBezTo>
                    <a:cubicBezTo>
                      <a:pt x="223" y="273"/>
                      <a:pt x="222" y="275"/>
                      <a:pt x="222" y="275"/>
                    </a:cubicBezTo>
                    <a:cubicBezTo>
                      <a:pt x="222" y="275"/>
                      <a:pt x="221" y="276"/>
                      <a:pt x="221" y="277"/>
                    </a:cubicBezTo>
                    <a:cubicBezTo>
                      <a:pt x="221" y="277"/>
                      <a:pt x="221" y="277"/>
                      <a:pt x="222" y="276"/>
                    </a:cubicBezTo>
                    <a:cubicBezTo>
                      <a:pt x="224" y="276"/>
                      <a:pt x="223" y="275"/>
                      <a:pt x="223" y="275"/>
                    </a:cubicBezTo>
                    <a:cubicBezTo>
                      <a:pt x="224" y="273"/>
                      <a:pt x="224" y="273"/>
                      <a:pt x="224" y="273"/>
                    </a:cubicBezTo>
                    <a:cubicBezTo>
                      <a:pt x="224" y="273"/>
                      <a:pt x="226" y="274"/>
                      <a:pt x="226" y="275"/>
                    </a:cubicBezTo>
                    <a:cubicBezTo>
                      <a:pt x="226" y="275"/>
                      <a:pt x="226" y="276"/>
                      <a:pt x="226" y="276"/>
                    </a:cubicBezTo>
                    <a:cubicBezTo>
                      <a:pt x="226" y="277"/>
                      <a:pt x="227" y="277"/>
                      <a:pt x="227" y="278"/>
                    </a:cubicBezTo>
                    <a:cubicBezTo>
                      <a:pt x="228" y="279"/>
                      <a:pt x="227" y="278"/>
                      <a:pt x="227" y="278"/>
                    </a:cubicBezTo>
                    <a:cubicBezTo>
                      <a:pt x="227" y="277"/>
                      <a:pt x="228" y="275"/>
                      <a:pt x="228" y="275"/>
                    </a:cubicBezTo>
                    <a:cubicBezTo>
                      <a:pt x="229" y="273"/>
                      <a:pt x="229" y="273"/>
                      <a:pt x="229" y="273"/>
                    </a:cubicBezTo>
                    <a:cubicBezTo>
                      <a:pt x="229" y="273"/>
                      <a:pt x="233" y="273"/>
                      <a:pt x="237" y="273"/>
                    </a:cubicBezTo>
                    <a:cubicBezTo>
                      <a:pt x="241" y="273"/>
                      <a:pt x="238" y="272"/>
                      <a:pt x="238" y="272"/>
                    </a:cubicBezTo>
                    <a:cubicBezTo>
                      <a:pt x="240" y="272"/>
                      <a:pt x="240" y="272"/>
                      <a:pt x="240" y="272"/>
                    </a:cubicBezTo>
                    <a:cubicBezTo>
                      <a:pt x="241" y="276"/>
                      <a:pt x="241" y="276"/>
                      <a:pt x="241" y="276"/>
                    </a:cubicBezTo>
                    <a:cubicBezTo>
                      <a:pt x="241" y="276"/>
                      <a:pt x="243" y="278"/>
                      <a:pt x="244" y="278"/>
                    </a:cubicBezTo>
                    <a:cubicBezTo>
                      <a:pt x="245" y="279"/>
                      <a:pt x="245" y="279"/>
                      <a:pt x="247" y="280"/>
                    </a:cubicBezTo>
                    <a:cubicBezTo>
                      <a:pt x="250" y="280"/>
                      <a:pt x="249" y="280"/>
                      <a:pt x="249" y="280"/>
                    </a:cubicBezTo>
                    <a:cubicBezTo>
                      <a:pt x="250" y="280"/>
                      <a:pt x="250" y="278"/>
                      <a:pt x="251" y="277"/>
                    </a:cubicBezTo>
                    <a:cubicBezTo>
                      <a:pt x="251" y="276"/>
                      <a:pt x="252" y="276"/>
                      <a:pt x="252" y="276"/>
                    </a:cubicBezTo>
                    <a:cubicBezTo>
                      <a:pt x="252" y="276"/>
                      <a:pt x="254" y="278"/>
                      <a:pt x="254" y="278"/>
                    </a:cubicBezTo>
                    <a:cubicBezTo>
                      <a:pt x="255" y="279"/>
                      <a:pt x="255" y="280"/>
                      <a:pt x="255" y="280"/>
                    </a:cubicBezTo>
                    <a:cubicBezTo>
                      <a:pt x="258" y="281"/>
                      <a:pt x="258" y="281"/>
                      <a:pt x="258" y="281"/>
                    </a:cubicBezTo>
                    <a:cubicBezTo>
                      <a:pt x="258" y="282"/>
                      <a:pt x="258" y="282"/>
                      <a:pt x="258" y="282"/>
                    </a:cubicBezTo>
                    <a:cubicBezTo>
                      <a:pt x="258" y="285"/>
                      <a:pt x="258" y="285"/>
                      <a:pt x="258" y="285"/>
                    </a:cubicBezTo>
                    <a:cubicBezTo>
                      <a:pt x="260" y="286"/>
                      <a:pt x="260" y="286"/>
                      <a:pt x="260" y="286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259" y="288"/>
                      <a:pt x="260" y="290"/>
                      <a:pt x="260" y="291"/>
                    </a:cubicBezTo>
                    <a:cubicBezTo>
                      <a:pt x="260" y="291"/>
                      <a:pt x="261" y="293"/>
                      <a:pt x="261" y="293"/>
                    </a:cubicBezTo>
                    <a:cubicBezTo>
                      <a:pt x="261" y="296"/>
                      <a:pt x="261" y="296"/>
                      <a:pt x="261" y="296"/>
                    </a:cubicBezTo>
                    <a:cubicBezTo>
                      <a:pt x="260" y="298"/>
                      <a:pt x="260" y="298"/>
                      <a:pt x="260" y="298"/>
                    </a:cubicBezTo>
                    <a:cubicBezTo>
                      <a:pt x="261" y="299"/>
                      <a:pt x="261" y="299"/>
                      <a:pt x="261" y="299"/>
                    </a:cubicBezTo>
                    <a:cubicBezTo>
                      <a:pt x="261" y="299"/>
                      <a:pt x="261" y="302"/>
                      <a:pt x="262" y="303"/>
                    </a:cubicBezTo>
                    <a:cubicBezTo>
                      <a:pt x="263" y="305"/>
                      <a:pt x="264" y="302"/>
                      <a:pt x="264" y="302"/>
                    </a:cubicBezTo>
                    <a:cubicBezTo>
                      <a:pt x="266" y="302"/>
                      <a:pt x="266" y="302"/>
                      <a:pt x="266" y="302"/>
                    </a:cubicBezTo>
                    <a:cubicBezTo>
                      <a:pt x="268" y="305"/>
                      <a:pt x="268" y="305"/>
                      <a:pt x="268" y="305"/>
                    </a:cubicBezTo>
                    <a:cubicBezTo>
                      <a:pt x="269" y="305"/>
                      <a:pt x="269" y="305"/>
                      <a:pt x="269" y="305"/>
                    </a:cubicBezTo>
                    <a:cubicBezTo>
                      <a:pt x="271" y="306"/>
                      <a:pt x="271" y="306"/>
                      <a:pt x="271" y="306"/>
                    </a:cubicBezTo>
                    <a:cubicBezTo>
                      <a:pt x="272" y="309"/>
                      <a:pt x="272" y="309"/>
                      <a:pt x="272" y="309"/>
                    </a:cubicBezTo>
                    <a:cubicBezTo>
                      <a:pt x="274" y="308"/>
                      <a:pt x="274" y="308"/>
                      <a:pt x="274" y="308"/>
                    </a:cubicBezTo>
                    <a:cubicBezTo>
                      <a:pt x="275" y="305"/>
                      <a:pt x="275" y="305"/>
                      <a:pt x="275" y="305"/>
                    </a:cubicBezTo>
                    <a:cubicBezTo>
                      <a:pt x="277" y="306"/>
                      <a:pt x="277" y="306"/>
                      <a:pt x="277" y="306"/>
                    </a:cubicBezTo>
                    <a:cubicBezTo>
                      <a:pt x="279" y="306"/>
                      <a:pt x="279" y="306"/>
                      <a:pt x="279" y="306"/>
                    </a:cubicBezTo>
                    <a:cubicBezTo>
                      <a:pt x="279" y="310"/>
                      <a:pt x="279" y="310"/>
                      <a:pt x="279" y="310"/>
                    </a:cubicBezTo>
                    <a:cubicBezTo>
                      <a:pt x="279" y="310"/>
                      <a:pt x="280" y="311"/>
                      <a:pt x="280" y="312"/>
                    </a:cubicBezTo>
                    <a:cubicBezTo>
                      <a:pt x="280" y="312"/>
                      <a:pt x="280" y="314"/>
                      <a:pt x="280" y="314"/>
                    </a:cubicBezTo>
                    <a:cubicBezTo>
                      <a:pt x="281" y="316"/>
                      <a:pt x="281" y="316"/>
                      <a:pt x="281" y="316"/>
                    </a:cubicBezTo>
                    <a:cubicBezTo>
                      <a:pt x="278" y="317"/>
                      <a:pt x="278" y="317"/>
                      <a:pt x="278" y="317"/>
                    </a:cubicBezTo>
                    <a:cubicBezTo>
                      <a:pt x="280" y="318"/>
                      <a:pt x="280" y="318"/>
                      <a:pt x="280" y="318"/>
                    </a:cubicBezTo>
                    <a:cubicBezTo>
                      <a:pt x="280" y="318"/>
                      <a:pt x="282" y="318"/>
                      <a:pt x="283" y="318"/>
                    </a:cubicBezTo>
                    <a:cubicBezTo>
                      <a:pt x="284" y="318"/>
                      <a:pt x="284" y="321"/>
                      <a:pt x="284" y="321"/>
                    </a:cubicBezTo>
                    <a:cubicBezTo>
                      <a:pt x="284" y="321"/>
                      <a:pt x="284" y="322"/>
                      <a:pt x="283" y="323"/>
                    </a:cubicBezTo>
                    <a:cubicBezTo>
                      <a:pt x="283" y="323"/>
                      <a:pt x="283" y="324"/>
                      <a:pt x="283" y="325"/>
                    </a:cubicBezTo>
                    <a:cubicBezTo>
                      <a:pt x="284" y="325"/>
                      <a:pt x="286" y="326"/>
                      <a:pt x="287" y="326"/>
                    </a:cubicBezTo>
                    <a:cubicBezTo>
                      <a:pt x="289" y="326"/>
                      <a:pt x="289" y="326"/>
                      <a:pt x="289" y="326"/>
                    </a:cubicBezTo>
                    <a:cubicBezTo>
                      <a:pt x="291" y="326"/>
                      <a:pt x="291" y="326"/>
                      <a:pt x="291" y="326"/>
                    </a:cubicBezTo>
                    <a:cubicBezTo>
                      <a:pt x="291" y="326"/>
                      <a:pt x="292" y="327"/>
                      <a:pt x="293" y="327"/>
                    </a:cubicBezTo>
                    <a:cubicBezTo>
                      <a:pt x="293" y="326"/>
                      <a:pt x="295" y="326"/>
                      <a:pt x="295" y="326"/>
                    </a:cubicBezTo>
                    <a:cubicBezTo>
                      <a:pt x="297" y="328"/>
                      <a:pt x="297" y="328"/>
                      <a:pt x="297" y="328"/>
                    </a:cubicBezTo>
                    <a:cubicBezTo>
                      <a:pt x="299" y="327"/>
                      <a:pt x="299" y="327"/>
                      <a:pt x="299" y="327"/>
                    </a:cubicBezTo>
                    <a:cubicBezTo>
                      <a:pt x="299" y="329"/>
                      <a:pt x="299" y="329"/>
                      <a:pt x="299" y="329"/>
                    </a:cubicBezTo>
                    <a:cubicBezTo>
                      <a:pt x="299" y="329"/>
                      <a:pt x="301" y="333"/>
                      <a:pt x="301" y="333"/>
                    </a:cubicBezTo>
                    <a:cubicBezTo>
                      <a:pt x="302" y="334"/>
                      <a:pt x="302" y="336"/>
                      <a:pt x="302" y="337"/>
                    </a:cubicBezTo>
                    <a:cubicBezTo>
                      <a:pt x="302" y="338"/>
                      <a:pt x="303" y="340"/>
                      <a:pt x="303" y="340"/>
                    </a:cubicBezTo>
                    <a:cubicBezTo>
                      <a:pt x="303" y="340"/>
                      <a:pt x="302" y="340"/>
                      <a:pt x="301" y="341"/>
                    </a:cubicBezTo>
                    <a:cubicBezTo>
                      <a:pt x="300" y="342"/>
                      <a:pt x="302" y="343"/>
                      <a:pt x="302" y="343"/>
                    </a:cubicBezTo>
                    <a:cubicBezTo>
                      <a:pt x="304" y="343"/>
                      <a:pt x="304" y="343"/>
                      <a:pt x="304" y="343"/>
                    </a:cubicBezTo>
                    <a:cubicBezTo>
                      <a:pt x="304" y="343"/>
                      <a:pt x="306" y="345"/>
                      <a:pt x="306" y="346"/>
                    </a:cubicBezTo>
                    <a:cubicBezTo>
                      <a:pt x="307" y="347"/>
                      <a:pt x="309" y="346"/>
                      <a:pt x="310" y="346"/>
                    </a:cubicBezTo>
                    <a:cubicBezTo>
                      <a:pt x="311" y="345"/>
                      <a:pt x="313" y="346"/>
                      <a:pt x="313" y="347"/>
                    </a:cubicBezTo>
                    <a:cubicBezTo>
                      <a:pt x="313" y="347"/>
                      <a:pt x="310" y="348"/>
                      <a:pt x="309" y="348"/>
                    </a:cubicBezTo>
                    <a:cubicBezTo>
                      <a:pt x="308" y="349"/>
                      <a:pt x="305" y="349"/>
                      <a:pt x="305" y="349"/>
                    </a:cubicBezTo>
                    <a:cubicBezTo>
                      <a:pt x="304" y="352"/>
                      <a:pt x="304" y="352"/>
                      <a:pt x="304" y="352"/>
                    </a:cubicBezTo>
                    <a:cubicBezTo>
                      <a:pt x="302" y="353"/>
                      <a:pt x="302" y="353"/>
                      <a:pt x="302" y="353"/>
                    </a:cubicBezTo>
                    <a:cubicBezTo>
                      <a:pt x="301" y="350"/>
                      <a:pt x="301" y="350"/>
                      <a:pt x="301" y="350"/>
                    </a:cubicBezTo>
                    <a:cubicBezTo>
                      <a:pt x="297" y="347"/>
                      <a:pt x="297" y="347"/>
                      <a:pt x="297" y="347"/>
                    </a:cubicBezTo>
                    <a:cubicBezTo>
                      <a:pt x="297" y="350"/>
                      <a:pt x="297" y="350"/>
                      <a:pt x="297" y="350"/>
                    </a:cubicBezTo>
                    <a:cubicBezTo>
                      <a:pt x="295" y="351"/>
                      <a:pt x="295" y="351"/>
                      <a:pt x="295" y="351"/>
                    </a:cubicBezTo>
                    <a:cubicBezTo>
                      <a:pt x="295" y="351"/>
                      <a:pt x="295" y="352"/>
                      <a:pt x="295" y="353"/>
                    </a:cubicBezTo>
                    <a:cubicBezTo>
                      <a:pt x="295" y="354"/>
                      <a:pt x="294" y="354"/>
                      <a:pt x="294" y="354"/>
                    </a:cubicBezTo>
                    <a:cubicBezTo>
                      <a:pt x="292" y="353"/>
                      <a:pt x="292" y="353"/>
                      <a:pt x="292" y="353"/>
                    </a:cubicBezTo>
                    <a:cubicBezTo>
                      <a:pt x="292" y="353"/>
                      <a:pt x="290" y="353"/>
                      <a:pt x="289" y="353"/>
                    </a:cubicBezTo>
                    <a:cubicBezTo>
                      <a:pt x="288" y="353"/>
                      <a:pt x="288" y="351"/>
                      <a:pt x="288" y="351"/>
                    </a:cubicBezTo>
                    <a:cubicBezTo>
                      <a:pt x="287" y="352"/>
                      <a:pt x="287" y="352"/>
                      <a:pt x="287" y="352"/>
                    </a:cubicBezTo>
                    <a:cubicBezTo>
                      <a:pt x="287" y="352"/>
                      <a:pt x="287" y="353"/>
                      <a:pt x="286" y="354"/>
                    </a:cubicBezTo>
                    <a:cubicBezTo>
                      <a:pt x="286" y="355"/>
                      <a:pt x="286" y="354"/>
                      <a:pt x="284" y="354"/>
                    </a:cubicBezTo>
                    <a:cubicBezTo>
                      <a:pt x="283" y="355"/>
                      <a:pt x="283" y="353"/>
                      <a:pt x="282" y="352"/>
                    </a:cubicBezTo>
                    <a:cubicBezTo>
                      <a:pt x="282" y="350"/>
                      <a:pt x="282" y="352"/>
                      <a:pt x="281" y="352"/>
                    </a:cubicBezTo>
                    <a:cubicBezTo>
                      <a:pt x="280" y="352"/>
                      <a:pt x="282" y="355"/>
                      <a:pt x="282" y="355"/>
                    </a:cubicBezTo>
                    <a:cubicBezTo>
                      <a:pt x="281" y="356"/>
                      <a:pt x="281" y="356"/>
                      <a:pt x="281" y="356"/>
                    </a:cubicBezTo>
                    <a:cubicBezTo>
                      <a:pt x="281" y="356"/>
                      <a:pt x="281" y="358"/>
                      <a:pt x="279" y="359"/>
                    </a:cubicBezTo>
                    <a:cubicBezTo>
                      <a:pt x="278" y="359"/>
                      <a:pt x="279" y="357"/>
                      <a:pt x="279" y="357"/>
                    </a:cubicBezTo>
                    <a:cubicBezTo>
                      <a:pt x="279" y="353"/>
                      <a:pt x="279" y="353"/>
                      <a:pt x="279" y="353"/>
                    </a:cubicBezTo>
                    <a:cubicBezTo>
                      <a:pt x="277" y="348"/>
                      <a:pt x="277" y="348"/>
                      <a:pt x="277" y="348"/>
                    </a:cubicBezTo>
                    <a:cubicBezTo>
                      <a:pt x="277" y="348"/>
                      <a:pt x="273" y="352"/>
                      <a:pt x="272" y="352"/>
                    </a:cubicBezTo>
                    <a:cubicBezTo>
                      <a:pt x="272" y="353"/>
                      <a:pt x="270" y="357"/>
                      <a:pt x="269" y="357"/>
                    </a:cubicBezTo>
                    <a:cubicBezTo>
                      <a:pt x="269" y="358"/>
                      <a:pt x="269" y="360"/>
                      <a:pt x="269" y="360"/>
                    </a:cubicBezTo>
                    <a:cubicBezTo>
                      <a:pt x="271" y="363"/>
                      <a:pt x="271" y="363"/>
                      <a:pt x="271" y="363"/>
                    </a:cubicBezTo>
                    <a:cubicBezTo>
                      <a:pt x="271" y="366"/>
                      <a:pt x="271" y="366"/>
                      <a:pt x="271" y="366"/>
                    </a:cubicBezTo>
                    <a:cubicBezTo>
                      <a:pt x="273" y="368"/>
                      <a:pt x="273" y="368"/>
                      <a:pt x="273" y="368"/>
                    </a:cubicBezTo>
                    <a:cubicBezTo>
                      <a:pt x="273" y="368"/>
                      <a:pt x="275" y="368"/>
                      <a:pt x="276" y="369"/>
                    </a:cubicBezTo>
                    <a:cubicBezTo>
                      <a:pt x="277" y="369"/>
                      <a:pt x="276" y="371"/>
                      <a:pt x="276" y="371"/>
                    </a:cubicBezTo>
                    <a:cubicBezTo>
                      <a:pt x="275" y="375"/>
                      <a:pt x="275" y="375"/>
                      <a:pt x="275" y="375"/>
                    </a:cubicBezTo>
                    <a:cubicBezTo>
                      <a:pt x="275" y="375"/>
                      <a:pt x="276" y="376"/>
                      <a:pt x="277" y="377"/>
                    </a:cubicBezTo>
                    <a:cubicBezTo>
                      <a:pt x="277" y="378"/>
                      <a:pt x="275" y="380"/>
                      <a:pt x="275" y="380"/>
                    </a:cubicBezTo>
                    <a:cubicBezTo>
                      <a:pt x="274" y="380"/>
                      <a:pt x="271" y="383"/>
                      <a:pt x="271" y="383"/>
                    </a:cubicBezTo>
                    <a:cubicBezTo>
                      <a:pt x="271" y="383"/>
                      <a:pt x="270" y="384"/>
                      <a:pt x="269" y="384"/>
                    </a:cubicBezTo>
                    <a:cubicBezTo>
                      <a:pt x="268" y="384"/>
                      <a:pt x="270" y="387"/>
                      <a:pt x="270" y="387"/>
                    </a:cubicBezTo>
                    <a:cubicBezTo>
                      <a:pt x="271" y="390"/>
                      <a:pt x="271" y="390"/>
                      <a:pt x="271" y="390"/>
                    </a:cubicBezTo>
                    <a:cubicBezTo>
                      <a:pt x="271" y="390"/>
                      <a:pt x="270" y="391"/>
                      <a:pt x="270" y="391"/>
                    </a:cubicBezTo>
                    <a:cubicBezTo>
                      <a:pt x="269" y="392"/>
                      <a:pt x="269" y="394"/>
                      <a:pt x="269" y="394"/>
                    </a:cubicBezTo>
                    <a:cubicBezTo>
                      <a:pt x="267" y="394"/>
                      <a:pt x="267" y="394"/>
                      <a:pt x="267" y="394"/>
                    </a:cubicBezTo>
                    <a:cubicBezTo>
                      <a:pt x="266" y="396"/>
                      <a:pt x="266" y="396"/>
                      <a:pt x="266" y="396"/>
                    </a:cubicBezTo>
                    <a:cubicBezTo>
                      <a:pt x="266" y="396"/>
                      <a:pt x="266" y="399"/>
                      <a:pt x="265" y="399"/>
                    </a:cubicBezTo>
                    <a:cubicBezTo>
                      <a:pt x="264" y="399"/>
                      <a:pt x="265" y="401"/>
                      <a:pt x="265" y="401"/>
                    </a:cubicBezTo>
                    <a:cubicBezTo>
                      <a:pt x="264" y="403"/>
                      <a:pt x="264" y="403"/>
                      <a:pt x="264" y="403"/>
                    </a:cubicBezTo>
                    <a:cubicBezTo>
                      <a:pt x="268" y="405"/>
                      <a:pt x="268" y="405"/>
                      <a:pt x="268" y="405"/>
                    </a:cubicBezTo>
                    <a:cubicBezTo>
                      <a:pt x="267" y="407"/>
                      <a:pt x="267" y="407"/>
                      <a:pt x="267" y="407"/>
                    </a:cubicBezTo>
                    <a:cubicBezTo>
                      <a:pt x="267" y="409"/>
                      <a:pt x="267" y="409"/>
                      <a:pt x="267" y="409"/>
                    </a:cubicBezTo>
                    <a:cubicBezTo>
                      <a:pt x="268" y="409"/>
                      <a:pt x="268" y="409"/>
                      <a:pt x="268" y="409"/>
                    </a:cubicBezTo>
                    <a:cubicBezTo>
                      <a:pt x="268" y="409"/>
                      <a:pt x="266" y="410"/>
                      <a:pt x="265" y="410"/>
                    </a:cubicBezTo>
                    <a:cubicBezTo>
                      <a:pt x="264" y="411"/>
                      <a:pt x="263" y="410"/>
                      <a:pt x="262" y="411"/>
                    </a:cubicBezTo>
                    <a:cubicBezTo>
                      <a:pt x="261" y="411"/>
                      <a:pt x="258" y="412"/>
                      <a:pt x="258" y="412"/>
                    </a:cubicBezTo>
                    <a:cubicBezTo>
                      <a:pt x="257" y="416"/>
                      <a:pt x="257" y="416"/>
                      <a:pt x="257" y="416"/>
                    </a:cubicBezTo>
                    <a:cubicBezTo>
                      <a:pt x="255" y="416"/>
                      <a:pt x="255" y="416"/>
                      <a:pt x="255" y="416"/>
                    </a:cubicBezTo>
                    <a:cubicBezTo>
                      <a:pt x="255" y="414"/>
                      <a:pt x="255" y="414"/>
                      <a:pt x="255" y="414"/>
                    </a:cubicBezTo>
                    <a:cubicBezTo>
                      <a:pt x="254" y="413"/>
                      <a:pt x="254" y="413"/>
                      <a:pt x="254" y="413"/>
                    </a:cubicBezTo>
                    <a:cubicBezTo>
                      <a:pt x="254" y="415"/>
                      <a:pt x="254" y="416"/>
                      <a:pt x="254" y="416"/>
                    </a:cubicBezTo>
                    <a:cubicBezTo>
                      <a:pt x="264" y="423"/>
                      <a:pt x="264" y="423"/>
                      <a:pt x="264" y="423"/>
                    </a:cubicBezTo>
                    <a:cubicBezTo>
                      <a:pt x="281" y="427"/>
                      <a:pt x="281" y="427"/>
                      <a:pt x="281" y="427"/>
                    </a:cubicBezTo>
                    <a:cubicBezTo>
                      <a:pt x="285" y="420"/>
                      <a:pt x="285" y="420"/>
                      <a:pt x="285" y="420"/>
                    </a:cubicBezTo>
                    <a:cubicBezTo>
                      <a:pt x="285" y="420"/>
                      <a:pt x="294" y="404"/>
                      <a:pt x="301" y="405"/>
                    </a:cubicBezTo>
                    <a:cubicBezTo>
                      <a:pt x="306" y="406"/>
                      <a:pt x="313" y="408"/>
                      <a:pt x="314" y="408"/>
                    </a:cubicBezTo>
                    <a:cubicBezTo>
                      <a:pt x="313" y="402"/>
                      <a:pt x="302" y="392"/>
                      <a:pt x="304" y="390"/>
                    </a:cubicBezTo>
                    <a:cubicBezTo>
                      <a:pt x="306" y="387"/>
                      <a:pt x="311" y="380"/>
                      <a:pt x="314" y="376"/>
                    </a:cubicBezTo>
                    <a:cubicBezTo>
                      <a:pt x="316" y="372"/>
                      <a:pt x="326" y="369"/>
                      <a:pt x="326" y="369"/>
                    </a:cubicBezTo>
                    <a:cubicBezTo>
                      <a:pt x="334" y="354"/>
                      <a:pt x="334" y="354"/>
                      <a:pt x="334" y="354"/>
                    </a:cubicBezTo>
                    <a:cubicBezTo>
                      <a:pt x="332" y="331"/>
                      <a:pt x="330" y="325"/>
                      <a:pt x="354" y="322"/>
                    </a:cubicBezTo>
                    <a:cubicBezTo>
                      <a:pt x="358" y="321"/>
                      <a:pt x="363" y="318"/>
                      <a:pt x="363" y="318"/>
                    </a:cubicBezTo>
                    <a:cubicBezTo>
                      <a:pt x="371" y="315"/>
                      <a:pt x="371" y="315"/>
                      <a:pt x="371" y="315"/>
                    </a:cubicBezTo>
                    <a:cubicBezTo>
                      <a:pt x="386" y="313"/>
                      <a:pt x="386" y="313"/>
                      <a:pt x="386" y="313"/>
                    </a:cubicBezTo>
                    <a:cubicBezTo>
                      <a:pt x="374" y="320"/>
                      <a:pt x="374" y="320"/>
                      <a:pt x="374" y="320"/>
                    </a:cubicBezTo>
                    <a:cubicBezTo>
                      <a:pt x="365" y="330"/>
                      <a:pt x="365" y="330"/>
                      <a:pt x="365" y="330"/>
                    </a:cubicBezTo>
                    <a:cubicBezTo>
                      <a:pt x="377" y="333"/>
                      <a:pt x="377" y="333"/>
                      <a:pt x="377" y="333"/>
                    </a:cubicBezTo>
                    <a:cubicBezTo>
                      <a:pt x="377" y="333"/>
                      <a:pt x="377" y="342"/>
                      <a:pt x="383" y="340"/>
                    </a:cubicBezTo>
                    <a:cubicBezTo>
                      <a:pt x="388" y="338"/>
                      <a:pt x="400" y="333"/>
                      <a:pt x="402" y="333"/>
                    </a:cubicBezTo>
                    <a:cubicBezTo>
                      <a:pt x="404" y="332"/>
                      <a:pt x="415" y="329"/>
                      <a:pt x="418" y="329"/>
                    </a:cubicBezTo>
                    <a:cubicBezTo>
                      <a:pt x="421" y="329"/>
                      <a:pt x="437" y="327"/>
                      <a:pt x="437" y="327"/>
                    </a:cubicBezTo>
                    <a:cubicBezTo>
                      <a:pt x="439" y="336"/>
                      <a:pt x="439" y="336"/>
                      <a:pt x="439" y="336"/>
                    </a:cubicBezTo>
                    <a:cubicBezTo>
                      <a:pt x="432" y="345"/>
                      <a:pt x="432" y="345"/>
                      <a:pt x="432" y="345"/>
                    </a:cubicBezTo>
                    <a:cubicBezTo>
                      <a:pt x="423" y="354"/>
                      <a:pt x="423" y="354"/>
                      <a:pt x="423" y="354"/>
                    </a:cubicBezTo>
                    <a:cubicBezTo>
                      <a:pt x="409" y="367"/>
                      <a:pt x="409" y="367"/>
                      <a:pt x="409" y="367"/>
                    </a:cubicBezTo>
                    <a:cubicBezTo>
                      <a:pt x="409" y="367"/>
                      <a:pt x="405" y="374"/>
                      <a:pt x="407" y="375"/>
                    </a:cubicBezTo>
                    <a:cubicBezTo>
                      <a:pt x="409" y="376"/>
                      <a:pt x="424" y="374"/>
                      <a:pt x="424" y="374"/>
                    </a:cubicBezTo>
                    <a:cubicBezTo>
                      <a:pt x="441" y="375"/>
                      <a:pt x="441" y="375"/>
                      <a:pt x="441" y="375"/>
                    </a:cubicBezTo>
                    <a:cubicBezTo>
                      <a:pt x="441" y="375"/>
                      <a:pt x="444" y="376"/>
                      <a:pt x="446" y="382"/>
                    </a:cubicBezTo>
                    <a:cubicBezTo>
                      <a:pt x="449" y="389"/>
                      <a:pt x="451" y="392"/>
                      <a:pt x="452" y="394"/>
                    </a:cubicBezTo>
                    <a:cubicBezTo>
                      <a:pt x="454" y="397"/>
                      <a:pt x="458" y="403"/>
                      <a:pt x="458" y="403"/>
                    </a:cubicBezTo>
                    <a:cubicBezTo>
                      <a:pt x="458" y="403"/>
                      <a:pt x="454" y="407"/>
                      <a:pt x="459" y="406"/>
                    </a:cubicBezTo>
                    <a:cubicBezTo>
                      <a:pt x="465" y="406"/>
                      <a:pt x="469" y="405"/>
                      <a:pt x="469" y="405"/>
                    </a:cubicBezTo>
                    <a:cubicBezTo>
                      <a:pt x="469" y="405"/>
                      <a:pt x="470" y="399"/>
                      <a:pt x="472" y="397"/>
                    </a:cubicBezTo>
                    <a:cubicBezTo>
                      <a:pt x="475" y="396"/>
                      <a:pt x="478" y="393"/>
                      <a:pt x="478" y="393"/>
                    </a:cubicBezTo>
                    <a:cubicBezTo>
                      <a:pt x="478" y="393"/>
                      <a:pt x="477" y="387"/>
                      <a:pt x="480" y="385"/>
                    </a:cubicBezTo>
                    <a:cubicBezTo>
                      <a:pt x="483" y="384"/>
                      <a:pt x="487" y="383"/>
                      <a:pt x="491" y="382"/>
                    </a:cubicBezTo>
                    <a:cubicBezTo>
                      <a:pt x="495" y="380"/>
                      <a:pt x="499" y="373"/>
                      <a:pt x="499" y="373"/>
                    </a:cubicBezTo>
                    <a:cubicBezTo>
                      <a:pt x="504" y="369"/>
                      <a:pt x="504" y="369"/>
                      <a:pt x="504" y="369"/>
                    </a:cubicBezTo>
                    <a:cubicBezTo>
                      <a:pt x="516" y="365"/>
                      <a:pt x="516" y="365"/>
                      <a:pt x="516" y="365"/>
                    </a:cubicBezTo>
                    <a:cubicBezTo>
                      <a:pt x="515" y="355"/>
                      <a:pt x="515" y="355"/>
                      <a:pt x="515" y="355"/>
                    </a:cubicBezTo>
                    <a:cubicBezTo>
                      <a:pt x="515" y="355"/>
                      <a:pt x="516" y="353"/>
                      <a:pt x="519" y="353"/>
                    </a:cubicBezTo>
                    <a:cubicBezTo>
                      <a:pt x="521" y="352"/>
                      <a:pt x="542" y="345"/>
                      <a:pt x="542" y="345"/>
                    </a:cubicBezTo>
                    <a:cubicBezTo>
                      <a:pt x="548" y="335"/>
                      <a:pt x="548" y="335"/>
                      <a:pt x="548" y="335"/>
                    </a:cubicBezTo>
                    <a:cubicBezTo>
                      <a:pt x="548" y="325"/>
                      <a:pt x="548" y="325"/>
                      <a:pt x="548" y="325"/>
                    </a:cubicBezTo>
                    <a:cubicBezTo>
                      <a:pt x="548" y="325"/>
                      <a:pt x="550" y="319"/>
                      <a:pt x="546" y="319"/>
                    </a:cubicBezTo>
                    <a:cubicBezTo>
                      <a:pt x="542" y="319"/>
                      <a:pt x="532" y="329"/>
                      <a:pt x="532" y="329"/>
                    </a:cubicBezTo>
                    <a:cubicBezTo>
                      <a:pt x="521" y="330"/>
                      <a:pt x="521" y="330"/>
                      <a:pt x="521" y="330"/>
                    </a:cubicBezTo>
                    <a:cubicBezTo>
                      <a:pt x="521" y="330"/>
                      <a:pt x="516" y="339"/>
                      <a:pt x="514" y="339"/>
                    </a:cubicBezTo>
                    <a:cubicBezTo>
                      <a:pt x="512" y="340"/>
                      <a:pt x="506" y="342"/>
                      <a:pt x="504" y="341"/>
                    </a:cubicBezTo>
                    <a:cubicBezTo>
                      <a:pt x="502" y="341"/>
                      <a:pt x="505" y="352"/>
                      <a:pt x="498" y="339"/>
                    </a:cubicBezTo>
                    <a:cubicBezTo>
                      <a:pt x="491" y="326"/>
                      <a:pt x="488" y="326"/>
                      <a:pt x="488" y="326"/>
                    </a:cubicBezTo>
                    <a:cubicBezTo>
                      <a:pt x="481" y="326"/>
                      <a:pt x="481" y="326"/>
                      <a:pt x="481" y="326"/>
                    </a:cubicBezTo>
                    <a:cubicBezTo>
                      <a:pt x="481" y="326"/>
                      <a:pt x="475" y="329"/>
                      <a:pt x="474" y="327"/>
                    </a:cubicBezTo>
                    <a:cubicBezTo>
                      <a:pt x="474" y="325"/>
                      <a:pt x="471" y="319"/>
                      <a:pt x="471" y="319"/>
                    </a:cubicBezTo>
                    <a:cubicBezTo>
                      <a:pt x="461" y="319"/>
                      <a:pt x="461" y="319"/>
                      <a:pt x="461" y="319"/>
                    </a:cubicBezTo>
                    <a:cubicBezTo>
                      <a:pt x="457" y="321"/>
                      <a:pt x="457" y="321"/>
                      <a:pt x="457" y="321"/>
                    </a:cubicBezTo>
                    <a:cubicBezTo>
                      <a:pt x="442" y="320"/>
                      <a:pt x="442" y="320"/>
                      <a:pt x="442" y="320"/>
                    </a:cubicBezTo>
                    <a:cubicBezTo>
                      <a:pt x="436" y="316"/>
                      <a:pt x="436" y="316"/>
                      <a:pt x="436" y="316"/>
                    </a:cubicBezTo>
                    <a:cubicBezTo>
                      <a:pt x="444" y="312"/>
                      <a:pt x="444" y="312"/>
                      <a:pt x="444" y="312"/>
                    </a:cubicBezTo>
                    <a:cubicBezTo>
                      <a:pt x="444" y="312"/>
                      <a:pt x="447" y="315"/>
                      <a:pt x="448" y="315"/>
                    </a:cubicBezTo>
                    <a:cubicBezTo>
                      <a:pt x="450" y="314"/>
                      <a:pt x="448" y="311"/>
                      <a:pt x="450" y="310"/>
                    </a:cubicBezTo>
                    <a:cubicBezTo>
                      <a:pt x="453" y="309"/>
                      <a:pt x="456" y="306"/>
                      <a:pt x="459" y="308"/>
                    </a:cubicBezTo>
                    <a:cubicBezTo>
                      <a:pt x="462" y="309"/>
                      <a:pt x="459" y="315"/>
                      <a:pt x="464" y="311"/>
                    </a:cubicBezTo>
                    <a:cubicBezTo>
                      <a:pt x="469" y="307"/>
                      <a:pt x="474" y="308"/>
                      <a:pt x="474" y="308"/>
                    </a:cubicBezTo>
                    <a:cubicBezTo>
                      <a:pt x="480" y="298"/>
                      <a:pt x="480" y="298"/>
                      <a:pt x="480" y="298"/>
                    </a:cubicBezTo>
                    <a:cubicBezTo>
                      <a:pt x="484" y="289"/>
                      <a:pt x="484" y="289"/>
                      <a:pt x="484" y="289"/>
                    </a:cubicBezTo>
                    <a:cubicBezTo>
                      <a:pt x="484" y="289"/>
                      <a:pt x="486" y="290"/>
                      <a:pt x="488" y="291"/>
                    </a:cubicBezTo>
                    <a:cubicBezTo>
                      <a:pt x="491" y="291"/>
                      <a:pt x="498" y="279"/>
                      <a:pt x="498" y="279"/>
                    </a:cubicBezTo>
                    <a:cubicBezTo>
                      <a:pt x="498" y="279"/>
                      <a:pt x="499" y="267"/>
                      <a:pt x="501" y="267"/>
                    </a:cubicBezTo>
                    <a:cubicBezTo>
                      <a:pt x="503" y="266"/>
                      <a:pt x="518" y="261"/>
                      <a:pt x="518" y="261"/>
                    </a:cubicBezTo>
                    <a:cubicBezTo>
                      <a:pt x="528" y="255"/>
                      <a:pt x="528" y="255"/>
                      <a:pt x="528" y="255"/>
                    </a:cubicBezTo>
                    <a:cubicBezTo>
                      <a:pt x="528" y="255"/>
                      <a:pt x="533" y="248"/>
                      <a:pt x="535" y="247"/>
                    </a:cubicBezTo>
                    <a:cubicBezTo>
                      <a:pt x="537" y="247"/>
                      <a:pt x="539" y="243"/>
                      <a:pt x="541" y="238"/>
                    </a:cubicBezTo>
                    <a:cubicBezTo>
                      <a:pt x="544" y="234"/>
                      <a:pt x="546" y="231"/>
                      <a:pt x="546" y="231"/>
                    </a:cubicBezTo>
                    <a:cubicBezTo>
                      <a:pt x="546" y="231"/>
                      <a:pt x="558" y="228"/>
                      <a:pt x="557" y="227"/>
                    </a:cubicBezTo>
                    <a:cubicBezTo>
                      <a:pt x="557" y="225"/>
                      <a:pt x="552" y="221"/>
                      <a:pt x="558" y="221"/>
                    </a:cubicBezTo>
                    <a:cubicBezTo>
                      <a:pt x="564" y="221"/>
                      <a:pt x="564" y="221"/>
                      <a:pt x="567" y="219"/>
                    </a:cubicBezTo>
                    <a:cubicBezTo>
                      <a:pt x="569" y="218"/>
                      <a:pt x="568" y="217"/>
                      <a:pt x="569" y="214"/>
                    </a:cubicBezTo>
                    <a:cubicBezTo>
                      <a:pt x="571" y="212"/>
                      <a:pt x="572" y="209"/>
                      <a:pt x="572" y="207"/>
                    </a:cubicBezTo>
                    <a:cubicBezTo>
                      <a:pt x="571" y="205"/>
                      <a:pt x="566" y="197"/>
                      <a:pt x="566" y="195"/>
                    </a:cubicBezTo>
                    <a:cubicBezTo>
                      <a:pt x="565" y="192"/>
                      <a:pt x="566" y="186"/>
                      <a:pt x="566" y="186"/>
                    </a:cubicBezTo>
                    <a:cubicBezTo>
                      <a:pt x="566" y="186"/>
                      <a:pt x="569" y="185"/>
                      <a:pt x="572" y="184"/>
                    </a:cubicBezTo>
                    <a:cubicBezTo>
                      <a:pt x="574" y="182"/>
                      <a:pt x="578" y="175"/>
                      <a:pt x="578" y="175"/>
                    </a:cubicBezTo>
                    <a:cubicBezTo>
                      <a:pt x="579" y="170"/>
                      <a:pt x="579" y="170"/>
                      <a:pt x="579" y="170"/>
                    </a:cubicBezTo>
                    <a:cubicBezTo>
                      <a:pt x="579" y="170"/>
                      <a:pt x="583" y="167"/>
                      <a:pt x="584" y="167"/>
                    </a:cubicBezTo>
                    <a:cubicBezTo>
                      <a:pt x="586" y="166"/>
                      <a:pt x="602" y="160"/>
                      <a:pt x="603" y="160"/>
                    </a:cubicBezTo>
                    <a:cubicBezTo>
                      <a:pt x="604" y="160"/>
                      <a:pt x="614" y="161"/>
                      <a:pt x="611" y="156"/>
                    </a:cubicBezTo>
                    <a:cubicBezTo>
                      <a:pt x="608" y="152"/>
                      <a:pt x="607" y="150"/>
                      <a:pt x="606" y="147"/>
                    </a:cubicBezTo>
                    <a:cubicBezTo>
                      <a:pt x="605" y="144"/>
                      <a:pt x="605" y="137"/>
                      <a:pt x="605" y="136"/>
                    </a:cubicBezTo>
                    <a:cubicBezTo>
                      <a:pt x="606" y="135"/>
                      <a:pt x="614" y="132"/>
                      <a:pt x="605" y="131"/>
                    </a:cubicBezTo>
                    <a:cubicBezTo>
                      <a:pt x="596" y="130"/>
                      <a:pt x="603" y="127"/>
                      <a:pt x="601" y="125"/>
                    </a:cubicBezTo>
                    <a:cubicBezTo>
                      <a:pt x="598" y="123"/>
                      <a:pt x="592" y="119"/>
                      <a:pt x="592" y="119"/>
                    </a:cubicBezTo>
                    <a:cubicBezTo>
                      <a:pt x="589" y="119"/>
                      <a:pt x="589" y="119"/>
                      <a:pt x="589" y="119"/>
                    </a:cubicBezTo>
                    <a:cubicBezTo>
                      <a:pt x="590" y="109"/>
                      <a:pt x="590" y="109"/>
                      <a:pt x="590" y="109"/>
                    </a:cubicBezTo>
                    <a:cubicBezTo>
                      <a:pt x="590" y="109"/>
                      <a:pt x="593" y="105"/>
                      <a:pt x="594" y="105"/>
                    </a:cubicBezTo>
                    <a:cubicBezTo>
                      <a:pt x="595" y="104"/>
                      <a:pt x="596" y="100"/>
                      <a:pt x="594" y="100"/>
                    </a:cubicBezTo>
                    <a:cubicBezTo>
                      <a:pt x="592" y="101"/>
                      <a:pt x="586" y="102"/>
                      <a:pt x="586" y="102"/>
                    </a:cubicBezTo>
                    <a:cubicBezTo>
                      <a:pt x="586" y="102"/>
                      <a:pt x="581" y="102"/>
                      <a:pt x="582" y="100"/>
                    </a:cubicBezTo>
                    <a:cubicBezTo>
                      <a:pt x="582" y="97"/>
                      <a:pt x="584" y="97"/>
                      <a:pt x="587" y="94"/>
                    </a:cubicBezTo>
                    <a:cubicBezTo>
                      <a:pt x="590" y="91"/>
                      <a:pt x="591" y="89"/>
                      <a:pt x="591" y="89"/>
                    </a:cubicBezTo>
                    <a:cubicBezTo>
                      <a:pt x="590" y="83"/>
                      <a:pt x="590" y="83"/>
                      <a:pt x="590" y="83"/>
                    </a:cubicBezTo>
                    <a:cubicBezTo>
                      <a:pt x="590" y="83"/>
                      <a:pt x="590" y="79"/>
                      <a:pt x="589" y="79"/>
                    </a:cubicBezTo>
                    <a:cubicBezTo>
                      <a:pt x="589" y="78"/>
                      <a:pt x="583" y="66"/>
                      <a:pt x="583" y="66"/>
                    </a:cubicBezTo>
                    <a:cubicBezTo>
                      <a:pt x="583" y="66"/>
                      <a:pt x="577" y="64"/>
                      <a:pt x="576" y="66"/>
                    </a:cubicBezTo>
                    <a:cubicBezTo>
                      <a:pt x="576" y="68"/>
                      <a:pt x="574" y="72"/>
                      <a:pt x="574" y="72"/>
                    </a:cubicBezTo>
                    <a:cubicBezTo>
                      <a:pt x="567" y="72"/>
                      <a:pt x="567" y="72"/>
                      <a:pt x="567" y="72"/>
                    </a:cubicBezTo>
                    <a:cubicBezTo>
                      <a:pt x="563" y="69"/>
                      <a:pt x="563" y="69"/>
                      <a:pt x="563" y="69"/>
                    </a:cubicBezTo>
                    <a:cubicBezTo>
                      <a:pt x="555" y="67"/>
                      <a:pt x="555" y="67"/>
                      <a:pt x="555" y="67"/>
                    </a:cubicBezTo>
                    <a:cubicBezTo>
                      <a:pt x="555" y="67"/>
                      <a:pt x="554" y="68"/>
                      <a:pt x="553" y="69"/>
                    </a:cubicBezTo>
                    <a:cubicBezTo>
                      <a:pt x="553" y="70"/>
                      <a:pt x="545" y="65"/>
                      <a:pt x="545" y="65"/>
                    </a:cubicBezTo>
                    <a:cubicBezTo>
                      <a:pt x="545" y="65"/>
                      <a:pt x="542" y="69"/>
                      <a:pt x="541" y="70"/>
                    </a:cubicBezTo>
                    <a:cubicBezTo>
                      <a:pt x="541" y="70"/>
                      <a:pt x="533" y="68"/>
                      <a:pt x="533" y="68"/>
                    </a:cubicBezTo>
                    <a:cubicBezTo>
                      <a:pt x="525" y="69"/>
                      <a:pt x="525" y="69"/>
                      <a:pt x="525" y="69"/>
                    </a:cubicBezTo>
                    <a:cubicBezTo>
                      <a:pt x="518" y="70"/>
                      <a:pt x="518" y="70"/>
                      <a:pt x="518" y="70"/>
                    </a:cubicBezTo>
                    <a:cubicBezTo>
                      <a:pt x="512" y="67"/>
                      <a:pt x="512" y="67"/>
                      <a:pt x="512" y="67"/>
                    </a:cubicBezTo>
                    <a:cubicBezTo>
                      <a:pt x="510" y="70"/>
                      <a:pt x="510" y="70"/>
                      <a:pt x="510" y="70"/>
                    </a:cubicBezTo>
                    <a:cubicBezTo>
                      <a:pt x="511" y="75"/>
                      <a:pt x="511" y="75"/>
                      <a:pt x="511" y="75"/>
                    </a:cubicBezTo>
                    <a:cubicBezTo>
                      <a:pt x="506" y="78"/>
                      <a:pt x="506" y="78"/>
                      <a:pt x="506" y="78"/>
                    </a:cubicBezTo>
                    <a:cubicBezTo>
                      <a:pt x="500" y="74"/>
                      <a:pt x="500" y="74"/>
                      <a:pt x="500" y="74"/>
                    </a:cubicBezTo>
                    <a:cubicBezTo>
                      <a:pt x="495" y="73"/>
                      <a:pt x="495" y="73"/>
                      <a:pt x="495" y="73"/>
                    </a:cubicBezTo>
                    <a:cubicBezTo>
                      <a:pt x="488" y="66"/>
                      <a:pt x="488" y="66"/>
                      <a:pt x="488" y="66"/>
                    </a:cubicBezTo>
                    <a:cubicBezTo>
                      <a:pt x="482" y="64"/>
                      <a:pt x="482" y="64"/>
                      <a:pt x="482" y="64"/>
                    </a:cubicBezTo>
                    <a:cubicBezTo>
                      <a:pt x="476" y="61"/>
                      <a:pt x="476" y="61"/>
                      <a:pt x="476" y="61"/>
                    </a:cubicBezTo>
                    <a:cubicBezTo>
                      <a:pt x="476" y="61"/>
                      <a:pt x="473" y="69"/>
                      <a:pt x="472" y="70"/>
                    </a:cubicBezTo>
                    <a:cubicBezTo>
                      <a:pt x="471" y="70"/>
                      <a:pt x="466" y="72"/>
                      <a:pt x="465" y="72"/>
                    </a:cubicBezTo>
                    <a:cubicBezTo>
                      <a:pt x="463" y="73"/>
                      <a:pt x="462" y="78"/>
                      <a:pt x="462" y="78"/>
                    </a:cubicBezTo>
                    <a:cubicBezTo>
                      <a:pt x="457" y="81"/>
                      <a:pt x="457" y="81"/>
                      <a:pt x="457" y="81"/>
                    </a:cubicBezTo>
                    <a:cubicBezTo>
                      <a:pt x="457" y="81"/>
                      <a:pt x="454" y="79"/>
                      <a:pt x="452" y="79"/>
                    </a:cubicBezTo>
                    <a:cubicBezTo>
                      <a:pt x="451" y="79"/>
                      <a:pt x="450" y="80"/>
                      <a:pt x="450" y="80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7" y="83"/>
                      <a:pt x="444" y="81"/>
                    </a:cubicBezTo>
                    <a:cubicBezTo>
                      <a:pt x="442" y="80"/>
                      <a:pt x="439" y="78"/>
                      <a:pt x="439" y="78"/>
                    </a:cubicBezTo>
                    <a:cubicBezTo>
                      <a:pt x="436" y="77"/>
                      <a:pt x="436" y="77"/>
                      <a:pt x="436" y="77"/>
                    </a:cubicBezTo>
                    <a:cubicBezTo>
                      <a:pt x="436" y="77"/>
                      <a:pt x="427" y="81"/>
                      <a:pt x="426" y="82"/>
                    </a:cubicBezTo>
                    <a:cubicBezTo>
                      <a:pt x="426" y="83"/>
                      <a:pt x="424" y="86"/>
                      <a:pt x="424" y="86"/>
                    </a:cubicBezTo>
                    <a:cubicBezTo>
                      <a:pt x="419" y="82"/>
                      <a:pt x="419" y="82"/>
                      <a:pt x="419" y="82"/>
                    </a:cubicBezTo>
                    <a:cubicBezTo>
                      <a:pt x="413" y="78"/>
                      <a:pt x="413" y="78"/>
                      <a:pt x="413" y="78"/>
                    </a:cubicBezTo>
                    <a:cubicBezTo>
                      <a:pt x="412" y="71"/>
                      <a:pt x="412" y="71"/>
                      <a:pt x="412" y="71"/>
                    </a:cubicBezTo>
                    <a:cubicBezTo>
                      <a:pt x="401" y="61"/>
                      <a:pt x="401" y="61"/>
                      <a:pt x="401" y="61"/>
                    </a:cubicBezTo>
                    <a:cubicBezTo>
                      <a:pt x="399" y="51"/>
                      <a:pt x="399" y="51"/>
                      <a:pt x="399" y="51"/>
                    </a:cubicBezTo>
                    <a:cubicBezTo>
                      <a:pt x="391" y="45"/>
                      <a:pt x="391" y="45"/>
                      <a:pt x="391" y="45"/>
                    </a:cubicBezTo>
                    <a:cubicBezTo>
                      <a:pt x="386" y="51"/>
                      <a:pt x="386" y="51"/>
                      <a:pt x="386" y="51"/>
                    </a:cubicBezTo>
                    <a:cubicBezTo>
                      <a:pt x="378" y="50"/>
                      <a:pt x="378" y="50"/>
                      <a:pt x="378" y="50"/>
                    </a:cubicBezTo>
                    <a:cubicBezTo>
                      <a:pt x="370" y="52"/>
                      <a:pt x="370" y="52"/>
                      <a:pt x="370" y="52"/>
                    </a:cubicBezTo>
                    <a:cubicBezTo>
                      <a:pt x="370" y="52"/>
                      <a:pt x="365" y="57"/>
                      <a:pt x="365" y="55"/>
                    </a:cubicBezTo>
                    <a:cubicBezTo>
                      <a:pt x="364" y="53"/>
                      <a:pt x="366" y="49"/>
                      <a:pt x="366" y="47"/>
                    </a:cubicBezTo>
                    <a:cubicBezTo>
                      <a:pt x="365" y="46"/>
                      <a:pt x="360" y="49"/>
                      <a:pt x="361" y="45"/>
                    </a:cubicBezTo>
                    <a:cubicBezTo>
                      <a:pt x="362" y="43"/>
                      <a:pt x="361" y="40"/>
                      <a:pt x="360" y="39"/>
                    </a:cubicBezTo>
                    <a:cubicBezTo>
                      <a:pt x="358" y="37"/>
                      <a:pt x="352" y="37"/>
                      <a:pt x="354" y="33"/>
                    </a:cubicBezTo>
                    <a:cubicBezTo>
                      <a:pt x="356" y="30"/>
                      <a:pt x="361" y="28"/>
                      <a:pt x="361" y="28"/>
                    </a:cubicBezTo>
                    <a:cubicBezTo>
                      <a:pt x="361" y="26"/>
                      <a:pt x="361" y="26"/>
                      <a:pt x="361" y="26"/>
                    </a:cubicBezTo>
                    <a:cubicBezTo>
                      <a:pt x="357" y="22"/>
                      <a:pt x="357" y="22"/>
                      <a:pt x="357" y="22"/>
                    </a:cubicBezTo>
                    <a:cubicBezTo>
                      <a:pt x="346" y="17"/>
                      <a:pt x="346" y="17"/>
                      <a:pt x="346" y="17"/>
                    </a:cubicBezTo>
                    <a:cubicBezTo>
                      <a:pt x="346" y="17"/>
                      <a:pt x="345" y="11"/>
                      <a:pt x="343" y="11"/>
                    </a:cubicBezTo>
                    <a:cubicBezTo>
                      <a:pt x="342" y="10"/>
                      <a:pt x="339" y="7"/>
                      <a:pt x="339" y="7"/>
                    </a:cubicBezTo>
                    <a:cubicBezTo>
                      <a:pt x="339" y="7"/>
                      <a:pt x="336" y="3"/>
                      <a:pt x="332" y="2"/>
                    </a:cubicBezTo>
                    <a:cubicBezTo>
                      <a:pt x="328" y="0"/>
                      <a:pt x="325" y="9"/>
                      <a:pt x="325" y="9"/>
                    </a:cubicBezTo>
                    <a:cubicBezTo>
                      <a:pt x="321" y="5"/>
                      <a:pt x="321" y="5"/>
                      <a:pt x="321" y="5"/>
                    </a:cubicBezTo>
                    <a:cubicBezTo>
                      <a:pt x="313" y="8"/>
                      <a:pt x="313" y="8"/>
                      <a:pt x="313" y="8"/>
                    </a:cubicBezTo>
                    <a:cubicBezTo>
                      <a:pt x="307" y="17"/>
                      <a:pt x="307" y="17"/>
                      <a:pt x="307" y="17"/>
                    </a:cubicBezTo>
                    <a:cubicBezTo>
                      <a:pt x="303" y="18"/>
                      <a:pt x="303" y="18"/>
                      <a:pt x="303" y="18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288" y="21"/>
                      <a:pt x="288" y="21"/>
                      <a:pt x="288" y="21"/>
                    </a:cubicBezTo>
                    <a:cubicBezTo>
                      <a:pt x="286" y="27"/>
                      <a:pt x="286" y="27"/>
                      <a:pt x="286" y="27"/>
                    </a:cubicBezTo>
                    <a:cubicBezTo>
                      <a:pt x="287" y="33"/>
                      <a:pt x="287" y="33"/>
                      <a:pt x="287" y="33"/>
                    </a:cubicBezTo>
                    <a:cubicBezTo>
                      <a:pt x="282" y="37"/>
                      <a:pt x="282" y="37"/>
                      <a:pt x="282" y="37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62" y="38"/>
                      <a:pt x="262" y="38"/>
                      <a:pt x="262" y="38"/>
                    </a:cubicBezTo>
                    <a:cubicBezTo>
                      <a:pt x="258" y="44"/>
                      <a:pt x="258" y="44"/>
                      <a:pt x="258" y="44"/>
                    </a:cubicBezTo>
                    <a:cubicBezTo>
                      <a:pt x="246" y="44"/>
                      <a:pt x="246" y="44"/>
                      <a:pt x="246" y="44"/>
                    </a:cubicBezTo>
                    <a:cubicBezTo>
                      <a:pt x="244" y="56"/>
                      <a:pt x="244" y="56"/>
                      <a:pt x="244" y="56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38" y="73"/>
                      <a:pt x="238" y="73"/>
                      <a:pt x="238" y="73"/>
                    </a:cubicBezTo>
                    <a:cubicBezTo>
                      <a:pt x="240" y="78"/>
                      <a:pt x="240" y="78"/>
                      <a:pt x="240" y="78"/>
                    </a:cubicBezTo>
                    <a:cubicBezTo>
                      <a:pt x="243" y="85"/>
                      <a:pt x="243" y="85"/>
                      <a:pt x="243" y="85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3" y="94"/>
                      <a:pt x="243" y="94"/>
                      <a:pt x="243" y="94"/>
                    </a:cubicBezTo>
                    <a:cubicBezTo>
                      <a:pt x="239" y="95"/>
                      <a:pt x="239" y="95"/>
                      <a:pt x="239" y="95"/>
                    </a:cubicBezTo>
                    <a:cubicBezTo>
                      <a:pt x="235" y="89"/>
                      <a:pt x="235" y="89"/>
                      <a:pt x="235" y="89"/>
                    </a:cubicBezTo>
                    <a:cubicBezTo>
                      <a:pt x="229" y="87"/>
                      <a:pt x="229" y="87"/>
                      <a:pt x="229" y="87"/>
                    </a:cubicBezTo>
                    <a:cubicBezTo>
                      <a:pt x="222" y="90"/>
                      <a:pt x="222" y="90"/>
                      <a:pt x="222" y="90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3" y="92"/>
                      <a:pt x="213" y="92"/>
                      <a:pt x="213" y="92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05" y="99"/>
                      <a:pt x="205" y="99"/>
                      <a:pt x="205" y="99"/>
                    </a:cubicBezTo>
                    <a:cubicBezTo>
                      <a:pt x="205" y="99"/>
                      <a:pt x="203" y="97"/>
                      <a:pt x="202" y="96"/>
                    </a:cubicBezTo>
                    <a:cubicBezTo>
                      <a:pt x="201" y="95"/>
                      <a:pt x="198" y="93"/>
                      <a:pt x="198" y="93"/>
                    </a:cubicBezTo>
                    <a:cubicBezTo>
                      <a:pt x="198" y="93"/>
                      <a:pt x="197" y="91"/>
                      <a:pt x="196" y="90"/>
                    </a:cubicBezTo>
                    <a:cubicBezTo>
                      <a:pt x="195" y="90"/>
                      <a:pt x="189" y="94"/>
                      <a:pt x="189" y="94"/>
                    </a:cubicBezTo>
                    <a:cubicBezTo>
                      <a:pt x="189" y="94"/>
                      <a:pt x="184" y="97"/>
                      <a:pt x="184" y="98"/>
                    </a:cubicBezTo>
                    <a:cubicBezTo>
                      <a:pt x="185" y="98"/>
                      <a:pt x="184" y="103"/>
                      <a:pt x="184" y="103"/>
                    </a:cubicBezTo>
                    <a:cubicBezTo>
                      <a:pt x="177" y="97"/>
                      <a:pt x="177" y="97"/>
                      <a:pt x="177" y="97"/>
                    </a:cubicBezTo>
                    <a:cubicBezTo>
                      <a:pt x="172" y="101"/>
                      <a:pt x="172" y="101"/>
                      <a:pt x="172" y="101"/>
                    </a:cubicBezTo>
                    <a:cubicBezTo>
                      <a:pt x="168" y="98"/>
                      <a:pt x="168" y="98"/>
                      <a:pt x="168" y="98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4" y="109"/>
                      <a:pt x="154" y="109"/>
                      <a:pt x="154" y="109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5"/>
                      <a:pt x="144" y="104"/>
                      <a:pt x="143" y="104"/>
                    </a:cubicBezTo>
                    <a:cubicBezTo>
                      <a:pt x="142" y="104"/>
                      <a:pt x="139" y="108"/>
                      <a:pt x="139" y="108"/>
                    </a:cubicBezTo>
                    <a:cubicBezTo>
                      <a:pt x="134" y="104"/>
                      <a:pt x="134" y="104"/>
                      <a:pt x="134" y="104"/>
                    </a:cubicBezTo>
                    <a:cubicBezTo>
                      <a:pt x="130" y="101"/>
                      <a:pt x="130" y="101"/>
                      <a:pt x="130" y="101"/>
                    </a:cubicBezTo>
                    <a:cubicBezTo>
                      <a:pt x="130" y="101"/>
                      <a:pt x="119" y="102"/>
                      <a:pt x="118" y="102"/>
                    </a:cubicBezTo>
                    <a:cubicBezTo>
                      <a:pt x="117" y="102"/>
                      <a:pt x="110" y="101"/>
                      <a:pt x="110" y="101"/>
                    </a:cubicBezTo>
                    <a:cubicBezTo>
                      <a:pt x="101" y="103"/>
                      <a:pt x="101" y="103"/>
                      <a:pt x="101" y="103"/>
                    </a:cubicBezTo>
                    <a:cubicBezTo>
                      <a:pt x="88" y="103"/>
                      <a:pt x="88" y="103"/>
                      <a:pt x="88" y="103"/>
                    </a:cubicBezTo>
                    <a:cubicBezTo>
                      <a:pt x="76" y="104"/>
                      <a:pt x="76" y="104"/>
                      <a:pt x="76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0" y="109"/>
                      <a:pt x="60" y="109"/>
                      <a:pt x="60" y="109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4" y="111"/>
                      <a:pt x="44" y="111"/>
                      <a:pt x="44" y="111"/>
                    </a:cubicBezTo>
                    <a:cubicBezTo>
                      <a:pt x="43" y="112"/>
                      <a:pt x="43" y="112"/>
                      <a:pt x="43" y="112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7" y="122"/>
                      <a:pt x="37" y="122"/>
                      <a:pt x="37" y="122"/>
                    </a:cubicBezTo>
                    <a:cubicBezTo>
                      <a:pt x="36" y="124"/>
                      <a:pt x="34" y="126"/>
                      <a:pt x="33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3" y="128"/>
                      <a:pt x="30" y="127"/>
                      <a:pt x="30" y="129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27" y="131"/>
                      <a:pt x="22" y="129"/>
                      <a:pt x="22" y="129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7" y="133"/>
                      <a:pt x="17" y="134"/>
                      <a:pt x="18" y="134"/>
                    </a:cubicBezTo>
                    <a:cubicBezTo>
                      <a:pt x="19" y="135"/>
                      <a:pt x="19" y="135"/>
                      <a:pt x="19" y="136"/>
                    </a:cubicBezTo>
                    <a:cubicBezTo>
                      <a:pt x="20" y="136"/>
                      <a:pt x="20" y="137"/>
                      <a:pt x="20" y="137"/>
                    </a:cubicBezTo>
                    <a:cubicBezTo>
                      <a:pt x="22" y="142"/>
                      <a:pt x="22" y="142"/>
                      <a:pt x="22" y="142"/>
                    </a:cubicBezTo>
                    <a:cubicBezTo>
                      <a:pt x="22" y="146"/>
                      <a:pt x="22" y="146"/>
                      <a:pt x="22" y="146"/>
                    </a:cubicBezTo>
                    <a:cubicBezTo>
                      <a:pt x="22" y="146"/>
                      <a:pt x="22" y="149"/>
                      <a:pt x="24" y="149"/>
                    </a:cubicBezTo>
                    <a:cubicBezTo>
                      <a:pt x="26" y="149"/>
                      <a:pt x="27" y="150"/>
                      <a:pt x="27" y="152"/>
                    </a:cubicBezTo>
                    <a:cubicBezTo>
                      <a:pt x="27" y="154"/>
                      <a:pt x="32" y="156"/>
                      <a:pt x="32" y="156"/>
                    </a:cubicBezTo>
                    <a:cubicBezTo>
                      <a:pt x="32" y="156"/>
                      <a:pt x="32" y="160"/>
                      <a:pt x="33" y="161"/>
                    </a:cubicBezTo>
                    <a:cubicBezTo>
                      <a:pt x="35" y="162"/>
                      <a:pt x="37" y="163"/>
                      <a:pt x="40" y="163"/>
                    </a:cubicBezTo>
                    <a:cubicBezTo>
                      <a:pt x="43" y="164"/>
                      <a:pt x="42" y="168"/>
                      <a:pt x="44" y="169"/>
                    </a:cubicBezTo>
                    <a:cubicBezTo>
                      <a:pt x="46" y="170"/>
                      <a:pt x="48" y="172"/>
                      <a:pt x="46" y="172"/>
                    </a:cubicBezTo>
                    <a:cubicBezTo>
                      <a:pt x="45" y="173"/>
                      <a:pt x="42" y="173"/>
                      <a:pt x="42" y="173"/>
                    </a:cubicBezTo>
                    <a:cubicBezTo>
                      <a:pt x="42" y="173"/>
                      <a:pt x="41" y="174"/>
                      <a:pt x="41" y="176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6" y="182"/>
                      <a:pt x="46" y="182"/>
                      <a:pt x="46" y="182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46" y="188"/>
                      <a:pt x="46" y="190"/>
                      <a:pt x="46" y="192"/>
                    </a:cubicBezTo>
                    <a:cubicBezTo>
                      <a:pt x="46" y="193"/>
                      <a:pt x="45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2" y="195"/>
                      <a:pt x="42" y="195"/>
                      <a:pt x="42" y="195"/>
                    </a:cubicBezTo>
                    <a:cubicBezTo>
                      <a:pt x="41" y="196"/>
                      <a:pt x="41" y="198"/>
                      <a:pt x="40" y="198"/>
                    </a:cubicBezTo>
                    <a:cubicBezTo>
                      <a:pt x="39" y="199"/>
                      <a:pt x="37" y="196"/>
                      <a:pt x="36" y="199"/>
                    </a:cubicBezTo>
                    <a:cubicBezTo>
                      <a:pt x="35" y="203"/>
                      <a:pt x="33" y="206"/>
                      <a:pt x="33" y="207"/>
                    </a:cubicBezTo>
                    <a:cubicBezTo>
                      <a:pt x="32" y="208"/>
                      <a:pt x="29" y="209"/>
                      <a:pt x="29" y="211"/>
                    </a:cubicBezTo>
                    <a:cubicBezTo>
                      <a:pt x="28" y="213"/>
                      <a:pt x="28" y="211"/>
                      <a:pt x="26" y="216"/>
                    </a:cubicBezTo>
                    <a:cubicBezTo>
                      <a:pt x="24" y="221"/>
                      <a:pt x="23" y="223"/>
                      <a:pt x="23" y="223"/>
                    </a:cubicBezTo>
                    <a:cubicBezTo>
                      <a:pt x="14" y="235"/>
                      <a:pt x="14" y="235"/>
                      <a:pt x="14" y="235"/>
                    </a:cubicBezTo>
                    <a:cubicBezTo>
                      <a:pt x="14" y="235"/>
                      <a:pt x="9" y="243"/>
                      <a:pt x="9" y="244"/>
                    </a:cubicBezTo>
                    <a:cubicBezTo>
                      <a:pt x="9" y="245"/>
                      <a:pt x="9" y="249"/>
                      <a:pt x="9" y="249"/>
                    </a:cubicBezTo>
                    <a:cubicBezTo>
                      <a:pt x="13" y="253"/>
                      <a:pt x="13" y="253"/>
                      <a:pt x="13" y="253"/>
                    </a:cubicBezTo>
                    <a:cubicBezTo>
                      <a:pt x="13" y="257"/>
                      <a:pt x="13" y="257"/>
                      <a:pt x="13" y="257"/>
                    </a:cubicBezTo>
                    <a:cubicBezTo>
                      <a:pt x="13" y="257"/>
                      <a:pt x="13" y="260"/>
                      <a:pt x="14" y="261"/>
                    </a:cubicBezTo>
                    <a:cubicBezTo>
                      <a:pt x="15" y="261"/>
                      <a:pt x="15" y="261"/>
                      <a:pt x="15" y="261"/>
                    </a:cubicBezTo>
                    <a:cubicBezTo>
                      <a:pt x="14" y="264"/>
                      <a:pt x="14" y="264"/>
                      <a:pt x="14" y="264"/>
                    </a:cubicBezTo>
                    <a:cubicBezTo>
                      <a:pt x="14" y="264"/>
                      <a:pt x="15" y="267"/>
                      <a:pt x="16" y="267"/>
                    </a:cubicBezTo>
                    <a:cubicBezTo>
                      <a:pt x="16" y="267"/>
                      <a:pt x="18" y="268"/>
                      <a:pt x="18" y="268"/>
                    </a:cubicBezTo>
                    <a:cubicBezTo>
                      <a:pt x="18" y="268"/>
                      <a:pt x="20" y="270"/>
                      <a:pt x="20" y="270"/>
                    </a:cubicBezTo>
                    <a:cubicBezTo>
                      <a:pt x="21" y="271"/>
                      <a:pt x="20" y="273"/>
                      <a:pt x="20" y="273"/>
                    </a:cubicBezTo>
                    <a:cubicBezTo>
                      <a:pt x="20" y="273"/>
                      <a:pt x="20" y="274"/>
                      <a:pt x="19" y="274"/>
                    </a:cubicBezTo>
                    <a:cubicBezTo>
                      <a:pt x="18" y="274"/>
                      <a:pt x="18" y="274"/>
                      <a:pt x="16" y="274"/>
                    </a:cubicBezTo>
                    <a:cubicBezTo>
                      <a:pt x="16" y="273"/>
                      <a:pt x="16" y="273"/>
                      <a:pt x="15" y="273"/>
                    </a:cubicBezTo>
                    <a:cubicBezTo>
                      <a:pt x="13" y="273"/>
                      <a:pt x="13" y="273"/>
                      <a:pt x="13" y="273"/>
                    </a:cubicBezTo>
                    <a:cubicBezTo>
                      <a:pt x="12" y="273"/>
                      <a:pt x="12" y="273"/>
                      <a:pt x="11" y="273"/>
                    </a:cubicBezTo>
                    <a:cubicBezTo>
                      <a:pt x="10" y="273"/>
                      <a:pt x="10" y="273"/>
                      <a:pt x="10" y="273"/>
                    </a:cubicBezTo>
                    <a:cubicBezTo>
                      <a:pt x="9" y="273"/>
                      <a:pt x="9" y="273"/>
                      <a:pt x="8" y="274"/>
                    </a:cubicBezTo>
                    <a:cubicBezTo>
                      <a:pt x="8" y="275"/>
                      <a:pt x="8" y="275"/>
                      <a:pt x="8" y="275"/>
                    </a:cubicBezTo>
                    <a:cubicBezTo>
                      <a:pt x="8" y="275"/>
                      <a:pt x="7" y="276"/>
                      <a:pt x="7" y="277"/>
                    </a:cubicBezTo>
                    <a:cubicBezTo>
                      <a:pt x="6" y="277"/>
                      <a:pt x="6" y="279"/>
                      <a:pt x="6" y="279"/>
                    </a:cubicBezTo>
                    <a:cubicBezTo>
                      <a:pt x="6" y="279"/>
                      <a:pt x="6" y="280"/>
                      <a:pt x="6" y="280"/>
                    </a:cubicBezTo>
                    <a:cubicBezTo>
                      <a:pt x="6" y="280"/>
                      <a:pt x="6" y="282"/>
                      <a:pt x="6" y="282"/>
                    </a:cubicBezTo>
                    <a:cubicBezTo>
                      <a:pt x="5" y="284"/>
                      <a:pt x="5" y="284"/>
                      <a:pt x="5" y="284"/>
                    </a:cubicBezTo>
                    <a:cubicBezTo>
                      <a:pt x="5" y="284"/>
                      <a:pt x="4" y="285"/>
                      <a:pt x="5" y="286"/>
                    </a:cubicBezTo>
                    <a:cubicBezTo>
                      <a:pt x="5" y="286"/>
                      <a:pt x="5" y="287"/>
                      <a:pt x="5" y="287"/>
                    </a:cubicBezTo>
                    <a:cubicBezTo>
                      <a:pt x="6" y="288"/>
                      <a:pt x="6" y="288"/>
                      <a:pt x="6" y="288"/>
                    </a:cubicBezTo>
                    <a:cubicBezTo>
                      <a:pt x="4" y="290"/>
                      <a:pt x="4" y="290"/>
                      <a:pt x="4" y="290"/>
                    </a:cubicBezTo>
                    <a:cubicBezTo>
                      <a:pt x="4" y="292"/>
                      <a:pt x="4" y="292"/>
                      <a:pt x="4" y="292"/>
                    </a:cubicBezTo>
                    <a:cubicBezTo>
                      <a:pt x="4" y="292"/>
                      <a:pt x="5" y="293"/>
                      <a:pt x="4" y="294"/>
                    </a:cubicBezTo>
                    <a:cubicBezTo>
                      <a:pt x="4" y="294"/>
                      <a:pt x="3" y="295"/>
                      <a:pt x="3" y="295"/>
                    </a:cubicBezTo>
                    <a:cubicBezTo>
                      <a:pt x="3" y="295"/>
                      <a:pt x="1" y="297"/>
                      <a:pt x="1" y="297"/>
                    </a:cubicBezTo>
                    <a:cubicBezTo>
                      <a:pt x="1" y="297"/>
                      <a:pt x="1" y="298"/>
                      <a:pt x="1" y="298"/>
                    </a:cubicBezTo>
                    <a:cubicBezTo>
                      <a:pt x="1" y="298"/>
                      <a:pt x="0" y="300"/>
                      <a:pt x="0" y="300"/>
                    </a:cubicBezTo>
                    <a:cubicBezTo>
                      <a:pt x="0" y="300"/>
                      <a:pt x="0" y="303"/>
                      <a:pt x="0" y="303"/>
                    </a:cubicBezTo>
                    <a:cubicBezTo>
                      <a:pt x="0" y="303"/>
                      <a:pt x="1" y="304"/>
                      <a:pt x="1" y="304"/>
                    </a:cubicBezTo>
                    <a:cubicBezTo>
                      <a:pt x="1" y="304"/>
                      <a:pt x="1" y="305"/>
                      <a:pt x="1" y="306"/>
                    </a:cubicBezTo>
                    <a:cubicBezTo>
                      <a:pt x="0" y="306"/>
                      <a:pt x="1" y="307"/>
                      <a:pt x="1" y="308"/>
                    </a:cubicBezTo>
                    <a:cubicBezTo>
                      <a:pt x="1" y="308"/>
                      <a:pt x="1" y="309"/>
                      <a:pt x="1" y="309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2"/>
                      <a:pt x="0" y="312"/>
                      <a:pt x="0" y="312"/>
                    </a:cubicBezTo>
                    <a:cubicBezTo>
                      <a:pt x="0" y="314"/>
                      <a:pt x="0" y="314"/>
                      <a:pt x="0" y="314"/>
                    </a:cubicBezTo>
                    <a:cubicBezTo>
                      <a:pt x="2" y="314"/>
                      <a:pt x="2" y="314"/>
                      <a:pt x="2" y="314"/>
                    </a:cubicBezTo>
                    <a:cubicBezTo>
                      <a:pt x="3" y="313"/>
                      <a:pt x="3" y="313"/>
                      <a:pt x="3" y="313"/>
                    </a:cubicBezTo>
                    <a:cubicBezTo>
                      <a:pt x="8" y="311"/>
                      <a:pt x="8" y="311"/>
                      <a:pt x="8" y="311"/>
                    </a:cubicBezTo>
                    <a:cubicBezTo>
                      <a:pt x="11" y="314"/>
                      <a:pt x="11" y="314"/>
                      <a:pt x="11" y="314"/>
                    </a:cubicBezTo>
                    <a:cubicBezTo>
                      <a:pt x="14" y="317"/>
                      <a:pt x="14" y="317"/>
                      <a:pt x="14" y="317"/>
                    </a:cubicBezTo>
                    <a:cubicBezTo>
                      <a:pt x="19" y="317"/>
                      <a:pt x="19" y="317"/>
                      <a:pt x="19" y="317"/>
                    </a:cubicBezTo>
                    <a:cubicBezTo>
                      <a:pt x="22" y="321"/>
                      <a:pt x="22" y="321"/>
                      <a:pt x="22" y="321"/>
                    </a:cubicBezTo>
                    <a:cubicBezTo>
                      <a:pt x="25" y="324"/>
                      <a:pt x="25" y="324"/>
                      <a:pt x="25" y="324"/>
                    </a:cubicBezTo>
                    <a:cubicBezTo>
                      <a:pt x="30" y="323"/>
                      <a:pt x="30" y="323"/>
                      <a:pt x="30" y="323"/>
                    </a:cubicBezTo>
                    <a:cubicBezTo>
                      <a:pt x="35" y="326"/>
                      <a:pt x="35" y="326"/>
                      <a:pt x="35" y="326"/>
                    </a:cubicBezTo>
                    <a:cubicBezTo>
                      <a:pt x="34" y="329"/>
                      <a:pt x="34" y="329"/>
                      <a:pt x="34" y="329"/>
                    </a:cubicBezTo>
                    <a:cubicBezTo>
                      <a:pt x="34" y="329"/>
                      <a:pt x="38" y="324"/>
                      <a:pt x="39" y="323"/>
                    </a:cubicBezTo>
                    <a:cubicBezTo>
                      <a:pt x="40" y="322"/>
                      <a:pt x="44" y="321"/>
                      <a:pt x="44" y="321"/>
                    </a:cubicBezTo>
                    <a:cubicBezTo>
                      <a:pt x="44" y="321"/>
                      <a:pt x="46" y="323"/>
                      <a:pt x="48" y="324"/>
                    </a:cubicBezTo>
                    <a:cubicBezTo>
                      <a:pt x="51" y="324"/>
                      <a:pt x="51" y="324"/>
                      <a:pt x="51" y="324"/>
                    </a:cubicBezTo>
                    <a:cubicBezTo>
                      <a:pt x="53" y="324"/>
                      <a:pt x="61" y="323"/>
                      <a:pt x="61" y="323"/>
                    </a:cubicBezTo>
                    <a:cubicBezTo>
                      <a:pt x="72" y="324"/>
                      <a:pt x="72" y="324"/>
                      <a:pt x="72" y="324"/>
                    </a:cubicBezTo>
                    <a:cubicBezTo>
                      <a:pt x="78" y="321"/>
                      <a:pt x="78" y="321"/>
                      <a:pt x="78" y="321"/>
                    </a:cubicBezTo>
                    <a:cubicBezTo>
                      <a:pt x="90" y="322"/>
                      <a:pt x="90" y="322"/>
                      <a:pt x="90" y="322"/>
                    </a:cubicBezTo>
                    <a:cubicBezTo>
                      <a:pt x="92" y="321"/>
                      <a:pt x="92" y="321"/>
                      <a:pt x="92" y="321"/>
                    </a:cubicBezTo>
                    <a:cubicBezTo>
                      <a:pt x="93" y="322"/>
                      <a:pt x="93" y="322"/>
                      <a:pt x="93" y="322"/>
                    </a:cubicBezTo>
                    <a:cubicBezTo>
                      <a:pt x="97" y="321"/>
                      <a:pt x="97" y="321"/>
                      <a:pt x="97" y="321"/>
                    </a:cubicBezTo>
                    <a:cubicBezTo>
                      <a:pt x="101" y="325"/>
                      <a:pt x="101" y="325"/>
                      <a:pt x="101" y="325"/>
                    </a:cubicBezTo>
                    <a:cubicBezTo>
                      <a:pt x="109" y="324"/>
                      <a:pt x="109" y="324"/>
                      <a:pt x="109" y="324"/>
                    </a:cubicBezTo>
                    <a:cubicBezTo>
                      <a:pt x="114" y="317"/>
                      <a:pt x="114" y="317"/>
                      <a:pt x="114" y="317"/>
                    </a:cubicBezTo>
                    <a:cubicBezTo>
                      <a:pt x="114" y="317"/>
                      <a:pt x="117" y="314"/>
                      <a:pt x="121" y="313"/>
                    </a:cubicBezTo>
                    <a:cubicBezTo>
                      <a:pt x="125" y="313"/>
                      <a:pt x="132" y="310"/>
                      <a:pt x="132" y="310"/>
                    </a:cubicBezTo>
                    <a:lnTo>
                      <a:pt x="141" y="30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92">
                <a:extLst>
                  <a:ext uri="{FF2B5EF4-FFF2-40B4-BE49-F238E27FC236}">
                    <a16:creationId xmlns:a16="http://schemas.microsoft.com/office/drawing/2014/main" id="{F37F3AF7-B859-3543-8F16-07BEAC99EB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21627" y="773001"/>
                <a:ext cx="868978" cy="2288772"/>
              </a:xfrm>
              <a:custGeom>
                <a:avLst/>
                <a:gdLst>
                  <a:gd name="T0" fmla="*/ 246 w 282"/>
                  <a:gd name="T1" fmla="*/ 59 h 766"/>
                  <a:gd name="T2" fmla="*/ 210 w 282"/>
                  <a:gd name="T3" fmla="*/ 30 h 766"/>
                  <a:gd name="T4" fmla="*/ 183 w 282"/>
                  <a:gd name="T5" fmla="*/ 8 h 766"/>
                  <a:gd name="T6" fmla="*/ 167 w 282"/>
                  <a:gd name="T7" fmla="*/ 32 h 766"/>
                  <a:gd name="T8" fmla="*/ 123 w 282"/>
                  <a:gd name="T9" fmla="*/ 69 h 766"/>
                  <a:gd name="T10" fmla="*/ 100 w 282"/>
                  <a:gd name="T11" fmla="*/ 111 h 766"/>
                  <a:gd name="T12" fmla="*/ 65 w 282"/>
                  <a:gd name="T13" fmla="*/ 180 h 766"/>
                  <a:gd name="T14" fmla="*/ 52 w 282"/>
                  <a:gd name="T15" fmla="*/ 265 h 766"/>
                  <a:gd name="T16" fmla="*/ 15 w 282"/>
                  <a:gd name="T17" fmla="*/ 333 h 766"/>
                  <a:gd name="T18" fmla="*/ 25 w 282"/>
                  <a:gd name="T19" fmla="*/ 418 h 766"/>
                  <a:gd name="T20" fmla="*/ 27 w 282"/>
                  <a:gd name="T21" fmla="*/ 466 h 766"/>
                  <a:gd name="T22" fmla="*/ 29 w 282"/>
                  <a:gd name="T23" fmla="*/ 515 h 766"/>
                  <a:gd name="T24" fmla="*/ 13 w 282"/>
                  <a:gd name="T25" fmla="*/ 535 h 766"/>
                  <a:gd name="T26" fmla="*/ 8 w 282"/>
                  <a:gd name="T27" fmla="*/ 567 h 766"/>
                  <a:gd name="T28" fmla="*/ 10 w 282"/>
                  <a:gd name="T29" fmla="*/ 603 h 766"/>
                  <a:gd name="T30" fmla="*/ 12 w 282"/>
                  <a:gd name="T31" fmla="*/ 616 h 766"/>
                  <a:gd name="T32" fmla="*/ 19 w 282"/>
                  <a:gd name="T33" fmla="*/ 636 h 766"/>
                  <a:gd name="T34" fmla="*/ 25 w 282"/>
                  <a:gd name="T35" fmla="*/ 655 h 766"/>
                  <a:gd name="T36" fmla="*/ 46 w 282"/>
                  <a:gd name="T37" fmla="*/ 685 h 766"/>
                  <a:gd name="T38" fmla="*/ 50 w 282"/>
                  <a:gd name="T39" fmla="*/ 705 h 766"/>
                  <a:gd name="T40" fmla="*/ 60 w 282"/>
                  <a:gd name="T41" fmla="*/ 739 h 766"/>
                  <a:gd name="T42" fmla="*/ 64 w 282"/>
                  <a:gd name="T43" fmla="*/ 764 h 766"/>
                  <a:gd name="T44" fmla="*/ 93 w 282"/>
                  <a:gd name="T45" fmla="*/ 758 h 766"/>
                  <a:gd name="T46" fmla="*/ 107 w 282"/>
                  <a:gd name="T47" fmla="*/ 752 h 766"/>
                  <a:gd name="T48" fmla="*/ 114 w 282"/>
                  <a:gd name="T49" fmla="*/ 729 h 766"/>
                  <a:gd name="T50" fmla="*/ 122 w 282"/>
                  <a:gd name="T51" fmla="*/ 717 h 766"/>
                  <a:gd name="T52" fmla="*/ 158 w 282"/>
                  <a:gd name="T53" fmla="*/ 688 h 766"/>
                  <a:gd name="T54" fmla="*/ 165 w 282"/>
                  <a:gd name="T55" fmla="*/ 629 h 766"/>
                  <a:gd name="T56" fmla="*/ 163 w 282"/>
                  <a:gd name="T57" fmla="*/ 590 h 766"/>
                  <a:gd name="T58" fmla="*/ 182 w 282"/>
                  <a:gd name="T59" fmla="*/ 559 h 766"/>
                  <a:gd name="T60" fmla="*/ 191 w 282"/>
                  <a:gd name="T61" fmla="*/ 558 h 766"/>
                  <a:gd name="T62" fmla="*/ 205 w 282"/>
                  <a:gd name="T63" fmla="*/ 541 h 766"/>
                  <a:gd name="T64" fmla="*/ 207 w 282"/>
                  <a:gd name="T65" fmla="*/ 514 h 766"/>
                  <a:gd name="T66" fmla="*/ 199 w 282"/>
                  <a:gd name="T67" fmla="*/ 493 h 766"/>
                  <a:gd name="T68" fmla="*/ 180 w 282"/>
                  <a:gd name="T69" fmla="*/ 467 h 766"/>
                  <a:gd name="T70" fmla="*/ 161 w 282"/>
                  <a:gd name="T71" fmla="*/ 459 h 766"/>
                  <a:gd name="T72" fmla="*/ 151 w 282"/>
                  <a:gd name="T73" fmla="*/ 424 h 766"/>
                  <a:gd name="T74" fmla="*/ 157 w 282"/>
                  <a:gd name="T75" fmla="*/ 407 h 766"/>
                  <a:gd name="T76" fmla="*/ 154 w 282"/>
                  <a:gd name="T77" fmla="*/ 369 h 766"/>
                  <a:gd name="T78" fmla="*/ 168 w 282"/>
                  <a:gd name="T79" fmla="*/ 350 h 766"/>
                  <a:gd name="T80" fmla="*/ 182 w 282"/>
                  <a:gd name="T81" fmla="*/ 325 h 766"/>
                  <a:gd name="T82" fmla="*/ 196 w 282"/>
                  <a:gd name="T83" fmla="*/ 307 h 766"/>
                  <a:gd name="T84" fmla="*/ 210 w 282"/>
                  <a:gd name="T85" fmla="*/ 295 h 766"/>
                  <a:gd name="T86" fmla="*/ 225 w 282"/>
                  <a:gd name="T87" fmla="*/ 266 h 766"/>
                  <a:gd name="T88" fmla="*/ 229 w 282"/>
                  <a:gd name="T89" fmla="*/ 238 h 766"/>
                  <a:gd name="T90" fmla="*/ 225 w 282"/>
                  <a:gd name="T91" fmla="*/ 219 h 766"/>
                  <a:gd name="T92" fmla="*/ 229 w 282"/>
                  <a:gd name="T93" fmla="*/ 198 h 766"/>
                  <a:gd name="T94" fmla="*/ 242 w 282"/>
                  <a:gd name="T95" fmla="*/ 187 h 766"/>
                  <a:gd name="T96" fmla="*/ 258 w 282"/>
                  <a:gd name="T97" fmla="*/ 170 h 766"/>
                  <a:gd name="T98" fmla="*/ 269 w 282"/>
                  <a:gd name="T99" fmla="*/ 173 h 766"/>
                  <a:gd name="T100" fmla="*/ 275 w 282"/>
                  <a:gd name="T101" fmla="*/ 169 h 766"/>
                  <a:gd name="T102" fmla="*/ 279 w 282"/>
                  <a:gd name="T103" fmla="*/ 165 h 766"/>
                  <a:gd name="T104" fmla="*/ 266 w 282"/>
                  <a:gd name="T105" fmla="*/ 119 h 766"/>
                  <a:gd name="T106" fmla="*/ 164 w 282"/>
                  <a:gd name="T107" fmla="*/ 699 h 766"/>
                  <a:gd name="T108" fmla="*/ 174 w 282"/>
                  <a:gd name="T109" fmla="*/ 650 h 766"/>
                  <a:gd name="T110" fmla="*/ 175 w 282"/>
                  <a:gd name="T111" fmla="*/ 673 h 766"/>
                  <a:gd name="T112" fmla="*/ 165 w 282"/>
                  <a:gd name="T113" fmla="*/ 710 h 766"/>
                  <a:gd name="T114" fmla="*/ 210 w 282"/>
                  <a:gd name="T115" fmla="*/ 625 h 766"/>
                  <a:gd name="T116" fmla="*/ 229 w 282"/>
                  <a:gd name="T117" fmla="*/ 607 h 766"/>
                  <a:gd name="T118" fmla="*/ 224 w 282"/>
                  <a:gd name="T119" fmla="*/ 631 h 766"/>
                  <a:gd name="T120" fmla="*/ 216 w 282"/>
                  <a:gd name="T121" fmla="*/ 660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82" h="766">
                    <a:moveTo>
                      <a:pt x="255" y="88"/>
                    </a:moveTo>
                    <a:cubicBezTo>
                      <a:pt x="255" y="87"/>
                      <a:pt x="255" y="87"/>
                      <a:pt x="255" y="87"/>
                    </a:cubicBezTo>
                    <a:cubicBezTo>
                      <a:pt x="255" y="87"/>
                      <a:pt x="253" y="83"/>
                      <a:pt x="254" y="81"/>
                    </a:cubicBezTo>
                    <a:cubicBezTo>
                      <a:pt x="254" y="81"/>
                      <a:pt x="254" y="81"/>
                      <a:pt x="254" y="80"/>
                    </a:cubicBezTo>
                    <a:cubicBezTo>
                      <a:pt x="254" y="79"/>
                      <a:pt x="254" y="79"/>
                      <a:pt x="254" y="79"/>
                    </a:cubicBezTo>
                    <a:cubicBezTo>
                      <a:pt x="250" y="80"/>
                      <a:pt x="250" y="80"/>
                      <a:pt x="250" y="80"/>
                    </a:cubicBezTo>
                    <a:cubicBezTo>
                      <a:pt x="247" y="76"/>
                      <a:pt x="247" y="76"/>
                      <a:pt x="247" y="76"/>
                    </a:cubicBezTo>
                    <a:cubicBezTo>
                      <a:pt x="248" y="71"/>
                      <a:pt x="248" y="71"/>
                      <a:pt x="248" y="71"/>
                    </a:cubicBezTo>
                    <a:cubicBezTo>
                      <a:pt x="246" y="59"/>
                      <a:pt x="246" y="59"/>
                      <a:pt x="246" y="59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2" y="50"/>
                      <a:pt x="242" y="50"/>
                      <a:pt x="242" y="50"/>
                    </a:cubicBezTo>
                    <a:cubicBezTo>
                      <a:pt x="238" y="44"/>
                      <a:pt x="238" y="44"/>
                      <a:pt x="238" y="44"/>
                    </a:cubicBezTo>
                    <a:cubicBezTo>
                      <a:pt x="238" y="44"/>
                      <a:pt x="237" y="46"/>
                      <a:pt x="236" y="45"/>
                    </a:cubicBezTo>
                    <a:cubicBezTo>
                      <a:pt x="235" y="44"/>
                      <a:pt x="230" y="36"/>
                      <a:pt x="230" y="36"/>
                    </a:cubicBezTo>
                    <a:cubicBezTo>
                      <a:pt x="221" y="33"/>
                      <a:pt x="221" y="33"/>
                      <a:pt x="221" y="33"/>
                    </a:cubicBezTo>
                    <a:cubicBezTo>
                      <a:pt x="217" y="31"/>
                      <a:pt x="217" y="31"/>
                      <a:pt x="217" y="31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1" y="32"/>
                      <a:pt x="210" y="30"/>
                    </a:cubicBezTo>
                    <a:cubicBezTo>
                      <a:pt x="209" y="28"/>
                      <a:pt x="207" y="26"/>
                      <a:pt x="207" y="26"/>
                    </a:cubicBezTo>
                    <a:cubicBezTo>
                      <a:pt x="203" y="27"/>
                      <a:pt x="203" y="27"/>
                      <a:pt x="203" y="27"/>
                    </a:cubicBezTo>
                    <a:cubicBezTo>
                      <a:pt x="200" y="23"/>
                      <a:pt x="200" y="23"/>
                      <a:pt x="200" y="23"/>
                    </a:cubicBezTo>
                    <a:cubicBezTo>
                      <a:pt x="200" y="23"/>
                      <a:pt x="199" y="23"/>
                      <a:pt x="198" y="23"/>
                    </a:cubicBezTo>
                    <a:cubicBezTo>
                      <a:pt x="197" y="22"/>
                      <a:pt x="195" y="21"/>
                      <a:pt x="195" y="21"/>
                    </a:cubicBezTo>
                    <a:cubicBezTo>
                      <a:pt x="192" y="16"/>
                      <a:pt x="192" y="16"/>
                      <a:pt x="192" y="16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3" y="12"/>
                      <a:pt x="183" y="12"/>
                      <a:pt x="183" y="12"/>
                    </a:cubicBezTo>
                    <a:cubicBezTo>
                      <a:pt x="183" y="8"/>
                      <a:pt x="183" y="8"/>
                      <a:pt x="183" y="8"/>
                    </a:cubicBezTo>
                    <a:cubicBezTo>
                      <a:pt x="176" y="4"/>
                      <a:pt x="176" y="4"/>
                      <a:pt x="176" y="4"/>
                    </a:cubicBezTo>
                    <a:cubicBezTo>
                      <a:pt x="176" y="4"/>
                      <a:pt x="175" y="2"/>
                      <a:pt x="176" y="2"/>
                    </a:cubicBezTo>
                    <a:cubicBezTo>
                      <a:pt x="177" y="1"/>
                      <a:pt x="180" y="1"/>
                      <a:pt x="182" y="1"/>
                    </a:cubicBezTo>
                    <a:cubicBezTo>
                      <a:pt x="177" y="0"/>
                      <a:pt x="177" y="0"/>
                      <a:pt x="177" y="0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68" y="5"/>
                      <a:pt x="166" y="6"/>
                      <a:pt x="166" y="7"/>
                    </a:cubicBezTo>
                    <a:cubicBezTo>
                      <a:pt x="167" y="8"/>
                      <a:pt x="169" y="17"/>
                      <a:pt x="170" y="19"/>
                    </a:cubicBezTo>
                    <a:cubicBezTo>
                      <a:pt x="171" y="20"/>
                      <a:pt x="171" y="27"/>
                      <a:pt x="167" y="32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67" y="41"/>
                      <a:pt x="167" y="41"/>
                      <a:pt x="167" y="41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61" y="42"/>
                      <a:pt x="155" y="41"/>
                      <a:pt x="154" y="40"/>
                    </a:cubicBezTo>
                    <a:cubicBezTo>
                      <a:pt x="153" y="39"/>
                      <a:pt x="148" y="37"/>
                      <a:pt x="147" y="37"/>
                    </a:cubicBezTo>
                    <a:cubicBezTo>
                      <a:pt x="145" y="38"/>
                      <a:pt x="131" y="37"/>
                      <a:pt x="131" y="37"/>
                    </a:cubicBezTo>
                    <a:cubicBezTo>
                      <a:pt x="128" y="41"/>
                      <a:pt x="129" y="62"/>
                      <a:pt x="130" y="65"/>
                    </a:cubicBezTo>
                    <a:cubicBezTo>
                      <a:pt x="128" y="69"/>
                      <a:pt x="128" y="69"/>
                      <a:pt x="128" y="69"/>
                    </a:cubicBezTo>
                    <a:cubicBezTo>
                      <a:pt x="123" y="69"/>
                      <a:pt x="123" y="69"/>
                      <a:pt x="123" y="69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9" y="72"/>
                      <a:pt x="105" y="76"/>
                      <a:pt x="105" y="78"/>
                    </a:cubicBezTo>
                    <a:cubicBezTo>
                      <a:pt x="105" y="79"/>
                      <a:pt x="103" y="83"/>
                      <a:pt x="103" y="83"/>
                    </a:cubicBezTo>
                    <a:cubicBezTo>
                      <a:pt x="103" y="84"/>
                      <a:pt x="103" y="91"/>
                      <a:pt x="103" y="91"/>
                    </a:cubicBezTo>
                    <a:cubicBezTo>
                      <a:pt x="101" y="95"/>
                      <a:pt x="101" y="95"/>
                      <a:pt x="101" y="95"/>
                    </a:cubicBezTo>
                    <a:cubicBezTo>
                      <a:pt x="95" y="99"/>
                      <a:pt x="95" y="99"/>
                      <a:pt x="95" y="99"/>
                    </a:cubicBezTo>
                    <a:cubicBezTo>
                      <a:pt x="95" y="104"/>
                      <a:pt x="95" y="104"/>
                      <a:pt x="95" y="104"/>
                    </a:cubicBezTo>
                    <a:cubicBezTo>
                      <a:pt x="95" y="104"/>
                      <a:pt x="98" y="110"/>
                      <a:pt x="100" y="111"/>
                    </a:cubicBezTo>
                    <a:cubicBezTo>
                      <a:pt x="101" y="113"/>
                      <a:pt x="103" y="121"/>
                      <a:pt x="103" y="121"/>
                    </a:cubicBezTo>
                    <a:cubicBezTo>
                      <a:pt x="103" y="121"/>
                      <a:pt x="100" y="128"/>
                      <a:pt x="99" y="130"/>
                    </a:cubicBezTo>
                    <a:cubicBezTo>
                      <a:pt x="98" y="132"/>
                      <a:pt x="90" y="142"/>
                      <a:pt x="90" y="142"/>
                    </a:cubicBezTo>
                    <a:cubicBezTo>
                      <a:pt x="85" y="155"/>
                      <a:pt x="85" y="155"/>
                      <a:pt x="85" y="155"/>
                    </a:cubicBezTo>
                    <a:cubicBezTo>
                      <a:pt x="85" y="164"/>
                      <a:pt x="85" y="164"/>
                      <a:pt x="85" y="164"/>
                    </a:cubicBezTo>
                    <a:cubicBezTo>
                      <a:pt x="84" y="169"/>
                      <a:pt x="84" y="169"/>
                      <a:pt x="84" y="169"/>
                    </a:cubicBezTo>
                    <a:cubicBezTo>
                      <a:pt x="77" y="176"/>
                      <a:pt x="77" y="176"/>
                      <a:pt x="77" y="176"/>
                    </a:cubicBezTo>
                    <a:cubicBezTo>
                      <a:pt x="68" y="177"/>
                      <a:pt x="68" y="177"/>
                      <a:pt x="68" y="177"/>
                    </a:cubicBezTo>
                    <a:cubicBezTo>
                      <a:pt x="65" y="180"/>
                      <a:pt x="65" y="180"/>
                      <a:pt x="65" y="180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68" y="205"/>
                      <a:pt x="68" y="205"/>
                      <a:pt x="68" y="205"/>
                    </a:cubicBezTo>
                    <a:cubicBezTo>
                      <a:pt x="67" y="212"/>
                      <a:pt x="67" y="212"/>
                      <a:pt x="67" y="212"/>
                    </a:cubicBezTo>
                    <a:cubicBezTo>
                      <a:pt x="67" y="212"/>
                      <a:pt x="65" y="218"/>
                      <a:pt x="66" y="219"/>
                    </a:cubicBezTo>
                    <a:cubicBezTo>
                      <a:pt x="67" y="221"/>
                      <a:pt x="68" y="225"/>
                      <a:pt x="68" y="225"/>
                    </a:cubicBezTo>
                    <a:cubicBezTo>
                      <a:pt x="64" y="228"/>
                      <a:pt x="64" y="228"/>
                      <a:pt x="64" y="228"/>
                    </a:cubicBezTo>
                    <a:cubicBezTo>
                      <a:pt x="65" y="234"/>
                      <a:pt x="65" y="234"/>
                      <a:pt x="65" y="234"/>
                    </a:cubicBezTo>
                    <a:cubicBezTo>
                      <a:pt x="50" y="260"/>
                      <a:pt x="50" y="260"/>
                      <a:pt x="50" y="260"/>
                    </a:cubicBezTo>
                    <a:cubicBezTo>
                      <a:pt x="52" y="265"/>
                      <a:pt x="52" y="265"/>
                      <a:pt x="52" y="265"/>
                    </a:cubicBezTo>
                    <a:cubicBezTo>
                      <a:pt x="61" y="267"/>
                      <a:pt x="61" y="267"/>
                      <a:pt x="61" y="267"/>
                    </a:cubicBezTo>
                    <a:cubicBezTo>
                      <a:pt x="62" y="283"/>
                      <a:pt x="62" y="283"/>
                      <a:pt x="62" y="283"/>
                    </a:cubicBezTo>
                    <a:cubicBezTo>
                      <a:pt x="59" y="290"/>
                      <a:pt x="59" y="290"/>
                      <a:pt x="59" y="290"/>
                    </a:cubicBezTo>
                    <a:cubicBezTo>
                      <a:pt x="58" y="292"/>
                      <a:pt x="58" y="292"/>
                      <a:pt x="58" y="292"/>
                    </a:cubicBezTo>
                    <a:cubicBezTo>
                      <a:pt x="34" y="293"/>
                      <a:pt x="34" y="293"/>
                      <a:pt x="34" y="293"/>
                    </a:cubicBezTo>
                    <a:cubicBezTo>
                      <a:pt x="21" y="310"/>
                      <a:pt x="21" y="310"/>
                      <a:pt x="21" y="310"/>
                    </a:cubicBezTo>
                    <a:cubicBezTo>
                      <a:pt x="19" y="320"/>
                      <a:pt x="19" y="320"/>
                      <a:pt x="19" y="320"/>
                    </a:cubicBezTo>
                    <a:cubicBezTo>
                      <a:pt x="18" y="327"/>
                      <a:pt x="18" y="327"/>
                      <a:pt x="18" y="327"/>
                    </a:cubicBezTo>
                    <a:cubicBezTo>
                      <a:pt x="18" y="327"/>
                      <a:pt x="15" y="331"/>
                      <a:pt x="15" y="333"/>
                    </a:cubicBezTo>
                    <a:cubicBezTo>
                      <a:pt x="15" y="334"/>
                      <a:pt x="15" y="340"/>
                      <a:pt x="15" y="340"/>
                    </a:cubicBezTo>
                    <a:cubicBezTo>
                      <a:pt x="19" y="348"/>
                      <a:pt x="19" y="348"/>
                      <a:pt x="19" y="348"/>
                    </a:cubicBezTo>
                    <a:cubicBezTo>
                      <a:pt x="19" y="354"/>
                      <a:pt x="19" y="354"/>
                      <a:pt x="19" y="354"/>
                    </a:cubicBezTo>
                    <a:cubicBezTo>
                      <a:pt x="17" y="357"/>
                      <a:pt x="17" y="357"/>
                      <a:pt x="17" y="357"/>
                    </a:cubicBezTo>
                    <a:cubicBezTo>
                      <a:pt x="18" y="364"/>
                      <a:pt x="18" y="364"/>
                      <a:pt x="18" y="364"/>
                    </a:cubicBezTo>
                    <a:cubicBezTo>
                      <a:pt x="18" y="364"/>
                      <a:pt x="19" y="366"/>
                      <a:pt x="18" y="367"/>
                    </a:cubicBezTo>
                    <a:cubicBezTo>
                      <a:pt x="16" y="369"/>
                      <a:pt x="16" y="371"/>
                      <a:pt x="17" y="373"/>
                    </a:cubicBezTo>
                    <a:cubicBezTo>
                      <a:pt x="17" y="374"/>
                      <a:pt x="24" y="387"/>
                      <a:pt x="24" y="387"/>
                    </a:cubicBezTo>
                    <a:cubicBezTo>
                      <a:pt x="25" y="418"/>
                      <a:pt x="25" y="418"/>
                      <a:pt x="25" y="418"/>
                    </a:cubicBezTo>
                    <a:cubicBezTo>
                      <a:pt x="28" y="426"/>
                      <a:pt x="28" y="426"/>
                      <a:pt x="28" y="426"/>
                    </a:cubicBezTo>
                    <a:cubicBezTo>
                      <a:pt x="35" y="431"/>
                      <a:pt x="35" y="431"/>
                      <a:pt x="35" y="431"/>
                    </a:cubicBezTo>
                    <a:cubicBezTo>
                      <a:pt x="41" y="436"/>
                      <a:pt x="41" y="436"/>
                      <a:pt x="41" y="436"/>
                    </a:cubicBezTo>
                    <a:cubicBezTo>
                      <a:pt x="42" y="445"/>
                      <a:pt x="42" y="445"/>
                      <a:pt x="42" y="445"/>
                    </a:cubicBezTo>
                    <a:cubicBezTo>
                      <a:pt x="42" y="445"/>
                      <a:pt x="40" y="452"/>
                      <a:pt x="40" y="453"/>
                    </a:cubicBezTo>
                    <a:cubicBezTo>
                      <a:pt x="41" y="454"/>
                      <a:pt x="35" y="454"/>
                      <a:pt x="35" y="454"/>
                    </a:cubicBezTo>
                    <a:cubicBezTo>
                      <a:pt x="30" y="455"/>
                      <a:pt x="30" y="455"/>
                      <a:pt x="30" y="455"/>
                    </a:cubicBezTo>
                    <a:cubicBezTo>
                      <a:pt x="25" y="460"/>
                      <a:pt x="25" y="460"/>
                      <a:pt x="25" y="460"/>
                    </a:cubicBezTo>
                    <a:cubicBezTo>
                      <a:pt x="27" y="466"/>
                      <a:pt x="27" y="466"/>
                      <a:pt x="27" y="466"/>
                    </a:cubicBezTo>
                    <a:cubicBezTo>
                      <a:pt x="30" y="475"/>
                      <a:pt x="30" y="475"/>
                      <a:pt x="30" y="475"/>
                    </a:cubicBezTo>
                    <a:cubicBezTo>
                      <a:pt x="36" y="482"/>
                      <a:pt x="36" y="482"/>
                      <a:pt x="36" y="482"/>
                    </a:cubicBezTo>
                    <a:cubicBezTo>
                      <a:pt x="38" y="488"/>
                      <a:pt x="38" y="488"/>
                      <a:pt x="38" y="488"/>
                    </a:cubicBezTo>
                    <a:cubicBezTo>
                      <a:pt x="35" y="494"/>
                      <a:pt x="35" y="494"/>
                      <a:pt x="35" y="494"/>
                    </a:cubicBezTo>
                    <a:cubicBezTo>
                      <a:pt x="33" y="497"/>
                      <a:pt x="33" y="497"/>
                      <a:pt x="33" y="497"/>
                    </a:cubicBezTo>
                    <a:cubicBezTo>
                      <a:pt x="35" y="502"/>
                      <a:pt x="35" y="502"/>
                      <a:pt x="35" y="502"/>
                    </a:cubicBezTo>
                    <a:cubicBezTo>
                      <a:pt x="35" y="507"/>
                      <a:pt x="35" y="507"/>
                      <a:pt x="35" y="507"/>
                    </a:cubicBezTo>
                    <a:cubicBezTo>
                      <a:pt x="35" y="507"/>
                      <a:pt x="33" y="510"/>
                      <a:pt x="33" y="511"/>
                    </a:cubicBezTo>
                    <a:cubicBezTo>
                      <a:pt x="33" y="512"/>
                      <a:pt x="29" y="515"/>
                      <a:pt x="29" y="515"/>
                    </a:cubicBezTo>
                    <a:cubicBezTo>
                      <a:pt x="26" y="518"/>
                      <a:pt x="26" y="518"/>
                      <a:pt x="26" y="518"/>
                    </a:cubicBezTo>
                    <a:cubicBezTo>
                      <a:pt x="23" y="519"/>
                      <a:pt x="23" y="519"/>
                      <a:pt x="23" y="519"/>
                    </a:cubicBezTo>
                    <a:cubicBezTo>
                      <a:pt x="23" y="519"/>
                      <a:pt x="21" y="518"/>
                      <a:pt x="20" y="519"/>
                    </a:cubicBezTo>
                    <a:cubicBezTo>
                      <a:pt x="20" y="519"/>
                      <a:pt x="18" y="521"/>
                      <a:pt x="18" y="521"/>
                    </a:cubicBezTo>
                    <a:cubicBezTo>
                      <a:pt x="18" y="524"/>
                      <a:pt x="18" y="524"/>
                      <a:pt x="18" y="524"/>
                    </a:cubicBezTo>
                    <a:cubicBezTo>
                      <a:pt x="20" y="526"/>
                      <a:pt x="20" y="526"/>
                      <a:pt x="20" y="526"/>
                    </a:cubicBezTo>
                    <a:cubicBezTo>
                      <a:pt x="19" y="531"/>
                      <a:pt x="19" y="531"/>
                      <a:pt x="19" y="531"/>
                    </a:cubicBezTo>
                    <a:cubicBezTo>
                      <a:pt x="16" y="534"/>
                      <a:pt x="16" y="534"/>
                      <a:pt x="16" y="534"/>
                    </a:cubicBezTo>
                    <a:cubicBezTo>
                      <a:pt x="13" y="535"/>
                      <a:pt x="13" y="535"/>
                      <a:pt x="13" y="535"/>
                    </a:cubicBezTo>
                    <a:cubicBezTo>
                      <a:pt x="15" y="541"/>
                      <a:pt x="15" y="541"/>
                      <a:pt x="15" y="541"/>
                    </a:cubicBezTo>
                    <a:cubicBezTo>
                      <a:pt x="19" y="548"/>
                      <a:pt x="19" y="548"/>
                      <a:pt x="19" y="548"/>
                    </a:cubicBezTo>
                    <a:cubicBezTo>
                      <a:pt x="19" y="554"/>
                      <a:pt x="19" y="554"/>
                      <a:pt x="19" y="554"/>
                    </a:cubicBezTo>
                    <a:cubicBezTo>
                      <a:pt x="16" y="560"/>
                      <a:pt x="16" y="560"/>
                      <a:pt x="16" y="560"/>
                    </a:cubicBezTo>
                    <a:cubicBezTo>
                      <a:pt x="15" y="567"/>
                      <a:pt x="15" y="567"/>
                      <a:pt x="15" y="567"/>
                    </a:cubicBezTo>
                    <a:cubicBezTo>
                      <a:pt x="14" y="573"/>
                      <a:pt x="14" y="573"/>
                      <a:pt x="14" y="573"/>
                    </a:cubicBezTo>
                    <a:cubicBezTo>
                      <a:pt x="12" y="574"/>
                      <a:pt x="12" y="574"/>
                      <a:pt x="12" y="574"/>
                    </a:cubicBezTo>
                    <a:cubicBezTo>
                      <a:pt x="9" y="574"/>
                      <a:pt x="9" y="574"/>
                      <a:pt x="9" y="574"/>
                    </a:cubicBezTo>
                    <a:cubicBezTo>
                      <a:pt x="9" y="574"/>
                      <a:pt x="9" y="568"/>
                      <a:pt x="8" y="567"/>
                    </a:cubicBezTo>
                    <a:cubicBezTo>
                      <a:pt x="8" y="567"/>
                      <a:pt x="1" y="561"/>
                      <a:pt x="1" y="561"/>
                    </a:cubicBezTo>
                    <a:cubicBezTo>
                      <a:pt x="1" y="567"/>
                      <a:pt x="1" y="567"/>
                      <a:pt x="1" y="567"/>
                    </a:cubicBezTo>
                    <a:cubicBezTo>
                      <a:pt x="0" y="574"/>
                      <a:pt x="0" y="574"/>
                      <a:pt x="0" y="574"/>
                    </a:cubicBezTo>
                    <a:cubicBezTo>
                      <a:pt x="0" y="574"/>
                      <a:pt x="1" y="578"/>
                      <a:pt x="2" y="579"/>
                    </a:cubicBezTo>
                    <a:cubicBezTo>
                      <a:pt x="3" y="580"/>
                      <a:pt x="4" y="587"/>
                      <a:pt x="4" y="587"/>
                    </a:cubicBezTo>
                    <a:cubicBezTo>
                      <a:pt x="3" y="594"/>
                      <a:pt x="3" y="594"/>
                      <a:pt x="3" y="594"/>
                    </a:cubicBezTo>
                    <a:cubicBezTo>
                      <a:pt x="3" y="594"/>
                      <a:pt x="5" y="599"/>
                      <a:pt x="5" y="599"/>
                    </a:cubicBezTo>
                    <a:cubicBezTo>
                      <a:pt x="5" y="600"/>
                      <a:pt x="6" y="604"/>
                      <a:pt x="6" y="604"/>
                    </a:cubicBezTo>
                    <a:cubicBezTo>
                      <a:pt x="10" y="603"/>
                      <a:pt x="10" y="603"/>
                      <a:pt x="10" y="603"/>
                    </a:cubicBezTo>
                    <a:cubicBezTo>
                      <a:pt x="9" y="600"/>
                      <a:pt x="9" y="600"/>
                      <a:pt x="9" y="600"/>
                    </a:cubicBezTo>
                    <a:cubicBezTo>
                      <a:pt x="12" y="604"/>
                      <a:pt x="12" y="604"/>
                      <a:pt x="12" y="604"/>
                    </a:cubicBezTo>
                    <a:cubicBezTo>
                      <a:pt x="12" y="604"/>
                      <a:pt x="10" y="605"/>
                      <a:pt x="12" y="604"/>
                    </a:cubicBezTo>
                    <a:cubicBezTo>
                      <a:pt x="13" y="604"/>
                      <a:pt x="15" y="602"/>
                      <a:pt x="15" y="602"/>
                    </a:cubicBezTo>
                    <a:cubicBezTo>
                      <a:pt x="14" y="605"/>
                      <a:pt x="14" y="605"/>
                      <a:pt x="14" y="605"/>
                    </a:cubicBezTo>
                    <a:cubicBezTo>
                      <a:pt x="12" y="609"/>
                      <a:pt x="12" y="609"/>
                      <a:pt x="12" y="609"/>
                    </a:cubicBezTo>
                    <a:cubicBezTo>
                      <a:pt x="13" y="610"/>
                      <a:pt x="13" y="610"/>
                      <a:pt x="13" y="610"/>
                    </a:cubicBezTo>
                    <a:cubicBezTo>
                      <a:pt x="16" y="611"/>
                      <a:pt x="16" y="611"/>
                      <a:pt x="16" y="611"/>
                    </a:cubicBezTo>
                    <a:cubicBezTo>
                      <a:pt x="12" y="616"/>
                      <a:pt x="12" y="616"/>
                      <a:pt x="12" y="616"/>
                    </a:cubicBezTo>
                    <a:cubicBezTo>
                      <a:pt x="12" y="616"/>
                      <a:pt x="14" y="619"/>
                      <a:pt x="15" y="620"/>
                    </a:cubicBezTo>
                    <a:cubicBezTo>
                      <a:pt x="15" y="620"/>
                      <a:pt x="19" y="617"/>
                      <a:pt x="19" y="617"/>
                    </a:cubicBezTo>
                    <a:cubicBezTo>
                      <a:pt x="19" y="617"/>
                      <a:pt x="19" y="618"/>
                      <a:pt x="19" y="619"/>
                    </a:cubicBezTo>
                    <a:cubicBezTo>
                      <a:pt x="19" y="619"/>
                      <a:pt x="16" y="622"/>
                      <a:pt x="16" y="624"/>
                    </a:cubicBezTo>
                    <a:cubicBezTo>
                      <a:pt x="17" y="625"/>
                      <a:pt x="22" y="623"/>
                      <a:pt x="21" y="624"/>
                    </a:cubicBezTo>
                    <a:cubicBezTo>
                      <a:pt x="20" y="625"/>
                      <a:pt x="20" y="627"/>
                      <a:pt x="20" y="627"/>
                    </a:cubicBezTo>
                    <a:cubicBezTo>
                      <a:pt x="20" y="627"/>
                      <a:pt x="17" y="630"/>
                      <a:pt x="19" y="631"/>
                    </a:cubicBezTo>
                    <a:cubicBezTo>
                      <a:pt x="20" y="632"/>
                      <a:pt x="23" y="633"/>
                      <a:pt x="22" y="633"/>
                    </a:cubicBezTo>
                    <a:cubicBezTo>
                      <a:pt x="22" y="634"/>
                      <a:pt x="19" y="636"/>
                      <a:pt x="19" y="636"/>
                    </a:cubicBezTo>
                    <a:cubicBezTo>
                      <a:pt x="19" y="636"/>
                      <a:pt x="18" y="638"/>
                      <a:pt x="19" y="639"/>
                    </a:cubicBezTo>
                    <a:cubicBezTo>
                      <a:pt x="20" y="640"/>
                      <a:pt x="23" y="640"/>
                      <a:pt x="23" y="640"/>
                    </a:cubicBezTo>
                    <a:cubicBezTo>
                      <a:pt x="23" y="640"/>
                      <a:pt x="23" y="638"/>
                      <a:pt x="23" y="639"/>
                    </a:cubicBezTo>
                    <a:cubicBezTo>
                      <a:pt x="23" y="640"/>
                      <a:pt x="22" y="642"/>
                      <a:pt x="22" y="642"/>
                    </a:cubicBezTo>
                    <a:cubicBezTo>
                      <a:pt x="22" y="642"/>
                      <a:pt x="21" y="644"/>
                      <a:pt x="22" y="645"/>
                    </a:cubicBezTo>
                    <a:cubicBezTo>
                      <a:pt x="23" y="645"/>
                      <a:pt x="25" y="645"/>
                      <a:pt x="25" y="645"/>
                    </a:cubicBezTo>
                    <a:cubicBezTo>
                      <a:pt x="25" y="645"/>
                      <a:pt x="25" y="646"/>
                      <a:pt x="25" y="648"/>
                    </a:cubicBezTo>
                    <a:cubicBezTo>
                      <a:pt x="25" y="649"/>
                      <a:pt x="25" y="652"/>
                      <a:pt x="25" y="652"/>
                    </a:cubicBezTo>
                    <a:cubicBezTo>
                      <a:pt x="25" y="653"/>
                      <a:pt x="25" y="655"/>
                      <a:pt x="25" y="655"/>
                    </a:cubicBezTo>
                    <a:cubicBezTo>
                      <a:pt x="25" y="655"/>
                      <a:pt x="24" y="656"/>
                      <a:pt x="27" y="656"/>
                    </a:cubicBezTo>
                    <a:cubicBezTo>
                      <a:pt x="29" y="656"/>
                      <a:pt x="29" y="655"/>
                      <a:pt x="30" y="655"/>
                    </a:cubicBezTo>
                    <a:cubicBezTo>
                      <a:pt x="31" y="655"/>
                      <a:pt x="31" y="656"/>
                      <a:pt x="32" y="657"/>
                    </a:cubicBezTo>
                    <a:cubicBezTo>
                      <a:pt x="32" y="659"/>
                      <a:pt x="32" y="660"/>
                      <a:pt x="32" y="661"/>
                    </a:cubicBezTo>
                    <a:cubicBezTo>
                      <a:pt x="33" y="662"/>
                      <a:pt x="37" y="672"/>
                      <a:pt x="37" y="672"/>
                    </a:cubicBezTo>
                    <a:cubicBezTo>
                      <a:pt x="37" y="672"/>
                      <a:pt x="38" y="676"/>
                      <a:pt x="39" y="677"/>
                    </a:cubicBezTo>
                    <a:cubicBezTo>
                      <a:pt x="39" y="678"/>
                      <a:pt x="40" y="679"/>
                      <a:pt x="41" y="680"/>
                    </a:cubicBezTo>
                    <a:cubicBezTo>
                      <a:pt x="41" y="680"/>
                      <a:pt x="43" y="683"/>
                      <a:pt x="43" y="683"/>
                    </a:cubicBezTo>
                    <a:cubicBezTo>
                      <a:pt x="46" y="685"/>
                      <a:pt x="46" y="685"/>
                      <a:pt x="46" y="685"/>
                    </a:cubicBezTo>
                    <a:cubicBezTo>
                      <a:pt x="50" y="692"/>
                      <a:pt x="50" y="692"/>
                      <a:pt x="50" y="692"/>
                    </a:cubicBezTo>
                    <a:cubicBezTo>
                      <a:pt x="50" y="692"/>
                      <a:pt x="53" y="695"/>
                      <a:pt x="53" y="695"/>
                    </a:cubicBezTo>
                    <a:cubicBezTo>
                      <a:pt x="54" y="695"/>
                      <a:pt x="56" y="693"/>
                      <a:pt x="56" y="693"/>
                    </a:cubicBezTo>
                    <a:cubicBezTo>
                      <a:pt x="56" y="693"/>
                      <a:pt x="59" y="694"/>
                      <a:pt x="59" y="695"/>
                    </a:cubicBezTo>
                    <a:cubicBezTo>
                      <a:pt x="58" y="695"/>
                      <a:pt x="57" y="699"/>
                      <a:pt x="57" y="700"/>
                    </a:cubicBezTo>
                    <a:cubicBezTo>
                      <a:pt x="58" y="701"/>
                      <a:pt x="58" y="703"/>
                      <a:pt x="58" y="703"/>
                    </a:cubicBezTo>
                    <a:cubicBezTo>
                      <a:pt x="56" y="704"/>
                      <a:pt x="56" y="704"/>
                      <a:pt x="56" y="704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50" y="705"/>
                      <a:pt x="50" y="705"/>
                      <a:pt x="50" y="705"/>
                    </a:cubicBezTo>
                    <a:cubicBezTo>
                      <a:pt x="49" y="709"/>
                      <a:pt x="49" y="709"/>
                      <a:pt x="49" y="709"/>
                    </a:cubicBezTo>
                    <a:cubicBezTo>
                      <a:pt x="53" y="711"/>
                      <a:pt x="53" y="711"/>
                      <a:pt x="53" y="711"/>
                    </a:cubicBezTo>
                    <a:cubicBezTo>
                      <a:pt x="53" y="711"/>
                      <a:pt x="55" y="713"/>
                      <a:pt x="56" y="713"/>
                    </a:cubicBezTo>
                    <a:cubicBezTo>
                      <a:pt x="56" y="714"/>
                      <a:pt x="56" y="718"/>
                      <a:pt x="56" y="718"/>
                    </a:cubicBezTo>
                    <a:cubicBezTo>
                      <a:pt x="55" y="718"/>
                      <a:pt x="51" y="718"/>
                      <a:pt x="51" y="718"/>
                    </a:cubicBezTo>
                    <a:cubicBezTo>
                      <a:pt x="51" y="718"/>
                      <a:pt x="49" y="721"/>
                      <a:pt x="49" y="721"/>
                    </a:cubicBezTo>
                    <a:cubicBezTo>
                      <a:pt x="49" y="722"/>
                      <a:pt x="48" y="722"/>
                      <a:pt x="50" y="725"/>
                    </a:cubicBezTo>
                    <a:cubicBezTo>
                      <a:pt x="51" y="727"/>
                      <a:pt x="56" y="733"/>
                      <a:pt x="56" y="733"/>
                    </a:cubicBezTo>
                    <a:cubicBezTo>
                      <a:pt x="56" y="733"/>
                      <a:pt x="60" y="739"/>
                      <a:pt x="60" y="739"/>
                    </a:cubicBezTo>
                    <a:cubicBezTo>
                      <a:pt x="60" y="740"/>
                      <a:pt x="63" y="744"/>
                      <a:pt x="63" y="744"/>
                    </a:cubicBezTo>
                    <a:cubicBezTo>
                      <a:pt x="64" y="744"/>
                      <a:pt x="64" y="748"/>
                      <a:pt x="64" y="748"/>
                    </a:cubicBezTo>
                    <a:cubicBezTo>
                      <a:pt x="63" y="750"/>
                      <a:pt x="63" y="750"/>
                      <a:pt x="63" y="750"/>
                    </a:cubicBezTo>
                    <a:cubicBezTo>
                      <a:pt x="62" y="753"/>
                      <a:pt x="62" y="753"/>
                      <a:pt x="62" y="753"/>
                    </a:cubicBezTo>
                    <a:cubicBezTo>
                      <a:pt x="61" y="756"/>
                      <a:pt x="61" y="756"/>
                      <a:pt x="61" y="756"/>
                    </a:cubicBezTo>
                    <a:cubicBezTo>
                      <a:pt x="62" y="758"/>
                      <a:pt x="62" y="758"/>
                      <a:pt x="62" y="758"/>
                    </a:cubicBezTo>
                    <a:cubicBezTo>
                      <a:pt x="61" y="760"/>
                      <a:pt x="61" y="760"/>
                      <a:pt x="61" y="760"/>
                    </a:cubicBezTo>
                    <a:cubicBezTo>
                      <a:pt x="59" y="763"/>
                      <a:pt x="59" y="763"/>
                      <a:pt x="59" y="763"/>
                    </a:cubicBezTo>
                    <a:cubicBezTo>
                      <a:pt x="64" y="764"/>
                      <a:pt x="64" y="764"/>
                      <a:pt x="64" y="764"/>
                    </a:cubicBezTo>
                    <a:cubicBezTo>
                      <a:pt x="70" y="763"/>
                      <a:pt x="70" y="763"/>
                      <a:pt x="70" y="763"/>
                    </a:cubicBezTo>
                    <a:cubicBezTo>
                      <a:pt x="70" y="763"/>
                      <a:pt x="71" y="765"/>
                      <a:pt x="71" y="765"/>
                    </a:cubicBezTo>
                    <a:cubicBezTo>
                      <a:pt x="72" y="766"/>
                      <a:pt x="77" y="765"/>
                      <a:pt x="77" y="765"/>
                    </a:cubicBezTo>
                    <a:cubicBezTo>
                      <a:pt x="81" y="763"/>
                      <a:pt x="81" y="763"/>
                      <a:pt x="81" y="763"/>
                    </a:cubicBezTo>
                    <a:cubicBezTo>
                      <a:pt x="84" y="761"/>
                      <a:pt x="84" y="761"/>
                      <a:pt x="84" y="761"/>
                    </a:cubicBezTo>
                    <a:cubicBezTo>
                      <a:pt x="84" y="759"/>
                      <a:pt x="84" y="759"/>
                      <a:pt x="84" y="759"/>
                    </a:cubicBezTo>
                    <a:cubicBezTo>
                      <a:pt x="84" y="759"/>
                      <a:pt x="86" y="756"/>
                      <a:pt x="86" y="756"/>
                    </a:cubicBezTo>
                    <a:cubicBezTo>
                      <a:pt x="87" y="756"/>
                      <a:pt x="90" y="757"/>
                      <a:pt x="90" y="757"/>
                    </a:cubicBezTo>
                    <a:cubicBezTo>
                      <a:pt x="90" y="757"/>
                      <a:pt x="93" y="757"/>
                      <a:pt x="93" y="758"/>
                    </a:cubicBezTo>
                    <a:cubicBezTo>
                      <a:pt x="93" y="759"/>
                      <a:pt x="95" y="760"/>
                      <a:pt x="95" y="760"/>
                    </a:cubicBezTo>
                    <a:cubicBezTo>
                      <a:pt x="98" y="760"/>
                      <a:pt x="98" y="760"/>
                      <a:pt x="98" y="760"/>
                    </a:cubicBezTo>
                    <a:cubicBezTo>
                      <a:pt x="101" y="759"/>
                      <a:pt x="101" y="759"/>
                      <a:pt x="101" y="759"/>
                    </a:cubicBezTo>
                    <a:cubicBezTo>
                      <a:pt x="105" y="758"/>
                      <a:pt x="105" y="758"/>
                      <a:pt x="105" y="758"/>
                    </a:cubicBezTo>
                    <a:cubicBezTo>
                      <a:pt x="105" y="758"/>
                      <a:pt x="104" y="756"/>
                      <a:pt x="105" y="756"/>
                    </a:cubicBezTo>
                    <a:cubicBezTo>
                      <a:pt x="106" y="756"/>
                      <a:pt x="109" y="756"/>
                      <a:pt x="109" y="756"/>
                    </a:cubicBezTo>
                    <a:cubicBezTo>
                      <a:pt x="109" y="756"/>
                      <a:pt x="110" y="758"/>
                      <a:pt x="111" y="758"/>
                    </a:cubicBezTo>
                    <a:cubicBezTo>
                      <a:pt x="111" y="758"/>
                      <a:pt x="113" y="756"/>
                      <a:pt x="112" y="755"/>
                    </a:cubicBezTo>
                    <a:cubicBezTo>
                      <a:pt x="111" y="754"/>
                      <a:pt x="107" y="752"/>
                      <a:pt x="107" y="752"/>
                    </a:cubicBezTo>
                    <a:cubicBezTo>
                      <a:pt x="107" y="752"/>
                      <a:pt x="105" y="749"/>
                      <a:pt x="105" y="748"/>
                    </a:cubicBezTo>
                    <a:cubicBezTo>
                      <a:pt x="104" y="747"/>
                      <a:pt x="104" y="744"/>
                      <a:pt x="103" y="743"/>
                    </a:cubicBezTo>
                    <a:cubicBezTo>
                      <a:pt x="102" y="743"/>
                      <a:pt x="101" y="742"/>
                      <a:pt x="101" y="740"/>
                    </a:cubicBezTo>
                    <a:cubicBezTo>
                      <a:pt x="102" y="737"/>
                      <a:pt x="102" y="736"/>
                      <a:pt x="102" y="736"/>
                    </a:cubicBezTo>
                    <a:cubicBezTo>
                      <a:pt x="102" y="735"/>
                      <a:pt x="102" y="731"/>
                      <a:pt x="102" y="731"/>
                    </a:cubicBezTo>
                    <a:cubicBezTo>
                      <a:pt x="102" y="731"/>
                      <a:pt x="101" y="729"/>
                      <a:pt x="104" y="727"/>
                    </a:cubicBezTo>
                    <a:cubicBezTo>
                      <a:pt x="107" y="725"/>
                      <a:pt x="107" y="723"/>
                      <a:pt x="108" y="724"/>
                    </a:cubicBezTo>
                    <a:cubicBezTo>
                      <a:pt x="109" y="725"/>
                      <a:pt x="111" y="727"/>
                      <a:pt x="112" y="727"/>
                    </a:cubicBezTo>
                    <a:cubicBezTo>
                      <a:pt x="112" y="728"/>
                      <a:pt x="113" y="728"/>
                      <a:pt x="114" y="729"/>
                    </a:cubicBezTo>
                    <a:cubicBezTo>
                      <a:pt x="114" y="730"/>
                      <a:pt x="113" y="731"/>
                      <a:pt x="115" y="731"/>
                    </a:cubicBezTo>
                    <a:cubicBezTo>
                      <a:pt x="116" y="731"/>
                      <a:pt x="118" y="731"/>
                      <a:pt x="118" y="731"/>
                    </a:cubicBezTo>
                    <a:cubicBezTo>
                      <a:pt x="118" y="731"/>
                      <a:pt x="119" y="731"/>
                      <a:pt x="119" y="730"/>
                    </a:cubicBezTo>
                    <a:cubicBezTo>
                      <a:pt x="119" y="729"/>
                      <a:pt x="119" y="726"/>
                      <a:pt x="118" y="726"/>
                    </a:cubicBezTo>
                    <a:cubicBezTo>
                      <a:pt x="117" y="725"/>
                      <a:pt x="116" y="724"/>
                      <a:pt x="116" y="724"/>
                    </a:cubicBezTo>
                    <a:cubicBezTo>
                      <a:pt x="116" y="724"/>
                      <a:pt x="118" y="723"/>
                      <a:pt x="115" y="722"/>
                    </a:cubicBezTo>
                    <a:cubicBezTo>
                      <a:pt x="112" y="720"/>
                      <a:pt x="112" y="719"/>
                      <a:pt x="113" y="718"/>
                    </a:cubicBezTo>
                    <a:cubicBezTo>
                      <a:pt x="115" y="717"/>
                      <a:pt x="119" y="718"/>
                      <a:pt x="119" y="718"/>
                    </a:cubicBezTo>
                    <a:cubicBezTo>
                      <a:pt x="122" y="717"/>
                      <a:pt x="122" y="717"/>
                      <a:pt x="122" y="717"/>
                    </a:cubicBezTo>
                    <a:cubicBezTo>
                      <a:pt x="122" y="717"/>
                      <a:pt x="124" y="715"/>
                      <a:pt x="126" y="716"/>
                    </a:cubicBezTo>
                    <a:cubicBezTo>
                      <a:pt x="127" y="717"/>
                      <a:pt x="131" y="716"/>
                      <a:pt x="131" y="716"/>
                    </a:cubicBezTo>
                    <a:cubicBezTo>
                      <a:pt x="136" y="717"/>
                      <a:pt x="136" y="717"/>
                      <a:pt x="136" y="717"/>
                    </a:cubicBezTo>
                    <a:cubicBezTo>
                      <a:pt x="138" y="715"/>
                      <a:pt x="138" y="715"/>
                      <a:pt x="138" y="715"/>
                    </a:cubicBezTo>
                    <a:cubicBezTo>
                      <a:pt x="143" y="717"/>
                      <a:pt x="143" y="717"/>
                      <a:pt x="143" y="717"/>
                    </a:cubicBezTo>
                    <a:cubicBezTo>
                      <a:pt x="143" y="717"/>
                      <a:pt x="142" y="717"/>
                      <a:pt x="145" y="718"/>
                    </a:cubicBezTo>
                    <a:cubicBezTo>
                      <a:pt x="147" y="718"/>
                      <a:pt x="150" y="716"/>
                      <a:pt x="150" y="715"/>
                    </a:cubicBezTo>
                    <a:cubicBezTo>
                      <a:pt x="151" y="715"/>
                      <a:pt x="155" y="708"/>
                      <a:pt x="155" y="708"/>
                    </a:cubicBezTo>
                    <a:cubicBezTo>
                      <a:pt x="158" y="688"/>
                      <a:pt x="158" y="688"/>
                      <a:pt x="158" y="688"/>
                    </a:cubicBezTo>
                    <a:cubicBezTo>
                      <a:pt x="158" y="688"/>
                      <a:pt x="162" y="685"/>
                      <a:pt x="161" y="685"/>
                    </a:cubicBezTo>
                    <a:cubicBezTo>
                      <a:pt x="161" y="684"/>
                      <a:pt x="161" y="677"/>
                      <a:pt x="161" y="676"/>
                    </a:cubicBezTo>
                    <a:cubicBezTo>
                      <a:pt x="161" y="675"/>
                      <a:pt x="163" y="668"/>
                      <a:pt x="163" y="668"/>
                    </a:cubicBezTo>
                    <a:cubicBezTo>
                      <a:pt x="163" y="668"/>
                      <a:pt x="167" y="665"/>
                      <a:pt x="165" y="662"/>
                    </a:cubicBezTo>
                    <a:cubicBezTo>
                      <a:pt x="164" y="659"/>
                      <a:pt x="163" y="654"/>
                      <a:pt x="163" y="654"/>
                    </a:cubicBezTo>
                    <a:cubicBezTo>
                      <a:pt x="163" y="654"/>
                      <a:pt x="162" y="649"/>
                      <a:pt x="162" y="648"/>
                    </a:cubicBezTo>
                    <a:cubicBezTo>
                      <a:pt x="162" y="647"/>
                      <a:pt x="166" y="642"/>
                      <a:pt x="166" y="642"/>
                    </a:cubicBezTo>
                    <a:cubicBezTo>
                      <a:pt x="163" y="633"/>
                      <a:pt x="163" y="633"/>
                      <a:pt x="163" y="633"/>
                    </a:cubicBezTo>
                    <a:cubicBezTo>
                      <a:pt x="163" y="633"/>
                      <a:pt x="165" y="630"/>
                      <a:pt x="165" y="629"/>
                    </a:cubicBezTo>
                    <a:cubicBezTo>
                      <a:pt x="165" y="628"/>
                      <a:pt x="163" y="619"/>
                      <a:pt x="163" y="619"/>
                    </a:cubicBezTo>
                    <a:cubicBezTo>
                      <a:pt x="163" y="617"/>
                      <a:pt x="163" y="617"/>
                      <a:pt x="163" y="617"/>
                    </a:cubicBezTo>
                    <a:cubicBezTo>
                      <a:pt x="163" y="617"/>
                      <a:pt x="166" y="612"/>
                      <a:pt x="165" y="611"/>
                    </a:cubicBezTo>
                    <a:cubicBezTo>
                      <a:pt x="165" y="610"/>
                      <a:pt x="165" y="605"/>
                      <a:pt x="165" y="605"/>
                    </a:cubicBezTo>
                    <a:cubicBezTo>
                      <a:pt x="163" y="599"/>
                      <a:pt x="163" y="599"/>
                      <a:pt x="163" y="599"/>
                    </a:cubicBezTo>
                    <a:cubicBezTo>
                      <a:pt x="163" y="599"/>
                      <a:pt x="165" y="598"/>
                      <a:pt x="164" y="597"/>
                    </a:cubicBezTo>
                    <a:cubicBezTo>
                      <a:pt x="163" y="595"/>
                      <a:pt x="162" y="594"/>
                      <a:pt x="162" y="594"/>
                    </a:cubicBezTo>
                    <a:cubicBezTo>
                      <a:pt x="162" y="592"/>
                      <a:pt x="162" y="592"/>
                      <a:pt x="162" y="592"/>
                    </a:cubicBezTo>
                    <a:cubicBezTo>
                      <a:pt x="163" y="590"/>
                      <a:pt x="163" y="590"/>
                      <a:pt x="163" y="590"/>
                    </a:cubicBezTo>
                    <a:cubicBezTo>
                      <a:pt x="165" y="588"/>
                      <a:pt x="165" y="588"/>
                      <a:pt x="165" y="588"/>
                    </a:cubicBezTo>
                    <a:cubicBezTo>
                      <a:pt x="164" y="582"/>
                      <a:pt x="164" y="582"/>
                      <a:pt x="164" y="582"/>
                    </a:cubicBezTo>
                    <a:cubicBezTo>
                      <a:pt x="160" y="581"/>
                      <a:pt x="160" y="581"/>
                      <a:pt x="160" y="581"/>
                    </a:cubicBezTo>
                    <a:cubicBezTo>
                      <a:pt x="160" y="581"/>
                      <a:pt x="160" y="579"/>
                      <a:pt x="161" y="579"/>
                    </a:cubicBezTo>
                    <a:cubicBezTo>
                      <a:pt x="163" y="578"/>
                      <a:pt x="170" y="575"/>
                      <a:pt x="170" y="575"/>
                    </a:cubicBezTo>
                    <a:cubicBezTo>
                      <a:pt x="170" y="575"/>
                      <a:pt x="172" y="572"/>
                      <a:pt x="173" y="572"/>
                    </a:cubicBezTo>
                    <a:cubicBezTo>
                      <a:pt x="173" y="571"/>
                      <a:pt x="181" y="566"/>
                      <a:pt x="181" y="566"/>
                    </a:cubicBezTo>
                    <a:cubicBezTo>
                      <a:pt x="181" y="566"/>
                      <a:pt x="181" y="563"/>
                      <a:pt x="181" y="562"/>
                    </a:cubicBezTo>
                    <a:cubicBezTo>
                      <a:pt x="182" y="562"/>
                      <a:pt x="182" y="561"/>
                      <a:pt x="182" y="559"/>
                    </a:cubicBezTo>
                    <a:cubicBezTo>
                      <a:pt x="183" y="559"/>
                      <a:pt x="181" y="550"/>
                      <a:pt x="181" y="547"/>
                    </a:cubicBezTo>
                    <a:cubicBezTo>
                      <a:pt x="182" y="545"/>
                      <a:pt x="184" y="549"/>
                      <a:pt x="184" y="549"/>
                    </a:cubicBezTo>
                    <a:cubicBezTo>
                      <a:pt x="185" y="552"/>
                      <a:pt x="185" y="552"/>
                      <a:pt x="185" y="552"/>
                    </a:cubicBezTo>
                    <a:cubicBezTo>
                      <a:pt x="185" y="558"/>
                      <a:pt x="185" y="558"/>
                      <a:pt x="185" y="558"/>
                    </a:cubicBezTo>
                    <a:cubicBezTo>
                      <a:pt x="188" y="559"/>
                      <a:pt x="188" y="559"/>
                      <a:pt x="188" y="559"/>
                    </a:cubicBezTo>
                    <a:cubicBezTo>
                      <a:pt x="189" y="562"/>
                      <a:pt x="189" y="562"/>
                      <a:pt x="189" y="562"/>
                    </a:cubicBezTo>
                    <a:cubicBezTo>
                      <a:pt x="189" y="562"/>
                      <a:pt x="188" y="565"/>
                      <a:pt x="189" y="565"/>
                    </a:cubicBezTo>
                    <a:cubicBezTo>
                      <a:pt x="190" y="564"/>
                      <a:pt x="190" y="564"/>
                      <a:pt x="190" y="564"/>
                    </a:cubicBezTo>
                    <a:cubicBezTo>
                      <a:pt x="191" y="558"/>
                      <a:pt x="191" y="558"/>
                      <a:pt x="191" y="558"/>
                    </a:cubicBezTo>
                    <a:cubicBezTo>
                      <a:pt x="191" y="558"/>
                      <a:pt x="195" y="558"/>
                      <a:pt x="194" y="556"/>
                    </a:cubicBezTo>
                    <a:cubicBezTo>
                      <a:pt x="194" y="555"/>
                      <a:pt x="193" y="553"/>
                      <a:pt x="194" y="553"/>
                    </a:cubicBezTo>
                    <a:cubicBezTo>
                      <a:pt x="200" y="552"/>
                      <a:pt x="198" y="552"/>
                      <a:pt x="201" y="550"/>
                    </a:cubicBezTo>
                    <a:cubicBezTo>
                      <a:pt x="201" y="550"/>
                      <a:pt x="203" y="546"/>
                      <a:pt x="203" y="546"/>
                    </a:cubicBezTo>
                    <a:cubicBezTo>
                      <a:pt x="203" y="545"/>
                      <a:pt x="204" y="543"/>
                      <a:pt x="204" y="543"/>
                    </a:cubicBezTo>
                    <a:cubicBezTo>
                      <a:pt x="202" y="542"/>
                      <a:pt x="202" y="542"/>
                      <a:pt x="202" y="542"/>
                    </a:cubicBezTo>
                    <a:cubicBezTo>
                      <a:pt x="201" y="539"/>
                      <a:pt x="201" y="539"/>
                      <a:pt x="201" y="539"/>
                    </a:cubicBezTo>
                    <a:cubicBezTo>
                      <a:pt x="201" y="539"/>
                      <a:pt x="202" y="537"/>
                      <a:pt x="203" y="538"/>
                    </a:cubicBezTo>
                    <a:cubicBezTo>
                      <a:pt x="203" y="539"/>
                      <a:pt x="204" y="541"/>
                      <a:pt x="205" y="541"/>
                    </a:cubicBezTo>
                    <a:cubicBezTo>
                      <a:pt x="206" y="541"/>
                      <a:pt x="209" y="538"/>
                      <a:pt x="209" y="538"/>
                    </a:cubicBezTo>
                    <a:cubicBezTo>
                      <a:pt x="209" y="535"/>
                      <a:pt x="202" y="531"/>
                      <a:pt x="200" y="530"/>
                    </a:cubicBezTo>
                    <a:cubicBezTo>
                      <a:pt x="200" y="526"/>
                      <a:pt x="210" y="521"/>
                      <a:pt x="210" y="520"/>
                    </a:cubicBezTo>
                    <a:cubicBezTo>
                      <a:pt x="211" y="519"/>
                      <a:pt x="211" y="519"/>
                      <a:pt x="211" y="518"/>
                    </a:cubicBezTo>
                    <a:cubicBezTo>
                      <a:pt x="211" y="517"/>
                      <a:pt x="210" y="516"/>
                      <a:pt x="209" y="517"/>
                    </a:cubicBezTo>
                    <a:cubicBezTo>
                      <a:pt x="209" y="517"/>
                      <a:pt x="208" y="519"/>
                      <a:pt x="207" y="519"/>
                    </a:cubicBezTo>
                    <a:cubicBezTo>
                      <a:pt x="207" y="519"/>
                      <a:pt x="205" y="519"/>
                      <a:pt x="205" y="519"/>
                    </a:cubicBezTo>
                    <a:cubicBezTo>
                      <a:pt x="205" y="519"/>
                      <a:pt x="204" y="517"/>
                      <a:pt x="205" y="516"/>
                    </a:cubicBezTo>
                    <a:cubicBezTo>
                      <a:pt x="206" y="515"/>
                      <a:pt x="205" y="515"/>
                      <a:pt x="207" y="514"/>
                    </a:cubicBezTo>
                    <a:cubicBezTo>
                      <a:pt x="208" y="513"/>
                      <a:pt x="209" y="513"/>
                      <a:pt x="210" y="513"/>
                    </a:cubicBezTo>
                    <a:cubicBezTo>
                      <a:pt x="210" y="512"/>
                      <a:pt x="211" y="511"/>
                      <a:pt x="212" y="511"/>
                    </a:cubicBezTo>
                    <a:cubicBezTo>
                      <a:pt x="213" y="511"/>
                      <a:pt x="218" y="508"/>
                      <a:pt x="218" y="508"/>
                    </a:cubicBezTo>
                    <a:cubicBezTo>
                      <a:pt x="219" y="506"/>
                      <a:pt x="219" y="506"/>
                      <a:pt x="219" y="506"/>
                    </a:cubicBezTo>
                    <a:cubicBezTo>
                      <a:pt x="219" y="506"/>
                      <a:pt x="216" y="503"/>
                      <a:pt x="216" y="503"/>
                    </a:cubicBezTo>
                    <a:cubicBezTo>
                      <a:pt x="216" y="503"/>
                      <a:pt x="211" y="499"/>
                      <a:pt x="211" y="499"/>
                    </a:cubicBezTo>
                    <a:cubicBezTo>
                      <a:pt x="211" y="499"/>
                      <a:pt x="209" y="499"/>
                      <a:pt x="209" y="498"/>
                    </a:cubicBezTo>
                    <a:cubicBezTo>
                      <a:pt x="209" y="498"/>
                      <a:pt x="207" y="496"/>
                      <a:pt x="207" y="496"/>
                    </a:cubicBezTo>
                    <a:cubicBezTo>
                      <a:pt x="205" y="491"/>
                      <a:pt x="203" y="495"/>
                      <a:pt x="199" y="493"/>
                    </a:cubicBezTo>
                    <a:cubicBezTo>
                      <a:pt x="199" y="493"/>
                      <a:pt x="197" y="489"/>
                      <a:pt x="197" y="489"/>
                    </a:cubicBezTo>
                    <a:cubicBezTo>
                      <a:pt x="197" y="489"/>
                      <a:pt x="199" y="489"/>
                      <a:pt x="199" y="488"/>
                    </a:cubicBezTo>
                    <a:cubicBezTo>
                      <a:pt x="199" y="486"/>
                      <a:pt x="197" y="484"/>
                      <a:pt x="197" y="484"/>
                    </a:cubicBezTo>
                    <a:cubicBezTo>
                      <a:pt x="195" y="482"/>
                      <a:pt x="195" y="482"/>
                      <a:pt x="195" y="482"/>
                    </a:cubicBezTo>
                    <a:cubicBezTo>
                      <a:pt x="191" y="478"/>
                      <a:pt x="192" y="487"/>
                      <a:pt x="189" y="479"/>
                    </a:cubicBezTo>
                    <a:cubicBezTo>
                      <a:pt x="189" y="479"/>
                      <a:pt x="188" y="479"/>
                      <a:pt x="187" y="477"/>
                    </a:cubicBezTo>
                    <a:cubicBezTo>
                      <a:pt x="186" y="476"/>
                      <a:pt x="183" y="473"/>
                      <a:pt x="183" y="473"/>
                    </a:cubicBezTo>
                    <a:cubicBezTo>
                      <a:pt x="183" y="473"/>
                      <a:pt x="182" y="470"/>
                      <a:pt x="182" y="470"/>
                    </a:cubicBezTo>
                    <a:cubicBezTo>
                      <a:pt x="181" y="470"/>
                      <a:pt x="180" y="467"/>
                      <a:pt x="180" y="467"/>
                    </a:cubicBezTo>
                    <a:cubicBezTo>
                      <a:pt x="175" y="470"/>
                      <a:pt x="175" y="470"/>
                      <a:pt x="175" y="470"/>
                    </a:cubicBezTo>
                    <a:cubicBezTo>
                      <a:pt x="172" y="473"/>
                      <a:pt x="172" y="473"/>
                      <a:pt x="172" y="473"/>
                    </a:cubicBezTo>
                    <a:cubicBezTo>
                      <a:pt x="172" y="473"/>
                      <a:pt x="171" y="471"/>
                      <a:pt x="171" y="471"/>
                    </a:cubicBezTo>
                    <a:cubicBezTo>
                      <a:pt x="171" y="471"/>
                      <a:pt x="171" y="467"/>
                      <a:pt x="171" y="467"/>
                    </a:cubicBezTo>
                    <a:cubicBezTo>
                      <a:pt x="171" y="467"/>
                      <a:pt x="168" y="466"/>
                      <a:pt x="167" y="466"/>
                    </a:cubicBezTo>
                    <a:cubicBezTo>
                      <a:pt x="167" y="466"/>
                      <a:pt x="164" y="466"/>
                      <a:pt x="164" y="466"/>
                    </a:cubicBezTo>
                    <a:cubicBezTo>
                      <a:pt x="160" y="465"/>
                      <a:pt x="160" y="465"/>
                      <a:pt x="160" y="465"/>
                    </a:cubicBezTo>
                    <a:cubicBezTo>
                      <a:pt x="160" y="462"/>
                      <a:pt x="160" y="462"/>
                      <a:pt x="160" y="462"/>
                    </a:cubicBezTo>
                    <a:cubicBezTo>
                      <a:pt x="160" y="462"/>
                      <a:pt x="162" y="460"/>
                      <a:pt x="161" y="459"/>
                    </a:cubicBezTo>
                    <a:cubicBezTo>
                      <a:pt x="161" y="458"/>
                      <a:pt x="158" y="456"/>
                      <a:pt x="158" y="456"/>
                    </a:cubicBezTo>
                    <a:cubicBezTo>
                      <a:pt x="158" y="454"/>
                      <a:pt x="158" y="454"/>
                      <a:pt x="158" y="454"/>
                    </a:cubicBezTo>
                    <a:cubicBezTo>
                      <a:pt x="155" y="450"/>
                      <a:pt x="155" y="450"/>
                      <a:pt x="155" y="450"/>
                    </a:cubicBezTo>
                    <a:cubicBezTo>
                      <a:pt x="155" y="450"/>
                      <a:pt x="157" y="447"/>
                      <a:pt x="157" y="447"/>
                    </a:cubicBezTo>
                    <a:cubicBezTo>
                      <a:pt x="157" y="446"/>
                      <a:pt x="153" y="437"/>
                      <a:pt x="153" y="437"/>
                    </a:cubicBezTo>
                    <a:cubicBezTo>
                      <a:pt x="153" y="437"/>
                      <a:pt x="155" y="433"/>
                      <a:pt x="155" y="432"/>
                    </a:cubicBezTo>
                    <a:cubicBezTo>
                      <a:pt x="155" y="432"/>
                      <a:pt x="153" y="428"/>
                      <a:pt x="153" y="428"/>
                    </a:cubicBezTo>
                    <a:cubicBezTo>
                      <a:pt x="151" y="428"/>
                      <a:pt x="151" y="428"/>
                      <a:pt x="151" y="428"/>
                    </a:cubicBezTo>
                    <a:cubicBezTo>
                      <a:pt x="151" y="424"/>
                      <a:pt x="151" y="424"/>
                      <a:pt x="151" y="424"/>
                    </a:cubicBezTo>
                    <a:cubicBezTo>
                      <a:pt x="152" y="421"/>
                      <a:pt x="152" y="421"/>
                      <a:pt x="152" y="421"/>
                    </a:cubicBezTo>
                    <a:cubicBezTo>
                      <a:pt x="150" y="419"/>
                      <a:pt x="150" y="419"/>
                      <a:pt x="150" y="419"/>
                    </a:cubicBezTo>
                    <a:cubicBezTo>
                      <a:pt x="150" y="419"/>
                      <a:pt x="151" y="417"/>
                      <a:pt x="152" y="417"/>
                    </a:cubicBezTo>
                    <a:cubicBezTo>
                      <a:pt x="152" y="417"/>
                      <a:pt x="152" y="413"/>
                      <a:pt x="152" y="413"/>
                    </a:cubicBezTo>
                    <a:cubicBezTo>
                      <a:pt x="152" y="413"/>
                      <a:pt x="153" y="411"/>
                      <a:pt x="154" y="411"/>
                    </a:cubicBezTo>
                    <a:cubicBezTo>
                      <a:pt x="154" y="411"/>
                      <a:pt x="157" y="413"/>
                      <a:pt x="157" y="413"/>
                    </a:cubicBezTo>
                    <a:cubicBezTo>
                      <a:pt x="157" y="413"/>
                      <a:pt x="160" y="414"/>
                      <a:pt x="160" y="413"/>
                    </a:cubicBezTo>
                    <a:cubicBezTo>
                      <a:pt x="160" y="413"/>
                      <a:pt x="159" y="410"/>
                      <a:pt x="159" y="410"/>
                    </a:cubicBezTo>
                    <a:cubicBezTo>
                      <a:pt x="159" y="409"/>
                      <a:pt x="157" y="407"/>
                      <a:pt x="157" y="407"/>
                    </a:cubicBezTo>
                    <a:cubicBezTo>
                      <a:pt x="156" y="406"/>
                      <a:pt x="156" y="401"/>
                      <a:pt x="156" y="401"/>
                    </a:cubicBezTo>
                    <a:cubicBezTo>
                      <a:pt x="156" y="401"/>
                      <a:pt x="154" y="397"/>
                      <a:pt x="155" y="397"/>
                    </a:cubicBezTo>
                    <a:cubicBezTo>
                      <a:pt x="155" y="397"/>
                      <a:pt x="156" y="395"/>
                      <a:pt x="156" y="395"/>
                    </a:cubicBezTo>
                    <a:cubicBezTo>
                      <a:pt x="157" y="388"/>
                      <a:pt x="157" y="388"/>
                      <a:pt x="157" y="388"/>
                    </a:cubicBezTo>
                    <a:cubicBezTo>
                      <a:pt x="158" y="382"/>
                      <a:pt x="158" y="382"/>
                      <a:pt x="158" y="382"/>
                    </a:cubicBezTo>
                    <a:cubicBezTo>
                      <a:pt x="155" y="379"/>
                      <a:pt x="155" y="379"/>
                      <a:pt x="155" y="379"/>
                    </a:cubicBezTo>
                    <a:cubicBezTo>
                      <a:pt x="154" y="377"/>
                      <a:pt x="154" y="377"/>
                      <a:pt x="154" y="377"/>
                    </a:cubicBezTo>
                    <a:cubicBezTo>
                      <a:pt x="152" y="375"/>
                      <a:pt x="152" y="375"/>
                      <a:pt x="152" y="375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60" y="366"/>
                      <a:pt x="160" y="366"/>
                      <a:pt x="160" y="366"/>
                    </a:cubicBezTo>
                    <a:cubicBezTo>
                      <a:pt x="160" y="366"/>
                      <a:pt x="163" y="364"/>
                      <a:pt x="163" y="363"/>
                    </a:cubicBezTo>
                    <a:cubicBezTo>
                      <a:pt x="163" y="363"/>
                      <a:pt x="164" y="359"/>
                      <a:pt x="164" y="359"/>
                    </a:cubicBezTo>
                    <a:cubicBezTo>
                      <a:pt x="163" y="356"/>
                      <a:pt x="163" y="356"/>
                      <a:pt x="163" y="356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4"/>
                      <a:pt x="165" y="354"/>
                      <a:pt x="165" y="354"/>
                    </a:cubicBezTo>
                    <a:cubicBezTo>
                      <a:pt x="165" y="354"/>
                      <a:pt x="166" y="351"/>
                      <a:pt x="166" y="351"/>
                    </a:cubicBezTo>
                    <a:cubicBezTo>
                      <a:pt x="167" y="351"/>
                      <a:pt x="168" y="350"/>
                      <a:pt x="168" y="350"/>
                    </a:cubicBezTo>
                    <a:cubicBezTo>
                      <a:pt x="168" y="350"/>
                      <a:pt x="170" y="346"/>
                      <a:pt x="170" y="346"/>
                    </a:cubicBezTo>
                    <a:cubicBezTo>
                      <a:pt x="170" y="346"/>
                      <a:pt x="171" y="347"/>
                      <a:pt x="172" y="346"/>
                    </a:cubicBezTo>
                    <a:cubicBezTo>
                      <a:pt x="173" y="345"/>
                      <a:pt x="173" y="345"/>
                      <a:pt x="173" y="344"/>
                    </a:cubicBezTo>
                    <a:cubicBezTo>
                      <a:pt x="174" y="342"/>
                      <a:pt x="176" y="338"/>
                      <a:pt x="176" y="338"/>
                    </a:cubicBezTo>
                    <a:cubicBezTo>
                      <a:pt x="176" y="338"/>
                      <a:pt x="176" y="337"/>
                      <a:pt x="176" y="336"/>
                    </a:cubicBezTo>
                    <a:cubicBezTo>
                      <a:pt x="177" y="336"/>
                      <a:pt x="179" y="336"/>
                      <a:pt x="179" y="335"/>
                    </a:cubicBezTo>
                    <a:cubicBezTo>
                      <a:pt x="178" y="334"/>
                      <a:pt x="176" y="331"/>
                      <a:pt x="176" y="331"/>
                    </a:cubicBezTo>
                    <a:cubicBezTo>
                      <a:pt x="179" y="328"/>
                      <a:pt x="179" y="328"/>
                      <a:pt x="179" y="328"/>
                    </a:cubicBezTo>
                    <a:cubicBezTo>
                      <a:pt x="179" y="328"/>
                      <a:pt x="182" y="325"/>
                      <a:pt x="182" y="325"/>
                    </a:cubicBezTo>
                    <a:cubicBezTo>
                      <a:pt x="182" y="326"/>
                      <a:pt x="183" y="326"/>
                      <a:pt x="184" y="325"/>
                    </a:cubicBezTo>
                    <a:cubicBezTo>
                      <a:pt x="184" y="325"/>
                      <a:pt x="185" y="324"/>
                      <a:pt x="186" y="323"/>
                    </a:cubicBezTo>
                    <a:cubicBezTo>
                      <a:pt x="186" y="323"/>
                      <a:pt x="187" y="322"/>
                      <a:pt x="188" y="322"/>
                    </a:cubicBezTo>
                    <a:cubicBezTo>
                      <a:pt x="188" y="321"/>
                      <a:pt x="189" y="319"/>
                      <a:pt x="189" y="318"/>
                    </a:cubicBezTo>
                    <a:cubicBezTo>
                      <a:pt x="189" y="318"/>
                      <a:pt x="191" y="313"/>
                      <a:pt x="191" y="313"/>
                    </a:cubicBezTo>
                    <a:cubicBezTo>
                      <a:pt x="191" y="310"/>
                      <a:pt x="191" y="310"/>
                      <a:pt x="191" y="310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4" y="307"/>
                      <a:pt x="194" y="307"/>
                      <a:pt x="194" y="307"/>
                    </a:cubicBezTo>
                    <a:cubicBezTo>
                      <a:pt x="194" y="307"/>
                      <a:pt x="196" y="306"/>
                      <a:pt x="196" y="307"/>
                    </a:cubicBezTo>
                    <a:cubicBezTo>
                      <a:pt x="196" y="307"/>
                      <a:pt x="195" y="309"/>
                      <a:pt x="195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8" y="309"/>
                      <a:pt x="198" y="307"/>
                      <a:pt x="198" y="308"/>
                    </a:cubicBezTo>
                    <a:cubicBezTo>
                      <a:pt x="199" y="308"/>
                      <a:pt x="200" y="309"/>
                      <a:pt x="200" y="309"/>
                    </a:cubicBezTo>
                    <a:cubicBezTo>
                      <a:pt x="200" y="308"/>
                      <a:pt x="201" y="306"/>
                      <a:pt x="201" y="306"/>
                    </a:cubicBezTo>
                    <a:cubicBezTo>
                      <a:pt x="201" y="303"/>
                      <a:pt x="201" y="303"/>
                      <a:pt x="201" y="303"/>
                    </a:cubicBezTo>
                    <a:cubicBezTo>
                      <a:pt x="201" y="303"/>
                      <a:pt x="203" y="301"/>
                      <a:pt x="204" y="300"/>
                    </a:cubicBezTo>
                    <a:cubicBezTo>
                      <a:pt x="204" y="299"/>
                      <a:pt x="207" y="296"/>
                      <a:pt x="207" y="296"/>
                    </a:cubicBezTo>
                    <a:cubicBezTo>
                      <a:pt x="210" y="295"/>
                      <a:pt x="210" y="295"/>
                      <a:pt x="210" y="295"/>
                    </a:cubicBezTo>
                    <a:cubicBezTo>
                      <a:pt x="210" y="295"/>
                      <a:pt x="211" y="294"/>
                      <a:pt x="212" y="294"/>
                    </a:cubicBezTo>
                    <a:cubicBezTo>
                      <a:pt x="212" y="294"/>
                      <a:pt x="215" y="290"/>
                      <a:pt x="215" y="290"/>
                    </a:cubicBezTo>
                    <a:cubicBezTo>
                      <a:pt x="215" y="290"/>
                      <a:pt x="215" y="289"/>
                      <a:pt x="216" y="288"/>
                    </a:cubicBezTo>
                    <a:cubicBezTo>
                      <a:pt x="216" y="287"/>
                      <a:pt x="218" y="287"/>
                      <a:pt x="218" y="286"/>
                    </a:cubicBezTo>
                    <a:cubicBezTo>
                      <a:pt x="219" y="286"/>
                      <a:pt x="221" y="281"/>
                      <a:pt x="221" y="281"/>
                    </a:cubicBezTo>
                    <a:cubicBezTo>
                      <a:pt x="221" y="281"/>
                      <a:pt x="222" y="281"/>
                      <a:pt x="222" y="280"/>
                    </a:cubicBezTo>
                    <a:cubicBezTo>
                      <a:pt x="222" y="278"/>
                      <a:pt x="223" y="276"/>
                      <a:pt x="223" y="276"/>
                    </a:cubicBezTo>
                    <a:cubicBezTo>
                      <a:pt x="225" y="272"/>
                      <a:pt x="225" y="272"/>
                      <a:pt x="225" y="272"/>
                    </a:cubicBezTo>
                    <a:cubicBezTo>
                      <a:pt x="225" y="266"/>
                      <a:pt x="225" y="266"/>
                      <a:pt x="225" y="266"/>
                    </a:cubicBezTo>
                    <a:cubicBezTo>
                      <a:pt x="227" y="261"/>
                      <a:pt x="227" y="261"/>
                      <a:pt x="227" y="261"/>
                    </a:cubicBezTo>
                    <a:cubicBezTo>
                      <a:pt x="227" y="261"/>
                      <a:pt x="228" y="260"/>
                      <a:pt x="228" y="259"/>
                    </a:cubicBezTo>
                    <a:cubicBezTo>
                      <a:pt x="229" y="259"/>
                      <a:pt x="230" y="256"/>
                      <a:pt x="230" y="256"/>
                    </a:cubicBezTo>
                    <a:cubicBezTo>
                      <a:pt x="230" y="256"/>
                      <a:pt x="233" y="252"/>
                      <a:pt x="233" y="252"/>
                    </a:cubicBezTo>
                    <a:cubicBezTo>
                      <a:pt x="233" y="252"/>
                      <a:pt x="234" y="249"/>
                      <a:pt x="234" y="248"/>
                    </a:cubicBezTo>
                    <a:cubicBezTo>
                      <a:pt x="235" y="248"/>
                      <a:pt x="235" y="248"/>
                      <a:pt x="235" y="248"/>
                    </a:cubicBezTo>
                    <a:cubicBezTo>
                      <a:pt x="235" y="245"/>
                      <a:pt x="235" y="245"/>
                      <a:pt x="235" y="245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29" y="238"/>
                      <a:pt x="229" y="238"/>
                      <a:pt x="229" y="238"/>
                    </a:cubicBezTo>
                    <a:cubicBezTo>
                      <a:pt x="226" y="238"/>
                      <a:pt x="226" y="238"/>
                      <a:pt x="226" y="238"/>
                    </a:cubicBezTo>
                    <a:cubicBezTo>
                      <a:pt x="224" y="236"/>
                      <a:pt x="224" y="236"/>
                      <a:pt x="224" y="236"/>
                    </a:cubicBezTo>
                    <a:cubicBezTo>
                      <a:pt x="225" y="234"/>
                      <a:pt x="225" y="234"/>
                      <a:pt x="225" y="234"/>
                    </a:cubicBezTo>
                    <a:cubicBezTo>
                      <a:pt x="223" y="231"/>
                      <a:pt x="223" y="231"/>
                      <a:pt x="223" y="231"/>
                    </a:cubicBezTo>
                    <a:cubicBezTo>
                      <a:pt x="222" y="229"/>
                      <a:pt x="222" y="229"/>
                      <a:pt x="222" y="229"/>
                    </a:cubicBezTo>
                    <a:cubicBezTo>
                      <a:pt x="220" y="227"/>
                      <a:pt x="220" y="227"/>
                      <a:pt x="220" y="227"/>
                    </a:cubicBezTo>
                    <a:cubicBezTo>
                      <a:pt x="220" y="227"/>
                      <a:pt x="222" y="224"/>
                      <a:pt x="222" y="224"/>
                    </a:cubicBezTo>
                    <a:cubicBezTo>
                      <a:pt x="222" y="224"/>
                      <a:pt x="223" y="223"/>
                      <a:pt x="223" y="222"/>
                    </a:cubicBezTo>
                    <a:cubicBezTo>
                      <a:pt x="223" y="222"/>
                      <a:pt x="225" y="219"/>
                      <a:pt x="225" y="219"/>
                    </a:cubicBezTo>
                    <a:cubicBezTo>
                      <a:pt x="225" y="219"/>
                      <a:pt x="227" y="216"/>
                      <a:pt x="227" y="216"/>
                    </a:cubicBezTo>
                    <a:cubicBezTo>
                      <a:pt x="227" y="216"/>
                      <a:pt x="228" y="215"/>
                      <a:pt x="228" y="214"/>
                    </a:cubicBezTo>
                    <a:cubicBezTo>
                      <a:pt x="228" y="213"/>
                      <a:pt x="227" y="209"/>
                      <a:pt x="227" y="209"/>
                    </a:cubicBezTo>
                    <a:cubicBezTo>
                      <a:pt x="227" y="209"/>
                      <a:pt x="227" y="206"/>
                      <a:pt x="228" y="206"/>
                    </a:cubicBezTo>
                    <a:cubicBezTo>
                      <a:pt x="228" y="205"/>
                      <a:pt x="229" y="204"/>
                      <a:pt x="229" y="204"/>
                    </a:cubicBezTo>
                    <a:cubicBezTo>
                      <a:pt x="229" y="204"/>
                      <a:pt x="230" y="204"/>
                      <a:pt x="231" y="205"/>
                    </a:cubicBezTo>
                    <a:cubicBezTo>
                      <a:pt x="232" y="205"/>
                      <a:pt x="232" y="203"/>
                      <a:pt x="232" y="203"/>
                    </a:cubicBezTo>
                    <a:cubicBezTo>
                      <a:pt x="232" y="203"/>
                      <a:pt x="232" y="200"/>
                      <a:pt x="231" y="200"/>
                    </a:cubicBezTo>
                    <a:cubicBezTo>
                      <a:pt x="230" y="200"/>
                      <a:pt x="229" y="198"/>
                      <a:pt x="229" y="198"/>
                    </a:cubicBezTo>
                    <a:cubicBezTo>
                      <a:pt x="229" y="198"/>
                      <a:pt x="230" y="197"/>
                      <a:pt x="230" y="197"/>
                    </a:cubicBezTo>
                    <a:cubicBezTo>
                      <a:pt x="230" y="196"/>
                      <a:pt x="232" y="195"/>
                      <a:pt x="232" y="195"/>
                    </a:cubicBezTo>
                    <a:cubicBezTo>
                      <a:pt x="235" y="194"/>
                      <a:pt x="235" y="194"/>
                      <a:pt x="235" y="194"/>
                    </a:cubicBezTo>
                    <a:cubicBezTo>
                      <a:pt x="234" y="191"/>
                      <a:pt x="234" y="191"/>
                      <a:pt x="234" y="191"/>
                    </a:cubicBezTo>
                    <a:cubicBezTo>
                      <a:pt x="234" y="188"/>
                      <a:pt x="234" y="188"/>
                      <a:pt x="234" y="188"/>
                    </a:cubicBezTo>
                    <a:cubicBezTo>
                      <a:pt x="234" y="188"/>
                      <a:pt x="238" y="189"/>
                      <a:pt x="238" y="189"/>
                    </a:cubicBezTo>
                    <a:cubicBezTo>
                      <a:pt x="238" y="190"/>
                      <a:pt x="239" y="192"/>
                      <a:pt x="240" y="192"/>
                    </a:cubicBezTo>
                    <a:cubicBezTo>
                      <a:pt x="240" y="191"/>
                      <a:pt x="240" y="189"/>
                      <a:pt x="240" y="189"/>
                    </a:cubicBezTo>
                    <a:cubicBezTo>
                      <a:pt x="240" y="189"/>
                      <a:pt x="241" y="186"/>
                      <a:pt x="242" y="187"/>
                    </a:cubicBezTo>
                    <a:cubicBezTo>
                      <a:pt x="244" y="188"/>
                      <a:pt x="245" y="186"/>
                      <a:pt x="246" y="186"/>
                    </a:cubicBezTo>
                    <a:cubicBezTo>
                      <a:pt x="246" y="185"/>
                      <a:pt x="247" y="183"/>
                      <a:pt x="247" y="183"/>
                    </a:cubicBezTo>
                    <a:cubicBezTo>
                      <a:pt x="247" y="183"/>
                      <a:pt x="248" y="180"/>
                      <a:pt x="247" y="179"/>
                    </a:cubicBezTo>
                    <a:cubicBezTo>
                      <a:pt x="246" y="179"/>
                      <a:pt x="245" y="179"/>
                      <a:pt x="245" y="178"/>
                    </a:cubicBezTo>
                    <a:cubicBezTo>
                      <a:pt x="245" y="178"/>
                      <a:pt x="246" y="176"/>
                      <a:pt x="247" y="176"/>
                    </a:cubicBezTo>
                    <a:cubicBezTo>
                      <a:pt x="248" y="176"/>
                      <a:pt x="248" y="176"/>
                      <a:pt x="250" y="175"/>
                    </a:cubicBezTo>
                    <a:cubicBezTo>
                      <a:pt x="251" y="174"/>
                      <a:pt x="251" y="173"/>
                      <a:pt x="251" y="173"/>
                    </a:cubicBezTo>
                    <a:cubicBezTo>
                      <a:pt x="251" y="173"/>
                      <a:pt x="254" y="172"/>
                      <a:pt x="254" y="172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68"/>
                      <a:pt x="258" y="168"/>
                      <a:pt x="258" y="168"/>
                    </a:cubicBezTo>
                    <a:cubicBezTo>
                      <a:pt x="258" y="168"/>
                      <a:pt x="260" y="168"/>
                      <a:pt x="260" y="168"/>
                    </a:cubicBezTo>
                    <a:cubicBezTo>
                      <a:pt x="261" y="168"/>
                      <a:pt x="262" y="169"/>
                      <a:pt x="262" y="169"/>
                    </a:cubicBezTo>
                    <a:cubicBezTo>
                      <a:pt x="262" y="169"/>
                      <a:pt x="264" y="169"/>
                      <a:pt x="264" y="169"/>
                    </a:cubicBezTo>
                    <a:cubicBezTo>
                      <a:pt x="264" y="168"/>
                      <a:pt x="263" y="167"/>
                      <a:pt x="264" y="167"/>
                    </a:cubicBezTo>
                    <a:cubicBezTo>
                      <a:pt x="265" y="168"/>
                      <a:pt x="265" y="168"/>
                      <a:pt x="265" y="169"/>
                    </a:cubicBezTo>
                    <a:cubicBezTo>
                      <a:pt x="266" y="169"/>
                      <a:pt x="266" y="169"/>
                      <a:pt x="266" y="169"/>
                    </a:cubicBezTo>
                    <a:cubicBezTo>
                      <a:pt x="267" y="169"/>
                      <a:pt x="268" y="170"/>
                      <a:pt x="269" y="171"/>
                    </a:cubicBezTo>
                    <a:cubicBezTo>
                      <a:pt x="269" y="171"/>
                      <a:pt x="269" y="172"/>
                      <a:pt x="269" y="173"/>
                    </a:cubicBezTo>
                    <a:cubicBezTo>
                      <a:pt x="269" y="174"/>
                      <a:pt x="269" y="174"/>
                      <a:pt x="269" y="175"/>
                    </a:cubicBezTo>
                    <a:cubicBezTo>
                      <a:pt x="269" y="176"/>
                      <a:pt x="269" y="176"/>
                      <a:pt x="269" y="176"/>
                    </a:cubicBezTo>
                    <a:cubicBezTo>
                      <a:pt x="269" y="176"/>
                      <a:pt x="272" y="178"/>
                      <a:pt x="272" y="177"/>
                    </a:cubicBezTo>
                    <a:cubicBezTo>
                      <a:pt x="272" y="176"/>
                      <a:pt x="272" y="177"/>
                      <a:pt x="272" y="175"/>
                    </a:cubicBezTo>
                    <a:cubicBezTo>
                      <a:pt x="271" y="174"/>
                      <a:pt x="272" y="173"/>
                      <a:pt x="272" y="172"/>
                    </a:cubicBezTo>
                    <a:cubicBezTo>
                      <a:pt x="271" y="171"/>
                      <a:pt x="270" y="169"/>
                      <a:pt x="270" y="168"/>
                    </a:cubicBezTo>
                    <a:cubicBezTo>
                      <a:pt x="270" y="168"/>
                      <a:pt x="271" y="167"/>
                      <a:pt x="272" y="167"/>
                    </a:cubicBezTo>
                    <a:cubicBezTo>
                      <a:pt x="273" y="167"/>
                      <a:pt x="272" y="166"/>
                      <a:pt x="273" y="167"/>
                    </a:cubicBezTo>
                    <a:cubicBezTo>
                      <a:pt x="274" y="168"/>
                      <a:pt x="274" y="169"/>
                      <a:pt x="275" y="169"/>
                    </a:cubicBezTo>
                    <a:cubicBezTo>
                      <a:pt x="276" y="169"/>
                      <a:pt x="276" y="169"/>
                      <a:pt x="276" y="169"/>
                    </a:cubicBezTo>
                    <a:cubicBezTo>
                      <a:pt x="276" y="170"/>
                      <a:pt x="277" y="171"/>
                      <a:pt x="277" y="172"/>
                    </a:cubicBezTo>
                    <a:cubicBezTo>
                      <a:pt x="277" y="173"/>
                      <a:pt x="277" y="173"/>
                      <a:pt x="277" y="174"/>
                    </a:cubicBezTo>
                    <a:cubicBezTo>
                      <a:pt x="277" y="174"/>
                      <a:pt x="279" y="177"/>
                      <a:pt x="279" y="177"/>
                    </a:cubicBezTo>
                    <a:cubicBezTo>
                      <a:pt x="279" y="177"/>
                      <a:pt x="281" y="175"/>
                      <a:pt x="281" y="175"/>
                    </a:cubicBezTo>
                    <a:cubicBezTo>
                      <a:pt x="281" y="174"/>
                      <a:pt x="281" y="173"/>
                      <a:pt x="281" y="173"/>
                    </a:cubicBezTo>
                    <a:cubicBezTo>
                      <a:pt x="281" y="172"/>
                      <a:pt x="281" y="171"/>
                      <a:pt x="281" y="171"/>
                    </a:cubicBezTo>
                    <a:cubicBezTo>
                      <a:pt x="281" y="170"/>
                      <a:pt x="278" y="167"/>
                      <a:pt x="278" y="167"/>
                    </a:cubicBezTo>
                    <a:cubicBezTo>
                      <a:pt x="278" y="167"/>
                      <a:pt x="278" y="166"/>
                      <a:pt x="279" y="165"/>
                    </a:cubicBezTo>
                    <a:cubicBezTo>
                      <a:pt x="279" y="165"/>
                      <a:pt x="280" y="164"/>
                      <a:pt x="282" y="163"/>
                    </a:cubicBezTo>
                    <a:cubicBezTo>
                      <a:pt x="276" y="150"/>
                      <a:pt x="276" y="150"/>
                      <a:pt x="276" y="150"/>
                    </a:cubicBezTo>
                    <a:cubicBezTo>
                      <a:pt x="270" y="147"/>
                      <a:pt x="270" y="147"/>
                      <a:pt x="270" y="147"/>
                    </a:cubicBezTo>
                    <a:cubicBezTo>
                      <a:pt x="266" y="143"/>
                      <a:pt x="266" y="143"/>
                      <a:pt x="266" y="143"/>
                    </a:cubicBezTo>
                    <a:cubicBezTo>
                      <a:pt x="266" y="138"/>
                      <a:pt x="266" y="138"/>
                      <a:pt x="266" y="138"/>
                    </a:cubicBezTo>
                    <a:cubicBezTo>
                      <a:pt x="263" y="134"/>
                      <a:pt x="263" y="134"/>
                      <a:pt x="263" y="134"/>
                    </a:cubicBezTo>
                    <a:cubicBezTo>
                      <a:pt x="263" y="134"/>
                      <a:pt x="264" y="131"/>
                      <a:pt x="264" y="130"/>
                    </a:cubicBezTo>
                    <a:cubicBezTo>
                      <a:pt x="265" y="129"/>
                      <a:pt x="267" y="124"/>
                      <a:pt x="267" y="124"/>
                    </a:cubicBezTo>
                    <a:cubicBezTo>
                      <a:pt x="267" y="124"/>
                      <a:pt x="266" y="120"/>
                      <a:pt x="266" y="119"/>
                    </a:cubicBezTo>
                    <a:cubicBezTo>
                      <a:pt x="266" y="118"/>
                      <a:pt x="267" y="113"/>
                      <a:pt x="267" y="113"/>
                    </a:cubicBezTo>
                    <a:cubicBezTo>
                      <a:pt x="266" y="108"/>
                      <a:pt x="266" y="108"/>
                      <a:pt x="266" y="108"/>
                    </a:cubicBezTo>
                    <a:cubicBezTo>
                      <a:pt x="254" y="94"/>
                      <a:pt x="254" y="94"/>
                      <a:pt x="254" y="94"/>
                    </a:cubicBezTo>
                    <a:cubicBezTo>
                      <a:pt x="255" y="88"/>
                      <a:pt x="255" y="88"/>
                      <a:pt x="255" y="88"/>
                    </a:cubicBezTo>
                    <a:cubicBezTo>
                      <a:pt x="255" y="88"/>
                      <a:pt x="255" y="88"/>
                      <a:pt x="255" y="88"/>
                    </a:cubicBezTo>
                    <a:close/>
                    <a:moveTo>
                      <a:pt x="165" y="710"/>
                    </a:moveTo>
                    <a:cubicBezTo>
                      <a:pt x="165" y="710"/>
                      <a:pt x="165" y="710"/>
                      <a:pt x="165" y="710"/>
                    </a:cubicBezTo>
                    <a:cubicBezTo>
                      <a:pt x="166" y="702"/>
                      <a:pt x="166" y="702"/>
                      <a:pt x="166" y="702"/>
                    </a:cubicBezTo>
                    <a:cubicBezTo>
                      <a:pt x="166" y="702"/>
                      <a:pt x="164" y="699"/>
                      <a:pt x="164" y="699"/>
                    </a:cubicBezTo>
                    <a:cubicBezTo>
                      <a:pt x="164" y="698"/>
                      <a:pt x="163" y="696"/>
                      <a:pt x="163" y="693"/>
                    </a:cubicBezTo>
                    <a:cubicBezTo>
                      <a:pt x="164" y="690"/>
                      <a:pt x="164" y="689"/>
                      <a:pt x="165" y="687"/>
                    </a:cubicBezTo>
                    <a:cubicBezTo>
                      <a:pt x="165" y="685"/>
                      <a:pt x="167" y="684"/>
                      <a:pt x="167" y="682"/>
                    </a:cubicBezTo>
                    <a:cubicBezTo>
                      <a:pt x="167" y="679"/>
                      <a:pt x="167" y="678"/>
                      <a:pt x="168" y="676"/>
                    </a:cubicBezTo>
                    <a:cubicBezTo>
                      <a:pt x="168" y="674"/>
                      <a:pt x="169" y="672"/>
                      <a:pt x="170" y="672"/>
                    </a:cubicBezTo>
                    <a:cubicBezTo>
                      <a:pt x="170" y="671"/>
                      <a:pt x="172" y="667"/>
                      <a:pt x="172" y="667"/>
                    </a:cubicBezTo>
                    <a:cubicBezTo>
                      <a:pt x="173" y="662"/>
                      <a:pt x="173" y="662"/>
                      <a:pt x="173" y="662"/>
                    </a:cubicBezTo>
                    <a:cubicBezTo>
                      <a:pt x="173" y="662"/>
                      <a:pt x="175" y="657"/>
                      <a:pt x="175" y="656"/>
                    </a:cubicBezTo>
                    <a:cubicBezTo>
                      <a:pt x="175" y="655"/>
                      <a:pt x="174" y="651"/>
                      <a:pt x="174" y="650"/>
                    </a:cubicBezTo>
                    <a:cubicBezTo>
                      <a:pt x="175" y="649"/>
                      <a:pt x="177" y="647"/>
                      <a:pt x="177" y="647"/>
                    </a:cubicBezTo>
                    <a:cubicBezTo>
                      <a:pt x="180" y="647"/>
                      <a:pt x="180" y="647"/>
                      <a:pt x="180" y="647"/>
                    </a:cubicBezTo>
                    <a:cubicBezTo>
                      <a:pt x="180" y="647"/>
                      <a:pt x="180" y="650"/>
                      <a:pt x="179" y="651"/>
                    </a:cubicBezTo>
                    <a:cubicBezTo>
                      <a:pt x="178" y="651"/>
                      <a:pt x="177" y="652"/>
                      <a:pt x="177" y="652"/>
                    </a:cubicBezTo>
                    <a:cubicBezTo>
                      <a:pt x="177" y="653"/>
                      <a:pt x="179" y="655"/>
                      <a:pt x="179" y="655"/>
                    </a:cubicBezTo>
                    <a:cubicBezTo>
                      <a:pt x="179" y="659"/>
                      <a:pt x="179" y="659"/>
                      <a:pt x="179" y="659"/>
                    </a:cubicBezTo>
                    <a:cubicBezTo>
                      <a:pt x="177" y="663"/>
                      <a:pt x="177" y="663"/>
                      <a:pt x="177" y="663"/>
                    </a:cubicBezTo>
                    <a:cubicBezTo>
                      <a:pt x="175" y="668"/>
                      <a:pt x="175" y="668"/>
                      <a:pt x="175" y="668"/>
                    </a:cubicBezTo>
                    <a:cubicBezTo>
                      <a:pt x="175" y="673"/>
                      <a:pt x="175" y="673"/>
                      <a:pt x="175" y="673"/>
                    </a:cubicBezTo>
                    <a:cubicBezTo>
                      <a:pt x="174" y="676"/>
                      <a:pt x="174" y="676"/>
                      <a:pt x="174" y="676"/>
                    </a:cubicBezTo>
                    <a:cubicBezTo>
                      <a:pt x="173" y="679"/>
                      <a:pt x="173" y="679"/>
                      <a:pt x="173" y="679"/>
                    </a:cubicBezTo>
                    <a:cubicBezTo>
                      <a:pt x="171" y="685"/>
                      <a:pt x="171" y="685"/>
                      <a:pt x="171" y="685"/>
                    </a:cubicBezTo>
                    <a:cubicBezTo>
                      <a:pt x="172" y="690"/>
                      <a:pt x="172" y="690"/>
                      <a:pt x="172" y="690"/>
                    </a:cubicBezTo>
                    <a:cubicBezTo>
                      <a:pt x="169" y="696"/>
                      <a:pt x="169" y="696"/>
                      <a:pt x="169" y="696"/>
                    </a:cubicBezTo>
                    <a:cubicBezTo>
                      <a:pt x="169" y="696"/>
                      <a:pt x="169" y="699"/>
                      <a:pt x="169" y="700"/>
                    </a:cubicBezTo>
                    <a:cubicBezTo>
                      <a:pt x="169" y="701"/>
                      <a:pt x="169" y="707"/>
                      <a:pt x="169" y="707"/>
                    </a:cubicBezTo>
                    <a:cubicBezTo>
                      <a:pt x="169" y="707"/>
                      <a:pt x="169" y="710"/>
                      <a:pt x="168" y="710"/>
                    </a:cubicBezTo>
                    <a:cubicBezTo>
                      <a:pt x="167" y="710"/>
                      <a:pt x="165" y="710"/>
                      <a:pt x="165" y="710"/>
                    </a:cubicBezTo>
                    <a:close/>
                    <a:moveTo>
                      <a:pt x="206" y="649"/>
                    </a:moveTo>
                    <a:cubicBezTo>
                      <a:pt x="206" y="649"/>
                      <a:pt x="206" y="649"/>
                      <a:pt x="206" y="649"/>
                    </a:cubicBezTo>
                    <a:cubicBezTo>
                      <a:pt x="205" y="647"/>
                      <a:pt x="205" y="647"/>
                      <a:pt x="205" y="647"/>
                    </a:cubicBezTo>
                    <a:cubicBezTo>
                      <a:pt x="208" y="646"/>
                      <a:pt x="208" y="646"/>
                      <a:pt x="208" y="646"/>
                    </a:cubicBezTo>
                    <a:cubicBezTo>
                      <a:pt x="208" y="646"/>
                      <a:pt x="207" y="642"/>
                      <a:pt x="207" y="641"/>
                    </a:cubicBezTo>
                    <a:cubicBezTo>
                      <a:pt x="207" y="640"/>
                      <a:pt x="206" y="641"/>
                      <a:pt x="205" y="639"/>
                    </a:cubicBezTo>
                    <a:cubicBezTo>
                      <a:pt x="204" y="638"/>
                      <a:pt x="204" y="635"/>
                      <a:pt x="204" y="635"/>
                    </a:cubicBezTo>
                    <a:cubicBezTo>
                      <a:pt x="204" y="634"/>
                      <a:pt x="205" y="631"/>
                      <a:pt x="205" y="631"/>
                    </a:cubicBezTo>
                    <a:cubicBezTo>
                      <a:pt x="205" y="631"/>
                      <a:pt x="208" y="627"/>
                      <a:pt x="210" y="625"/>
                    </a:cubicBezTo>
                    <a:cubicBezTo>
                      <a:pt x="213" y="622"/>
                      <a:pt x="212" y="622"/>
                      <a:pt x="212" y="620"/>
                    </a:cubicBezTo>
                    <a:cubicBezTo>
                      <a:pt x="211" y="619"/>
                      <a:pt x="213" y="618"/>
                      <a:pt x="213" y="618"/>
                    </a:cubicBezTo>
                    <a:cubicBezTo>
                      <a:pt x="216" y="615"/>
                      <a:pt x="216" y="615"/>
                      <a:pt x="216" y="615"/>
                    </a:cubicBezTo>
                    <a:cubicBezTo>
                      <a:pt x="218" y="610"/>
                      <a:pt x="218" y="610"/>
                      <a:pt x="218" y="610"/>
                    </a:cubicBezTo>
                    <a:cubicBezTo>
                      <a:pt x="218" y="610"/>
                      <a:pt x="221" y="613"/>
                      <a:pt x="221" y="613"/>
                    </a:cubicBezTo>
                    <a:cubicBezTo>
                      <a:pt x="222" y="613"/>
                      <a:pt x="222" y="612"/>
                      <a:pt x="222" y="611"/>
                    </a:cubicBezTo>
                    <a:cubicBezTo>
                      <a:pt x="222" y="610"/>
                      <a:pt x="224" y="610"/>
                      <a:pt x="224" y="610"/>
                    </a:cubicBezTo>
                    <a:cubicBezTo>
                      <a:pt x="225" y="610"/>
                      <a:pt x="228" y="609"/>
                      <a:pt x="228" y="609"/>
                    </a:cubicBezTo>
                    <a:cubicBezTo>
                      <a:pt x="229" y="607"/>
                      <a:pt x="229" y="607"/>
                      <a:pt x="229" y="607"/>
                    </a:cubicBezTo>
                    <a:cubicBezTo>
                      <a:pt x="229" y="607"/>
                      <a:pt x="233" y="606"/>
                      <a:pt x="235" y="607"/>
                    </a:cubicBezTo>
                    <a:cubicBezTo>
                      <a:pt x="236" y="608"/>
                      <a:pt x="234" y="608"/>
                      <a:pt x="234" y="609"/>
                    </a:cubicBezTo>
                    <a:cubicBezTo>
                      <a:pt x="234" y="610"/>
                      <a:pt x="234" y="610"/>
                      <a:pt x="234" y="611"/>
                    </a:cubicBezTo>
                    <a:cubicBezTo>
                      <a:pt x="234" y="612"/>
                      <a:pt x="233" y="613"/>
                      <a:pt x="230" y="613"/>
                    </a:cubicBezTo>
                    <a:cubicBezTo>
                      <a:pt x="227" y="614"/>
                      <a:pt x="229" y="616"/>
                      <a:pt x="229" y="616"/>
                    </a:cubicBezTo>
                    <a:cubicBezTo>
                      <a:pt x="229" y="616"/>
                      <a:pt x="229" y="620"/>
                      <a:pt x="229" y="620"/>
                    </a:cubicBezTo>
                    <a:cubicBezTo>
                      <a:pt x="228" y="621"/>
                      <a:pt x="226" y="623"/>
                      <a:pt x="224" y="623"/>
                    </a:cubicBezTo>
                    <a:cubicBezTo>
                      <a:pt x="223" y="624"/>
                      <a:pt x="223" y="626"/>
                      <a:pt x="223" y="626"/>
                    </a:cubicBezTo>
                    <a:cubicBezTo>
                      <a:pt x="223" y="627"/>
                      <a:pt x="224" y="629"/>
                      <a:pt x="224" y="631"/>
                    </a:cubicBezTo>
                    <a:cubicBezTo>
                      <a:pt x="224" y="632"/>
                      <a:pt x="224" y="632"/>
                      <a:pt x="225" y="634"/>
                    </a:cubicBezTo>
                    <a:cubicBezTo>
                      <a:pt x="225" y="635"/>
                      <a:pt x="227" y="635"/>
                      <a:pt x="228" y="635"/>
                    </a:cubicBezTo>
                    <a:cubicBezTo>
                      <a:pt x="228" y="636"/>
                      <a:pt x="230" y="638"/>
                      <a:pt x="229" y="639"/>
                    </a:cubicBezTo>
                    <a:cubicBezTo>
                      <a:pt x="228" y="640"/>
                      <a:pt x="227" y="641"/>
                      <a:pt x="226" y="641"/>
                    </a:cubicBezTo>
                    <a:cubicBezTo>
                      <a:pt x="226" y="642"/>
                      <a:pt x="224" y="645"/>
                      <a:pt x="224" y="645"/>
                    </a:cubicBezTo>
                    <a:cubicBezTo>
                      <a:pt x="224" y="645"/>
                      <a:pt x="225" y="647"/>
                      <a:pt x="224" y="649"/>
                    </a:cubicBezTo>
                    <a:cubicBezTo>
                      <a:pt x="224" y="651"/>
                      <a:pt x="222" y="650"/>
                      <a:pt x="221" y="651"/>
                    </a:cubicBezTo>
                    <a:cubicBezTo>
                      <a:pt x="221" y="651"/>
                      <a:pt x="218" y="654"/>
                      <a:pt x="218" y="654"/>
                    </a:cubicBezTo>
                    <a:cubicBezTo>
                      <a:pt x="217" y="654"/>
                      <a:pt x="216" y="658"/>
                      <a:pt x="216" y="660"/>
                    </a:cubicBezTo>
                    <a:cubicBezTo>
                      <a:pt x="216" y="661"/>
                      <a:pt x="216" y="663"/>
                      <a:pt x="216" y="664"/>
                    </a:cubicBezTo>
                    <a:cubicBezTo>
                      <a:pt x="216" y="665"/>
                      <a:pt x="216" y="664"/>
                      <a:pt x="214" y="667"/>
                    </a:cubicBezTo>
                    <a:cubicBezTo>
                      <a:pt x="211" y="670"/>
                      <a:pt x="212" y="668"/>
                      <a:pt x="209" y="667"/>
                    </a:cubicBezTo>
                    <a:cubicBezTo>
                      <a:pt x="205" y="667"/>
                      <a:pt x="209" y="666"/>
                      <a:pt x="210" y="664"/>
                    </a:cubicBezTo>
                    <a:cubicBezTo>
                      <a:pt x="211" y="662"/>
                      <a:pt x="212" y="660"/>
                      <a:pt x="212" y="660"/>
                    </a:cubicBezTo>
                    <a:cubicBezTo>
                      <a:pt x="211" y="656"/>
                      <a:pt x="211" y="656"/>
                      <a:pt x="211" y="656"/>
                    </a:cubicBezTo>
                    <a:cubicBezTo>
                      <a:pt x="209" y="653"/>
                      <a:pt x="209" y="653"/>
                      <a:pt x="209" y="653"/>
                    </a:cubicBezTo>
                    <a:lnTo>
                      <a:pt x="206" y="6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96">
                <a:extLst>
                  <a:ext uri="{FF2B5EF4-FFF2-40B4-BE49-F238E27FC236}">
                    <a16:creationId xmlns:a16="http://schemas.microsoft.com/office/drawing/2014/main" id="{F7EB4E7C-805B-3849-8EBD-6117B4549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91329" y="364188"/>
                <a:ext cx="1657742" cy="2270059"/>
              </a:xfrm>
              <a:custGeom>
                <a:avLst/>
                <a:gdLst>
                  <a:gd name="T0" fmla="*/ 383 w 538"/>
                  <a:gd name="T1" fmla="*/ 61 h 760"/>
                  <a:gd name="T2" fmla="*/ 367 w 538"/>
                  <a:gd name="T3" fmla="*/ 127 h 760"/>
                  <a:gd name="T4" fmla="*/ 435 w 538"/>
                  <a:gd name="T5" fmla="*/ 150 h 760"/>
                  <a:gd name="T6" fmla="*/ 438 w 538"/>
                  <a:gd name="T7" fmla="*/ 149 h 760"/>
                  <a:gd name="T8" fmla="*/ 438 w 538"/>
                  <a:gd name="T9" fmla="*/ 148 h 760"/>
                  <a:gd name="T10" fmla="*/ 443 w 538"/>
                  <a:gd name="T11" fmla="*/ 86 h 760"/>
                  <a:gd name="T12" fmla="*/ 500 w 538"/>
                  <a:gd name="T13" fmla="*/ 70 h 760"/>
                  <a:gd name="T14" fmla="*/ 509 w 538"/>
                  <a:gd name="T15" fmla="*/ 106 h 760"/>
                  <a:gd name="T16" fmla="*/ 499 w 538"/>
                  <a:gd name="T17" fmla="*/ 50 h 760"/>
                  <a:gd name="T18" fmla="*/ 468 w 538"/>
                  <a:gd name="T19" fmla="*/ 9 h 760"/>
                  <a:gd name="T20" fmla="*/ 444 w 538"/>
                  <a:gd name="T21" fmla="*/ 21 h 760"/>
                  <a:gd name="T22" fmla="*/ 425 w 538"/>
                  <a:gd name="T23" fmla="*/ 23 h 760"/>
                  <a:gd name="T24" fmla="*/ 400 w 538"/>
                  <a:gd name="T25" fmla="*/ 33 h 760"/>
                  <a:gd name="T26" fmla="*/ 377 w 538"/>
                  <a:gd name="T27" fmla="*/ 69 h 760"/>
                  <a:gd name="T28" fmla="*/ 361 w 538"/>
                  <a:gd name="T29" fmla="*/ 85 h 760"/>
                  <a:gd name="T30" fmla="*/ 328 w 538"/>
                  <a:gd name="T31" fmla="*/ 96 h 760"/>
                  <a:gd name="T32" fmla="*/ 298 w 538"/>
                  <a:gd name="T33" fmla="*/ 115 h 760"/>
                  <a:gd name="T34" fmla="*/ 281 w 538"/>
                  <a:gd name="T35" fmla="*/ 161 h 760"/>
                  <a:gd name="T36" fmla="*/ 241 w 538"/>
                  <a:gd name="T37" fmla="*/ 187 h 760"/>
                  <a:gd name="T38" fmla="*/ 235 w 538"/>
                  <a:gd name="T39" fmla="*/ 201 h 760"/>
                  <a:gd name="T40" fmla="*/ 241 w 538"/>
                  <a:gd name="T41" fmla="*/ 223 h 760"/>
                  <a:gd name="T42" fmla="*/ 235 w 538"/>
                  <a:gd name="T43" fmla="*/ 256 h 760"/>
                  <a:gd name="T44" fmla="*/ 219 w 538"/>
                  <a:gd name="T45" fmla="*/ 306 h 760"/>
                  <a:gd name="T46" fmla="*/ 193 w 538"/>
                  <a:gd name="T47" fmla="*/ 362 h 760"/>
                  <a:gd name="T48" fmla="*/ 174 w 538"/>
                  <a:gd name="T49" fmla="*/ 390 h 760"/>
                  <a:gd name="T50" fmla="*/ 145 w 538"/>
                  <a:gd name="T51" fmla="*/ 436 h 760"/>
                  <a:gd name="T52" fmla="*/ 139 w 538"/>
                  <a:gd name="T53" fmla="*/ 456 h 760"/>
                  <a:gd name="T54" fmla="*/ 97 w 538"/>
                  <a:gd name="T55" fmla="*/ 474 h 760"/>
                  <a:gd name="T56" fmla="*/ 59 w 538"/>
                  <a:gd name="T57" fmla="*/ 500 h 760"/>
                  <a:gd name="T58" fmla="*/ 24 w 538"/>
                  <a:gd name="T59" fmla="*/ 527 h 760"/>
                  <a:gd name="T60" fmla="*/ 14 w 538"/>
                  <a:gd name="T61" fmla="*/ 551 h 760"/>
                  <a:gd name="T62" fmla="*/ 4 w 538"/>
                  <a:gd name="T63" fmla="*/ 599 h 760"/>
                  <a:gd name="T64" fmla="*/ 13 w 538"/>
                  <a:gd name="T65" fmla="*/ 650 h 760"/>
                  <a:gd name="T66" fmla="*/ 22 w 538"/>
                  <a:gd name="T67" fmla="*/ 686 h 760"/>
                  <a:gd name="T68" fmla="*/ 33 w 538"/>
                  <a:gd name="T69" fmla="*/ 742 h 760"/>
                  <a:gd name="T70" fmla="*/ 96 w 538"/>
                  <a:gd name="T71" fmla="*/ 747 h 760"/>
                  <a:gd name="T72" fmla="*/ 173 w 538"/>
                  <a:gd name="T73" fmla="*/ 704 h 760"/>
                  <a:gd name="T74" fmla="*/ 188 w 538"/>
                  <a:gd name="T75" fmla="*/ 671 h 760"/>
                  <a:gd name="T76" fmla="*/ 193 w 538"/>
                  <a:gd name="T77" fmla="*/ 655 h 760"/>
                  <a:gd name="T78" fmla="*/ 193 w 538"/>
                  <a:gd name="T79" fmla="*/ 655 h 760"/>
                  <a:gd name="T80" fmla="*/ 207 w 538"/>
                  <a:gd name="T81" fmla="*/ 644 h 760"/>
                  <a:gd name="T82" fmla="*/ 212 w 538"/>
                  <a:gd name="T83" fmla="*/ 590 h 760"/>
                  <a:gd name="T84" fmla="*/ 213 w 538"/>
                  <a:gd name="T85" fmla="*/ 589 h 760"/>
                  <a:gd name="T86" fmla="*/ 213 w 538"/>
                  <a:gd name="T87" fmla="*/ 586 h 760"/>
                  <a:gd name="T88" fmla="*/ 213 w 538"/>
                  <a:gd name="T89" fmla="*/ 584 h 760"/>
                  <a:gd name="T90" fmla="*/ 214 w 538"/>
                  <a:gd name="T91" fmla="*/ 582 h 760"/>
                  <a:gd name="T92" fmla="*/ 189 w 538"/>
                  <a:gd name="T93" fmla="*/ 510 h 760"/>
                  <a:gd name="T94" fmla="*/ 231 w 538"/>
                  <a:gd name="T95" fmla="*/ 427 h 760"/>
                  <a:gd name="T96" fmla="*/ 240 w 538"/>
                  <a:gd name="T97" fmla="*/ 314 h 760"/>
                  <a:gd name="T98" fmla="*/ 275 w 538"/>
                  <a:gd name="T99" fmla="*/ 228 h 760"/>
                  <a:gd name="T100" fmla="*/ 275 w 538"/>
                  <a:gd name="T101" fmla="*/ 220 h 760"/>
                  <a:gd name="T102" fmla="*/ 275 w 538"/>
                  <a:gd name="T103" fmla="*/ 218 h 760"/>
                  <a:gd name="T104" fmla="*/ 276 w 538"/>
                  <a:gd name="T105" fmla="*/ 217 h 760"/>
                  <a:gd name="T106" fmla="*/ 277 w 538"/>
                  <a:gd name="T107" fmla="*/ 215 h 760"/>
                  <a:gd name="T108" fmla="*/ 302 w 538"/>
                  <a:gd name="T109" fmla="*/ 202 h 760"/>
                  <a:gd name="T110" fmla="*/ 342 w 538"/>
                  <a:gd name="T111" fmla="*/ 142 h 760"/>
                  <a:gd name="T112" fmla="*/ 360 w 538"/>
                  <a:gd name="T113" fmla="*/ 125 h 760"/>
                  <a:gd name="T114" fmla="*/ 361 w 538"/>
                  <a:gd name="T115" fmla="*/ 125 h 760"/>
                  <a:gd name="T116" fmla="*/ 363 w 538"/>
                  <a:gd name="T117" fmla="*/ 125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38" h="760">
                    <a:moveTo>
                      <a:pt x="370" y="57"/>
                    </a:moveTo>
                    <a:cubicBezTo>
                      <a:pt x="368" y="57"/>
                      <a:pt x="365" y="58"/>
                      <a:pt x="365" y="56"/>
                    </a:cubicBezTo>
                    <a:cubicBezTo>
                      <a:pt x="365" y="55"/>
                      <a:pt x="362" y="52"/>
                      <a:pt x="362" y="52"/>
                    </a:cubicBezTo>
                    <a:cubicBezTo>
                      <a:pt x="362" y="51"/>
                      <a:pt x="360" y="49"/>
                      <a:pt x="363" y="48"/>
                    </a:cubicBezTo>
                    <a:cubicBezTo>
                      <a:pt x="365" y="46"/>
                      <a:pt x="372" y="43"/>
                      <a:pt x="373" y="43"/>
                    </a:cubicBezTo>
                    <a:cubicBezTo>
                      <a:pt x="373" y="43"/>
                      <a:pt x="376" y="38"/>
                      <a:pt x="377" y="37"/>
                    </a:cubicBezTo>
                    <a:cubicBezTo>
                      <a:pt x="378" y="37"/>
                      <a:pt x="384" y="37"/>
                      <a:pt x="384" y="37"/>
                    </a:cubicBezTo>
                    <a:cubicBezTo>
                      <a:pt x="384" y="37"/>
                      <a:pt x="385" y="38"/>
                      <a:pt x="387" y="38"/>
                    </a:cubicBezTo>
                    <a:cubicBezTo>
                      <a:pt x="389" y="39"/>
                      <a:pt x="393" y="36"/>
                      <a:pt x="391" y="39"/>
                    </a:cubicBezTo>
                    <a:cubicBezTo>
                      <a:pt x="388" y="41"/>
                      <a:pt x="387" y="42"/>
                      <a:pt x="386" y="42"/>
                    </a:cubicBezTo>
                    <a:cubicBezTo>
                      <a:pt x="385" y="43"/>
                      <a:pt x="380" y="47"/>
                      <a:pt x="380" y="49"/>
                    </a:cubicBezTo>
                    <a:cubicBezTo>
                      <a:pt x="379" y="51"/>
                      <a:pt x="380" y="51"/>
                      <a:pt x="379" y="52"/>
                    </a:cubicBezTo>
                    <a:cubicBezTo>
                      <a:pt x="377" y="53"/>
                      <a:pt x="371" y="56"/>
                      <a:pt x="370" y="57"/>
                    </a:cubicBezTo>
                    <a:close/>
                    <a:moveTo>
                      <a:pt x="383" y="61"/>
                    </a:moveTo>
                    <a:cubicBezTo>
                      <a:pt x="383" y="61"/>
                      <a:pt x="383" y="61"/>
                      <a:pt x="383" y="61"/>
                    </a:cubicBezTo>
                    <a:cubicBezTo>
                      <a:pt x="383" y="61"/>
                      <a:pt x="386" y="62"/>
                      <a:pt x="386" y="61"/>
                    </a:cubicBezTo>
                    <a:cubicBezTo>
                      <a:pt x="386" y="61"/>
                      <a:pt x="387" y="59"/>
                      <a:pt x="387" y="56"/>
                    </a:cubicBezTo>
                    <a:cubicBezTo>
                      <a:pt x="388" y="53"/>
                      <a:pt x="390" y="53"/>
                      <a:pt x="391" y="52"/>
                    </a:cubicBezTo>
                    <a:cubicBezTo>
                      <a:pt x="392" y="51"/>
                      <a:pt x="391" y="51"/>
                      <a:pt x="392" y="49"/>
                    </a:cubicBezTo>
                    <a:cubicBezTo>
                      <a:pt x="392" y="47"/>
                      <a:pt x="391" y="47"/>
                      <a:pt x="389" y="46"/>
                    </a:cubicBezTo>
                    <a:cubicBezTo>
                      <a:pt x="386" y="46"/>
                      <a:pt x="386" y="48"/>
                      <a:pt x="384" y="48"/>
                    </a:cubicBezTo>
                    <a:cubicBezTo>
                      <a:pt x="383" y="49"/>
                      <a:pt x="383" y="51"/>
                      <a:pt x="384" y="52"/>
                    </a:cubicBezTo>
                    <a:cubicBezTo>
                      <a:pt x="384" y="53"/>
                      <a:pt x="382" y="54"/>
                      <a:pt x="380" y="55"/>
                    </a:cubicBezTo>
                    <a:cubicBezTo>
                      <a:pt x="378" y="57"/>
                      <a:pt x="378" y="59"/>
                      <a:pt x="378" y="59"/>
                    </a:cubicBezTo>
                    <a:cubicBezTo>
                      <a:pt x="383" y="61"/>
                      <a:pt x="383" y="61"/>
                      <a:pt x="383" y="61"/>
                    </a:cubicBezTo>
                    <a:close/>
                    <a:moveTo>
                      <a:pt x="363" y="126"/>
                    </a:move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7" y="127"/>
                      <a:pt x="367" y="127"/>
                      <a:pt x="367" y="127"/>
                    </a:cubicBezTo>
                    <a:cubicBezTo>
                      <a:pt x="374" y="135"/>
                      <a:pt x="374" y="135"/>
                      <a:pt x="374" y="135"/>
                    </a:cubicBezTo>
                    <a:cubicBezTo>
                      <a:pt x="380" y="142"/>
                      <a:pt x="380" y="142"/>
                      <a:pt x="380" y="142"/>
                    </a:cubicBezTo>
                    <a:cubicBezTo>
                      <a:pt x="380" y="142"/>
                      <a:pt x="389" y="149"/>
                      <a:pt x="391" y="150"/>
                    </a:cubicBezTo>
                    <a:cubicBezTo>
                      <a:pt x="393" y="151"/>
                      <a:pt x="404" y="153"/>
                      <a:pt x="405" y="154"/>
                    </a:cubicBezTo>
                    <a:cubicBezTo>
                      <a:pt x="408" y="150"/>
                      <a:pt x="408" y="150"/>
                      <a:pt x="408" y="150"/>
                    </a:cubicBezTo>
                    <a:cubicBezTo>
                      <a:pt x="412" y="147"/>
                      <a:pt x="412" y="147"/>
                      <a:pt x="412" y="147"/>
                    </a:cubicBezTo>
                    <a:cubicBezTo>
                      <a:pt x="411" y="145"/>
                      <a:pt x="411" y="145"/>
                      <a:pt x="411" y="145"/>
                    </a:cubicBezTo>
                    <a:cubicBezTo>
                      <a:pt x="416" y="142"/>
                      <a:pt x="416" y="142"/>
                      <a:pt x="416" y="142"/>
                    </a:cubicBezTo>
                    <a:cubicBezTo>
                      <a:pt x="420" y="145"/>
                      <a:pt x="420" y="145"/>
                      <a:pt x="420" y="145"/>
                    </a:cubicBezTo>
                    <a:cubicBezTo>
                      <a:pt x="430" y="147"/>
                      <a:pt x="430" y="147"/>
                      <a:pt x="430" y="147"/>
                    </a:cubicBezTo>
                    <a:cubicBezTo>
                      <a:pt x="434" y="150"/>
                      <a:pt x="434" y="150"/>
                      <a:pt x="434" y="150"/>
                    </a:cubicBezTo>
                    <a:cubicBezTo>
                      <a:pt x="434" y="150"/>
                      <a:pt x="434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7"/>
                      <a:pt x="438" y="147"/>
                      <a:pt x="438" y="147"/>
                    </a:cubicBezTo>
                    <a:cubicBezTo>
                      <a:pt x="438" y="146"/>
                      <a:pt x="438" y="140"/>
                      <a:pt x="438" y="140"/>
                    </a:cubicBezTo>
                    <a:cubicBezTo>
                      <a:pt x="438" y="140"/>
                      <a:pt x="435" y="138"/>
                      <a:pt x="438" y="136"/>
                    </a:cubicBezTo>
                    <a:cubicBezTo>
                      <a:pt x="441" y="133"/>
                      <a:pt x="445" y="130"/>
                      <a:pt x="445" y="130"/>
                    </a:cubicBezTo>
                    <a:cubicBezTo>
                      <a:pt x="445" y="130"/>
                      <a:pt x="447" y="129"/>
                      <a:pt x="447" y="126"/>
                    </a:cubicBezTo>
                    <a:cubicBezTo>
                      <a:pt x="447" y="123"/>
                      <a:pt x="445" y="115"/>
                      <a:pt x="445" y="115"/>
                    </a:cubicBezTo>
                    <a:cubicBezTo>
                      <a:pt x="445" y="115"/>
                      <a:pt x="443" y="110"/>
                      <a:pt x="443" y="108"/>
                    </a:cubicBezTo>
                    <a:cubicBezTo>
                      <a:pt x="445" y="96"/>
                      <a:pt x="440" y="88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5" y="85"/>
                      <a:pt x="445" y="85"/>
                      <a:pt x="445" y="85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8" y="82"/>
                      <a:pt x="448" y="82"/>
                    </a:cubicBezTo>
                    <a:cubicBezTo>
                      <a:pt x="448" y="77"/>
                      <a:pt x="442" y="72"/>
                      <a:pt x="449" y="71"/>
                    </a:cubicBezTo>
                    <a:cubicBezTo>
                      <a:pt x="452" y="69"/>
                      <a:pt x="452" y="69"/>
                      <a:pt x="452" y="69"/>
                    </a:cubicBezTo>
                    <a:cubicBezTo>
                      <a:pt x="461" y="69"/>
                      <a:pt x="461" y="69"/>
                      <a:pt x="461" y="69"/>
                    </a:cubicBezTo>
                    <a:cubicBezTo>
                      <a:pt x="463" y="63"/>
                      <a:pt x="463" y="63"/>
                      <a:pt x="463" y="63"/>
                    </a:cubicBezTo>
                    <a:cubicBezTo>
                      <a:pt x="467" y="59"/>
                      <a:pt x="467" y="59"/>
                      <a:pt x="467" y="59"/>
                    </a:cubicBezTo>
                    <a:cubicBezTo>
                      <a:pt x="470" y="59"/>
                      <a:pt x="474" y="58"/>
                      <a:pt x="476" y="59"/>
                    </a:cubicBezTo>
                    <a:cubicBezTo>
                      <a:pt x="478" y="62"/>
                      <a:pt x="478" y="64"/>
                      <a:pt x="482" y="65"/>
                    </a:cubicBezTo>
                    <a:cubicBezTo>
                      <a:pt x="494" y="69"/>
                      <a:pt x="494" y="69"/>
                      <a:pt x="494" y="69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4"/>
                      <a:pt x="503" y="76"/>
                      <a:pt x="504" y="77"/>
                    </a:cubicBezTo>
                    <a:cubicBezTo>
                      <a:pt x="504" y="79"/>
                      <a:pt x="505" y="82"/>
                      <a:pt x="505" y="82"/>
                    </a:cubicBezTo>
                    <a:cubicBezTo>
                      <a:pt x="505" y="82"/>
                      <a:pt x="504" y="85"/>
                      <a:pt x="504" y="87"/>
                    </a:cubicBezTo>
                    <a:cubicBezTo>
                      <a:pt x="503" y="88"/>
                      <a:pt x="503" y="91"/>
                      <a:pt x="503" y="92"/>
                    </a:cubicBezTo>
                    <a:cubicBezTo>
                      <a:pt x="503" y="93"/>
                      <a:pt x="503" y="94"/>
                      <a:pt x="503" y="95"/>
                    </a:cubicBezTo>
                    <a:cubicBezTo>
                      <a:pt x="503" y="97"/>
                      <a:pt x="504" y="100"/>
                      <a:pt x="505" y="101"/>
                    </a:cubicBezTo>
                    <a:cubicBezTo>
                      <a:pt x="505" y="102"/>
                      <a:pt x="510" y="105"/>
                      <a:pt x="510" y="105"/>
                    </a:cubicBezTo>
                    <a:cubicBezTo>
                      <a:pt x="510" y="105"/>
                      <a:pt x="510" y="105"/>
                      <a:pt x="509" y="106"/>
                    </a:cubicBezTo>
                    <a:cubicBezTo>
                      <a:pt x="509" y="106"/>
                      <a:pt x="509" y="107"/>
                      <a:pt x="510" y="107"/>
                    </a:cubicBezTo>
                    <a:cubicBezTo>
                      <a:pt x="512" y="107"/>
                      <a:pt x="515" y="106"/>
                      <a:pt x="515" y="106"/>
                    </a:cubicBezTo>
                    <a:cubicBezTo>
                      <a:pt x="515" y="106"/>
                      <a:pt x="515" y="97"/>
                      <a:pt x="514" y="94"/>
                    </a:cubicBezTo>
                    <a:cubicBezTo>
                      <a:pt x="513" y="90"/>
                      <a:pt x="518" y="86"/>
                      <a:pt x="518" y="86"/>
                    </a:cubicBezTo>
                    <a:cubicBezTo>
                      <a:pt x="525" y="79"/>
                      <a:pt x="525" y="79"/>
                      <a:pt x="525" y="79"/>
                    </a:cubicBezTo>
                    <a:cubicBezTo>
                      <a:pt x="524" y="71"/>
                      <a:pt x="524" y="71"/>
                      <a:pt x="524" y="71"/>
                    </a:cubicBezTo>
                    <a:cubicBezTo>
                      <a:pt x="532" y="72"/>
                      <a:pt x="532" y="72"/>
                      <a:pt x="532" y="72"/>
                    </a:cubicBezTo>
                    <a:cubicBezTo>
                      <a:pt x="532" y="72"/>
                      <a:pt x="538" y="69"/>
                      <a:pt x="536" y="65"/>
                    </a:cubicBezTo>
                    <a:cubicBezTo>
                      <a:pt x="534" y="60"/>
                      <a:pt x="532" y="52"/>
                      <a:pt x="530" y="54"/>
                    </a:cubicBezTo>
                    <a:cubicBezTo>
                      <a:pt x="527" y="56"/>
                      <a:pt x="522" y="62"/>
                      <a:pt x="522" y="62"/>
                    </a:cubicBezTo>
                    <a:cubicBezTo>
                      <a:pt x="521" y="52"/>
                      <a:pt x="521" y="52"/>
                      <a:pt x="521" y="52"/>
                    </a:cubicBezTo>
                    <a:cubicBezTo>
                      <a:pt x="513" y="55"/>
                      <a:pt x="513" y="55"/>
                      <a:pt x="513" y="55"/>
                    </a:cubicBezTo>
                    <a:cubicBezTo>
                      <a:pt x="505" y="53"/>
                      <a:pt x="505" y="53"/>
                      <a:pt x="505" y="53"/>
                    </a:cubicBezTo>
                    <a:cubicBezTo>
                      <a:pt x="505" y="53"/>
                      <a:pt x="502" y="49"/>
                      <a:pt x="499" y="50"/>
                    </a:cubicBezTo>
                    <a:cubicBezTo>
                      <a:pt x="496" y="50"/>
                      <a:pt x="491" y="50"/>
                      <a:pt x="491" y="50"/>
                    </a:cubicBezTo>
                    <a:cubicBezTo>
                      <a:pt x="491" y="50"/>
                      <a:pt x="487" y="47"/>
                      <a:pt x="489" y="46"/>
                    </a:cubicBezTo>
                    <a:cubicBezTo>
                      <a:pt x="492" y="46"/>
                      <a:pt x="498" y="47"/>
                      <a:pt x="501" y="46"/>
                    </a:cubicBezTo>
                    <a:cubicBezTo>
                      <a:pt x="503" y="46"/>
                      <a:pt x="519" y="42"/>
                      <a:pt x="519" y="42"/>
                    </a:cubicBezTo>
                    <a:cubicBezTo>
                      <a:pt x="520" y="35"/>
                      <a:pt x="520" y="35"/>
                      <a:pt x="520" y="35"/>
                    </a:cubicBezTo>
                    <a:cubicBezTo>
                      <a:pt x="527" y="29"/>
                      <a:pt x="527" y="29"/>
                      <a:pt x="527" y="29"/>
                    </a:cubicBezTo>
                    <a:cubicBezTo>
                      <a:pt x="515" y="20"/>
                      <a:pt x="515" y="20"/>
                      <a:pt x="515" y="20"/>
                    </a:cubicBezTo>
                    <a:cubicBezTo>
                      <a:pt x="510" y="12"/>
                      <a:pt x="510" y="12"/>
                      <a:pt x="510" y="12"/>
                    </a:cubicBezTo>
                    <a:cubicBezTo>
                      <a:pt x="510" y="12"/>
                      <a:pt x="509" y="9"/>
                      <a:pt x="507" y="9"/>
                    </a:cubicBezTo>
                    <a:cubicBezTo>
                      <a:pt x="504" y="9"/>
                      <a:pt x="496" y="13"/>
                      <a:pt x="496" y="13"/>
                    </a:cubicBezTo>
                    <a:cubicBezTo>
                      <a:pt x="490" y="9"/>
                      <a:pt x="490" y="9"/>
                      <a:pt x="490" y="9"/>
                    </a:cubicBezTo>
                    <a:cubicBezTo>
                      <a:pt x="481" y="10"/>
                      <a:pt x="481" y="10"/>
                      <a:pt x="481" y="10"/>
                    </a:cubicBezTo>
                    <a:cubicBezTo>
                      <a:pt x="468" y="6"/>
                      <a:pt x="468" y="6"/>
                      <a:pt x="468" y="6"/>
                    </a:cubicBezTo>
                    <a:cubicBezTo>
                      <a:pt x="468" y="9"/>
                      <a:pt x="468" y="9"/>
                      <a:pt x="468" y="9"/>
                    </a:cubicBezTo>
                    <a:cubicBezTo>
                      <a:pt x="468" y="9"/>
                      <a:pt x="464" y="8"/>
                      <a:pt x="463" y="6"/>
                    </a:cubicBezTo>
                    <a:cubicBezTo>
                      <a:pt x="463" y="4"/>
                      <a:pt x="463" y="2"/>
                      <a:pt x="463" y="2"/>
                    </a:cubicBezTo>
                    <a:cubicBezTo>
                      <a:pt x="458" y="3"/>
                      <a:pt x="458" y="3"/>
                      <a:pt x="458" y="3"/>
                    </a:cubicBezTo>
                    <a:cubicBezTo>
                      <a:pt x="456" y="3"/>
                      <a:pt x="456" y="3"/>
                      <a:pt x="456" y="3"/>
                    </a:cubicBezTo>
                    <a:cubicBezTo>
                      <a:pt x="450" y="0"/>
                      <a:pt x="450" y="0"/>
                      <a:pt x="450" y="0"/>
                    </a:cubicBezTo>
                    <a:cubicBezTo>
                      <a:pt x="447" y="6"/>
                      <a:pt x="447" y="6"/>
                      <a:pt x="447" y="6"/>
                    </a:cubicBezTo>
                    <a:cubicBezTo>
                      <a:pt x="451" y="13"/>
                      <a:pt x="451" y="13"/>
                      <a:pt x="451" y="13"/>
                    </a:cubicBezTo>
                    <a:cubicBezTo>
                      <a:pt x="447" y="21"/>
                      <a:pt x="447" y="21"/>
                      <a:pt x="447" y="21"/>
                    </a:cubicBezTo>
                    <a:cubicBezTo>
                      <a:pt x="450" y="26"/>
                      <a:pt x="450" y="26"/>
                      <a:pt x="450" y="26"/>
                    </a:cubicBezTo>
                    <a:cubicBezTo>
                      <a:pt x="450" y="33"/>
                      <a:pt x="450" y="33"/>
                      <a:pt x="450" y="33"/>
                    </a:cubicBezTo>
                    <a:cubicBezTo>
                      <a:pt x="446" y="41"/>
                      <a:pt x="446" y="41"/>
                      <a:pt x="446" y="41"/>
                    </a:cubicBezTo>
                    <a:cubicBezTo>
                      <a:pt x="440" y="36"/>
                      <a:pt x="440" y="36"/>
                      <a:pt x="440" y="36"/>
                    </a:cubicBezTo>
                    <a:cubicBezTo>
                      <a:pt x="441" y="29"/>
                      <a:pt x="441" y="29"/>
                      <a:pt x="441" y="29"/>
                    </a:cubicBezTo>
                    <a:cubicBezTo>
                      <a:pt x="444" y="21"/>
                      <a:pt x="444" y="21"/>
                      <a:pt x="444" y="21"/>
                    </a:cubicBezTo>
                    <a:cubicBezTo>
                      <a:pt x="440" y="13"/>
                      <a:pt x="440" y="13"/>
                      <a:pt x="440" y="13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32" y="30"/>
                      <a:pt x="432" y="30"/>
                      <a:pt x="432" y="30"/>
                    </a:cubicBezTo>
                    <a:cubicBezTo>
                      <a:pt x="428" y="37"/>
                      <a:pt x="428" y="37"/>
                      <a:pt x="428" y="37"/>
                    </a:cubicBezTo>
                    <a:cubicBezTo>
                      <a:pt x="428" y="46"/>
                      <a:pt x="428" y="46"/>
                      <a:pt x="428" y="46"/>
                    </a:cubicBezTo>
                    <a:cubicBezTo>
                      <a:pt x="426" y="53"/>
                      <a:pt x="426" y="53"/>
                      <a:pt x="426" y="53"/>
                    </a:cubicBezTo>
                    <a:cubicBezTo>
                      <a:pt x="425" y="62"/>
                      <a:pt x="425" y="62"/>
                      <a:pt x="425" y="62"/>
                    </a:cubicBezTo>
                    <a:cubicBezTo>
                      <a:pt x="425" y="62"/>
                      <a:pt x="425" y="64"/>
                      <a:pt x="423" y="64"/>
                    </a:cubicBezTo>
                    <a:cubicBezTo>
                      <a:pt x="421" y="65"/>
                      <a:pt x="417" y="63"/>
                      <a:pt x="417" y="63"/>
                    </a:cubicBezTo>
                    <a:cubicBezTo>
                      <a:pt x="417" y="50"/>
                      <a:pt x="417" y="50"/>
                      <a:pt x="417" y="50"/>
                    </a:cubicBezTo>
                    <a:cubicBezTo>
                      <a:pt x="419" y="43"/>
                      <a:pt x="419" y="43"/>
                      <a:pt x="419" y="43"/>
                    </a:cubicBezTo>
                    <a:cubicBezTo>
                      <a:pt x="422" y="37"/>
                      <a:pt x="422" y="37"/>
                      <a:pt x="422" y="37"/>
                    </a:cubicBezTo>
                    <a:cubicBezTo>
                      <a:pt x="426" y="29"/>
                      <a:pt x="426" y="29"/>
                      <a:pt x="426" y="29"/>
                    </a:cubicBezTo>
                    <a:cubicBezTo>
                      <a:pt x="426" y="29"/>
                      <a:pt x="426" y="24"/>
                      <a:pt x="425" y="23"/>
                    </a:cubicBezTo>
                    <a:cubicBezTo>
                      <a:pt x="425" y="23"/>
                      <a:pt x="423" y="22"/>
                      <a:pt x="424" y="22"/>
                    </a:cubicBezTo>
                    <a:cubicBezTo>
                      <a:pt x="424" y="21"/>
                      <a:pt x="428" y="17"/>
                      <a:pt x="428" y="17"/>
                    </a:cubicBezTo>
                    <a:cubicBezTo>
                      <a:pt x="428" y="17"/>
                      <a:pt x="428" y="14"/>
                      <a:pt x="425" y="12"/>
                    </a:cubicBezTo>
                    <a:cubicBezTo>
                      <a:pt x="423" y="11"/>
                      <a:pt x="421" y="9"/>
                      <a:pt x="419" y="10"/>
                    </a:cubicBezTo>
                    <a:cubicBezTo>
                      <a:pt x="418" y="11"/>
                      <a:pt x="413" y="13"/>
                      <a:pt x="413" y="14"/>
                    </a:cubicBezTo>
                    <a:cubicBezTo>
                      <a:pt x="412" y="15"/>
                      <a:pt x="413" y="17"/>
                      <a:pt x="414" y="18"/>
                    </a:cubicBezTo>
                    <a:cubicBezTo>
                      <a:pt x="415" y="18"/>
                      <a:pt x="416" y="19"/>
                      <a:pt x="417" y="19"/>
                    </a:cubicBezTo>
                    <a:cubicBezTo>
                      <a:pt x="417" y="20"/>
                      <a:pt x="418" y="23"/>
                      <a:pt x="417" y="24"/>
                    </a:cubicBezTo>
                    <a:cubicBezTo>
                      <a:pt x="416" y="25"/>
                      <a:pt x="417" y="28"/>
                      <a:pt x="414" y="27"/>
                    </a:cubicBezTo>
                    <a:cubicBezTo>
                      <a:pt x="412" y="26"/>
                      <a:pt x="406" y="22"/>
                      <a:pt x="406" y="22"/>
                    </a:cubicBezTo>
                    <a:cubicBezTo>
                      <a:pt x="405" y="22"/>
                      <a:pt x="406" y="18"/>
                      <a:pt x="404" y="22"/>
                    </a:cubicBezTo>
                    <a:cubicBezTo>
                      <a:pt x="402" y="25"/>
                      <a:pt x="401" y="26"/>
                      <a:pt x="402" y="28"/>
                    </a:cubicBezTo>
                    <a:cubicBezTo>
                      <a:pt x="403" y="30"/>
                      <a:pt x="404" y="30"/>
                      <a:pt x="404" y="31"/>
                    </a:cubicBezTo>
                    <a:cubicBezTo>
                      <a:pt x="404" y="32"/>
                      <a:pt x="400" y="32"/>
                      <a:pt x="400" y="33"/>
                    </a:cubicBezTo>
                    <a:cubicBezTo>
                      <a:pt x="400" y="34"/>
                      <a:pt x="399" y="35"/>
                      <a:pt x="401" y="37"/>
                    </a:cubicBezTo>
                    <a:cubicBezTo>
                      <a:pt x="403" y="38"/>
                      <a:pt x="405" y="39"/>
                      <a:pt x="405" y="39"/>
                    </a:cubicBezTo>
                    <a:cubicBezTo>
                      <a:pt x="405" y="39"/>
                      <a:pt x="407" y="42"/>
                      <a:pt x="406" y="42"/>
                    </a:cubicBezTo>
                    <a:cubicBezTo>
                      <a:pt x="406" y="43"/>
                      <a:pt x="400" y="42"/>
                      <a:pt x="400" y="43"/>
                    </a:cubicBezTo>
                    <a:cubicBezTo>
                      <a:pt x="400" y="44"/>
                      <a:pt x="400" y="46"/>
                      <a:pt x="400" y="47"/>
                    </a:cubicBezTo>
                    <a:cubicBezTo>
                      <a:pt x="400" y="48"/>
                      <a:pt x="400" y="50"/>
                      <a:pt x="400" y="50"/>
                    </a:cubicBezTo>
                    <a:cubicBezTo>
                      <a:pt x="400" y="51"/>
                      <a:pt x="396" y="51"/>
                      <a:pt x="395" y="52"/>
                    </a:cubicBezTo>
                    <a:cubicBezTo>
                      <a:pt x="393" y="53"/>
                      <a:pt x="392" y="56"/>
                      <a:pt x="392" y="58"/>
                    </a:cubicBezTo>
                    <a:cubicBezTo>
                      <a:pt x="391" y="60"/>
                      <a:pt x="391" y="62"/>
                      <a:pt x="391" y="63"/>
                    </a:cubicBezTo>
                    <a:cubicBezTo>
                      <a:pt x="391" y="64"/>
                      <a:pt x="389" y="66"/>
                      <a:pt x="389" y="66"/>
                    </a:cubicBezTo>
                    <a:cubicBezTo>
                      <a:pt x="389" y="66"/>
                      <a:pt x="389" y="67"/>
                      <a:pt x="387" y="66"/>
                    </a:cubicBezTo>
                    <a:cubicBezTo>
                      <a:pt x="385" y="66"/>
                      <a:pt x="378" y="62"/>
                      <a:pt x="377" y="62"/>
                    </a:cubicBezTo>
                    <a:cubicBezTo>
                      <a:pt x="375" y="62"/>
                      <a:pt x="373" y="63"/>
                      <a:pt x="373" y="65"/>
                    </a:cubicBezTo>
                    <a:cubicBezTo>
                      <a:pt x="373" y="66"/>
                      <a:pt x="376" y="69"/>
                      <a:pt x="377" y="69"/>
                    </a:cubicBezTo>
                    <a:cubicBezTo>
                      <a:pt x="377" y="69"/>
                      <a:pt x="382" y="70"/>
                      <a:pt x="383" y="71"/>
                    </a:cubicBezTo>
                    <a:cubicBezTo>
                      <a:pt x="383" y="72"/>
                      <a:pt x="383" y="79"/>
                      <a:pt x="383" y="79"/>
                    </a:cubicBezTo>
                    <a:cubicBezTo>
                      <a:pt x="383" y="79"/>
                      <a:pt x="387" y="87"/>
                      <a:pt x="380" y="80"/>
                    </a:cubicBezTo>
                    <a:cubicBezTo>
                      <a:pt x="372" y="73"/>
                      <a:pt x="372" y="72"/>
                      <a:pt x="371" y="71"/>
                    </a:cubicBezTo>
                    <a:cubicBezTo>
                      <a:pt x="370" y="71"/>
                      <a:pt x="363" y="69"/>
                      <a:pt x="363" y="69"/>
                    </a:cubicBezTo>
                    <a:cubicBezTo>
                      <a:pt x="363" y="69"/>
                      <a:pt x="362" y="66"/>
                      <a:pt x="361" y="69"/>
                    </a:cubicBezTo>
                    <a:cubicBezTo>
                      <a:pt x="360" y="71"/>
                      <a:pt x="363" y="76"/>
                      <a:pt x="363" y="76"/>
                    </a:cubicBezTo>
                    <a:cubicBezTo>
                      <a:pt x="362" y="75"/>
                      <a:pt x="362" y="75"/>
                      <a:pt x="362" y="75"/>
                    </a:cubicBezTo>
                    <a:cubicBezTo>
                      <a:pt x="362" y="75"/>
                      <a:pt x="359" y="73"/>
                      <a:pt x="357" y="72"/>
                    </a:cubicBezTo>
                    <a:cubicBezTo>
                      <a:pt x="356" y="70"/>
                      <a:pt x="353" y="72"/>
                      <a:pt x="353" y="72"/>
                    </a:cubicBezTo>
                    <a:cubicBezTo>
                      <a:pt x="353" y="72"/>
                      <a:pt x="352" y="73"/>
                      <a:pt x="350" y="75"/>
                    </a:cubicBezTo>
                    <a:cubicBezTo>
                      <a:pt x="349" y="76"/>
                      <a:pt x="345" y="72"/>
                      <a:pt x="349" y="77"/>
                    </a:cubicBezTo>
                    <a:cubicBezTo>
                      <a:pt x="352" y="81"/>
                      <a:pt x="355" y="82"/>
                      <a:pt x="356" y="83"/>
                    </a:cubicBezTo>
                    <a:cubicBezTo>
                      <a:pt x="356" y="83"/>
                      <a:pt x="360" y="84"/>
                      <a:pt x="361" y="85"/>
                    </a:cubicBezTo>
                    <a:cubicBezTo>
                      <a:pt x="362" y="86"/>
                      <a:pt x="362" y="89"/>
                      <a:pt x="362" y="90"/>
                    </a:cubicBezTo>
                    <a:cubicBezTo>
                      <a:pt x="362" y="90"/>
                      <a:pt x="365" y="94"/>
                      <a:pt x="360" y="91"/>
                    </a:cubicBezTo>
                    <a:cubicBezTo>
                      <a:pt x="355" y="87"/>
                      <a:pt x="355" y="86"/>
                      <a:pt x="353" y="86"/>
                    </a:cubicBezTo>
                    <a:cubicBezTo>
                      <a:pt x="352" y="86"/>
                      <a:pt x="350" y="88"/>
                      <a:pt x="350" y="88"/>
                    </a:cubicBezTo>
                    <a:cubicBezTo>
                      <a:pt x="350" y="88"/>
                      <a:pt x="344" y="87"/>
                      <a:pt x="344" y="84"/>
                    </a:cubicBezTo>
                    <a:cubicBezTo>
                      <a:pt x="343" y="81"/>
                      <a:pt x="345" y="76"/>
                      <a:pt x="341" y="77"/>
                    </a:cubicBezTo>
                    <a:cubicBezTo>
                      <a:pt x="336" y="77"/>
                      <a:pt x="335" y="79"/>
                      <a:pt x="335" y="80"/>
                    </a:cubicBezTo>
                    <a:cubicBezTo>
                      <a:pt x="335" y="81"/>
                      <a:pt x="332" y="82"/>
                      <a:pt x="335" y="85"/>
                    </a:cubicBezTo>
                    <a:cubicBezTo>
                      <a:pt x="338" y="88"/>
                      <a:pt x="340" y="90"/>
                      <a:pt x="341" y="90"/>
                    </a:cubicBezTo>
                    <a:cubicBezTo>
                      <a:pt x="341" y="90"/>
                      <a:pt x="347" y="90"/>
                      <a:pt x="344" y="91"/>
                    </a:cubicBezTo>
                    <a:cubicBezTo>
                      <a:pt x="342" y="93"/>
                      <a:pt x="338" y="93"/>
                      <a:pt x="337" y="93"/>
                    </a:cubicBezTo>
                    <a:cubicBezTo>
                      <a:pt x="336" y="93"/>
                      <a:pt x="337" y="92"/>
                      <a:pt x="336" y="93"/>
                    </a:cubicBezTo>
                    <a:cubicBezTo>
                      <a:pt x="334" y="94"/>
                      <a:pt x="329" y="99"/>
                      <a:pt x="329" y="99"/>
                    </a:cubicBezTo>
                    <a:cubicBezTo>
                      <a:pt x="329" y="99"/>
                      <a:pt x="328" y="97"/>
                      <a:pt x="328" y="96"/>
                    </a:cubicBezTo>
                    <a:cubicBezTo>
                      <a:pt x="328" y="95"/>
                      <a:pt x="332" y="93"/>
                      <a:pt x="332" y="91"/>
                    </a:cubicBezTo>
                    <a:cubicBezTo>
                      <a:pt x="332" y="89"/>
                      <a:pt x="330" y="82"/>
                      <a:pt x="330" y="82"/>
                    </a:cubicBezTo>
                    <a:cubicBezTo>
                      <a:pt x="330" y="82"/>
                      <a:pt x="326" y="80"/>
                      <a:pt x="326" y="80"/>
                    </a:cubicBezTo>
                    <a:cubicBezTo>
                      <a:pt x="325" y="79"/>
                      <a:pt x="322" y="77"/>
                      <a:pt x="321" y="78"/>
                    </a:cubicBezTo>
                    <a:cubicBezTo>
                      <a:pt x="320" y="79"/>
                      <a:pt x="318" y="82"/>
                      <a:pt x="320" y="84"/>
                    </a:cubicBezTo>
                    <a:cubicBezTo>
                      <a:pt x="322" y="87"/>
                      <a:pt x="324" y="89"/>
                      <a:pt x="323" y="89"/>
                    </a:cubicBezTo>
                    <a:cubicBezTo>
                      <a:pt x="321" y="90"/>
                      <a:pt x="320" y="91"/>
                      <a:pt x="319" y="90"/>
                    </a:cubicBezTo>
                    <a:cubicBezTo>
                      <a:pt x="318" y="90"/>
                      <a:pt x="316" y="88"/>
                      <a:pt x="313" y="89"/>
                    </a:cubicBezTo>
                    <a:cubicBezTo>
                      <a:pt x="310" y="90"/>
                      <a:pt x="307" y="96"/>
                      <a:pt x="307" y="96"/>
                    </a:cubicBezTo>
                    <a:cubicBezTo>
                      <a:pt x="307" y="96"/>
                      <a:pt x="310" y="102"/>
                      <a:pt x="311" y="103"/>
                    </a:cubicBezTo>
                    <a:cubicBezTo>
                      <a:pt x="312" y="103"/>
                      <a:pt x="313" y="105"/>
                      <a:pt x="313" y="107"/>
                    </a:cubicBezTo>
                    <a:cubicBezTo>
                      <a:pt x="312" y="109"/>
                      <a:pt x="313" y="106"/>
                      <a:pt x="311" y="107"/>
                    </a:cubicBezTo>
                    <a:cubicBezTo>
                      <a:pt x="308" y="108"/>
                      <a:pt x="307" y="109"/>
                      <a:pt x="305" y="109"/>
                    </a:cubicBezTo>
                    <a:cubicBezTo>
                      <a:pt x="303" y="109"/>
                      <a:pt x="298" y="115"/>
                      <a:pt x="298" y="115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293" y="122"/>
                      <a:pt x="291" y="123"/>
                    </a:cubicBezTo>
                    <a:cubicBezTo>
                      <a:pt x="290" y="123"/>
                      <a:pt x="294" y="122"/>
                      <a:pt x="289" y="123"/>
                    </a:cubicBezTo>
                    <a:cubicBezTo>
                      <a:pt x="285" y="125"/>
                      <a:pt x="282" y="129"/>
                      <a:pt x="281" y="131"/>
                    </a:cubicBezTo>
                    <a:cubicBezTo>
                      <a:pt x="281" y="132"/>
                      <a:pt x="277" y="132"/>
                      <a:pt x="277" y="135"/>
                    </a:cubicBezTo>
                    <a:cubicBezTo>
                      <a:pt x="277" y="137"/>
                      <a:pt x="278" y="141"/>
                      <a:pt x="277" y="142"/>
                    </a:cubicBezTo>
                    <a:cubicBezTo>
                      <a:pt x="277" y="143"/>
                      <a:pt x="277" y="143"/>
                      <a:pt x="277" y="145"/>
                    </a:cubicBezTo>
                    <a:cubicBezTo>
                      <a:pt x="277" y="147"/>
                      <a:pt x="276" y="149"/>
                      <a:pt x="279" y="149"/>
                    </a:cubicBezTo>
                    <a:cubicBezTo>
                      <a:pt x="282" y="149"/>
                      <a:pt x="286" y="147"/>
                      <a:pt x="287" y="146"/>
                    </a:cubicBezTo>
                    <a:cubicBezTo>
                      <a:pt x="287" y="145"/>
                      <a:pt x="288" y="141"/>
                      <a:pt x="289" y="143"/>
                    </a:cubicBezTo>
                    <a:cubicBezTo>
                      <a:pt x="291" y="144"/>
                      <a:pt x="291" y="148"/>
                      <a:pt x="291" y="148"/>
                    </a:cubicBezTo>
                    <a:cubicBezTo>
                      <a:pt x="291" y="148"/>
                      <a:pt x="291" y="152"/>
                      <a:pt x="291" y="153"/>
                    </a:cubicBezTo>
                    <a:cubicBezTo>
                      <a:pt x="290" y="155"/>
                      <a:pt x="297" y="153"/>
                      <a:pt x="290" y="156"/>
                    </a:cubicBezTo>
                    <a:cubicBezTo>
                      <a:pt x="283" y="160"/>
                      <a:pt x="281" y="160"/>
                      <a:pt x="281" y="161"/>
                    </a:cubicBezTo>
                    <a:cubicBezTo>
                      <a:pt x="281" y="163"/>
                      <a:pt x="285" y="168"/>
                      <a:pt x="280" y="166"/>
                    </a:cubicBezTo>
                    <a:cubicBezTo>
                      <a:pt x="275" y="165"/>
                      <a:pt x="275" y="166"/>
                      <a:pt x="275" y="165"/>
                    </a:cubicBezTo>
                    <a:cubicBezTo>
                      <a:pt x="274" y="164"/>
                      <a:pt x="276" y="170"/>
                      <a:pt x="270" y="161"/>
                    </a:cubicBezTo>
                    <a:cubicBezTo>
                      <a:pt x="264" y="152"/>
                      <a:pt x="264" y="153"/>
                      <a:pt x="264" y="151"/>
                    </a:cubicBezTo>
                    <a:cubicBezTo>
                      <a:pt x="264" y="149"/>
                      <a:pt x="263" y="142"/>
                      <a:pt x="263" y="142"/>
                    </a:cubicBezTo>
                    <a:cubicBezTo>
                      <a:pt x="263" y="142"/>
                      <a:pt x="262" y="135"/>
                      <a:pt x="259" y="138"/>
                    </a:cubicBezTo>
                    <a:cubicBezTo>
                      <a:pt x="255" y="141"/>
                      <a:pt x="255" y="146"/>
                      <a:pt x="255" y="146"/>
                    </a:cubicBezTo>
                    <a:cubicBezTo>
                      <a:pt x="255" y="146"/>
                      <a:pt x="250" y="151"/>
                      <a:pt x="249" y="152"/>
                    </a:cubicBezTo>
                    <a:cubicBezTo>
                      <a:pt x="248" y="152"/>
                      <a:pt x="246" y="152"/>
                      <a:pt x="243" y="154"/>
                    </a:cubicBezTo>
                    <a:cubicBezTo>
                      <a:pt x="241" y="157"/>
                      <a:pt x="234" y="167"/>
                      <a:pt x="234" y="167"/>
                    </a:cubicBezTo>
                    <a:cubicBezTo>
                      <a:pt x="234" y="167"/>
                      <a:pt x="230" y="174"/>
                      <a:pt x="231" y="176"/>
                    </a:cubicBezTo>
                    <a:cubicBezTo>
                      <a:pt x="232" y="178"/>
                      <a:pt x="235" y="181"/>
                      <a:pt x="235" y="181"/>
                    </a:cubicBezTo>
                    <a:cubicBezTo>
                      <a:pt x="235" y="181"/>
                      <a:pt x="236" y="180"/>
                      <a:pt x="236" y="183"/>
                    </a:cubicBezTo>
                    <a:cubicBezTo>
                      <a:pt x="236" y="186"/>
                      <a:pt x="241" y="187"/>
                      <a:pt x="241" y="187"/>
                    </a:cubicBezTo>
                    <a:cubicBezTo>
                      <a:pt x="241" y="187"/>
                      <a:pt x="243" y="188"/>
                      <a:pt x="241" y="190"/>
                    </a:cubicBezTo>
                    <a:cubicBezTo>
                      <a:pt x="238" y="192"/>
                      <a:pt x="230" y="193"/>
                      <a:pt x="230" y="193"/>
                    </a:cubicBezTo>
                    <a:cubicBezTo>
                      <a:pt x="222" y="193"/>
                      <a:pt x="222" y="193"/>
                      <a:pt x="222" y="193"/>
                    </a:cubicBezTo>
                    <a:cubicBezTo>
                      <a:pt x="222" y="193"/>
                      <a:pt x="218" y="198"/>
                      <a:pt x="217" y="198"/>
                    </a:cubicBezTo>
                    <a:cubicBezTo>
                      <a:pt x="215" y="199"/>
                      <a:pt x="212" y="201"/>
                      <a:pt x="211" y="204"/>
                    </a:cubicBezTo>
                    <a:cubicBezTo>
                      <a:pt x="211" y="206"/>
                      <a:pt x="202" y="214"/>
                      <a:pt x="202" y="214"/>
                    </a:cubicBezTo>
                    <a:cubicBezTo>
                      <a:pt x="202" y="214"/>
                      <a:pt x="202" y="217"/>
                      <a:pt x="202" y="218"/>
                    </a:cubicBezTo>
                    <a:cubicBezTo>
                      <a:pt x="202" y="219"/>
                      <a:pt x="198" y="221"/>
                      <a:pt x="200" y="222"/>
                    </a:cubicBezTo>
                    <a:cubicBezTo>
                      <a:pt x="202" y="223"/>
                      <a:pt x="205" y="224"/>
                      <a:pt x="207" y="220"/>
                    </a:cubicBezTo>
                    <a:cubicBezTo>
                      <a:pt x="209" y="217"/>
                      <a:pt x="209" y="212"/>
                      <a:pt x="209" y="212"/>
                    </a:cubicBezTo>
                    <a:cubicBezTo>
                      <a:pt x="209" y="212"/>
                      <a:pt x="211" y="210"/>
                      <a:pt x="213" y="210"/>
                    </a:cubicBezTo>
                    <a:cubicBezTo>
                      <a:pt x="216" y="210"/>
                      <a:pt x="219" y="207"/>
                      <a:pt x="222" y="206"/>
                    </a:cubicBezTo>
                    <a:cubicBezTo>
                      <a:pt x="225" y="206"/>
                      <a:pt x="229" y="201"/>
                      <a:pt x="230" y="201"/>
                    </a:cubicBezTo>
                    <a:cubicBezTo>
                      <a:pt x="232" y="201"/>
                      <a:pt x="231" y="202"/>
                      <a:pt x="235" y="201"/>
                    </a:cubicBezTo>
                    <a:cubicBezTo>
                      <a:pt x="239" y="201"/>
                      <a:pt x="243" y="201"/>
                      <a:pt x="244" y="200"/>
                    </a:cubicBezTo>
                    <a:cubicBezTo>
                      <a:pt x="246" y="199"/>
                      <a:pt x="254" y="204"/>
                      <a:pt x="255" y="205"/>
                    </a:cubicBezTo>
                    <a:cubicBezTo>
                      <a:pt x="255" y="206"/>
                      <a:pt x="248" y="207"/>
                      <a:pt x="251" y="209"/>
                    </a:cubicBezTo>
                    <a:cubicBezTo>
                      <a:pt x="255" y="211"/>
                      <a:pt x="255" y="212"/>
                      <a:pt x="256" y="212"/>
                    </a:cubicBezTo>
                    <a:cubicBezTo>
                      <a:pt x="257" y="212"/>
                      <a:pt x="259" y="211"/>
                      <a:pt x="262" y="210"/>
                    </a:cubicBezTo>
                    <a:cubicBezTo>
                      <a:pt x="264" y="208"/>
                      <a:pt x="260" y="205"/>
                      <a:pt x="266" y="207"/>
                    </a:cubicBezTo>
                    <a:cubicBezTo>
                      <a:pt x="271" y="209"/>
                      <a:pt x="271" y="211"/>
                      <a:pt x="271" y="211"/>
                    </a:cubicBezTo>
                    <a:cubicBezTo>
                      <a:pt x="270" y="213"/>
                      <a:pt x="270" y="213"/>
                      <a:pt x="270" y="213"/>
                    </a:cubicBezTo>
                    <a:cubicBezTo>
                      <a:pt x="266" y="214"/>
                      <a:pt x="266" y="214"/>
                      <a:pt x="266" y="214"/>
                    </a:cubicBezTo>
                    <a:cubicBezTo>
                      <a:pt x="260" y="213"/>
                      <a:pt x="260" y="213"/>
                      <a:pt x="260" y="213"/>
                    </a:cubicBezTo>
                    <a:cubicBezTo>
                      <a:pt x="256" y="215"/>
                      <a:pt x="256" y="215"/>
                      <a:pt x="256" y="215"/>
                    </a:cubicBezTo>
                    <a:cubicBezTo>
                      <a:pt x="256" y="215"/>
                      <a:pt x="255" y="216"/>
                      <a:pt x="254" y="216"/>
                    </a:cubicBezTo>
                    <a:cubicBezTo>
                      <a:pt x="254" y="216"/>
                      <a:pt x="245" y="217"/>
                      <a:pt x="245" y="217"/>
                    </a:cubicBezTo>
                    <a:cubicBezTo>
                      <a:pt x="241" y="223"/>
                      <a:pt x="241" y="223"/>
                      <a:pt x="241" y="223"/>
                    </a:cubicBezTo>
                    <a:cubicBezTo>
                      <a:pt x="241" y="223"/>
                      <a:pt x="244" y="227"/>
                      <a:pt x="244" y="227"/>
                    </a:cubicBezTo>
                    <a:cubicBezTo>
                      <a:pt x="245" y="227"/>
                      <a:pt x="251" y="225"/>
                      <a:pt x="251" y="226"/>
                    </a:cubicBezTo>
                    <a:cubicBezTo>
                      <a:pt x="252" y="226"/>
                      <a:pt x="253" y="228"/>
                      <a:pt x="252" y="229"/>
                    </a:cubicBezTo>
                    <a:cubicBezTo>
                      <a:pt x="252" y="230"/>
                      <a:pt x="248" y="233"/>
                      <a:pt x="248" y="233"/>
                    </a:cubicBezTo>
                    <a:cubicBezTo>
                      <a:pt x="246" y="237"/>
                      <a:pt x="246" y="237"/>
                      <a:pt x="246" y="237"/>
                    </a:cubicBezTo>
                    <a:cubicBezTo>
                      <a:pt x="246" y="237"/>
                      <a:pt x="250" y="238"/>
                      <a:pt x="251" y="238"/>
                    </a:cubicBezTo>
                    <a:cubicBezTo>
                      <a:pt x="251" y="238"/>
                      <a:pt x="257" y="238"/>
                      <a:pt x="256" y="239"/>
                    </a:cubicBezTo>
                    <a:cubicBezTo>
                      <a:pt x="256" y="239"/>
                      <a:pt x="247" y="240"/>
                      <a:pt x="247" y="240"/>
                    </a:cubicBezTo>
                    <a:cubicBezTo>
                      <a:pt x="247" y="240"/>
                      <a:pt x="239" y="239"/>
                      <a:pt x="240" y="239"/>
                    </a:cubicBezTo>
                    <a:cubicBezTo>
                      <a:pt x="240" y="240"/>
                      <a:pt x="239" y="242"/>
                      <a:pt x="239" y="243"/>
                    </a:cubicBezTo>
                    <a:cubicBezTo>
                      <a:pt x="239" y="243"/>
                      <a:pt x="237" y="246"/>
                      <a:pt x="237" y="246"/>
                    </a:cubicBezTo>
                    <a:cubicBezTo>
                      <a:pt x="236" y="246"/>
                      <a:pt x="234" y="246"/>
                      <a:pt x="233" y="247"/>
                    </a:cubicBezTo>
                    <a:cubicBezTo>
                      <a:pt x="233" y="248"/>
                      <a:pt x="232" y="250"/>
                      <a:pt x="232" y="252"/>
                    </a:cubicBezTo>
                    <a:cubicBezTo>
                      <a:pt x="232" y="253"/>
                      <a:pt x="235" y="256"/>
                      <a:pt x="235" y="256"/>
                    </a:cubicBezTo>
                    <a:cubicBezTo>
                      <a:pt x="234" y="258"/>
                      <a:pt x="234" y="258"/>
                      <a:pt x="234" y="258"/>
                    </a:cubicBezTo>
                    <a:cubicBezTo>
                      <a:pt x="230" y="262"/>
                      <a:pt x="230" y="262"/>
                      <a:pt x="230" y="262"/>
                    </a:cubicBezTo>
                    <a:cubicBezTo>
                      <a:pt x="230" y="262"/>
                      <a:pt x="228" y="263"/>
                      <a:pt x="228" y="264"/>
                    </a:cubicBezTo>
                    <a:cubicBezTo>
                      <a:pt x="229" y="264"/>
                      <a:pt x="225" y="266"/>
                      <a:pt x="225" y="266"/>
                    </a:cubicBezTo>
                    <a:cubicBezTo>
                      <a:pt x="218" y="270"/>
                      <a:pt x="218" y="270"/>
                      <a:pt x="218" y="270"/>
                    </a:cubicBezTo>
                    <a:cubicBezTo>
                      <a:pt x="218" y="270"/>
                      <a:pt x="219" y="273"/>
                      <a:pt x="219" y="274"/>
                    </a:cubicBezTo>
                    <a:cubicBezTo>
                      <a:pt x="219" y="274"/>
                      <a:pt x="222" y="276"/>
                      <a:pt x="220" y="278"/>
                    </a:cubicBezTo>
                    <a:cubicBezTo>
                      <a:pt x="218" y="279"/>
                      <a:pt x="216" y="280"/>
                      <a:pt x="215" y="281"/>
                    </a:cubicBezTo>
                    <a:cubicBezTo>
                      <a:pt x="215" y="281"/>
                      <a:pt x="213" y="282"/>
                      <a:pt x="213" y="285"/>
                    </a:cubicBezTo>
                    <a:cubicBezTo>
                      <a:pt x="214" y="287"/>
                      <a:pt x="212" y="290"/>
                      <a:pt x="211" y="290"/>
                    </a:cubicBezTo>
                    <a:cubicBezTo>
                      <a:pt x="211" y="290"/>
                      <a:pt x="209" y="291"/>
                      <a:pt x="209" y="294"/>
                    </a:cubicBezTo>
                    <a:cubicBezTo>
                      <a:pt x="210" y="296"/>
                      <a:pt x="209" y="303"/>
                      <a:pt x="209" y="303"/>
                    </a:cubicBezTo>
                    <a:cubicBezTo>
                      <a:pt x="209" y="303"/>
                      <a:pt x="212" y="307"/>
                      <a:pt x="213" y="307"/>
                    </a:cubicBezTo>
                    <a:cubicBezTo>
                      <a:pt x="213" y="307"/>
                      <a:pt x="218" y="305"/>
                      <a:pt x="219" y="306"/>
                    </a:cubicBezTo>
                    <a:cubicBezTo>
                      <a:pt x="221" y="306"/>
                      <a:pt x="224" y="308"/>
                      <a:pt x="224" y="308"/>
                    </a:cubicBezTo>
                    <a:cubicBezTo>
                      <a:pt x="224" y="308"/>
                      <a:pt x="223" y="313"/>
                      <a:pt x="222" y="314"/>
                    </a:cubicBezTo>
                    <a:cubicBezTo>
                      <a:pt x="221" y="314"/>
                      <a:pt x="215" y="315"/>
                      <a:pt x="215" y="315"/>
                    </a:cubicBezTo>
                    <a:cubicBezTo>
                      <a:pt x="215" y="315"/>
                      <a:pt x="212" y="313"/>
                      <a:pt x="211" y="313"/>
                    </a:cubicBezTo>
                    <a:cubicBezTo>
                      <a:pt x="210" y="314"/>
                      <a:pt x="205" y="319"/>
                      <a:pt x="205" y="319"/>
                    </a:cubicBezTo>
                    <a:cubicBezTo>
                      <a:pt x="205" y="319"/>
                      <a:pt x="205" y="322"/>
                      <a:pt x="204" y="322"/>
                    </a:cubicBezTo>
                    <a:cubicBezTo>
                      <a:pt x="202" y="323"/>
                      <a:pt x="201" y="321"/>
                      <a:pt x="201" y="323"/>
                    </a:cubicBezTo>
                    <a:cubicBezTo>
                      <a:pt x="201" y="324"/>
                      <a:pt x="201" y="327"/>
                      <a:pt x="201" y="328"/>
                    </a:cubicBezTo>
                    <a:cubicBezTo>
                      <a:pt x="201" y="330"/>
                      <a:pt x="201" y="333"/>
                      <a:pt x="201" y="333"/>
                    </a:cubicBezTo>
                    <a:cubicBezTo>
                      <a:pt x="201" y="333"/>
                      <a:pt x="199" y="337"/>
                      <a:pt x="198" y="339"/>
                    </a:cubicBezTo>
                    <a:cubicBezTo>
                      <a:pt x="197" y="341"/>
                      <a:pt x="195" y="346"/>
                      <a:pt x="195" y="347"/>
                    </a:cubicBezTo>
                    <a:cubicBezTo>
                      <a:pt x="196" y="348"/>
                      <a:pt x="198" y="353"/>
                      <a:pt x="198" y="353"/>
                    </a:cubicBezTo>
                    <a:cubicBezTo>
                      <a:pt x="191" y="357"/>
                      <a:pt x="191" y="357"/>
                      <a:pt x="191" y="357"/>
                    </a:cubicBezTo>
                    <a:cubicBezTo>
                      <a:pt x="193" y="362"/>
                      <a:pt x="193" y="362"/>
                      <a:pt x="193" y="362"/>
                    </a:cubicBezTo>
                    <a:cubicBezTo>
                      <a:pt x="193" y="362"/>
                      <a:pt x="194" y="362"/>
                      <a:pt x="194" y="363"/>
                    </a:cubicBezTo>
                    <a:cubicBezTo>
                      <a:pt x="194" y="365"/>
                      <a:pt x="189" y="368"/>
                      <a:pt x="189" y="368"/>
                    </a:cubicBezTo>
                    <a:cubicBezTo>
                      <a:pt x="189" y="368"/>
                      <a:pt x="189" y="373"/>
                      <a:pt x="189" y="374"/>
                    </a:cubicBezTo>
                    <a:cubicBezTo>
                      <a:pt x="189" y="375"/>
                      <a:pt x="184" y="371"/>
                      <a:pt x="184" y="371"/>
                    </a:cubicBezTo>
                    <a:cubicBezTo>
                      <a:pt x="180" y="372"/>
                      <a:pt x="180" y="372"/>
                      <a:pt x="180" y="372"/>
                    </a:cubicBezTo>
                    <a:cubicBezTo>
                      <a:pt x="180" y="376"/>
                      <a:pt x="180" y="376"/>
                      <a:pt x="180" y="376"/>
                    </a:cubicBezTo>
                    <a:cubicBezTo>
                      <a:pt x="178" y="380"/>
                      <a:pt x="178" y="380"/>
                      <a:pt x="178" y="380"/>
                    </a:cubicBezTo>
                    <a:cubicBezTo>
                      <a:pt x="171" y="380"/>
                      <a:pt x="171" y="380"/>
                      <a:pt x="171" y="380"/>
                    </a:cubicBezTo>
                    <a:cubicBezTo>
                      <a:pt x="171" y="380"/>
                      <a:pt x="165" y="384"/>
                      <a:pt x="165" y="384"/>
                    </a:cubicBezTo>
                    <a:cubicBezTo>
                      <a:pt x="166" y="385"/>
                      <a:pt x="163" y="388"/>
                      <a:pt x="166" y="388"/>
                    </a:cubicBezTo>
                    <a:cubicBezTo>
                      <a:pt x="168" y="388"/>
                      <a:pt x="169" y="388"/>
                      <a:pt x="170" y="388"/>
                    </a:cubicBezTo>
                    <a:cubicBezTo>
                      <a:pt x="172" y="387"/>
                      <a:pt x="176" y="385"/>
                      <a:pt x="177" y="385"/>
                    </a:cubicBezTo>
                    <a:cubicBezTo>
                      <a:pt x="178" y="385"/>
                      <a:pt x="181" y="385"/>
                      <a:pt x="179" y="387"/>
                    </a:cubicBezTo>
                    <a:cubicBezTo>
                      <a:pt x="177" y="389"/>
                      <a:pt x="175" y="389"/>
                      <a:pt x="174" y="390"/>
                    </a:cubicBezTo>
                    <a:cubicBezTo>
                      <a:pt x="172" y="391"/>
                      <a:pt x="169" y="391"/>
                      <a:pt x="169" y="394"/>
                    </a:cubicBezTo>
                    <a:cubicBezTo>
                      <a:pt x="169" y="397"/>
                      <a:pt x="168" y="400"/>
                      <a:pt x="168" y="400"/>
                    </a:cubicBezTo>
                    <a:cubicBezTo>
                      <a:pt x="175" y="398"/>
                      <a:pt x="175" y="398"/>
                      <a:pt x="175" y="398"/>
                    </a:cubicBezTo>
                    <a:cubicBezTo>
                      <a:pt x="175" y="398"/>
                      <a:pt x="177" y="397"/>
                      <a:pt x="177" y="400"/>
                    </a:cubicBezTo>
                    <a:cubicBezTo>
                      <a:pt x="178" y="404"/>
                      <a:pt x="175" y="405"/>
                      <a:pt x="173" y="405"/>
                    </a:cubicBezTo>
                    <a:cubicBezTo>
                      <a:pt x="172" y="405"/>
                      <a:pt x="167" y="401"/>
                      <a:pt x="167" y="401"/>
                    </a:cubicBezTo>
                    <a:cubicBezTo>
                      <a:pt x="163" y="404"/>
                      <a:pt x="163" y="404"/>
                      <a:pt x="163" y="404"/>
                    </a:cubicBezTo>
                    <a:cubicBezTo>
                      <a:pt x="163" y="404"/>
                      <a:pt x="162" y="403"/>
                      <a:pt x="158" y="406"/>
                    </a:cubicBezTo>
                    <a:cubicBezTo>
                      <a:pt x="154" y="410"/>
                      <a:pt x="152" y="415"/>
                      <a:pt x="152" y="416"/>
                    </a:cubicBezTo>
                    <a:cubicBezTo>
                      <a:pt x="152" y="417"/>
                      <a:pt x="152" y="419"/>
                      <a:pt x="149" y="421"/>
                    </a:cubicBezTo>
                    <a:cubicBezTo>
                      <a:pt x="147" y="422"/>
                      <a:pt x="144" y="425"/>
                      <a:pt x="144" y="425"/>
                    </a:cubicBezTo>
                    <a:cubicBezTo>
                      <a:pt x="144" y="425"/>
                      <a:pt x="143" y="428"/>
                      <a:pt x="142" y="430"/>
                    </a:cubicBezTo>
                    <a:cubicBezTo>
                      <a:pt x="141" y="432"/>
                      <a:pt x="141" y="432"/>
                      <a:pt x="141" y="432"/>
                    </a:cubicBezTo>
                    <a:cubicBezTo>
                      <a:pt x="145" y="436"/>
                      <a:pt x="145" y="436"/>
                      <a:pt x="145" y="436"/>
                    </a:cubicBezTo>
                    <a:cubicBezTo>
                      <a:pt x="138" y="440"/>
                      <a:pt x="138" y="440"/>
                      <a:pt x="138" y="440"/>
                    </a:cubicBezTo>
                    <a:cubicBezTo>
                      <a:pt x="135" y="442"/>
                      <a:pt x="135" y="442"/>
                      <a:pt x="135" y="442"/>
                    </a:cubicBezTo>
                    <a:cubicBezTo>
                      <a:pt x="135" y="442"/>
                      <a:pt x="129" y="448"/>
                      <a:pt x="133" y="449"/>
                    </a:cubicBezTo>
                    <a:cubicBezTo>
                      <a:pt x="138" y="450"/>
                      <a:pt x="141" y="450"/>
                      <a:pt x="141" y="450"/>
                    </a:cubicBezTo>
                    <a:cubicBezTo>
                      <a:pt x="141" y="450"/>
                      <a:pt x="140" y="456"/>
                      <a:pt x="141" y="456"/>
                    </a:cubicBezTo>
                    <a:cubicBezTo>
                      <a:pt x="142" y="456"/>
                      <a:pt x="151" y="456"/>
                      <a:pt x="151" y="456"/>
                    </a:cubicBezTo>
                    <a:cubicBezTo>
                      <a:pt x="156" y="452"/>
                      <a:pt x="156" y="452"/>
                      <a:pt x="156" y="452"/>
                    </a:cubicBezTo>
                    <a:cubicBezTo>
                      <a:pt x="159" y="450"/>
                      <a:pt x="159" y="450"/>
                      <a:pt x="159" y="450"/>
                    </a:cubicBezTo>
                    <a:cubicBezTo>
                      <a:pt x="161" y="454"/>
                      <a:pt x="161" y="454"/>
                      <a:pt x="161" y="454"/>
                    </a:cubicBezTo>
                    <a:cubicBezTo>
                      <a:pt x="161" y="454"/>
                      <a:pt x="159" y="457"/>
                      <a:pt x="157" y="457"/>
                    </a:cubicBezTo>
                    <a:cubicBezTo>
                      <a:pt x="154" y="457"/>
                      <a:pt x="155" y="457"/>
                      <a:pt x="153" y="459"/>
                    </a:cubicBezTo>
                    <a:cubicBezTo>
                      <a:pt x="150" y="462"/>
                      <a:pt x="149" y="463"/>
                      <a:pt x="147" y="463"/>
                    </a:cubicBezTo>
                    <a:cubicBezTo>
                      <a:pt x="146" y="463"/>
                      <a:pt x="144" y="466"/>
                      <a:pt x="142" y="462"/>
                    </a:cubicBezTo>
                    <a:cubicBezTo>
                      <a:pt x="141" y="459"/>
                      <a:pt x="139" y="456"/>
                      <a:pt x="139" y="456"/>
                    </a:cubicBezTo>
                    <a:cubicBezTo>
                      <a:pt x="130" y="452"/>
                      <a:pt x="130" y="452"/>
                      <a:pt x="130" y="452"/>
                    </a:cubicBezTo>
                    <a:cubicBezTo>
                      <a:pt x="128" y="453"/>
                      <a:pt x="128" y="453"/>
                      <a:pt x="128" y="453"/>
                    </a:cubicBezTo>
                    <a:cubicBezTo>
                      <a:pt x="128" y="453"/>
                      <a:pt x="127" y="457"/>
                      <a:pt x="126" y="457"/>
                    </a:cubicBezTo>
                    <a:cubicBezTo>
                      <a:pt x="125" y="457"/>
                      <a:pt x="119" y="457"/>
                      <a:pt x="117" y="457"/>
                    </a:cubicBezTo>
                    <a:cubicBezTo>
                      <a:pt x="116" y="457"/>
                      <a:pt x="114" y="457"/>
                      <a:pt x="114" y="456"/>
                    </a:cubicBezTo>
                    <a:cubicBezTo>
                      <a:pt x="113" y="454"/>
                      <a:pt x="114" y="454"/>
                      <a:pt x="113" y="453"/>
                    </a:cubicBezTo>
                    <a:cubicBezTo>
                      <a:pt x="112" y="452"/>
                      <a:pt x="110" y="448"/>
                      <a:pt x="108" y="449"/>
                    </a:cubicBezTo>
                    <a:cubicBezTo>
                      <a:pt x="107" y="449"/>
                      <a:pt x="102" y="451"/>
                      <a:pt x="102" y="451"/>
                    </a:cubicBezTo>
                    <a:cubicBezTo>
                      <a:pt x="101" y="459"/>
                      <a:pt x="101" y="459"/>
                      <a:pt x="101" y="459"/>
                    </a:cubicBezTo>
                    <a:cubicBezTo>
                      <a:pt x="101" y="459"/>
                      <a:pt x="98" y="459"/>
                      <a:pt x="99" y="461"/>
                    </a:cubicBezTo>
                    <a:cubicBezTo>
                      <a:pt x="99" y="463"/>
                      <a:pt x="103" y="465"/>
                      <a:pt x="103" y="465"/>
                    </a:cubicBezTo>
                    <a:cubicBezTo>
                      <a:pt x="103" y="465"/>
                      <a:pt x="105" y="467"/>
                      <a:pt x="105" y="468"/>
                    </a:cubicBezTo>
                    <a:cubicBezTo>
                      <a:pt x="106" y="470"/>
                      <a:pt x="103" y="472"/>
                      <a:pt x="103" y="472"/>
                    </a:cubicBezTo>
                    <a:cubicBezTo>
                      <a:pt x="103" y="472"/>
                      <a:pt x="98" y="472"/>
                      <a:pt x="97" y="474"/>
                    </a:cubicBezTo>
                    <a:cubicBezTo>
                      <a:pt x="97" y="475"/>
                      <a:pt x="98" y="478"/>
                      <a:pt x="97" y="478"/>
                    </a:cubicBezTo>
                    <a:cubicBezTo>
                      <a:pt x="96" y="479"/>
                      <a:pt x="95" y="481"/>
                      <a:pt x="95" y="482"/>
                    </a:cubicBezTo>
                    <a:cubicBezTo>
                      <a:pt x="95" y="482"/>
                      <a:pt x="97" y="487"/>
                      <a:pt x="97" y="487"/>
                    </a:cubicBezTo>
                    <a:cubicBezTo>
                      <a:pt x="97" y="487"/>
                      <a:pt x="97" y="491"/>
                      <a:pt x="95" y="489"/>
                    </a:cubicBezTo>
                    <a:cubicBezTo>
                      <a:pt x="93" y="487"/>
                      <a:pt x="87" y="484"/>
                      <a:pt x="87" y="484"/>
                    </a:cubicBezTo>
                    <a:cubicBezTo>
                      <a:pt x="83" y="481"/>
                      <a:pt x="83" y="481"/>
                      <a:pt x="83" y="481"/>
                    </a:cubicBezTo>
                    <a:cubicBezTo>
                      <a:pt x="83" y="481"/>
                      <a:pt x="79" y="484"/>
                      <a:pt x="78" y="484"/>
                    </a:cubicBezTo>
                    <a:cubicBezTo>
                      <a:pt x="78" y="485"/>
                      <a:pt x="71" y="484"/>
                      <a:pt x="69" y="485"/>
                    </a:cubicBezTo>
                    <a:cubicBezTo>
                      <a:pt x="68" y="486"/>
                      <a:pt x="68" y="487"/>
                      <a:pt x="67" y="489"/>
                    </a:cubicBezTo>
                    <a:cubicBezTo>
                      <a:pt x="65" y="491"/>
                      <a:pt x="62" y="491"/>
                      <a:pt x="65" y="494"/>
                    </a:cubicBezTo>
                    <a:cubicBezTo>
                      <a:pt x="67" y="497"/>
                      <a:pt x="72" y="498"/>
                      <a:pt x="72" y="498"/>
                    </a:cubicBezTo>
                    <a:cubicBezTo>
                      <a:pt x="72" y="498"/>
                      <a:pt x="74" y="499"/>
                      <a:pt x="72" y="502"/>
                    </a:cubicBezTo>
                    <a:cubicBezTo>
                      <a:pt x="70" y="506"/>
                      <a:pt x="66" y="503"/>
                      <a:pt x="65" y="503"/>
                    </a:cubicBezTo>
                    <a:cubicBezTo>
                      <a:pt x="64" y="502"/>
                      <a:pt x="60" y="499"/>
                      <a:pt x="59" y="500"/>
                    </a:cubicBezTo>
                    <a:cubicBezTo>
                      <a:pt x="58" y="501"/>
                      <a:pt x="55" y="506"/>
                      <a:pt x="55" y="506"/>
                    </a:cubicBezTo>
                    <a:cubicBezTo>
                      <a:pt x="55" y="506"/>
                      <a:pt x="52" y="507"/>
                      <a:pt x="51" y="506"/>
                    </a:cubicBezTo>
                    <a:cubicBezTo>
                      <a:pt x="50" y="506"/>
                      <a:pt x="47" y="501"/>
                      <a:pt x="46" y="502"/>
                    </a:cubicBezTo>
                    <a:cubicBezTo>
                      <a:pt x="45" y="503"/>
                      <a:pt x="44" y="505"/>
                      <a:pt x="44" y="506"/>
                    </a:cubicBezTo>
                    <a:cubicBezTo>
                      <a:pt x="44" y="507"/>
                      <a:pt x="46" y="509"/>
                      <a:pt x="45" y="510"/>
                    </a:cubicBezTo>
                    <a:cubicBezTo>
                      <a:pt x="45" y="511"/>
                      <a:pt x="40" y="512"/>
                      <a:pt x="39" y="513"/>
                    </a:cubicBezTo>
                    <a:cubicBezTo>
                      <a:pt x="39" y="514"/>
                      <a:pt x="39" y="512"/>
                      <a:pt x="37" y="516"/>
                    </a:cubicBezTo>
                    <a:cubicBezTo>
                      <a:pt x="36" y="520"/>
                      <a:pt x="37" y="520"/>
                      <a:pt x="36" y="520"/>
                    </a:cubicBezTo>
                    <a:cubicBezTo>
                      <a:pt x="34" y="521"/>
                      <a:pt x="30" y="518"/>
                      <a:pt x="30" y="518"/>
                    </a:cubicBezTo>
                    <a:cubicBezTo>
                      <a:pt x="30" y="518"/>
                      <a:pt x="27" y="515"/>
                      <a:pt x="27" y="518"/>
                    </a:cubicBezTo>
                    <a:cubicBezTo>
                      <a:pt x="27" y="522"/>
                      <a:pt x="26" y="526"/>
                      <a:pt x="26" y="526"/>
                    </a:cubicBezTo>
                    <a:cubicBezTo>
                      <a:pt x="29" y="528"/>
                      <a:pt x="29" y="528"/>
                      <a:pt x="29" y="528"/>
                    </a:cubicBezTo>
                    <a:cubicBezTo>
                      <a:pt x="29" y="528"/>
                      <a:pt x="28" y="530"/>
                      <a:pt x="27" y="530"/>
                    </a:cubicBezTo>
                    <a:cubicBezTo>
                      <a:pt x="27" y="530"/>
                      <a:pt x="25" y="529"/>
                      <a:pt x="24" y="527"/>
                    </a:cubicBezTo>
                    <a:cubicBezTo>
                      <a:pt x="23" y="526"/>
                      <a:pt x="24" y="526"/>
                      <a:pt x="21" y="525"/>
                    </a:cubicBezTo>
                    <a:cubicBezTo>
                      <a:pt x="18" y="524"/>
                      <a:pt x="16" y="522"/>
                      <a:pt x="16" y="524"/>
                    </a:cubicBezTo>
                    <a:cubicBezTo>
                      <a:pt x="16" y="525"/>
                      <a:pt x="15" y="527"/>
                      <a:pt x="16" y="528"/>
                    </a:cubicBezTo>
                    <a:cubicBezTo>
                      <a:pt x="17" y="530"/>
                      <a:pt x="19" y="532"/>
                      <a:pt x="19" y="532"/>
                    </a:cubicBezTo>
                    <a:cubicBezTo>
                      <a:pt x="20" y="532"/>
                      <a:pt x="20" y="532"/>
                      <a:pt x="20" y="532"/>
                    </a:cubicBezTo>
                    <a:cubicBezTo>
                      <a:pt x="20" y="532"/>
                      <a:pt x="19" y="535"/>
                      <a:pt x="18" y="535"/>
                    </a:cubicBezTo>
                    <a:cubicBezTo>
                      <a:pt x="17" y="536"/>
                      <a:pt x="16" y="534"/>
                      <a:pt x="15" y="534"/>
                    </a:cubicBezTo>
                    <a:cubicBezTo>
                      <a:pt x="15" y="534"/>
                      <a:pt x="12" y="536"/>
                      <a:pt x="12" y="536"/>
                    </a:cubicBezTo>
                    <a:cubicBezTo>
                      <a:pt x="12" y="536"/>
                      <a:pt x="13" y="538"/>
                      <a:pt x="13" y="539"/>
                    </a:cubicBezTo>
                    <a:cubicBezTo>
                      <a:pt x="13" y="540"/>
                      <a:pt x="10" y="541"/>
                      <a:pt x="10" y="542"/>
                    </a:cubicBezTo>
                    <a:cubicBezTo>
                      <a:pt x="9" y="542"/>
                      <a:pt x="8" y="543"/>
                      <a:pt x="8" y="544"/>
                    </a:cubicBezTo>
                    <a:cubicBezTo>
                      <a:pt x="8" y="545"/>
                      <a:pt x="9" y="548"/>
                      <a:pt x="10" y="547"/>
                    </a:cubicBezTo>
                    <a:cubicBezTo>
                      <a:pt x="11" y="547"/>
                      <a:pt x="16" y="548"/>
                      <a:pt x="16" y="548"/>
                    </a:cubicBezTo>
                    <a:cubicBezTo>
                      <a:pt x="16" y="548"/>
                      <a:pt x="15" y="550"/>
                      <a:pt x="14" y="551"/>
                    </a:cubicBezTo>
                    <a:cubicBezTo>
                      <a:pt x="13" y="551"/>
                      <a:pt x="12" y="553"/>
                      <a:pt x="11" y="554"/>
                    </a:cubicBezTo>
                    <a:cubicBezTo>
                      <a:pt x="10" y="556"/>
                      <a:pt x="12" y="560"/>
                      <a:pt x="14" y="561"/>
                    </a:cubicBezTo>
                    <a:cubicBezTo>
                      <a:pt x="17" y="562"/>
                      <a:pt x="20" y="562"/>
                      <a:pt x="20" y="564"/>
                    </a:cubicBezTo>
                    <a:cubicBezTo>
                      <a:pt x="19" y="565"/>
                      <a:pt x="14" y="569"/>
                      <a:pt x="13" y="570"/>
                    </a:cubicBezTo>
                    <a:cubicBezTo>
                      <a:pt x="12" y="570"/>
                      <a:pt x="10" y="571"/>
                      <a:pt x="10" y="573"/>
                    </a:cubicBezTo>
                    <a:cubicBezTo>
                      <a:pt x="10" y="575"/>
                      <a:pt x="10" y="576"/>
                      <a:pt x="8" y="577"/>
                    </a:cubicBezTo>
                    <a:cubicBezTo>
                      <a:pt x="6" y="578"/>
                      <a:pt x="5" y="577"/>
                      <a:pt x="5" y="580"/>
                    </a:cubicBezTo>
                    <a:cubicBezTo>
                      <a:pt x="5" y="582"/>
                      <a:pt x="6" y="583"/>
                      <a:pt x="7" y="583"/>
                    </a:cubicBezTo>
                    <a:cubicBezTo>
                      <a:pt x="8" y="583"/>
                      <a:pt x="8" y="583"/>
                      <a:pt x="8" y="583"/>
                    </a:cubicBezTo>
                    <a:cubicBezTo>
                      <a:pt x="16" y="582"/>
                      <a:pt x="16" y="582"/>
                      <a:pt x="16" y="582"/>
                    </a:cubicBezTo>
                    <a:cubicBezTo>
                      <a:pt x="16" y="582"/>
                      <a:pt x="15" y="585"/>
                      <a:pt x="15" y="586"/>
                    </a:cubicBezTo>
                    <a:cubicBezTo>
                      <a:pt x="15" y="587"/>
                      <a:pt x="9" y="593"/>
                      <a:pt x="9" y="593"/>
                    </a:cubicBezTo>
                    <a:cubicBezTo>
                      <a:pt x="9" y="593"/>
                      <a:pt x="10" y="596"/>
                      <a:pt x="9" y="596"/>
                    </a:cubicBezTo>
                    <a:cubicBezTo>
                      <a:pt x="7" y="597"/>
                      <a:pt x="5" y="598"/>
                      <a:pt x="4" y="599"/>
                    </a:cubicBezTo>
                    <a:cubicBezTo>
                      <a:pt x="4" y="600"/>
                      <a:pt x="4" y="602"/>
                      <a:pt x="4" y="603"/>
                    </a:cubicBezTo>
                    <a:cubicBezTo>
                      <a:pt x="5" y="605"/>
                      <a:pt x="7" y="608"/>
                      <a:pt x="7" y="609"/>
                    </a:cubicBezTo>
                    <a:cubicBezTo>
                      <a:pt x="8" y="610"/>
                      <a:pt x="6" y="612"/>
                      <a:pt x="6" y="612"/>
                    </a:cubicBezTo>
                    <a:cubicBezTo>
                      <a:pt x="4" y="620"/>
                      <a:pt x="4" y="620"/>
                      <a:pt x="4" y="620"/>
                    </a:cubicBezTo>
                    <a:cubicBezTo>
                      <a:pt x="4" y="620"/>
                      <a:pt x="4" y="624"/>
                      <a:pt x="4" y="625"/>
                    </a:cubicBezTo>
                    <a:cubicBezTo>
                      <a:pt x="4" y="626"/>
                      <a:pt x="0" y="627"/>
                      <a:pt x="2" y="630"/>
                    </a:cubicBezTo>
                    <a:cubicBezTo>
                      <a:pt x="4" y="632"/>
                      <a:pt x="5" y="633"/>
                      <a:pt x="6" y="634"/>
                    </a:cubicBezTo>
                    <a:cubicBezTo>
                      <a:pt x="8" y="634"/>
                      <a:pt x="13" y="634"/>
                      <a:pt x="13" y="635"/>
                    </a:cubicBezTo>
                    <a:cubicBezTo>
                      <a:pt x="13" y="635"/>
                      <a:pt x="13" y="636"/>
                      <a:pt x="10" y="637"/>
                    </a:cubicBezTo>
                    <a:cubicBezTo>
                      <a:pt x="8" y="637"/>
                      <a:pt x="6" y="636"/>
                      <a:pt x="6" y="638"/>
                    </a:cubicBezTo>
                    <a:cubicBezTo>
                      <a:pt x="5" y="639"/>
                      <a:pt x="1" y="645"/>
                      <a:pt x="1" y="645"/>
                    </a:cubicBezTo>
                    <a:cubicBezTo>
                      <a:pt x="6" y="651"/>
                      <a:pt x="6" y="651"/>
                      <a:pt x="6" y="651"/>
                    </a:cubicBezTo>
                    <a:cubicBezTo>
                      <a:pt x="6" y="651"/>
                      <a:pt x="8" y="649"/>
                      <a:pt x="9" y="649"/>
                    </a:cubicBezTo>
                    <a:cubicBezTo>
                      <a:pt x="10" y="648"/>
                      <a:pt x="13" y="649"/>
                      <a:pt x="13" y="650"/>
                    </a:cubicBezTo>
                    <a:cubicBezTo>
                      <a:pt x="13" y="650"/>
                      <a:pt x="11" y="653"/>
                      <a:pt x="10" y="653"/>
                    </a:cubicBezTo>
                    <a:cubicBezTo>
                      <a:pt x="10" y="654"/>
                      <a:pt x="7" y="655"/>
                      <a:pt x="7" y="656"/>
                    </a:cubicBezTo>
                    <a:cubicBezTo>
                      <a:pt x="7" y="656"/>
                      <a:pt x="10" y="660"/>
                      <a:pt x="10" y="660"/>
                    </a:cubicBezTo>
                    <a:cubicBezTo>
                      <a:pt x="10" y="660"/>
                      <a:pt x="12" y="660"/>
                      <a:pt x="12" y="662"/>
                    </a:cubicBezTo>
                    <a:cubicBezTo>
                      <a:pt x="12" y="663"/>
                      <a:pt x="8" y="665"/>
                      <a:pt x="8" y="665"/>
                    </a:cubicBezTo>
                    <a:cubicBezTo>
                      <a:pt x="9" y="668"/>
                      <a:pt x="9" y="668"/>
                      <a:pt x="9" y="668"/>
                    </a:cubicBezTo>
                    <a:cubicBezTo>
                      <a:pt x="6" y="674"/>
                      <a:pt x="6" y="674"/>
                      <a:pt x="6" y="674"/>
                    </a:cubicBezTo>
                    <a:cubicBezTo>
                      <a:pt x="11" y="677"/>
                      <a:pt x="11" y="677"/>
                      <a:pt x="11" y="677"/>
                    </a:cubicBezTo>
                    <a:cubicBezTo>
                      <a:pt x="11" y="677"/>
                      <a:pt x="15" y="677"/>
                      <a:pt x="14" y="680"/>
                    </a:cubicBezTo>
                    <a:cubicBezTo>
                      <a:pt x="12" y="682"/>
                      <a:pt x="9" y="684"/>
                      <a:pt x="9" y="685"/>
                    </a:cubicBezTo>
                    <a:cubicBezTo>
                      <a:pt x="9" y="687"/>
                      <a:pt x="8" y="689"/>
                      <a:pt x="10" y="690"/>
                    </a:cubicBezTo>
                    <a:cubicBezTo>
                      <a:pt x="12" y="690"/>
                      <a:pt x="12" y="691"/>
                      <a:pt x="13" y="690"/>
                    </a:cubicBezTo>
                    <a:cubicBezTo>
                      <a:pt x="15" y="689"/>
                      <a:pt x="17" y="688"/>
                      <a:pt x="17" y="688"/>
                    </a:cubicBezTo>
                    <a:cubicBezTo>
                      <a:pt x="17" y="688"/>
                      <a:pt x="20" y="686"/>
                      <a:pt x="22" y="686"/>
                    </a:cubicBezTo>
                    <a:cubicBezTo>
                      <a:pt x="23" y="686"/>
                      <a:pt x="25" y="687"/>
                      <a:pt x="26" y="688"/>
                    </a:cubicBezTo>
                    <a:cubicBezTo>
                      <a:pt x="26" y="689"/>
                      <a:pt x="26" y="690"/>
                      <a:pt x="27" y="691"/>
                    </a:cubicBezTo>
                    <a:cubicBezTo>
                      <a:pt x="28" y="691"/>
                      <a:pt x="26" y="696"/>
                      <a:pt x="26" y="696"/>
                    </a:cubicBezTo>
                    <a:cubicBezTo>
                      <a:pt x="23" y="700"/>
                      <a:pt x="23" y="700"/>
                      <a:pt x="23" y="700"/>
                    </a:cubicBezTo>
                    <a:cubicBezTo>
                      <a:pt x="23" y="700"/>
                      <a:pt x="26" y="704"/>
                      <a:pt x="25" y="704"/>
                    </a:cubicBezTo>
                    <a:cubicBezTo>
                      <a:pt x="25" y="704"/>
                      <a:pt x="20" y="705"/>
                      <a:pt x="19" y="705"/>
                    </a:cubicBezTo>
                    <a:cubicBezTo>
                      <a:pt x="18" y="705"/>
                      <a:pt x="17" y="704"/>
                      <a:pt x="17" y="706"/>
                    </a:cubicBezTo>
                    <a:cubicBezTo>
                      <a:pt x="16" y="708"/>
                      <a:pt x="13" y="713"/>
                      <a:pt x="13" y="713"/>
                    </a:cubicBezTo>
                    <a:cubicBezTo>
                      <a:pt x="13" y="713"/>
                      <a:pt x="12" y="715"/>
                      <a:pt x="13" y="717"/>
                    </a:cubicBezTo>
                    <a:cubicBezTo>
                      <a:pt x="14" y="719"/>
                      <a:pt x="18" y="726"/>
                      <a:pt x="18" y="726"/>
                    </a:cubicBezTo>
                    <a:cubicBezTo>
                      <a:pt x="18" y="727"/>
                      <a:pt x="20" y="730"/>
                      <a:pt x="23" y="732"/>
                    </a:cubicBezTo>
                    <a:cubicBezTo>
                      <a:pt x="26" y="734"/>
                      <a:pt x="28" y="734"/>
                      <a:pt x="28" y="736"/>
                    </a:cubicBezTo>
                    <a:cubicBezTo>
                      <a:pt x="29" y="738"/>
                      <a:pt x="29" y="738"/>
                      <a:pt x="29" y="738"/>
                    </a:cubicBezTo>
                    <a:cubicBezTo>
                      <a:pt x="33" y="742"/>
                      <a:pt x="33" y="742"/>
                      <a:pt x="33" y="742"/>
                    </a:cubicBezTo>
                    <a:cubicBezTo>
                      <a:pt x="33" y="742"/>
                      <a:pt x="35" y="743"/>
                      <a:pt x="38" y="743"/>
                    </a:cubicBezTo>
                    <a:cubicBezTo>
                      <a:pt x="41" y="744"/>
                      <a:pt x="45" y="744"/>
                      <a:pt x="45" y="745"/>
                    </a:cubicBezTo>
                    <a:cubicBezTo>
                      <a:pt x="46" y="745"/>
                      <a:pt x="42" y="748"/>
                      <a:pt x="42" y="748"/>
                    </a:cubicBezTo>
                    <a:cubicBezTo>
                      <a:pt x="42" y="748"/>
                      <a:pt x="37" y="752"/>
                      <a:pt x="39" y="753"/>
                    </a:cubicBezTo>
                    <a:cubicBezTo>
                      <a:pt x="41" y="754"/>
                      <a:pt x="55" y="757"/>
                      <a:pt x="55" y="757"/>
                    </a:cubicBezTo>
                    <a:cubicBezTo>
                      <a:pt x="55" y="757"/>
                      <a:pt x="57" y="758"/>
                      <a:pt x="57" y="759"/>
                    </a:cubicBezTo>
                    <a:cubicBezTo>
                      <a:pt x="57" y="760"/>
                      <a:pt x="60" y="758"/>
                      <a:pt x="60" y="758"/>
                    </a:cubicBezTo>
                    <a:cubicBezTo>
                      <a:pt x="61" y="757"/>
                      <a:pt x="65" y="759"/>
                      <a:pt x="66" y="759"/>
                    </a:cubicBezTo>
                    <a:cubicBezTo>
                      <a:pt x="66" y="759"/>
                      <a:pt x="72" y="758"/>
                      <a:pt x="72" y="758"/>
                    </a:cubicBezTo>
                    <a:cubicBezTo>
                      <a:pt x="77" y="756"/>
                      <a:pt x="77" y="756"/>
                      <a:pt x="77" y="756"/>
                    </a:cubicBezTo>
                    <a:cubicBezTo>
                      <a:pt x="77" y="756"/>
                      <a:pt x="80" y="751"/>
                      <a:pt x="82" y="752"/>
                    </a:cubicBezTo>
                    <a:cubicBezTo>
                      <a:pt x="85" y="753"/>
                      <a:pt x="84" y="755"/>
                      <a:pt x="86" y="755"/>
                    </a:cubicBezTo>
                    <a:cubicBezTo>
                      <a:pt x="87" y="755"/>
                      <a:pt x="89" y="755"/>
                      <a:pt x="91" y="752"/>
                    </a:cubicBezTo>
                    <a:cubicBezTo>
                      <a:pt x="93" y="750"/>
                      <a:pt x="95" y="748"/>
                      <a:pt x="96" y="747"/>
                    </a:cubicBezTo>
                    <a:cubicBezTo>
                      <a:pt x="97" y="747"/>
                      <a:pt x="109" y="740"/>
                      <a:pt x="109" y="740"/>
                    </a:cubicBezTo>
                    <a:cubicBezTo>
                      <a:pt x="117" y="726"/>
                      <a:pt x="117" y="726"/>
                      <a:pt x="117" y="726"/>
                    </a:cubicBezTo>
                    <a:cubicBezTo>
                      <a:pt x="120" y="716"/>
                      <a:pt x="120" y="716"/>
                      <a:pt x="120" y="716"/>
                    </a:cubicBezTo>
                    <a:cubicBezTo>
                      <a:pt x="120" y="716"/>
                      <a:pt x="124" y="711"/>
                      <a:pt x="127" y="711"/>
                    </a:cubicBezTo>
                    <a:cubicBezTo>
                      <a:pt x="129" y="711"/>
                      <a:pt x="136" y="708"/>
                      <a:pt x="135" y="706"/>
                    </a:cubicBezTo>
                    <a:cubicBezTo>
                      <a:pt x="135" y="703"/>
                      <a:pt x="138" y="702"/>
                      <a:pt x="138" y="706"/>
                    </a:cubicBezTo>
                    <a:cubicBezTo>
                      <a:pt x="139" y="710"/>
                      <a:pt x="138" y="714"/>
                      <a:pt x="140" y="712"/>
                    </a:cubicBezTo>
                    <a:cubicBezTo>
                      <a:pt x="143" y="710"/>
                      <a:pt x="148" y="704"/>
                      <a:pt x="148" y="704"/>
                    </a:cubicBezTo>
                    <a:cubicBezTo>
                      <a:pt x="148" y="704"/>
                      <a:pt x="151" y="701"/>
                      <a:pt x="153" y="700"/>
                    </a:cubicBezTo>
                    <a:cubicBezTo>
                      <a:pt x="155" y="700"/>
                      <a:pt x="158" y="693"/>
                      <a:pt x="158" y="693"/>
                    </a:cubicBezTo>
                    <a:cubicBezTo>
                      <a:pt x="158" y="693"/>
                      <a:pt x="162" y="690"/>
                      <a:pt x="164" y="693"/>
                    </a:cubicBezTo>
                    <a:cubicBezTo>
                      <a:pt x="165" y="697"/>
                      <a:pt x="169" y="702"/>
                      <a:pt x="169" y="704"/>
                    </a:cubicBezTo>
                    <a:cubicBezTo>
                      <a:pt x="169" y="704"/>
                      <a:pt x="171" y="705"/>
                      <a:pt x="173" y="706"/>
                    </a:cubicBezTo>
                    <a:cubicBezTo>
                      <a:pt x="173" y="704"/>
                      <a:pt x="173" y="704"/>
                      <a:pt x="173" y="704"/>
                    </a:cubicBezTo>
                    <a:cubicBezTo>
                      <a:pt x="173" y="698"/>
                      <a:pt x="173" y="698"/>
                      <a:pt x="173" y="698"/>
                    </a:cubicBezTo>
                    <a:cubicBezTo>
                      <a:pt x="173" y="698"/>
                      <a:pt x="180" y="704"/>
                      <a:pt x="180" y="704"/>
                    </a:cubicBezTo>
                    <a:cubicBezTo>
                      <a:pt x="181" y="705"/>
                      <a:pt x="181" y="711"/>
                      <a:pt x="181" y="711"/>
                    </a:cubicBezTo>
                    <a:cubicBezTo>
                      <a:pt x="183" y="711"/>
                      <a:pt x="183" y="711"/>
                      <a:pt x="183" y="711"/>
                    </a:cubicBezTo>
                    <a:cubicBezTo>
                      <a:pt x="183" y="710"/>
                      <a:pt x="183" y="710"/>
                      <a:pt x="183" y="710"/>
                    </a:cubicBezTo>
                    <a:cubicBezTo>
                      <a:pt x="185" y="711"/>
                      <a:pt x="185" y="711"/>
                      <a:pt x="185" y="711"/>
                    </a:cubicBezTo>
                    <a:cubicBezTo>
                      <a:pt x="186" y="710"/>
                      <a:pt x="186" y="710"/>
                      <a:pt x="186" y="710"/>
                    </a:cubicBezTo>
                    <a:cubicBezTo>
                      <a:pt x="187" y="704"/>
                      <a:pt x="187" y="704"/>
                      <a:pt x="187" y="704"/>
                    </a:cubicBezTo>
                    <a:cubicBezTo>
                      <a:pt x="188" y="697"/>
                      <a:pt x="188" y="697"/>
                      <a:pt x="188" y="697"/>
                    </a:cubicBezTo>
                    <a:cubicBezTo>
                      <a:pt x="191" y="691"/>
                      <a:pt x="191" y="691"/>
                      <a:pt x="191" y="691"/>
                    </a:cubicBezTo>
                    <a:cubicBezTo>
                      <a:pt x="191" y="685"/>
                      <a:pt x="191" y="685"/>
                      <a:pt x="191" y="685"/>
                    </a:cubicBezTo>
                    <a:cubicBezTo>
                      <a:pt x="187" y="678"/>
                      <a:pt x="187" y="678"/>
                      <a:pt x="187" y="678"/>
                    </a:cubicBezTo>
                    <a:cubicBezTo>
                      <a:pt x="185" y="672"/>
                      <a:pt x="185" y="672"/>
                      <a:pt x="185" y="672"/>
                    </a:cubicBezTo>
                    <a:cubicBezTo>
                      <a:pt x="188" y="671"/>
                      <a:pt x="188" y="671"/>
                      <a:pt x="188" y="671"/>
                    </a:cubicBezTo>
                    <a:cubicBezTo>
                      <a:pt x="188" y="670"/>
                      <a:pt x="188" y="670"/>
                      <a:pt x="188" y="670"/>
                    </a:cubicBezTo>
                    <a:cubicBezTo>
                      <a:pt x="189" y="670"/>
                      <a:pt x="189" y="670"/>
                      <a:pt x="189" y="670"/>
                    </a:cubicBezTo>
                    <a:cubicBezTo>
                      <a:pt x="191" y="668"/>
                      <a:pt x="191" y="668"/>
                      <a:pt x="191" y="668"/>
                    </a:cubicBezTo>
                    <a:cubicBezTo>
                      <a:pt x="192" y="663"/>
                      <a:pt x="192" y="663"/>
                      <a:pt x="192" y="663"/>
                    </a:cubicBezTo>
                    <a:cubicBezTo>
                      <a:pt x="190" y="661"/>
                      <a:pt x="190" y="661"/>
                      <a:pt x="190" y="661"/>
                    </a:cubicBezTo>
                    <a:cubicBezTo>
                      <a:pt x="190" y="658"/>
                      <a:pt x="190" y="658"/>
                      <a:pt x="190" y="658"/>
                    </a:cubicBezTo>
                    <a:cubicBezTo>
                      <a:pt x="190" y="658"/>
                      <a:pt x="192" y="656"/>
                      <a:pt x="192" y="656"/>
                    </a:cubicBezTo>
                    <a:cubicBezTo>
                      <a:pt x="192" y="656"/>
                      <a:pt x="192" y="656"/>
                      <a:pt x="192" y="656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5" y="654"/>
                      <a:pt x="195" y="654"/>
                    </a:cubicBezTo>
                    <a:cubicBezTo>
                      <a:pt x="196" y="654"/>
                      <a:pt x="198" y="654"/>
                      <a:pt x="198" y="654"/>
                    </a:cubicBezTo>
                    <a:cubicBezTo>
                      <a:pt x="199" y="654"/>
                      <a:pt x="199" y="654"/>
                      <a:pt x="199" y="654"/>
                    </a:cubicBezTo>
                    <a:cubicBezTo>
                      <a:pt x="201" y="652"/>
                      <a:pt x="201" y="652"/>
                      <a:pt x="201" y="652"/>
                    </a:cubicBezTo>
                    <a:cubicBezTo>
                      <a:pt x="201" y="652"/>
                      <a:pt x="205" y="649"/>
                      <a:pt x="205" y="648"/>
                    </a:cubicBezTo>
                    <a:cubicBezTo>
                      <a:pt x="205" y="647"/>
                      <a:pt x="207" y="644"/>
                      <a:pt x="207" y="644"/>
                    </a:cubicBezTo>
                    <a:cubicBezTo>
                      <a:pt x="207" y="639"/>
                      <a:pt x="207" y="639"/>
                      <a:pt x="207" y="639"/>
                    </a:cubicBezTo>
                    <a:cubicBezTo>
                      <a:pt x="205" y="634"/>
                      <a:pt x="205" y="634"/>
                      <a:pt x="205" y="634"/>
                    </a:cubicBezTo>
                    <a:cubicBezTo>
                      <a:pt x="207" y="631"/>
                      <a:pt x="207" y="631"/>
                      <a:pt x="207" y="631"/>
                    </a:cubicBezTo>
                    <a:cubicBezTo>
                      <a:pt x="210" y="625"/>
                      <a:pt x="210" y="625"/>
                      <a:pt x="210" y="625"/>
                    </a:cubicBezTo>
                    <a:cubicBezTo>
                      <a:pt x="208" y="619"/>
                      <a:pt x="208" y="619"/>
                      <a:pt x="208" y="619"/>
                    </a:cubicBezTo>
                    <a:cubicBezTo>
                      <a:pt x="202" y="612"/>
                      <a:pt x="202" y="612"/>
                      <a:pt x="202" y="612"/>
                    </a:cubicBezTo>
                    <a:cubicBezTo>
                      <a:pt x="199" y="603"/>
                      <a:pt x="199" y="603"/>
                      <a:pt x="199" y="603"/>
                    </a:cubicBezTo>
                    <a:cubicBezTo>
                      <a:pt x="197" y="597"/>
                      <a:pt x="197" y="597"/>
                      <a:pt x="197" y="597"/>
                    </a:cubicBezTo>
                    <a:cubicBezTo>
                      <a:pt x="202" y="592"/>
                      <a:pt x="202" y="592"/>
                      <a:pt x="202" y="592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4" y="591"/>
                      <a:pt x="204" y="591"/>
                      <a:pt x="204" y="591"/>
                    </a:cubicBezTo>
                    <a:cubicBezTo>
                      <a:pt x="207" y="591"/>
                      <a:pt x="207" y="591"/>
                      <a:pt x="207" y="591"/>
                    </a:cubicBezTo>
                    <a:cubicBezTo>
                      <a:pt x="207" y="591"/>
                      <a:pt x="212" y="591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3" y="573"/>
                      <a:pt x="213" y="573"/>
                      <a:pt x="213" y="573"/>
                    </a:cubicBezTo>
                    <a:cubicBezTo>
                      <a:pt x="207" y="568"/>
                      <a:pt x="207" y="568"/>
                      <a:pt x="207" y="568"/>
                    </a:cubicBezTo>
                    <a:cubicBezTo>
                      <a:pt x="200" y="563"/>
                      <a:pt x="200" y="563"/>
                      <a:pt x="200" y="563"/>
                    </a:cubicBezTo>
                    <a:cubicBezTo>
                      <a:pt x="197" y="555"/>
                      <a:pt x="197" y="555"/>
                      <a:pt x="197" y="555"/>
                    </a:cubicBezTo>
                    <a:cubicBezTo>
                      <a:pt x="196" y="524"/>
                      <a:pt x="196" y="524"/>
                      <a:pt x="196" y="524"/>
                    </a:cubicBezTo>
                    <a:cubicBezTo>
                      <a:pt x="196" y="524"/>
                      <a:pt x="189" y="511"/>
                      <a:pt x="189" y="510"/>
                    </a:cubicBezTo>
                    <a:cubicBezTo>
                      <a:pt x="188" y="508"/>
                      <a:pt x="188" y="506"/>
                      <a:pt x="190" y="504"/>
                    </a:cubicBezTo>
                    <a:cubicBezTo>
                      <a:pt x="191" y="503"/>
                      <a:pt x="190" y="501"/>
                      <a:pt x="190" y="501"/>
                    </a:cubicBezTo>
                    <a:cubicBezTo>
                      <a:pt x="189" y="494"/>
                      <a:pt x="189" y="494"/>
                      <a:pt x="189" y="494"/>
                    </a:cubicBezTo>
                    <a:cubicBezTo>
                      <a:pt x="191" y="491"/>
                      <a:pt x="191" y="491"/>
                      <a:pt x="191" y="491"/>
                    </a:cubicBezTo>
                    <a:cubicBezTo>
                      <a:pt x="191" y="485"/>
                      <a:pt x="191" y="485"/>
                      <a:pt x="191" y="485"/>
                    </a:cubicBezTo>
                    <a:cubicBezTo>
                      <a:pt x="187" y="477"/>
                      <a:pt x="187" y="477"/>
                      <a:pt x="187" y="477"/>
                    </a:cubicBezTo>
                    <a:cubicBezTo>
                      <a:pt x="187" y="477"/>
                      <a:pt x="187" y="471"/>
                      <a:pt x="187" y="470"/>
                    </a:cubicBezTo>
                    <a:cubicBezTo>
                      <a:pt x="187" y="468"/>
                      <a:pt x="190" y="464"/>
                      <a:pt x="190" y="464"/>
                    </a:cubicBezTo>
                    <a:cubicBezTo>
                      <a:pt x="191" y="457"/>
                      <a:pt x="191" y="457"/>
                      <a:pt x="191" y="457"/>
                    </a:cubicBezTo>
                    <a:cubicBezTo>
                      <a:pt x="193" y="447"/>
                      <a:pt x="193" y="447"/>
                      <a:pt x="193" y="447"/>
                    </a:cubicBezTo>
                    <a:cubicBezTo>
                      <a:pt x="206" y="430"/>
                      <a:pt x="206" y="430"/>
                      <a:pt x="206" y="430"/>
                    </a:cubicBezTo>
                    <a:cubicBezTo>
                      <a:pt x="209" y="430"/>
                      <a:pt x="209" y="430"/>
                      <a:pt x="209" y="430"/>
                    </a:cubicBezTo>
                    <a:cubicBezTo>
                      <a:pt x="230" y="429"/>
                      <a:pt x="230" y="429"/>
                      <a:pt x="230" y="429"/>
                    </a:cubicBezTo>
                    <a:cubicBezTo>
                      <a:pt x="231" y="427"/>
                      <a:pt x="231" y="427"/>
                      <a:pt x="231" y="427"/>
                    </a:cubicBezTo>
                    <a:cubicBezTo>
                      <a:pt x="232" y="426"/>
                      <a:pt x="232" y="426"/>
                      <a:pt x="232" y="426"/>
                    </a:cubicBezTo>
                    <a:cubicBezTo>
                      <a:pt x="234" y="420"/>
                      <a:pt x="234" y="420"/>
                      <a:pt x="234" y="420"/>
                    </a:cubicBezTo>
                    <a:cubicBezTo>
                      <a:pt x="233" y="404"/>
                      <a:pt x="233" y="404"/>
                      <a:pt x="233" y="404"/>
                    </a:cubicBezTo>
                    <a:cubicBezTo>
                      <a:pt x="224" y="402"/>
                      <a:pt x="224" y="402"/>
                      <a:pt x="224" y="402"/>
                    </a:cubicBezTo>
                    <a:cubicBezTo>
                      <a:pt x="222" y="397"/>
                      <a:pt x="222" y="397"/>
                      <a:pt x="222" y="397"/>
                    </a:cubicBezTo>
                    <a:cubicBezTo>
                      <a:pt x="237" y="371"/>
                      <a:pt x="237" y="371"/>
                      <a:pt x="237" y="371"/>
                    </a:cubicBezTo>
                    <a:cubicBezTo>
                      <a:pt x="236" y="365"/>
                      <a:pt x="236" y="365"/>
                      <a:pt x="236" y="365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0" y="362"/>
                      <a:pt x="239" y="358"/>
                      <a:pt x="238" y="356"/>
                    </a:cubicBezTo>
                    <a:cubicBezTo>
                      <a:pt x="237" y="355"/>
                      <a:pt x="239" y="349"/>
                      <a:pt x="239" y="349"/>
                    </a:cubicBezTo>
                    <a:cubicBezTo>
                      <a:pt x="240" y="342"/>
                      <a:pt x="240" y="342"/>
                      <a:pt x="240" y="342"/>
                    </a:cubicBezTo>
                    <a:cubicBezTo>
                      <a:pt x="242" y="334"/>
                      <a:pt x="242" y="334"/>
                      <a:pt x="242" y="334"/>
                    </a:cubicBezTo>
                    <a:cubicBezTo>
                      <a:pt x="237" y="317"/>
                      <a:pt x="237" y="317"/>
                      <a:pt x="237" y="317"/>
                    </a:cubicBezTo>
                    <a:cubicBezTo>
                      <a:pt x="240" y="314"/>
                      <a:pt x="240" y="314"/>
                      <a:pt x="240" y="314"/>
                    </a:cubicBezTo>
                    <a:cubicBezTo>
                      <a:pt x="244" y="314"/>
                      <a:pt x="244" y="314"/>
                      <a:pt x="244" y="314"/>
                    </a:cubicBezTo>
                    <a:cubicBezTo>
                      <a:pt x="245" y="314"/>
                      <a:pt x="247" y="313"/>
                      <a:pt x="249" y="313"/>
                    </a:cubicBezTo>
                    <a:cubicBezTo>
                      <a:pt x="251" y="312"/>
                      <a:pt x="252" y="311"/>
                      <a:pt x="255" y="308"/>
                    </a:cubicBezTo>
                    <a:cubicBezTo>
                      <a:pt x="256" y="306"/>
                      <a:pt x="256" y="306"/>
                      <a:pt x="256" y="306"/>
                    </a:cubicBezTo>
                    <a:cubicBezTo>
                      <a:pt x="257" y="301"/>
                      <a:pt x="257" y="301"/>
                      <a:pt x="257" y="301"/>
                    </a:cubicBezTo>
                    <a:cubicBezTo>
                      <a:pt x="257" y="292"/>
                      <a:pt x="257" y="292"/>
                      <a:pt x="257" y="292"/>
                    </a:cubicBezTo>
                    <a:cubicBezTo>
                      <a:pt x="262" y="279"/>
                      <a:pt x="262" y="279"/>
                      <a:pt x="262" y="279"/>
                    </a:cubicBezTo>
                    <a:cubicBezTo>
                      <a:pt x="262" y="279"/>
                      <a:pt x="270" y="269"/>
                      <a:pt x="271" y="267"/>
                    </a:cubicBezTo>
                    <a:cubicBezTo>
                      <a:pt x="272" y="265"/>
                      <a:pt x="275" y="258"/>
                      <a:pt x="275" y="258"/>
                    </a:cubicBezTo>
                    <a:cubicBezTo>
                      <a:pt x="275" y="258"/>
                      <a:pt x="273" y="250"/>
                      <a:pt x="272" y="248"/>
                    </a:cubicBezTo>
                    <a:cubicBezTo>
                      <a:pt x="270" y="247"/>
                      <a:pt x="267" y="241"/>
                      <a:pt x="267" y="241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73" y="232"/>
                      <a:pt x="273" y="232"/>
                      <a:pt x="273" y="232"/>
                    </a:cubicBezTo>
                    <a:cubicBezTo>
                      <a:pt x="275" y="228"/>
                      <a:pt x="275" y="228"/>
                      <a:pt x="275" y="228"/>
                    </a:cubicBezTo>
                    <a:cubicBezTo>
                      <a:pt x="275" y="228"/>
                      <a:pt x="275" y="221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3"/>
                      <a:pt x="281" y="209"/>
                      <a:pt x="281" y="209"/>
                    </a:cubicBezTo>
                    <a:cubicBezTo>
                      <a:pt x="285" y="201"/>
                      <a:pt x="285" y="201"/>
                      <a:pt x="285" y="201"/>
                    </a:cubicBezTo>
                    <a:cubicBezTo>
                      <a:pt x="295" y="206"/>
                      <a:pt x="295" y="206"/>
                      <a:pt x="295" y="206"/>
                    </a:cubicBezTo>
                    <a:cubicBezTo>
                      <a:pt x="300" y="206"/>
                      <a:pt x="300" y="206"/>
                      <a:pt x="300" y="206"/>
                    </a:cubicBezTo>
                    <a:cubicBezTo>
                      <a:pt x="302" y="202"/>
                      <a:pt x="302" y="202"/>
                      <a:pt x="302" y="202"/>
                    </a:cubicBezTo>
                    <a:cubicBezTo>
                      <a:pt x="301" y="199"/>
                      <a:pt x="300" y="178"/>
                      <a:pt x="303" y="174"/>
                    </a:cubicBezTo>
                    <a:cubicBezTo>
                      <a:pt x="303" y="174"/>
                      <a:pt x="317" y="175"/>
                      <a:pt x="319" y="174"/>
                    </a:cubicBezTo>
                    <a:cubicBezTo>
                      <a:pt x="320" y="174"/>
                      <a:pt x="325" y="176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7" y="178"/>
                      <a:pt x="328" y="178"/>
                      <a:pt x="329" y="178"/>
                    </a:cubicBezTo>
                    <a:cubicBezTo>
                      <a:pt x="331" y="179"/>
                      <a:pt x="333" y="179"/>
                      <a:pt x="333" y="179"/>
                    </a:cubicBezTo>
                    <a:cubicBezTo>
                      <a:pt x="339" y="178"/>
                      <a:pt x="339" y="178"/>
                      <a:pt x="339" y="178"/>
                    </a:cubicBezTo>
                    <a:cubicBezTo>
                      <a:pt x="343" y="173"/>
                      <a:pt x="343" y="173"/>
                      <a:pt x="343" y="173"/>
                    </a:cubicBezTo>
                    <a:cubicBezTo>
                      <a:pt x="339" y="169"/>
                      <a:pt x="339" y="169"/>
                      <a:pt x="339" y="169"/>
                    </a:cubicBezTo>
                    <a:cubicBezTo>
                      <a:pt x="343" y="164"/>
                      <a:pt x="343" y="157"/>
                      <a:pt x="342" y="156"/>
                    </a:cubicBezTo>
                    <a:cubicBezTo>
                      <a:pt x="341" y="154"/>
                      <a:pt x="339" y="145"/>
                      <a:pt x="338" y="144"/>
                    </a:cubicBezTo>
                    <a:cubicBezTo>
                      <a:pt x="338" y="143"/>
                      <a:pt x="340" y="142"/>
                      <a:pt x="340" y="142"/>
                    </a:cubicBezTo>
                    <a:cubicBezTo>
                      <a:pt x="342" y="142"/>
                      <a:pt x="342" y="142"/>
                      <a:pt x="342" y="142"/>
                    </a:cubicBezTo>
                    <a:cubicBezTo>
                      <a:pt x="342" y="142"/>
                      <a:pt x="343" y="141"/>
                      <a:pt x="344" y="141"/>
                    </a:cubicBezTo>
                    <a:cubicBezTo>
                      <a:pt x="349" y="137"/>
                      <a:pt x="349" y="137"/>
                      <a:pt x="349" y="137"/>
                    </a:cubicBezTo>
                    <a:cubicBezTo>
                      <a:pt x="354" y="138"/>
                      <a:pt x="354" y="138"/>
                      <a:pt x="354" y="138"/>
                    </a:cubicBezTo>
                    <a:cubicBezTo>
                      <a:pt x="354" y="138"/>
                      <a:pt x="354" y="137"/>
                      <a:pt x="355" y="137"/>
                    </a:cubicBezTo>
                    <a:cubicBezTo>
                      <a:pt x="356" y="137"/>
                      <a:pt x="356" y="136"/>
                      <a:pt x="356" y="136"/>
                    </a:cubicBezTo>
                    <a:cubicBezTo>
                      <a:pt x="356" y="136"/>
                      <a:pt x="353" y="130"/>
                      <a:pt x="355" y="127"/>
                    </a:cubicBezTo>
                    <a:cubicBezTo>
                      <a:pt x="356" y="125"/>
                      <a:pt x="357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02">
                <a:extLst>
                  <a:ext uri="{FF2B5EF4-FFF2-40B4-BE49-F238E27FC236}">
                    <a16:creationId xmlns:a16="http://schemas.microsoft.com/office/drawing/2014/main" id="{40B6D2FB-0726-E849-924C-D6ECD747E9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4693" y="0"/>
                <a:ext cx="4557307" cy="4459507"/>
              </a:xfrm>
              <a:custGeom>
                <a:avLst/>
                <a:gdLst>
                  <a:gd name="T0" fmla="*/ 395 w 1479"/>
                  <a:gd name="T1" fmla="*/ 1054 h 1493"/>
                  <a:gd name="T2" fmla="*/ 339 w 1479"/>
                  <a:gd name="T3" fmla="*/ 1061 h 1493"/>
                  <a:gd name="T4" fmla="*/ 359 w 1479"/>
                  <a:gd name="T5" fmla="*/ 1012 h 1493"/>
                  <a:gd name="T6" fmla="*/ 298 w 1479"/>
                  <a:gd name="T7" fmla="*/ 970 h 1493"/>
                  <a:gd name="T8" fmla="*/ 266 w 1479"/>
                  <a:gd name="T9" fmla="*/ 914 h 1493"/>
                  <a:gd name="T10" fmla="*/ 197 w 1479"/>
                  <a:gd name="T11" fmla="*/ 908 h 1493"/>
                  <a:gd name="T12" fmla="*/ 159 w 1479"/>
                  <a:gd name="T13" fmla="*/ 875 h 1493"/>
                  <a:gd name="T14" fmla="*/ 149 w 1479"/>
                  <a:gd name="T15" fmla="*/ 820 h 1493"/>
                  <a:gd name="T16" fmla="*/ 130 w 1479"/>
                  <a:gd name="T17" fmla="*/ 737 h 1493"/>
                  <a:gd name="T18" fmla="*/ 185 w 1479"/>
                  <a:gd name="T19" fmla="*/ 696 h 1493"/>
                  <a:gd name="T20" fmla="*/ 122 w 1479"/>
                  <a:gd name="T21" fmla="*/ 671 h 1493"/>
                  <a:gd name="T22" fmla="*/ 160 w 1479"/>
                  <a:gd name="T23" fmla="*/ 558 h 1493"/>
                  <a:gd name="T24" fmla="*/ 101 w 1479"/>
                  <a:gd name="T25" fmla="*/ 459 h 1493"/>
                  <a:gd name="T26" fmla="*/ 76 w 1479"/>
                  <a:gd name="T27" fmla="*/ 383 h 1493"/>
                  <a:gd name="T28" fmla="*/ 12 w 1479"/>
                  <a:gd name="T29" fmla="*/ 272 h 1493"/>
                  <a:gd name="T30" fmla="*/ 0 w 1479"/>
                  <a:gd name="T31" fmla="*/ 237 h 1493"/>
                  <a:gd name="T32" fmla="*/ 0 w 1479"/>
                  <a:gd name="T33" fmla="*/ 237 h 1493"/>
                  <a:gd name="T34" fmla="*/ 1 w 1479"/>
                  <a:gd name="T35" fmla="*/ 236 h 1493"/>
                  <a:gd name="T36" fmla="*/ 3 w 1479"/>
                  <a:gd name="T37" fmla="*/ 234 h 1493"/>
                  <a:gd name="T38" fmla="*/ 8 w 1479"/>
                  <a:gd name="T39" fmla="*/ 229 h 1493"/>
                  <a:gd name="T40" fmla="*/ 47 w 1479"/>
                  <a:gd name="T41" fmla="*/ 167 h 1493"/>
                  <a:gd name="T42" fmla="*/ 56 w 1479"/>
                  <a:gd name="T43" fmla="*/ 176 h 1493"/>
                  <a:gd name="T44" fmla="*/ 92 w 1479"/>
                  <a:gd name="T45" fmla="*/ 183 h 1493"/>
                  <a:gd name="T46" fmla="*/ 196 w 1479"/>
                  <a:gd name="T47" fmla="*/ 194 h 1493"/>
                  <a:gd name="T48" fmla="*/ 258 w 1479"/>
                  <a:gd name="T49" fmla="*/ 207 h 1493"/>
                  <a:gd name="T50" fmla="*/ 281 w 1479"/>
                  <a:gd name="T51" fmla="*/ 280 h 1493"/>
                  <a:gd name="T52" fmla="*/ 161 w 1479"/>
                  <a:gd name="T53" fmla="*/ 320 h 1493"/>
                  <a:gd name="T54" fmla="*/ 109 w 1479"/>
                  <a:gd name="T55" fmla="*/ 310 h 1493"/>
                  <a:gd name="T56" fmla="*/ 150 w 1479"/>
                  <a:gd name="T57" fmla="*/ 340 h 1493"/>
                  <a:gd name="T58" fmla="*/ 189 w 1479"/>
                  <a:gd name="T59" fmla="*/ 388 h 1493"/>
                  <a:gd name="T60" fmla="*/ 232 w 1479"/>
                  <a:gd name="T61" fmla="*/ 422 h 1493"/>
                  <a:gd name="T62" fmla="*/ 288 w 1479"/>
                  <a:gd name="T63" fmla="*/ 416 h 1493"/>
                  <a:gd name="T64" fmla="*/ 239 w 1479"/>
                  <a:gd name="T65" fmla="*/ 380 h 1493"/>
                  <a:gd name="T66" fmla="*/ 322 w 1479"/>
                  <a:gd name="T67" fmla="*/ 369 h 1493"/>
                  <a:gd name="T68" fmla="*/ 315 w 1479"/>
                  <a:gd name="T69" fmla="*/ 253 h 1493"/>
                  <a:gd name="T70" fmla="*/ 350 w 1479"/>
                  <a:gd name="T71" fmla="*/ 213 h 1493"/>
                  <a:gd name="T72" fmla="*/ 283 w 1479"/>
                  <a:gd name="T73" fmla="*/ 136 h 1493"/>
                  <a:gd name="T74" fmla="*/ 351 w 1479"/>
                  <a:gd name="T75" fmla="*/ 157 h 1493"/>
                  <a:gd name="T76" fmla="*/ 407 w 1479"/>
                  <a:gd name="T77" fmla="*/ 178 h 1493"/>
                  <a:gd name="T78" fmla="*/ 420 w 1479"/>
                  <a:gd name="T79" fmla="*/ 84 h 1493"/>
                  <a:gd name="T80" fmla="*/ 447 w 1479"/>
                  <a:gd name="T81" fmla="*/ 17 h 1493"/>
                  <a:gd name="T82" fmla="*/ 1446 w 1479"/>
                  <a:gd name="T83" fmla="*/ 837 h 1493"/>
                  <a:gd name="T84" fmla="*/ 1247 w 1479"/>
                  <a:gd name="T85" fmla="*/ 947 h 1493"/>
                  <a:gd name="T86" fmla="*/ 1027 w 1479"/>
                  <a:gd name="T87" fmla="*/ 1015 h 1493"/>
                  <a:gd name="T88" fmla="*/ 1113 w 1479"/>
                  <a:gd name="T89" fmla="*/ 1192 h 1493"/>
                  <a:gd name="T90" fmla="*/ 1187 w 1479"/>
                  <a:gd name="T91" fmla="*/ 1460 h 1493"/>
                  <a:gd name="T92" fmla="*/ 1119 w 1479"/>
                  <a:gd name="T93" fmla="*/ 1449 h 1493"/>
                  <a:gd name="T94" fmla="*/ 1105 w 1479"/>
                  <a:gd name="T95" fmla="*/ 1486 h 1493"/>
                  <a:gd name="T96" fmla="*/ 1061 w 1479"/>
                  <a:gd name="T97" fmla="*/ 1452 h 1493"/>
                  <a:gd name="T98" fmla="*/ 988 w 1479"/>
                  <a:gd name="T99" fmla="*/ 1445 h 1493"/>
                  <a:gd name="T100" fmla="*/ 919 w 1479"/>
                  <a:gd name="T101" fmla="*/ 1435 h 1493"/>
                  <a:gd name="T102" fmla="*/ 899 w 1479"/>
                  <a:gd name="T103" fmla="*/ 1437 h 1493"/>
                  <a:gd name="T104" fmla="*/ 898 w 1479"/>
                  <a:gd name="T105" fmla="*/ 1438 h 1493"/>
                  <a:gd name="T106" fmla="*/ 883 w 1479"/>
                  <a:gd name="T107" fmla="*/ 1439 h 1493"/>
                  <a:gd name="T108" fmla="*/ 693 w 1479"/>
                  <a:gd name="T109" fmla="*/ 1413 h 1493"/>
                  <a:gd name="T110" fmla="*/ 650 w 1479"/>
                  <a:gd name="T111" fmla="*/ 1303 h 1493"/>
                  <a:gd name="T112" fmla="*/ 648 w 1479"/>
                  <a:gd name="T113" fmla="*/ 1232 h 1493"/>
                  <a:gd name="T114" fmla="*/ 664 w 1479"/>
                  <a:gd name="T115" fmla="*/ 1146 h 1493"/>
                  <a:gd name="T116" fmla="*/ 594 w 1479"/>
                  <a:gd name="T117" fmla="*/ 1113 h 1493"/>
                  <a:gd name="T118" fmla="*/ 521 w 1479"/>
                  <a:gd name="T119" fmla="*/ 1124 h 1493"/>
                  <a:gd name="T120" fmla="*/ 382 w 1479"/>
                  <a:gd name="T121" fmla="*/ 71 h 1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79" h="1493">
                    <a:moveTo>
                      <a:pt x="460" y="1096"/>
                    </a:moveTo>
                    <a:cubicBezTo>
                      <a:pt x="452" y="1098"/>
                      <a:pt x="452" y="1098"/>
                      <a:pt x="452" y="1098"/>
                    </a:cubicBezTo>
                    <a:cubicBezTo>
                      <a:pt x="452" y="1098"/>
                      <a:pt x="447" y="1103"/>
                      <a:pt x="447" y="1101"/>
                    </a:cubicBezTo>
                    <a:cubicBezTo>
                      <a:pt x="446" y="1099"/>
                      <a:pt x="448" y="1095"/>
                      <a:pt x="448" y="1093"/>
                    </a:cubicBezTo>
                    <a:cubicBezTo>
                      <a:pt x="447" y="1092"/>
                      <a:pt x="442" y="1095"/>
                      <a:pt x="443" y="1091"/>
                    </a:cubicBezTo>
                    <a:cubicBezTo>
                      <a:pt x="444" y="1089"/>
                      <a:pt x="443" y="1086"/>
                      <a:pt x="442" y="1085"/>
                    </a:cubicBezTo>
                    <a:cubicBezTo>
                      <a:pt x="440" y="1083"/>
                      <a:pt x="434" y="1083"/>
                      <a:pt x="436" y="1079"/>
                    </a:cubicBezTo>
                    <a:cubicBezTo>
                      <a:pt x="438" y="1076"/>
                      <a:pt x="443" y="1074"/>
                      <a:pt x="443" y="1074"/>
                    </a:cubicBezTo>
                    <a:cubicBezTo>
                      <a:pt x="443" y="1072"/>
                      <a:pt x="443" y="1072"/>
                      <a:pt x="443" y="1072"/>
                    </a:cubicBezTo>
                    <a:cubicBezTo>
                      <a:pt x="439" y="1068"/>
                      <a:pt x="439" y="1068"/>
                      <a:pt x="439" y="1068"/>
                    </a:cubicBezTo>
                    <a:cubicBezTo>
                      <a:pt x="428" y="1063"/>
                      <a:pt x="428" y="1063"/>
                      <a:pt x="428" y="1063"/>
                    </a:cubicBezTo>
                    <a:cubicBezTo>
                      <a:pt x="428" y="1063"/>
                      <a:pt x="427" y="1057"/>
                      <a:pt x="425" y="1057"/>
                    </a:cubicBezTo>
                    <a:cubicBezTo>
                      <a:pt x="424" y="1056"/>
                      <a:pt x="421" y="1053"/>
                      <a:pt x="421" y="1053"/>
                    </a:cubicBezTo>
                    <a:cubicBezTo>
                      <a:pt x="421" y="1053"/>
                      <a:pt x="418" y="1049"/>
                      <a:pt x="414" y="1048"/>
                    </a:cubicBezTo>
                    <a:cubicBezTo>
                      <a:pt x="410" y="1046"/>
                      <a:pt x="407" y="1055"/>
                      <a:pt x="407" y="1055"/>
                    </a:cubicBezTo>
                    <a:cubicBezTo>
                      <a:pt x="403" y="1051"/>
                      <a:pt x="403" y="1051"/>
                      <a:pt x="403" y="1051"/>
                    </a:cubicBezTo>
                    <a:cubicBezTo>
                      <a:pt x="395" y="1054"/>
                      <a:pt x="395" y="1054"/>
                      <a:pt x="395" y="1054"/>
                    </a:cubicBezTo>
                    <a:cubicBezTo>
                      <a:pt x="389" y="1063"/>
                      <a:pt x="389" y="1063"/>
                      <a:pt x="389" y="1063"/>
                    </a:cubicBezTo>
                    <a:cubicBezTo>
                      <a:pt x="385" y="1064"/>
                      <a:pt x="385" y="1064"/>
                      <a:pt x="385" y="1064"/>
                    </a:cubicBezTo>
                    <a:cubicBezTo>
                      <a:pt x="379" y="1065"/>
                      <a:pt x="379" y="1065"/>
                      <a:pt x="379" y="1065"/>
                    </a:cubicBezTo>
                    <a:cubicBezTo>
                      <a:pt x="370" y="1067"/>
                      <a:pt x="370" y="1067"/>
                      <a:pt x="370" y="1067"/>
                    </a:cubicBezTo>
                    <a:cubicBezTo>
                      <a:pt x="368" y="1073"/>
                      <a:pt x="368" y="1073"/>
                      <a:pt x="368" y="1073"/>
                    </a:cubicBezTo>
                    <a:cubicBezTo>
                      <a:pt x="369" y="1079"/>
                      <a:pt x="369" y="1079"/>
                      <a:pt x="369" y="1079"/>
                    </a:cubicBezTo>
                    <a:cubicBezTo>
                      <a:pt x="364" y="1083"/>
                      <a:pt x="364" y="1083"/>
                      <a:pt x="364" y="1083"/>
                    </a:cubicBezTo>
                    <a:cubicBezTo>
                      <a:pt x="352" y="1082"/>
                      <a:pt x="352" y="1082"/>
                      <a:pt x="352" y="1082"/>
                    </a:cubicBezTo>
                    <a:cubicBezTo>
                      <a:pt x="354" y="1082"/>
                      <a:pt x="354" y="1082"/>
                      <a:pt x="354" y="1082"/>
                    </a:cubicBezTo>
                    <a:cubicBezTo>
                      <a:pt x="347" y="1078"/>
                      <a:pt x="347" y="1078"/>
                      <a:pt x="347" y="1078"/>
                    </a:cubicBezTo>
                    <a:cubicBezTo>
                      <a:pt x="347" y="1075"/>
                      <a:pt x="347" y="1075"/>
                      <a:pt x="347" y="1075"/>
                    </a:cubicBezTo>
                    <a:cubicBezTo>
                      <a:pt x="343" y="1075"/>
                      <a:pt x="343" y="1075"/>
                      <a:pt x="343" y="1075"/>
                    </a:cubicBezTo>
                    <a:cubicBezTo>
                      <a:pt x="340" y="1074"/>
                      <a:pt x="340" y="1074"/>
                      <a:pt x="340" y="1074"/>
                    </a:cubicBezTo>
                    <a:cubicBezTo>
                      <a:pt x="342" y="1072"/>
                      <a:pt x="342" y="1072"/>
                      <a:pt x="342" y="1072"/>
                    </a:cubicBezTo>
                    <a:cubicBezTo>
                      <a:pt x="340" y="1069"/>
                      <a:pt x="340" y="1069"/>
                      <a:pt x="340" y="1069"/>
                    </a:cubicBezTo>
                    <a:cubicBezTo>
                      <a:pt x="337" y="1063"/>
                      <a:pt x="337" y="1063"/>
                      <a:pt x="337" y="1063"/>
                    </a:cubicBezTo>
                    <a:cubicBezTo>
                      <a:pt x="339" y="1061"/>
                      <a:pt x="339" y="1061"/>
                      <a:pt x="339" y="1061"/>
                    </a:cubicBezTo>
                    <a:cubicBezTo>
                      <a:pt x="335" y="1059"/>
                      <a:pt x="335" y="1059"/>
                      <a:pt x="335" y="1059"/>
                    </a:cubicBezTo>
                    <a:cubicBezTo>
                      <a:pt x="333" y="1057"/>
                      <a:pt x="333" y="1057"/>
                      <a:pt x="333" y="1057"/>
                    </a:cubicBezTo>
                    <a:cubicBezTo>
                      <a:pt x="335" y="1053"/>
                      <a:pt x="335" y="1053"/>
                      <a:pt x="335" y="1053"/>
                    </a:cubicBezTo>
                    <a:cubicBezTo>
                      <a:pt x="333" y="1050"/>
                      <a:pt x="333" y="1050"/>
                      <a:pt x="333" y="1050"/>
                    </a:cubicBezTo>
                    <a:cubicBezTo>
                      <a:pt x="330" y="1046"/>
                      <a:pt x="330" y="1046"/>
                      <a:pt x="330" y="1046"/>
                    </a:cubicBezTo>
                    <a:cubicBezTo>
                      <a:pt x="325" y="1045"/>
                      <a:pt x="325" y="1045"/>
                      <a:pt x="325" y="1045"/>
                    </a:cubicBezTo>
                    <a:cubicBezTo>
                      <a:pt x="321" y="1042"/>
                      <a:pt x="321" y="1042"/>
                      <a:pt x="321" y="1042"/>
                    </a:cubicBezTo>
                    <a:cubicBezTo>
                      <a:pt x="321" y="1039"/>
                      <a:pt x="321" y="1039"/>
                      <a:pt x="321" y="1039"/>
                    </a:cubicBezTo>
                    <a:cubicBezTo>
                      <a:pt x="323" y="1032"/>
                      <a:pt x="323" y="1032"/>
                      <a:pt x="323" y="1032"/>
                    </a:cubicBezTo>
                    <a:cubicBezTo>
                      <a:pt x="323" y="1032"/>
                      <a:pt x="323" y="1031"/>
                      <a:pt x="327" y="1029"/>
                    </a:cubicBezTo>
                    <a:cubicBezTo>
                      <a:pt x="331" y="1028"/>
                      <a:pt x="332" y="1029"/>
                      <a:pt x="332" y="1029"/>
                    </a:cubicBezTo>
                    <a:cubicBezTo>
                      <a:pt x="338" y="1031"/>
                      <a:pt x="338" y="1031"/>
                      <a:pt x="338" y="1031"/>
                    </a:cubicBezTo>
                    <a:cubicBezTo>
                      <a:pt x="345" y="1029"/>
                      <a:pt x="345" y="1029"/>
                      <a:pt x="345" y="1029"/>
                    </a:cubicBezTo>
                    <a:cubicBezTo>
                      <a:pt x="345" y="1029"/>
                      <a:pt x="352" y="1023"/>
                      <a:pt x="353" y="1022"/>
                    </a:cubicBezTo>
                    <a:cubicBezTo>
                      <a:pt x="355" y="1021"/>
                      <a:pt x="353" y="1016"/>
                      <a:pt x="353" y="1016"/>
                    </a:cubicBezTo>
                    <a:cubicBezTo>
                      <a:pt x="357" y="1015"/>
                      <a:pt x="357" y="1015"/>
                      <a:pt x="357" y="1015"/>
                    </a:cubicBezTo>
                    <a:cubicBezTo>
                      <a:pt x="359" y="1012"/>
                      <a:pt x="359" y="1012"/>
                      <a:pt x="359" y="1012"/>
                    </a:cubicBezTo>
                    <a:cubicBezTo>
                      <a:pt x="359" y="1006"/>
                      <a:pt x="359" y="1006"/>
                      <a:pt x="359" y="1006"/>
                    </a:cubicBezTo>
                    <a:cubicBezTo>
                      <a:pt x="354" y="1004"/>
                      <a:pt x="354" y="1004"/>
                      <a:pt x="354" y="1004"/>
                    </a:cubicBezTo>
                    <a:cubicBezTo>
                      <a:pt x="350" y="1003"/>
                      <a:pt x="350" y="1003"/>
                      <a:pt x="350" y="1003"/>
                    </a:cubicBezTo>
                    <a:cubicBezTo>
                      <a:pt x="346" y="1000"/>
                      <a:pt x="346" y="1000"/>
                      <a:pt x="346" y="1000"/>
                    </a:cubicBezTo>
                    <a:cubicBezTo>
                      <a:pt x="348" y="995"/>
                      <a:pt x="348" y="995"/>
                      <a:pt x="348" y="995"/>
                    </a:cubicBezTo>
                    <a:cubicBezTo>
                      <a:pt x="343" y="995"/>
                      <a:pt x="343" y="995"/>
                      <a:pt x="343" y="995"/>
                    </a:cubicBezTo>
                    <a:cubicBezTo>
                      <a:pt x="338" y="994"/>
                      <a:pt x="338" y="994"/>
                      <a:pt x="338" y="994"/>
                    </a:cubicBezTo>
                    <a:cubicBezTo>
                      <a:pt x="334" y="993"/>
                      <a:pt x="334" y="993"/>
                      <a:pt x="334" y="993"/>
                    </a:cubicBezTo>
                    <a:cubicBezTo>
                      <a:pt x="331" y="994"/>
                      <a:pt x="331" y="994"/>
                      <a:pt x="331" y="994"/>
                    </a:cubicBez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3" y="997"/>
                      <a:pt x="323" y="997"/>
                      <a:pt x="323" y="997"/>
                    </a:cubicBezTo>
                    <a:cubicBezTo>
                      <a:pt x="322" y="988"/>
                      <a:pt x="322" y="988"/>
                      <a:pt x="322" y="988"/>
                    </a:cubicBezTo>
                    <a:cubicBezTo>
                      <a:pt x="320" y="984"/>
                      <a:pt x="320" y="984"/>
                      <a:pt x="320" y="984"/>
                    </a:cubicBezTo>
                    <a:cubicBezTo>
                      <a:pt x="315" y="982"/>
                      <a:pt x="315" y="982"/>
                      <a:pt x="315" y="982"/>
                    </a:cubicBezTo>
                    <a:cubicBezTo>
                      <a:pt x="304" y="980"/>
                      <a:pt x="304" y="980"/>
                      <a:pt x="304" y="980"/>
                    </a:cubicBezTo>
                    <a:cubicBezTo>
                      <a:pt x="299" y="973"/>
                      <a:pt x="299" y="973"/>
                      <a:pt x="299" y="973"/>
                    </a:cubicBezTo>
                    <a:cubicBezTo>
                      <a:pt x="298" y="970"/>
                      <a:pt x="298" y="970"/>
                      <a:pt x="298" y="970"/>
                    </a:cubicBezTo>
                    <a:cubicBezTo>
                      <a:pt x="298" y="970"/>
                      <a:pt x="297" y="970"/>
                      <a:pt x="294" y="969"/>
                    </a:cubicBezTo>
                    <a:cubicBezTo>
                      <a:pt x="291" y="969"/>
                      <a:pt x="293" y="966"/>
                      <a:pt x="293" y="966"/>
                    </a:cubicBezTo>
                    <a:cubicBezTo>
                      <a:pt x="293" y="961"/>
                      <a:pt x="293" y="961"/>
                      <a:pt x="293" y="961"/>
                    </a:cubicBezTo>
                    <a:cubicBezTo>
                      <a:pt x="289" y="961"/>
                      <a:pt x="289" y="961"/>
                      <a:pt x="289" y="961"/>
                    </a:cubicBezTo>
                    <a:cubicBezTo>
                      <a:pt x="285" y="957"/>
                      <a:pt x="285" y="957"/>
                      <a:pt x="285" y="957"/>
                    </a:cubicBezTo>
                    <a:cubicBezTo>
                      <a:pt x="278" y="955"/>
                      <a:pt x="278" y="955"/>
                      <a:pt x="278" y="955"/>
                    </a:cubicBezTo>
                    <a:cubicBezTo>
                      <a:pt x="281" y="947"/>
                      <a:pt x="281" y="947"/>
                      <a:pt x="281" y="947"/>
                    </a:cubicBezTo>
                    <a:cubicBezTo>
                      <a:pt x="281" y="944"/>
                      <a:pt x="281" y="944"/>
                      <a:pt x="281" y="944"/>
                    </a:cubicBezTo>
                    <a:cubicBezTo>
                      <a:pt x="282" y="939"/>
                      <a:pt x="282" y="939"/>
                      <a:pt x="282" y="939"/>
                    </a:cubicBezTo>
                    <a:cubicBezTo>
                      <a:pt x="279" y="936"/>
                      <a:pt x="279" y="936"/>
                      <a:pt x="279" y="936"/>
                    </a:cubicBezTo>
                    <a:cubicBezTo>
                      <a:pt x="273" y="932"/>
                      <a:pt x="273" y="932"/>
                      <a:pt x="273" y="932"/>
                    </a:cubicBezTo>
                    <a:cubicBezTo>
                      <a:pt x="273" y="929"/>
                      <a:pt x="273" y="929"/>
                      <a:pt x="273" y="929"/>
                    </a:cubicBezTo>
                    <a:cubicBezTo>
                      <a:pt x="273" y="926"/>
                      <a:pt x="273" y="926"/>
                      <a:pt x="273" y="926"/>
                    </a:cubicBezTo>
                    <a:cubicBezTo>
                      <a:pt x="273" y="918"/>
                      <a:pt x="273" y="918"/>
                      <a:pt x="273" y="918"/>
                    </a:cubicBezTo>
                    <a:cubicBezTo>
                      <a:pt x="271" y="914"/>
                      <a:pt x="271" y="914"/>
                      <a:pt x="271" y="914"/>
                    </a:cubicBezTo>
                    <a:cubicBezTo>
                      <a:pt x="267" y="916"/>
                      <a:pt x="267" y="916"/>
                      <a:pt x="267" y="916"/>
                    </a:cubicBezTo>
                    <a:cubicBezTo>
                      <a:pt x="266" y="914"/>
                      <a:pt x="266" y="914"/>
                      <a:pt x="266" y="914"/>
                    </a:cubicBezTo>
                    <a:cubicBezTo>
                      <a:pt x="263" y="915"/>
                      <a:pt x="263" y="915"/>
                      <a:pt x="263" y="915"/>
                    </a:cubicBezTo>
                    <a:cubicBezTo>
                      <a:pt x="260" y="913"/>
                      <a:pt x="260" y="913"/>
                      <a:pt x="260" y="913"/>
                    </a:cubicBezTo>
                    <a:cubicBezTo>
                      <a:pt x="257" y="910"/>
                      <a:pt x="257" y="910"/>
                      <a:pt x="257" y="910"/>
                    </a:cubicBezTo>
                    <a:cubicBezTo>
                      <a:pt x="248" y="908"/>
                      <a:pt x="248" y="908"/>
                      <a:pt x="248" y="908"/>
                    </a:cubicBezTo>
                    <a:cubicBezTo>
                      <a:pt x="248" y="908"/>
                      <a:pt x="245" y="909"/>
                      <a:pt x="241" y="910"/>
                    </a:cubicBezTo>
                    <a:cubicBezTo>
                      <a:pt x="238" y="911"/>
                      <a:pt x="239" y="912"/>
                      <a:pt x="237" y="912"/>
                    </a:cubicBezTo>
                    <a:cubicBezTo>
                      <a:pt x="235" y="913"/>
                      <a:pt x="234" y="915"/>
                      <a:pt x="234" y="917"/>
                    </a:cubicBezTo>
                    <a:cubicBezTo>
                      <a:pt x="233" y="919"/>
                      <a:pt x="229" y="920"/>
                      <a:pt x="228" y="920"/>
                    </a:cubicBezTo>
                    <a:cubicBezTo>
                      <a:pt x="226" y="921"/>
                      <a:pt x="224" y="918"/>
                      <a:pt x="224" y="918"/>
                    </a:cubicBezTo>
                    <a:cubicBezTo>
                      <a:pt x="224" y="915"/>
                      <a:pt x="224" y="915"/>
                      <a:pt x="224" y="915"/>
                    </a:cubicBezTo>
                    <a:cubicBezTo>
                      <a:pt x="223" y="909"/>
                      <a:pt x="223" y="909"/>
                      <a:pt x="223" y="909"/>
                    </a:cubicBezTo>
                    <a:cubicBezTo>
                      <a:pt x="215" y="909"/>
                      <a:pt x="215" y="909"/>
                      <a:pt x="215" y="909"/>
                    </a:cubicBezTo>
                    <a:cubicBezTo>
                      <a:pt x="208" y="911"/>
                      <a:pt x="208" y="911"/>
                      <a:pt x="208" y="911"/>
                    </a:cubicBezTo>
                    <a:cubicBezTo>
                      <a:pt x="207" y="913"/>
                      <a:pt x="207" y="913"/>
                      <a:pt x="207" y="913"/>
                    </a:cubicBezTo>
                    <a:cubicBezTo>
                      <a:pt x="202" y="913"/>
                      <a:pt x="202" y="913"/>
                      <a:pt x="202" y="913"/>
                    </a:cubicBezTo>
                    <a:cubicBezTo>
                      <a:pt x="200" y="909"/>
                      <a:pt x="200" y="909"/>
                      <a:pt x="200" y="909"/>
                    </a:cubicBezTo>
                    <a:cubicBezTo>
                      <a:pt x="197" y="908"/>
                      <a:pt x="197" y="908"/>
                      <a:pt x="197" y="908"/>
                    </a:cubicBezTo>
                    <a:cubicBezTo>
                      <a:pt x="192" y="910"/>
                      <a:pt x="192" y="910"/>
                      <a:pt x="192" y="910"/>
                    </a:cubicBezTo>
                    <a:cubicBezTo>
                      <a:pt x="192" y="910"/>
                      <a:pt x="191" y="912"/>
                      <a:pt x="190" y="912"/>
                    </a:cubicBezTo>
                    <a:cubicBezTo>
                      <a:pt x="189" y="913"/>
                      <a:pt x="188" y="912"/>
                      <a:pt x="187" y="912"/>
                    </a:cubicBezTo>
                    <a:cubicBezTo>
                      <a:pt x="186" y="912"/>
                      <a:pt x="184" y="911"/>
                      <a:pt x="183" y="910"/>
                    </a:cubicBezTo>
                    <a:cubicBezTo>
                      <a:pt x="183" y="909"/>
                      <a:pt x="183" y="908"/>
                      <a:pt x="183" y="907"/>
                    </a:cubicBezTo>
                    <a:cubicBezTo>
                      <a:pt x="183" y="906"/>
                      <a:pt x="183" y="904"/>
                      <a:pt x="183" y="904"/>
                    </a:cubicBezTo>
                    <a:cubicBezTo>
                      <a:pt x="184" y="899"/>
                      <a:pt x="184" y="899"/>
                      <a:pt x="184" y="899"/>
                    </a:cubicBezTo>
                    <a:cubicBezTo>
                      <a:pt x="184" y="899"/>
                      <a:pt x="180" y="896"/>
                      <a:pt x="179" y="895"/>
                    </a:cubicBezTo>
                    <a:cubicBezTo>
                      <a:pt x="179" y="893"/>
                      <a:pt x="178" y="890"/>
                      <a:pt x="178" y="890"/>
                    </a:cubicBezTo>
                    <a:cubicBezTo>
                      <a:pt x="178" y="890"/>
                      <a:pt x="176" y="889"/>
                      <a:pt x="175" y="888"/>
                    </a:cubicBezTo>
                    <a:cubicBezTo>
                      <a:pt x="174" y="888"/>
                      <a:pt x="173" y="887"/>
                      <a:pt x="173" y="887"/>
                    </a:cubicBezTo>
                    <a:cubicBezTo>
                      <a:pt x="174" y="884"/>
                      <a:pt x="174" y="884"/>
                      <a:pt x="174" y="884"/>
                    </a:cubicBezTo>
                    <a:cubicBezTo>
                      <a:pt x="170" y="882"/>
                      <a:pt x="170" y="882"/>
                      <a:pt x="170" y="882"/>
                    </a:cubicBezTo>
                    <a:cubicBezTo>
                      <a:pt x="165" y="878"/>
                      <a:pt x="165" y="878"/>
                      <a:pt x="165" y="878"/>
                    </a:cubicBezTo>
                    <a:cubicBezTo>
                      <a:pt x="167" y="875"/>
                      <a:pt x="167" y="875"/>
                      <a:pt x="167" y="875"/>
                    </a:cubicBezTo>
                    <a:cubicBezTo>
                      <a:pt x="163" y="872"/>
                      <a:pt x="163" y="872"/>
                      <a:pt x="163" y="872"/>
                    </a:cubicBezTo>
                    <a:cubicBezTo>
                      <a:pt x="159" y="875"/>
                      <a:pt x="159" y="875"/>
                      <a:pt x="159" y="875"/>
                    </a:cubicBezTo>
                    <a:cubicBezTo>
                      <a:pt x="159" y="871"/>
                      <a:pt x="159" y="871"/>
                      <a:pt x="159" y="871"/>
                    </a:cubicBezTo>
                    <a:cubicBezTo>
                      <a:pt x="157" y="863"/>
                      <a:pt x="157" y="863"/>
                      <a:pt x="157" y="863"/>
                    </a:cubicBezTo>
                    <a:cubicBezTo>
                      <a:pt x="159" y="860"/>
                      <a:pt x="159" y="860"/>
                      <a:pt x="159" y="860"/>
                    </a:cubicBezTo>
                    <a:cubicBezTo>
                      <a:pt x="158" y="850"/>
                      <a:pt x="158" y="850"/>
                      <a:pt x="158" y="850"/>
                    </a:cubicBezTo>
                    <a:cubicBezTo>
                      <a:pt x="158" y="850"/>
                      <a:pt x="156" y="849"/>
                      <a:pt x="155" y="849"/>
                    </a:cubicBezTo>
                    <a:cubicBezTo>
                      <a:pt x="154" y="849"/>
                      <a:pt x="151" y="847"/>
                      <a:pt x="151" y="847"/>
                    </a:cubicBezTo>
                    <a:cubicBezTo>
                      <a:pt x="147" y="846"/>
                      <a:pt x="147" y="846"/>
                      <a:pt x="147" y="846"/>
                    </a:cubicBezTo>
                    <a:cubicBezTo>
                      <a:pt x="147" y="843"/>
                      <a:pt x="147" y="843"/>
                      <a:pt x="147" y="843"/>
                    </a:cubicBezTo>
                    <a:cubicBezTo>
                      <a:pt x="144" y="840"/>
                      <a:pt x="144" y="840"/>
                      <a:pt x="144" y="840"/>
                    </a:cubicBezTo>
                    <a:cubicBezTo>
                      <a:pt x="141" y="841"/>
                      <a:pt x="141" y="841"/>
                      <a:pt x="141" y="841"/>
                    </a:cubicBezTo>
                    <a:cubicBezTo>
                      <a:pt x="141" y="841"/>
                      <a:pt x="140" y="841"/>
                      <a:pt x="140" y="840"/>
                    </a:cubicBezTo>
                    <a:cubicBezTo>
                      <a:pt x="140" y="839"/>
                      <a:pt x="138" y="835"/>
                      <a:pt x="138" y="835"/>
                    </a:cubicBezTo>
                    <a:cubicBezTo>
                      <a:pt x="141" y="832"/>
                      <a:pt x="141" y="832"/>
                      <a:pt x="141" y="832"/>
                    </a:cubicBezTo>
                    <a:cubicBezTo>
                      <a:pt x="141" y="832"/>
                      <a:pt x="141" y="828"/>
                      <a:pt x="141" y="827"/>
                    </a:cubicBezTo>
                    <a:cubicBezTo>
                      <a:pt x="141" y="825"/>
                      <a:pt x="146" y="825"/>
                      <a:pt x="146" y="825"/>
                    </a:cubicBezTo>
                    <a:cubicBezTo>
                      <a:pt x="148" y="824"/>
                      <a:pt x="148" y="824"/>
                      <a:pt x="148" y="824"/>
                    </a:cubicBezTo>
                    <a:cubicBezTo>
                      <a:pt x="149" y="820"/>
                      <a:pt x="149" y="820"/>
                      <a:pt x="149" y="820"/>
                    </a:cubicBezTo>
                    <a:cubicBezTo>
                      <a:pt x="149" y="820"/>
                      <a:pt x="146" y="820"/>
                      <a:pt x="144" y="818"/>
                    </a:cubicBezTo>
                    <a:cubicBezTo>
                      <a:pt x="143" y="816"/>
                      <a:pt x="144" y="818"/>
                      <a:pt x="144" y="817"/>
                    </a:cubicBezTo>
                    <a:cubicBezTo>
                      <a:pt x="144" y="816"/>
                      <a:pt x="143" y="817"/>
                      <a:pt x="143" y="817"/>
                    </a:cubicBezTo>
                    <a:cubicBezTo>
                      <a:pt x="143" y="817"/>
                      <a:pt x="142" y="816"/>
                      <a:pt x="142" y="815"/>
                    </a:cubicBezTo>
                    <a:cubicBezTo>
                      <a:pt x="142" y="814"/>
                      <a:pt x="142" y="812"/>
                      <a:pt x="141" y="811"/>
                    </a:cubicBezTo>
                    <a:cubicBezTo>
                      <a:pt x="140" y="810"/>
                      <a:pt x="138" y="809"/>
                      <a:pt x="138" y="809"/>
                    </a:cubicBezTo>
                    <a:cubicBezTo>
                      <a:pt x="137" y="808"/>
                      <a:pt x="137" y="809"/>
                      <a:pt x="135" y="807"/>
                    </a:cubicBezTo>
                    <a:cubicBezTo>
                      <a:pt x="134" y="805"/>
                      <a:pt x="134" y="804"/>
                      <a:pt x="134" y="804"/>
                    </a:cubicBezTo>
                    <a:cubicBezTo>
                      <a:pt x="131" y="802"/>
                      <a:pt x="133" y="797"/>
                      <a:pt x="131" y="795"/>
                    </a:cubicBezTo>
                    <a:cubicBezTo>
                      <a:pt x="127" y="791"/>
                      <a:pt x="127" y="784"/>
                      <a:pt x="125" y="782"/>
                    </a:cubicBezTo>
                    <a:cubicBezTo>
                      <a:pt x="122" y="777"/>
                      <a:pt x="124" y="776"/>
                      <a:pt x="125" y="773"/>
                    </a:cubicBezTo>
                    <a:cubicBezTo>
                      <a:pt x="126" y="767"/>
                      <a:pt x="129" y="762"/>
                      <a:pt x="130" y="752"/>
                    </a:cubicBezTo>
                    <a:cubicBezTo>
                      <a:pt x="130" y="745"/>
                      <a:pt x="130" y="745"/>
                      <a:pt x="130" y="745"/>
                    </a:cubicBezTo>
                    <a:cubicBezTo>
                      <a:pt x="135" y="741"/>
                      <a:pt x="135" y="741"/>
                      <a:pt x="135" y="741"/>
                    </a:cubicBezTo>
                    <a:cubicBezTo>
                      <a:pt x="135" y="739"/>
                      <a:pt x="135" y="739"/>
                      <a:pt x="135" y="739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5"/>
                      <a:pt x="130" y="735"/>
                      <a:pt x="130" y="735"/>
                    </a:cubicBezTo>
                    <a:cubicBezTo>
                      <a:pt x="127" y="724"/>
                      <a:pt x="127" y="724"/>
                      <a:pt x="127" y="724"/>
                    </a:cubicBezTo>
                    <a:cubicBezTo>
                      <a:pt x="128" y="719"/>
                      <a:pt x="128" y="719"/>
                      <a:pt x="128" y="719"/>
                    </a:cubicBezTo>
                    <a:cubicBezTo>
                      <a:pt x="131" y="722"/>
                      <a:pt x="131" y="722"/>
                      <a:pt x="131" y="722"/>
                    </a:cubicBezTo>
                    <a:cubicBezTo>
                      <a:pt x="134" y="723"/>
                      <a:pt x="134" y="723"/>
                      <a:pt x="134" y="723"/>
                    </a:cubicBezTo>
                    <a:cubicBezTo>
                      <a:pt x="137" y="720"/>
                      <a:pt x="137" y="720"/>
                      <a:pt x="137" y="720"/>
                    </a:cubicBezTo>
                    <a:cubicBezTo>
                      <a:pt x="136" y="715"/>
                      <a:pt x="136" y="715"/>
                      <a:pt x="136" y="715"/>
                    </a:cubicBezTo>
                    <a:cubicBezTo>
                      <a:pt x="136" y="715"/>
                      <a:pt x="137" y="712"/>
                      <a:pt x="138" y="712"/>
                    </a:cubicBezTo>
                    <a:cubicBezTo>
                      <a:pt x="139" y="713"/>
                      <a:pt x="145" y="713"/>
                      <a:pt x="145" y="713"/>
                    </a:cubicBezTo>
                    <a:cubicBezTo>
                      <a:pt x="148" y="710"/>
                      <a:pt x="148" y="710"/>
                      <a:pt x="148" y="710"/>
                    </a:cubicBezTo>
                    <a:cubicBezTo>
                      <a:pt x="148" y="704"/>
                      <a:pt x="148" y="704"/>
                      <a:pt x="148" y="704"/>
                    </a:cubicBezTo>
                    <a:cubicBezTo>
                      <a:pt x="151" y="700"/>
                      <a:pt x="151" y="700"/>
                      <a:pt x="151" y="700"/>
                    </a:cubicBezTo>
                    <a:cubicBezTo>
                      <a:pt x="157" y="699"/>
                      <a:pt x="157" y="699"/>
                      <a:pt x="157" y="699"/>
                    </a:cubicBezTo>
                    <a:cubicBezTo>
                      <a:pt x="157" y="699"/>
                      <a:pt x="168" y="699"/>
                      <a:pt x="169" y="700"/>
                    </a:cubicBezTo>
                    <a:cubicBezTo>
                      <a:pt x="170" y="700"/>
                      <a:pt x="175" y="700"/>
                      <a:pt x="176" y="700"/>
                    </a:cubicBezTo>
                    <a:cubicBezTo>
                      <a:pt x="177" y="700"/>
                      <a:pt x="183" y="700"/>
                      <a:pt x="183" y="700"/>
                    </a:cubicBezTo>
                    <a:cubicBezTo>
                      <a:pt x="185" y="696"/>
                      <a:pt x="185" y="696"/>
                      <a:pt x="185" y="696"/>
                    </a:cubicBezTo>
                    <a:cubicBezTo>
                      <a:pt x="177" y="694"/>
                      <a:pt x="177" y="694"/>
                      <a:pt x="177" y="694"/>
                    </a:cubicBezTo>
                    <a:cubicBezTo>
                      <a:pt x="171" y="693"/>
                      <a:pt x="171" y="693"/>
                      <a:pt x="171" y="693"/>
                    </a:cubicBezTo>
                    <a:cubicBezTo>
                      <a:pt x="168" y="688"/>
                      <a:pt x="168" y="688"/>
                      <a:pt x="168" y="688"/>
                    </a:cubicBezTo>
                    <a:cubicBezTo>
                      <a:pt x="162" y="688"/>
                      <a:pt x="162" y="688"/>
                      <a:pt x="162" y="688"/>
                    </a:cubicBezTo>
                    <a:cubicBezTo>
                      <a:pt x="154" y="690"/>
                      <a:pt x="154" y="690"/>
                      <a:pt x="154" y="690"/>
                    </a:cubicBezTo>
                    <a:cubicBezTo>
                      <a:pt x="149" y="691"/>
                      <a:pt x="149" y="691"/>
                      <a:pt x="149" y="691"/>
                    </a:cubicBezTo>
                    <a:cubicBezTo>
                      <a:pt x="142" y="690"/>
                      <a:pt x="142" y="690"/>
                      <a:pt x="142" y="690"/>
                    </a:cubicBezTo>
                    <a:cubicBezTo>
                      <a:pt x="140" y="687"/>
                      <a:pt x="140" y="687"/>
                      <a:pt x="140" y="687"/>
                    </a:cubicBezTo>
                    <a:cubicBezTo>
                      <a:pt x="140" y="687"/>
                      <a:pt x="135" y="686"/>
                      <a:pt x="134" y="686"/>
                    </a:cubicBezTo>
                    <a:cubicBezTo>
                      <a:pt x="133" y="686"/>
                      <a:pt x="132" y="686"/>
                      <a:pt x="131" y="685"/>
                    </a:cubicBezTo>
                    <a:cubicBezTo>
                      <a:pt x="129" y="685"/>
                      <a:pt x="126" y="678"/>
                      <a:pt x="126" y="678"/>
                    </a:cubicBezTo>
                    <a:cubicBezTo>
                      <a:pt x="126" y="674"/>
                      <a:pt x="126" y="674"/>
                      <a:pt x="126" y="674"/>
                    </a:cubicBezTo>
                    <a:cubicBezTo>
                      <a:pt x="129" y="678"/>
                      <a:pt x="129" y="678"/>
                      <a:pt x="129" y="678"/>
                    </a:cubicBezTo>
                    <a:cubicBezTo>
                      <a:pt x="129" y="678"/>
                      <a:pt x="131" y="679"/>
                      <a:pt x="131" y="678"/>
                    </a:cubicBezTo>
                    <a:cubicBezTo>
                      <a:pt x="131" y="677"/>
                      <a:pt x="130" y="671"/>
                      <a:pt x="130" y="671"/>
                    </a:cubicBezTo>
                    <a:cubicBezTo>
                      <a:pt x="130" y="671"/>
                      <a:pt x="131" y="665"/>
                      <a:pt x="128" y="666"/>
                    </a:cubicBezTo>
                    <a:cubicBezTo>
                      <a:pt x="125" y="667"/>
                      <a:pt x="122" y="669"/>
                      <a:pt x="122" y="671"/>
                    </a:cubicBezTo>
                    <a:cubicBezTo>
                      <a:pt x="122" y="672"/>
                      <a:pt x="120" y="675"/>
                      <a:pt x="120" y="677"/>
                    </a:cubicBezTo>
                    <a:cubicBezTo>
                      <a:pt x="119" y="678"/>
                      <a:pt x="118" y="679"/>
                      <a:pt x="117" y="680"/>
                    </a:cubicBezTo>
                    <a:cubicBezTo>
                      <a:pt x="116" y="681"/>
                      <a:pt x="111" y="682"/>
                      <a:pt x="111" y="682"/>
                    </a:cubicBezTo>
                    <a:cubicBezTo>
                      <a:pt x="107" y="682"/>
                      <a:pt x="107" y="682"/>
                      <a:pt x="107" y="682"/>
                    </a:cubicBezTo>
                    <a:cubicBezTo>
                      <a:pt x="110" y="678"/>
                      <a:pt x="110" y="678"/>
                      <a:pt x="110" y="678"/>
                    </a:cubicBezTo>
                    <a:cubicBezTo>
                      <a:pt x="112" y="673"/>
                      <a:pt x="112" y="673"/>
                      <a:pt x="112" y="673"/>
                    </a:cubicBezTo>
                    <a:cubicBezTo>
                      <a:pt x="112" y="673"/>
                      <a:pt x="117" y="664"/>
                      <a:pt x="117" y="662"/>
                    </a:cubicBezTo>
                    <a:cubicBezTo>
                      <a:pt x="118" y="659"/>
                      <a:pt x="119" y="657"/>
                      <a:pt x="120" y="654"/>
                    </a:cubicBezTo>
                    <a:cubicBezTo>
                      <a:pt x="121" y="652"/>
                      <a:pt x="124" y="651"/>
                      <a:pt x="124" y="651"/>
                    </a:cubicBezTo>
                    <a:cubicBezTo>
                      <a:pt x="127" y="641"/>
                      <a:pt x="127" y="641"/>
                      <a:pt x="127" y="641"/>
                    </a:cubicBezTo>
                    <a:cubicBezTo>
                      <a:pt x="140" y="615"/>
                      <a:pt x="140" y="615"/>
                      <a:pt x="140" y="615"/>
                    </a:cubicBezTo>
                    <a:cubicBezTo>
                      <a:pt x="140" y="615"/>
                      <a:pt x="142" y="607"/>
                      <a:pt x="143" y="606"/>
                    </a:cubicBezTo>
                    <a:cubicBezTo>
                      <a:pt x="143" y="604"/>
                      <a:pt x="146" y="598"/>
                      <a:pt x="146" y="596"/>
                    </a:cubicBezTo>
                    <a:cubicBezTo>
                      <a:pt x="146" y="594"/>
                      <a:pt x="149" y="587"/>
                      <a:pt x="149" y="587"/>
                    </a:cubicBezTo>
                    <a:cubicBezTo>
                      <a:pt x="149" y="587"/>
                      <a:pt x="152" y="576"/>
                      <a:pt x="152" y="574"/>
                    </a:cubicBezTo>
                    <a:cubicBezTo>
                      <a:pt x="152" y="572"/>
                      <a:pt x="154" y="571"/>
                      <a:pt x="156" y="570"/>
                    </a:cubicBezTo>
                    <a:cubicBezTo>
                      <a:pt x="157" y="569"/>
                      <a:pt x="160" y="560"/>
                      <a:pt x="160" y="558"/>
                    </a:cubicBezTo>
                    <a:cubicBezTo>
                      <a:pt x="161" y="556"/>
                      <a:pt x="163" y="538"/>
                      <a:pt x="163" y="538"/>
                    </a:cubicBezTo>
                    <a:cubicBezTo>
                      <a:pt x="161" y="526"/>
                      <a:pt x="161" y="526"/>
                      <a:pt x="161" y="526"/>
                    </a:cubicBezTo>
                    <a:cubicBezTo>
                      <a:pt x="155" y="521"/>
                      <a:pt x="155" y="521"/>
                      <a:pt x="155" y="521"/>
                    </a:cubicBezTo>
                    <a:cubicBezTo>
                      <a:pt x="149" y="518"/>
                      <a:pt x="149" y="518"/>
                      <a:pt x="149" y="518"/>
                    </a:cubicBezTo>
                    <a:cubicBezTo>
                      <a:pt x="149" y="518"/>
                      <a:pt x="142" y="514"/>
                      <a:pt x="141" y="513"/>
                    </a:cubicBezTo>
                    <a:cubicBezTo>
                      <a:pt x="140" y="512"/>
                      <a:pt x="136" y="510"/>
                      <a:pt x="135" y="510"/>
                    </a:cubicBezTo>
                    <a:cubicBezTo>
                      <a:pt x="133" y="509"/>
                      <a:pt x="128" y="508"/>
                      <a:pt x="127" y="508"/>
                    </a:cubicBezTo>
                    <a:cubicBezTo>
                      <a:pt x="126" y="508"/>
                      <a:pt x="122" y="505"/>
                      <a:pt x="119" y="503"/>
                    </a:cubicBezTo>
                    <a:cubicBezTo>
                      <a:pt x="116" y="501"/>
                      <a:pt x="112" y="496"/>
                      <a:pt x="112" y="496"/>
                    </a:cubicBezTo>
                    <a:cubicBezTo>
                      <a:pt x="117" y="488"/>
                      <a:pt x="117" y="488"/>
                      <a:pt x="117" y="488"/>
                    </a:cubicBezTo>
                    <a:cubicBezTo>
                      <a:pt x="117" y="488"/>
                      <a:pt x="118" y="482"/>
                      <a:pt x="118" y="480"/>
                    </a:cubicBezTo>
                    <a:cubicBezTo>
                      <a:pt x="118" y="479"/>
                      <a:pt x="118" y="476"/>
                      <a:pt x="118" y="476"/>
                    </a:cubicBezTo>
                    <a:cubicBezTo>
                      <a:pt x="116" y="472"/>
                      <a:pt x="116" y="472"/>
                      <a:pt x="116" y="472"/>
                    </a:cubicBezTo>
                    <a:cubicBezTo>
                      <a:pt x="113" y="467"/>
                      <a:pt x="113" y="467"/>
                      <a:pt x="113" y="467"/>
                    </a:cubicBezTo>
                    <a:cubicBezTo>
                      <a:pt x="113" y="467"/>
                      <a:pt x="109" y="466"/>
                      <a:pt x="107" y="466"/>
                    </a:cubicBezTo>
                    <a:cubicBezTo>
                      <a:pt x="106" y="467"/>
                      <a:pt x="106" y="464"/>
                      <a:pt x="105" y="462"/>
                    </a:cubicBezTo>
                    <a:cubicBezTo>
                      <a:pt x="105" y="460"/>
                      <a:pt x="103" y="460"/>
                      <a:pt x="101" y="459"/>
                    </a:cubicBezTo>
                    <a:cubicBezTo>
                      <a:pt x="98" y="457"/>
                      <a:pt x="97" y="454"/>
                      <a:pt x="97" y="454"/>
                    </a:cubicBezTo>
                    <a:cubicBezTo>
                      <a:pt x="100" y="448"/>
                      <a:pt x="100" y="448"/>
                      <a:pt x="100" y="448"/>
                    </a:cubicBezTo>
                    <a:cubicBezTo>
                      <a:pt x="100" y="448"/>
                      <a:pt x="99" y="445"/>
                      <a:pt x="98" y="444"/>
                    </a:cubicBezTo>
                    <a:cubicBezTo>
                      <a:pt x="98" y="443"/>
                      <a:pt x="94" y="443"/>
                      <a:pt x="94" y="443"/>
                    </a:cubicBezTo>
                    <a:cubicBezTo>
                      <a:pt x="87" y="442"/>
                      <a:pt x="87" y="442"/>
                      <a:pt x="87" y="442"/>
                    </a:cubicBezTo>
                    <a:cubicBezTo>
                      <a:pt x="82" y="434"/>
                      <a:pt x="82" y="434"/>
                      <a:pt x="82" y="434"/>
                    </a:cubicBezTo>
                    <a:cubicBezTo>
                      <a:pt x="82" y="434"/>
                      <a:pt x="83" y="427"/>
                      <a:pt x="84" y="426"/>
                    </a:cubicBezTo>
                    <a:cubicBezTo>
                      <a:pt x="85" y="424"/>
                      <a:pt x="84" y="423"/>
                      <a:pt x="84" y="423"/>
                    </a:cubicBezTo>
                    <a:cubicBezTo>
                      <a:pt x="79" y="421"/>
                      <a:pt x="79" y="421"/>
                      <a:pt x="79" y="421"/>
                    </a:cubicBezTo>
                    <a:cubicBezTo>
                      <a:pt x="81" y="417"/>
                      <a:pt x="81" y="417"/>
                      <a:pt x="81" y="417"/>
                    </a:cubicBezTo>
                    <a:cubicBezTo>
                      <a:pt x="78" y="411"/>
                      <a:pt x="78" y="411"/>
                      <a:pt x="78" y="411"/>
                    </a:cubicBezTo>
                    <a:cubicBezTo>
                      <a:pt x="79" y="407"/>
                      <a:pt x="79" y="407"/>
                      <a:pt x="79" y="407"/>
                    </a:cubicBezTo>
                    <a:cubicBezTo>
                      <a:pt x="76" y="403"/>
                      <a:pt x="76" y="403"/>
                      <a:pt x="76" y="403"/>
                    </a:cubicBezTo>
                    <a:cubicBezTo>
                      <a:pt x="76" y="400"/>
                      <a:pt x="76" y="400"/>
                      <a:pt x="76" y="400"/>
                    </a:cubicBezTo>
                    <a:cubicBezTo>
                      <a:pt x="79" y="395"/>
                      <a:pt x="79" y="395"/>
                      <a:pt x="79" y="395"/>
                    </a:cubicBezTo>
                    <a:cubicBezTo>
                      <a:pt x="80" y="390"/>
                      <a:pt x="80" y="390"/>
                      <a:pt x="80" y="390"/>
                    </a:cubicBezTo>
                    <a:cubicBezTo>
                      <a:pt x="76" y="383"/>
                      <a:pt x="76" y="383"/>
                      <a:pt x="76" y="383"/>
                    </a:cubicBezTo>
                    <a:cubicBezTo>
                      <a:pt x="76" y="383"/>
                      <a:pt x="73" y="378"/>
                      <a:pt x="73" y="377"/>
                    </a:cubicBezTo>
                    <a:cubicBezTo>
                      <a:pt x="73" y="376"/>
                      <a:pt x="65" y="371"/>
                      <a:pt x="65" y="371"/>
                    </a:cubicBezTo>
                    <a:cubicBezTo>
                      <a:pt x="62" y="364"/>
                      <a:pt x="62" y="364"/>
                      <a:pt x="62" y="364"/>
                    </a:cubicBezTo>
                    <a:cubicBezTo>
                      <a:pt x="54" y="355"/>
                      <a:pt x="54" y="355"/>
                      <a:pt x="54" y="355"/>
                    </a:cubicBezTo>
                    <a:cubicBezTo>
                      <a:pt x="48" y="348"/>
                      <a:pt x="48" y="348"/>
                      <a:pt x="48" y="348"/>
                    </a:cubicBezTo>
                    <a:cubicBezTo>
                      <a:pt x="44" y="344"/>
                      <a:pt x="44" y="344"/>
                      <a:pt x="44" y="344"/>
                    </a:cubicBezTo>
                    <a:cubicBezTo>
                      <a:pt x="41" y="337"/>
                      <a:pt x="41" y="337"/>
                      <a:pt x="41" y="337"/>
                    </a:cubicBezTo>
                    <a:cubicBezTo>
                      <a:pt x="41" y="337"/>
                      <a:pt x="43" y="329"/>
                      <a:pt x="43" y="328"/>
                    </a:cubicBezTo>
                    <a:cubicBezTo>
                      <a:pt x="43" y="326"/>
                      <a:pt x="46" y="319"/>
                      <a:pt x="46" y="314"/>
                    </a:cubicBezTo>
                    <a:cubicBezTo>
                      <a:pt x="45" y="310"/>
                      <a:pt x="48" y="305"/>
                      <a:pt x="48" y="305"/>
                    </a:cubicBezTo>
                    <a:cubicBezTo>
                      <a:pt x="49" y="296"/>
                      <a:pt x="49" y="296"/>
                      <a:pt x="49" y="296"/>
                    </a:cubicBezTo>
                    <a:cubicBezTo>
                      <a:pt x="46" y="293"/>
                      <a:pt x="46" y="293"/>
                      <a:pt x="46" y="293"/>
                    </a:cubicBezTo>
                    <a:cubicBezTo>
                      <a:pt x="40" y="289"/>
                      <a:pt x="40" y="289"/>
                      <a:pt x="40" y="289"/>
                    </a:cubicBezTo>
                    <a:cubicBezTo>
                      <a:pt x="36" y="284"/>
                      <a:pt x="36" y="284"/>
                      <a:pt x="36" y="284"/>
                    </a:cubicBezTo>
                    <a:cubicBezTo>
                      <a:pt x="36" y="284"/>
                      <a:pt x="34" y="278"/>
                      <a:pt x="27" y="276"/>
                    </a:cubicBezTo>
                    <a:cubicBezTo>
                      <a:pt x="20" y="275"/>
                      <a:pt x="19" y="276"/>
                      <a:pt x="19" y="276"/>
                    </a:cubicBezTo>
                    <a:cubicBezTo>
                      <a:pt x="12" y="272"/>
                      <a:pt x="12" y="272"/>
                      <a:pt x="12" y="272"/>
                    </a:cubicBezTo>
                    <a:cubicBezTo>
                      <a:pt x="7" y="264"/>
                      <a:pt x="7" y="264"/>
                      <a:pt x="7" y="264"/>
                    </a:cubicBezTo>
                    <a:cubicBezTo>
                      <a:pt x="3" y="258"/>
                      <a:pt x="3" y="258"/>
                      <a:pt x="3" y="258"/>
                    </a:cubicBezTo>
                    <a:cubicBezTo>
                      <a:pt x="6" y="254"/>
                      <a:pt x="6" y="254"/>
                      <a:pt x="6" y="254"/>
                    </a:cubicBezTo>
                    <a:cubicBezTo>
                      <a:pt x="7" y="248"/>
                      <a:pt x="7" y="248"/>
                      <a:pt x="7" y="248"/>
                    </a:cubicBezTo>
                    <a:cubicBezTo>
                      <a:pt x="7" y="244"/>
                      <a:pt x="7" y="244"/>
                      <a:pt x="7" y="244"/>
                    </a:cubicBezTo>
                    <a:cubicBezTo>
                      <a:pt x="7" y="239"/>
                      <a:pt x="7" y="239"/>
                      <a:pt x="7" y="239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3"/>
                      <a:pt x="3" y="233"/>
                      <a:pt x="3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6" y="230"/>
                      <a:pt x="7" y="229"/>
                      <a:pt x="8" y="229"/>
                    </a:cubicBezTo>
                    <a:cubicBezTo>
                      <a:pt x="8" y="229"/>
                      <a:pt x="8" y="228"/>
                      <a:pt x="8" y="228"/>
                    </a:cubicBezTo>
                    <a:cubicBezTo>
                      <a:pt x="9" y="228"/>
                      <a:pt x="10" y="228"/>
                      <a:pt x="12" y="228"/>
                    </a:cubicBezTo>
                    <a:cubicBezTo>
                      <a:pt x="12" y="228"/>
                      <a:pt x="14" y="219"/>
                      <a:pt x="13" y="216"/>
                    </a:cubicBezTo>
                    <a:cubicBezTo>
                      <a:pt x="12" y="212"/>
                      <a:pt x="17" y="208"/>
                      <a:pt x="17" y="208"/>
                    </a:cubicBezTo>
                    <a:cubicBezTo>
                      <a:pt x="24" y="201"/>
                      <a:pt x="24" y="201"/>
                      <a:pt x="24" y="201"/>
                    </a:cubicBezTo>
                    <a:cubicBezTo>
                      <a:pt x="23" y="193"/>
                      <a:pt x="23" y="193"/>
                      <a:pt x="23" y="193"/>
                    </a:cubicBezTo>
                    <a:cubicBezTo>
                      <a:pt x="31" y="194"/>
                      <a:pt x="31" y="194"/>
                      <a:pt x="31" y="194"/>
                    </a:cubicBezTo>
                    <a:cubicBezTo>
                      <a:pt x="31" y="194"/>
                      <a:pt x="37" y="191"/>
                      <a:pt x="35" y="187"/>
                    </a:cubicBezTo>
                    <a:cubicBezTo>
                      <a:pt x="34" y="185"/>
                      <a:pt x="33" y="182"/>
                      <a:pt x="32" y="180"/>
                    </a:cubicBezTo>
                    <a:cubicBezTo>
                      <a:pt x="33" y="179"/>
                      <a:pt x="33" y="179"/>
                      <a:pt x="33" y="178"/>
                    </a:cubicBezTo>
                    <a:cubicBezTo>
                      <a:pt x="33" y="178"/>
                      <a:pt x="35" y="175"/>
                      <a:pt x="35" y="175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41" y="176"/>
                      <a:pt x="41" y="176"/>
                      <a:pt x="41" y="176"/>
                    </a:cubicBezTo>
                    <a:cubicBezTo>
                      <a:pt x="41" y="176"/>
                      <a:pt x="43" y="177"/>
                      <a:pt x="44" y="177"/>
                    </a:cubicBezTo>
                    <a:cubicBezTo>
                      <a:pt x="46" y="177"/>
                      <a:pt x="49" y="175"/>
                      <a:pt x="49" y="175"/>
                    </a:cubicBezTo>
                    <a:cubicBezTo>
                      <a:pt x="46" y="171"/>
                      <a:pt x="46" y="171"/>
                      <a:pt x="46" y="171"/>
                    </a:cubicBezTo>
                    <a:cubicBezTo>
                      <a:pt x="47" y="167"/>
                      <a:pt x="47" y="167"/>
                      <a:pt x="47" y="167"/>
                    </a:cubicBezTo>
                    <a:cubicBezTo>
                      <a:pt x="51" y="167"/>
                      <a:pt x="51" y="167"/>
                      <a:pt x="51" y="167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49" y="161"/>
                      <a:pt x="49" y="161"/>
                      <a:pt x="49" y="161"/>
                    </a:cubicBezTo>
                    <a:cubicBezTo>
                      <a:pt x="49" y="161"/>
                      <a:pt x="50" y="158"/>
                      <a:pt x="52" y="159"/>
                    </a:cubicBezTo>
                    <a:cubicBezTo>
                      <a:pt x="53" y="159"/>
                      <a:pt x="54" y="161"/>
                      <a:pt x="55" y="161"/>
                    </a:cubicBezTo>
                    <a:cubicBezTo>
                      <a:pt x="56" y="161"/>
                      <a:pt x="59" y="162"/>
                      <a:pt x="59" y="162"/>
                    </a:cubicBezTo>
                    <a:cubicBezTo>
                      <a:pt x="63" y="163"/>
                      <a:pt x="63" y="163"/>
                      <a:pt x="63" y="163"/>
                    </a:cubicBezTo>
                    <a:cubicBezTo>
                      <a:pt x="67" y="163"/>
                      <a:pt x="67" y="163"/>
                      <a:pt x="67" y="163"/>
                    </a:cubicBezTo>
                    <a:cubicBezTo>
                      <a:pt x="72" y="163"/>
                      <a:pt x="72" y="163"/>
                      <a:pt x="72" y="163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4" y="166"/>
                      <a:pt x="75" y="168"/>
                      <a:pt x="74" y="169"/>
                    </a:cubicBezTo>
                    <a:cubicBezTo>
                      <a:pt x="74" y="170"/>
                      <a:pt x="73" y="173"/>
                      <a:pt x="73" y="173"/>
                    </a:cubicBezTo>
                    <a:cubicBezTo>
                      <a:pt x="72" y="173"/>
                      <a:pt x="71" y="173"/>
                      <a:pt x="70" y="174"/>
                    </a:cubicBezTo>
                    <a:cubicBezTo>
                      <a:pt x="69" y="174"/>
                      <a:pt x="64" y="174"/>
                      <a:pt x="64" y="174"/>
                    </a:cubicBezTo>
                    <a:cubicBezTo>
                      <a:pt x="60" y="174"/>
                      <a:pt x="60" y="174"/>
                      <a:pt x="60" y="174"/>
                    </a:cubicBezTo>
                    <a:cubicBezTo>
                      <a:pt x="57" y="174"/>
                      <a:pt x="57" y="174"/>
                      <a:pt x="57" y="174"/>
                    </a:cubicBezTo>
                    <a:cubicBezTo>
                      <a:pt x="56" y="176"/>
                      <a:pt x="56" y="176"/>
                      <a:pt x="56" y="176"/>
                    </a:cubicBezTo>
                    <a:cubicBezTo>
                      <a:pt x="56" y="176"/>
                      <a:pt x="59" y="177"/>
                      <a:pt x="60" y="178"/>
                    </a:cubicBezTo>
                    <a:cubicBezTo>
                      <a:pt x="62" y="178"/>
                      <a:pt x="62" y="178"/>
                      <a:pt x="62" y="178"/>
                    </a:cubicBezTo>
                    <a:cubicBezTo>
                      <a:pt x="63" y="179"/>
                      <a:pt x="65" y="181"/>
                      <a:pt x="65" y="181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64" y="184"/>
                      <a:pt x="67" y="180"/>
                      <a:pt x="67" y="180"/>
                    </a:cubicBezTo>
                    <a:cubicBezTo>
                      <a:pt x="68" y="180"/>
                      <a:pt x="73" y="180"/>
                      <a:pt x="73" y="180"/>
                    </a:cubicBezTo>
                    <a:cubicBezTo>
                      <a:pt x="73" y="180"/>
                      <a:pt x="77" y="178"/>
                      <a:pt x="78" y="178"/>
                    </a:cubicBezTo>
                    <a:cubicBezTo>
                      <a:pt x="78" y="178"/>
                      <a:pt x="77" y="181"/>
                      <a:pt x="77" y="181"/>
                    </a:cubicBezTo>
                    <a:cubicBezTo>
                      <a:pt x="81" y="179"/>
                      <a:pt x="81" y="179"/>
                      <a:pt x="81" y="179"/>
                    </a:cubicBezTo>
                    <a:cubicBezTo>
                      <a:pt x="85" y="177"/>
                      <a:pt x="85" y="177"/>
                      <a:pt x="85" y="177"/>
                    </a:cubicBezTo>
                    <a:cubicBezTo>
                      <a:pt x="87" y="177"/>
                      <a:pt x="87" y="177"/>
                      <a:pt x="87" y="177"/>
                    </a:cubicBezTo>
                    <a:cubicBezTo>
                      <a:pt x="87" y="177"/>
                      <a:pt x="88" y="180"/>
                      <a:pt x="88" y="181"/>
                    </a:cubicBezTo>
                    <a:cubicBezTo>
                      <a:pt x="87" y="182"/>
                      <a:pt x="87" y="182"/>
                      <a:pt x="87" y="184"/>
                    </a:cubicBezTo>
                    <a:cubicBezTo>
                      <a:pt x="87" y="185"/>
                      <a:pt x="86" y="186"/>
                      <a:pt x="87" y="187"/>
                    </a:cubicBezTo>
                    <a:cubicBezTo>
                      <a:pt x="87" y="187"/>
                      <a:pt x="87" y="188"/>
                      <a:pt x="88" y="188"/>
                    </a:cubicBezTo>
                    <a:cubicBezTo>
                      <a:pt x="89" y="189"/>
                      <a:pt x="90" y="188"/>
                      <a:pt x="90" y="188"/>
                    </a:cubicBezTo>
                    <a:cubicBezTo>
                      <a:pt x="92" y="183"/>
                      <a:pt x="92" y="183"/>
                      <a:pt x="92" y="183"/>
                    </a:cubicBezTo>
                    <a:cubicBezTo>
                      <a:pt x="92" y="183"/>
                      <a:pt x="94" y="181"/>
                      <a:pt x="94" y="181"/>
                    </a:cubicBezTo>
                    <a:cubicBezTo>
                      <a:pt x="95" y="181"/>
                      <a:pt x="98" y="179"/>
                      <a:pt x="98" y="179"/>
                    </a:cubicBezTo>
                    <a:cubicBezTo>
                      <a:pt x="103" y="179"/>
                      <a:pt x="103" y="179"/>
                      <a:pt x="103" y="179"/>
                    </a:cubicBezTo>
                    <a:cubicBezTo>
                      <a:pt x="103" y="179"/>
                      <a:pt x="108" y="178"/>
                      <a:pt x="109" y="178"/>
                    </a:cubicBezTo>
                    <a:cubicBezTo>
                      <a:pt x="109" y="179"/>
                      <a:pt x="111" y="179"/>
                      <a:pt x="112" y="179"/>
                    </a:cubicBezTo>
                    <a:cubicBezTo>
                      <a:pt x="114" y="179"/>
                      <a:pt x="115" y="179"/>
                      <a:pt x="117" y="179"/>
                    </a:cubicBezTo>
                    <a:cubicBezTo>
                      <a:pt x="118" y="179"/>
                      <a:pt x="119" y="179"/>
                      <a:pt x="119" y="179"/>
                    </a:cubicBezTo>
                    <a:cubicBezTo>
                      <a:pt x="119" y="179"/>
                      <a:pt x="121" y="177"/>
                      <a:pt x="121" y="177"/>
                    </a:cubicBezTo>
                    <a:cubicBezTo>
                      <a:pt x="121" y="176"/>
                      <a:pt x="121" y="175"/>
                      <a:pt x="121" y="175"/>
                    </a:cubicBezTo>
                    <a:cubicBezTo>
                      <a:pt x="122" y="174"/>
                      <a:pt x="123" y="172"/>
                      <a:pt x="124" y="172"/>
                    </a:cubicBezTo>
                    <a:cubicBezTo>
                      <a:pt x="125" y="172"/>
                      <a:pt x="140" y="174"/>
                      <a:pt x="140" y="174"/>
                    </a:cubicBezTo>
                    <a:cubicBezTo>
                      <a:pt x="153" y="178"/>
                      <a:pt x="153" y="178"/>
                      <a:pt x="153" y="178"/>
                    </a:cubicBezTo>
                    <a:cubicBezTo>
                      <a:pt x="162" y="180"/>
                      <a:pt x="162" y="180"/>
                      <a:pt x="162" y="180"/>
                    </a:cubicBezTo>
                    <a:cubicBezTo>
                      <a:pt x="162" y="180"/>
                      <a:pt x="169" y="184"/>
                      <a:pt x="170" y="184"/>
                    </a:cubicBezTo>
                    <a:cubicBezTo>
                      <a:pt x="171" y="185"/>
                      <a:pt x="184" y="187"/>
                      <a:pt x="184" y="187"/>
                    </a:cubicBezTo>
                    <a:cubicBezTo>
                      <a:pt x="190" y="191"/>
                      <a:pt x="190" y="191"/>
                      <a:pt x="190" y="191"/>
                    </a:cubicBezTo>
                    <a:cubicBezTo>
                      <a:pt x="190" y="191"/>
                      <a:pt x="196" y="193"/>
                      <a:pt x="196" y="194"/>
                    </a:cubicBezTo>
                    <a:cubicBezTo>
                      <a:pt x="196" y="195"/>
                      <a:pt x="200" y="197"/>
                      <a:pt x="200" y="197"/>
                    </a:cubicBezTo>
                    <a:cubicBezTo>
                      <a:pt x="204" y="195"/>
                      <a:pt x="204" y="195"/>
                      <a:pt x="204" y="195"/>
                    </a:cubicBezTo>
                    <a:cubicBezTo>
                      <a:pt x="204" y="195"/>
                      <a:pt x="209" y="196"/>
                      <a:pt x="209" y="196"/>
                    </a:cubicBezTo>
                    <a:cubicBezTo>
                      <a:pt x="210" y="197"/>
                      <a:pt x="220" y="200"/>
                      <a:pt x="220" y="200"/>
                    </a:cubicBezTo>
                    <a:cubicBezTo>
                      <a:pt x="220" y="200"/>
                      <a:pt x="227" y="202"/>
                      <a:pt x="228" y="202"/>
                    </a:cubicBezTo>
                    <a:cubicBezTo>
                      <a:pt x="229" y="202"/>
                      <a:pt x="233" y="201"/>
                      <a:pt x="233" y="201"/>
                    </a:cubicBezTo>
                    <a:cubicBezTo>
                      <a:pt x="233" y="198"/>
                      <a:pt x="233" y="198"/>
                      <a:pt x="233" y="198"/>
                    </a:cubicBezTo>
                    <a:cubicBezTo>
                      <a:pt x="233" y="198"/>
                      <a:pt x="232" y="196"/>
                      <a:pt x="234" y="197"/>
                    </a:cubicBezTo>
                    <a:cubicBezTo>
                      <a:pt x="236" y="197"/>
                      <a:pt x="237" y="197"/>
                      <a:pt x="238" y="198"/>
                    </a:cubicBezTo>
                    <a:cubicBezTo>
                      <a:pt x="238" y="199"/>
                      <a:pt x="240" y="199"/>
                      <a:pt x="241" y="200"/>
                    </a:cubicBezTo>
                    <a:cubicBezTo>
                      <a:pt x="242" y="202"/>
                      <a:pt x="246" y="203"/>
                      <a:pt x="246" y="203"/>
                    </a:cubicBezTo>
                    <a:cubicBezTo>
                      <a:pt x="251" y="205"/>
                      <a:pt x="251" y="205"/>
                      <a:pt x="251" y="205"/>
                    </a:cubicBezTo>
                    <a:cubicBezTo>
                      <a:pt x="252" y="208"/>
                      <a:pt x="252" y="208"/>
                      <a:pt x="252" y="208"/>
                    </a:cubicBezTo>
                    <a:cubicBezTo>
                      <a:pt x="253" y="209"/>
                      <a:pt x="253" y="209"/>
                      <a:pt x="253" y="209"/>
                    </a:cubicBezTo>
                    <a:cubicBezTo>
                      <a:pt x="254" y="207"/>
                      <a:pt x="254" y="207"/>
                      <a:pt x="254" y="207"/>
                    </a:cubicBezTo>
                    <a:cubicBezTo>
                      <a:pt x="255" y="206"/>
                      <a:pt x="256" y="206"/>
                      <a:pt x="256" y="206"/>
                    </a:cubicBezTo>
                    <a:cubicBezTo>
                      <a:pt x="258" y="207"/>
                      <a:pt x="258" y="207"/>
                      <a:pt x="258" y="207"/>
                    </a:cubicBezTo>
                    <a:cubicBezTo>
                      <a:pt x="258" y="207"/>
                      <a:pt x="260" y="207"/>
                      <a:pt x="260" y="207"/>
                    </a:cubicBezTo>
                    <a:cubicBezTo>
                      <a:pt x="261" y="207"/>
                      <a:pt x="264" y="206"/>
                      <a:pt x="264" y="206"/>
                    </a:cubicBezTo>
                    <a:cubicBezTo>
                      <a:pt x="264" y="207"/>
                      <a:pt x="266" y="209"/>
                      <a:pt x="267" y="209"/>
                    </a:cubicBezTo>
                    <a:cubicBezTo>
                      <a:pt x="267" y="210"/>
                      <a:pt x="269" y="213"/>
                      <a:pt x="269" y="213"/>
                    </a:cubicBezTo>
                    <a:cubicBezTo>
                      <a:pt x="269" y="213"/>
                      <a:pt x="269" y="214"/>
                      <a:pt x="269" y="216"/>
                    </a:cubicBezTo>
                    <a:cubicBezTo>
                      <a:pt x="269" y="217"/>
                      <a:pt x="270" y="218"/>
                      <a:pt x="270" y="218"/>
                    </a:cubicBezTo>
                    <a:cubicBezTo>
                      <a:pt x="272" y="220"/>
                      <a:pt x="272" y="220"/>
                      <a:pt x="272" y="220"/>
                    </a:cubicBezTo>
                    <a:cubicBezTo>
                      <a:pt x="277" y="228"/>
                      <a:pt x="277" y="228"/>
                      <a:pt x="277" y="228"/>
                    </a:cubicBezTo>
                    <a:cubicBezTo>
                      <a:pt x="279" y="230"/>
                      <a:pt x="279" y="230"/>
                      <a:pt x="279" y="230"/>
                    </a:cubicBezTo>
                    <a:cubicBezTo>
                      <a:pt x="281" y="228"/>
                      <a:pt x="281" y="228"/>
                      <a:pt x="281" y="228"/>
                    </a:cubicBezTo>
                    <a:cubicBezTo>
                      <a:pt x="284" y="228"/>
                      <a:pt x="284" y="228"/>
                      <a:pt x="284" y="228"/>
                    </a:cubicBezTo>
                    <a:cubicBezTo>
                      <a:pt x="287" y="235"/>
                      <a:pt x="287" y="235"/>
                      <a:pt x="287" y="235"/>
                    </a:cubicBezTo>
                    <a:cubicBezTo>
                      <a:pt x="290" y="244"/>
                      <a:pt x="290" y="244"/>
                      <a:pt x="290" y="244"/>
                    </a:cubicBezTo>
                    <a:cubicBezTo>
                      <a:pt x="288" y="256"/>
                      <a:pt x="288" y="256"/>
                      <a:pt x="288" y="256"/>
                    </a:cubicBezTo>
                    <a:cubicBezTo>
                      <a:pt x="288" y="264"/>
                      <a:pt x="288" y="264"/>
                      <a:pt x="288" y="264"/>
                    </a:cubicBezTo>
                    <a:cubicBezTo>
                      <a:pt x="288" y="264"/>
                      <a:pt x="286" y="270"/>
                      <a:pt x="286" y="271"/>
                    </a:cubicBezTo>
                    <a:cubicBezTo>
                      <a:pt x="286" y="273"/>
                      <a:pt x="281" y="280"/>
                      <a:pt x="281" y="280"/>
                    </a:cubicBezTo>
                    <a:cubicBezTo>
                      <a:pt x="281" y="280"/>
                      <a:pt x="278" y="286"/>
                      <a:pt x="277" y="287"/>
                    </a:cubicBezTo>
                    <a:cubicBezTo>
                      <a:pt x="276" y="289"/>
                      <a:pt x="272" y="297"/>
                      <a:pt x="272" y="297"/>
                    </a:cubicBezTo>
                    <a:cubicBezTo>
                      <a:pt x="260" y="309"/>
                      <a:pt x="260" y="309"/>
                      <a:pt x="260" y="309"/>
                    </a:cubicBezTo>
                    <a:cubicBezTo>
                      <a:pt x="260" y="309"/>
                      <a:pt x="254" y="312"/>
                      <a:pt x="252" y="313"/>
                    </a:cubicBezTo>
                    <a:cubicBezTo>
                      <a:pt x="251" y="315"/>
                      <a:pt x="241" y="316"/>
                      <a:pt x="241" y="316"/>
                    </a:cubicBezTo>
                    <a:cubicBezTo>
                      <a:pt x="233" y="316"/>
                      <a:pt x="233" y="316"/>
                      <a:pt x="233" y="316"/>
                    </a:cubicBezTo>
                    <a:cubicBezTo>
                      <a:pt x="221" y="313"/>
                      <a:pt x="221" y="313"/>
                      <a:pt x="221" y="313"/>
                    </a:cubicBezTo>
                    <a:cubicBezTo>
                      <a:pt x="214" y="315"/>
                      <a:pt x="214" y="315"/>
                      <a:pt x="214" y="315"/>
                    </a:cubicBezTo>
                    <a:cubicBezTo>
                      <a:pt x="205" y="318"/>
                      <a:pt x="205" y="318"/>
                      <a:pt x="205" y="318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87" y="320"/>
                      <a:pt x="187" y="320"/>
                      <a:pt x="187" y="320"/>
                    </a:cubicBezTo>
                    <a:cubicBezTo>
                      <a:pt x="187" y="320"/>
                      <a:pt x="185" y="320"/>
                      <a:pt x="183" y="320"/>
                    </a:cubicBezTo>
                    <a:cubicBezTo>
                      <a:pt x="182" y="320"/>
                      <a:pt x="176" y="318"/>
                      <a:pt x="176" y="318"/>
                    </a:cubicBezTo>
                    <a:cubicBezTo>
                      <a:pt x="169" y="316"/>
                      <a:pt x="169" y="316"/>
                      <a:pt x="169" y="316"/>
                    </a:cubicBezTo>
                    <a:cubicBezTo>
                      <a:pt x="164" y="316"/>
                      <a:pt x="164" y="316"/>
                      <a:pt x="164" y="316"/>
                    </a:cubicBezTo>
                    <a:cubicBezTo>
                      <a:pt x="163" y="320"/>
                      <a:pt x="163" y="320"/>
                      <a:pt x="163" y="320"/>
                    </a:cubicBezTo>
                    <a:cubicBezTo>
                      <a:pt x="163" y="320"/>
                      <a:pt x="163" y="320"/>
                      <a:pt x="161" y="320"/>
                    </a:cubicBezTo>
                    <a:cubicBezTo>
                      <a:pt x="159" y="320"/>
                      <a:pt x="157" y="320"/>
                      <a:pt x="157" y="320"/>
                    </a:cubicBezTo>
                    <a:cubicBezTo>
                      <a:pt x="157" y="316"/>
                      <a:pt x="157" y="316"/>
                      <a:pt x="157" y="316"/>
                    </a:cubicBezTo>
                    <a:cubicBezTo>
                      <a:pt x="150" y="316"/>
                      <a:pt x="150" y="316"/>
                      <a:pt x="150" y="316"/>
                    </a:cubicBezTo>
                    <a:cubicBezTo>
                      <a:pt x="150" y="316"/>
                      <a:pt x="147" y="317"/>
                      <a:pt x="145" y="317"/>
                    </a:cubicBezTo>
                    <a:cubicBezTo>
                      <a:pt x="142" y="317"/>
                      <a:pt x="139" y="314"/>
                      <a:pt x="138" y="314"/>
                    </a:cubicBezTo>
                    <a:cubicBezTo>
                      <a:pt x="137" y="314"/>
                      <a:pt x="137" y="315"/>
                      <a:pt x="137" y="315"/>
                    </a:cubicBezTo>
                    <a:cubicBezTo>
                      <a:pt x="137" y="318"/>
                      <a:pt x="137" y="318"/>
                      <a:pt x="137" y="318"/>
                    </a:cubicBezTo>
                    <a:cubicBezTo>
                      <a:pt x="132" y="318"/>
                      <a:pt x="132" y="318"/>
                      <a:pt x="132" y="318"/>
                    </a:cubicBezTo>
                    <a:cubicBezTo>
                      <a:pt x="126" y="316"/>
                      <a:pt x="126" y="316"/>
                      <a:pt x="126" y="316"/>
                    </a:cubicBezTo>
                    <a:cubicBezTo>
                      <a:pt x="121" y="312"/>
                      <a:pt x="121" y="312"/>
                      <a:pt x="121" y="312"/>
                    </a:cubicBezTo>
                    <a:cubicBezTo>
                      <a:pt x="117" y="308"/>
                      <a:pt x="117" y="308"/>
                      <a:pt x="117" y="308"/>
                    </a:cubicBezTo>
                    <a:cubicBezTo>
                      <a:pt x="117" y="306"/>
                      <a:pt x="117" y="306"/>
                      <a:pt x="117" y="306"/>
                    </a:cubicBezTo>
                    <a:cubicBezTo>
                      <a:pt x="112" y="306"/>
                      <a:pt x="112" y="306"/>
                      <a:pt x="112" y="306"/>
                    </a:cubicBezTo>
                    <a:cubicBezTo>
                      <a:pt x="105" y="306"/>
                      <a:pt x="105" y="306"/>
                      <a:pt x="105" y="306"/>
                    </a:cubicBezTo>
                    <a:cubicBezTo>
                      <a:pt x="101" y="308"/>
                      <a:pt x="101" y="308"/>
                      <a:pt x="101" y="308"/>
                    </a:cubicBezTo>
                    <a:cubicBezTo>
                      <a:pt x="106" y="309"/>
                      <a:pt x="106" y="309"/>
                      <a:pt x="106" y="309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13" y="309"/>
                      <a:pt x="113" y="312"/>
                    </a:cubicBezTo>
                    <a:cubicBezTo>
                      <a:pt x="113" y="314"/>
                      <a:pt x="111" y="314"/>
                      <a:pt x="113" y="316"/>
                    </a:cubicBezTo>
                    <a:cubicBezTo>
                      <a:pt x="114" y="318"/>
                      <a:pt x="118" y="320"/>
                      <a:pt x="118" y="320"/>
                    </a:cubicBezTo>
                    <a:cubicBezTo>
                      <a:pt x="118" y="320"/>
                      <a:pt x="120" y="320"/>
                      <a:pt x="121" y="320"/>
                    </a:cubicBezTo>
                    <a:cubicBezTo>
                      <a:pt x="122" y="320"/>
                      <a:pt x="123" y="320"/>
                      <a:pt x="123" y="320"/>
                    </a:cubicBezTo>
                    <a:cubicBezTo>
                      <a:pt x="125" y="323"/>
                      <a:pt x="125" y="323"/>
                      <a:pt x="125" y="323"/>
                    </a:cubicBezTo>
                    <a:cubicBezTo>
                      <a:pt x="125" y="323"/>
                      <a:pt x="124" y="324"/>
                      <a:pt x="126" y="324"/>
                    </a:cubicBezTo>
                    <a:cubicBezTo>
                      <a:pt x="127" y="324"/>
                      <a:pt x="132" y="324"/>
                      <a:pt x="132" y="324"/>
                    </a:cubicBezTo>
                    <a:cubicBezTo>
                      <a:pt x="137" y="326"/>
                      <a:pt x="137" y="326"/>
                      <a:pt x="137" y="326"/>
                    </a:cubicBezTo>
                    <a:cubicBezTo>
                      <a:pt x="137" y="329"/>
                      <a:pt x="137" y="329"/>
                      <a:pt x="137" y="329"/>
                    </a:cubicBezTo>
                    <a:cubicBezTo>
                      <a:pt x="137" y="329"/>
                      <a:pt x="136" y="331"/>
                      <a:pt x="138" y="331"/>
                    </a:cubicBezTo>
                    <a:cubicBezTo>
                      <a:pt x="139" y="332"/>
                      <a:pt x="143" y="331"/>
                      <a:pt x="143" y="331"/>
                    </a:cubicBezTo>
                    <a:cubicBezTo>
                      <a:pt x="143" y="331"/>
                      <a:pt x="142" y="330"/>
                      <a:pt x="144" y="331"/>
                    </a:cubicBezTo>
                    <a:cubicBezTo>
                      <a:pt x="145" y="332"/>
                      <a:pt x="146" y="333"/>
                      <a:pt x="146" y="333"/>
                    </a:cubicBezTo>
                    <a:cubicBezTo>
                      <a:pt x="146" y="333"/>
                      <a:pt x="147" y="335"/>
                      <a:pt x="147" y="336"/>
                    </a:cubicBezTo>
                    <a:cubicBezTo>
                      <a:pt x="147" y="337"/>
                      <a:pt x="148" y="339"/>
                      <a:pt x="148" y="339"/>
                    </a:cubicBezTo>
                    <a:cubicBezTo>
                      <a:pt x="148" y="339"/>
                      <a:pt x="145" y="340"/>
                      <a:pt x="150" y="340"/>
                    </a:cubicBezTo>
                    <a:cubicBezTo>
                      <a:pt x="155" y="340"/>
                      <a:pt x="155" y="340"/>
                      <a:pt x="155" y="340"/>
                    </a:cubicBezTo>
                    <a:cubicBezTo>
                      <a:pt x="159" y="340"/>
                      <a:pt x="159" y="340"/>
                      <a:pt x="159" y="340"/>
                    </a:cubicBezTo>
                    <a:cubicBezTo>
                      <a:pt x="163" y="341"/>
                      <a:pt x="163" y="341"/>
                      <a:pt x="163" y="341"/>
                    </a:cubicBezTo>
                    <a:cubicBezTo>
                      <a:pt x="170" y="344"/>
                      <a:pt x="170" y="344"/>
                      <a:pt x="170" y="344"/>
                    </a:cubicBezTo>
                    <a:cubicBezTo>
                      <a:pt x="177" y="348"/>
                      <a:pt x="177" y="348"/>
                      <a:pt x="177" y="348"/>
                    </a:cubicBezTo>
                    <a:cubicBezTo>
                      <a:pt x="177" y="348"/>
                      <a:pt x="176" y="351"/>
                      <a:pt x="178" y="351"/>
                    </a:cubicBezTo>
                    <a:cubicBezTo>
                      <a:pt x="179" y="351"/>
                      <a:pt x="183" y="351"/>
                      <a:pt x="183" y="351"/>
                    </a:cubicBezTo>
                    <a:cubicBezTo>
                      <a:pt x="186" y="359"/>
                      <a:pt x="186" y="359"/>
                      <a:pt x="186" y="359"/>
                    </a:cubicBezTo>
                    <a:cubicBezTo>
                      <a:pt x="181" y="359"/>
                      <a:pt x="181" y="359"/>
                      <a:pt x="181" y="359"/>
                    </a:cubicBezTo>
                    <a:cubicBezTo>
                      <a:pt x="184" y="367"/>
                      <a:pt x="184" y="367"/>
                      <a:pt x="184" y="367"/>
                    </a:cubicBezTo>
                    <a:cubicBezTo>
                      <a:pt x="186" y="371"/>
                      <a:pt x="186" y="371"/>
                      <a:pt x="186" y="371"/>
                    </a:cubicBezTo>
                    <a:cubicBezTo>
                      <a:pt x="185" y="376"/>
                      <a:pt x="185" y="376"/>
                      <a:pt x="185" y="376"/>
                    </a:cubicBezTo>
                    <a:cubicBezTo>
                      <a:pt x="182" y="379"/>
                      <a:pt x="182" y="379"/>
                      <a:pt x="182" y="379"/>
                    </a:cubicBezTo>
                    <a:cubicBezTo>
                      <a:pt x="182" y="379"/>
                      <a:pt x="182" y="381"/>
                      <a:pt x="182" y="381"/>
                    </a:cubicBezTo>
                    <a:cubicBezTo>
                      <a:pt x="182" y="382"/>
                      <a:pt x="184" y="382"/>
                      <a:pt x="184" y="382"/>
                    </a:cubicBezTo>
                    <a:cubicBezTo>
                      <a:pt x="184" y="382"/>
                      <a:pt x="186" y="384"/>
                      <a:pt x="186" y="385"/>
                    </a:cubicBezTo>
                    <a:cubicBezTo>
                      <a:pt x="186" y="386"/>
                      <a:pt x="189" y="387"/>
                      <a:pt x="189" y="388"/>
                    </a:cubicBezTo>
                    <a:cubicBezTo>
                      <a:pt x="190" y="389"/>
                      <a:pt x="193" y="392"/>
                      <a:pt x="193" y="392"/>
                    </a:cubicBezTo>
                    <a:cubicBezTo>
                      <a:pt x="194" y="394"/>
                      <a:pt x="194" y="394"/>
                      <a:pt x="194" y="394"/>
                    </a:cubicBezTo>
                    <a:cubicBezTo>
                      <a:pt x="198" y="396"/>
                      <a:pt x="198" y="396"/>
                      <a:pt x="198" y="396"/>
                    </a:cubicBezTo>
                    <a:cubicBezTo>
                      <a:pt x="198" y="396"/>
                      <a:pt x="198" y="396"/>
                      <a:pt x="198" y="397"/>
                    </a:cubicBezTo>
                    <a:cubicBezTo>
                      <a:pt x="198" y="399"/>
                      <a:pt x="200" y="401"/>
                      <a:pt x="200" y="401"/>
                    </a:cubicBezTo>
                    <a:cubicBezTo>
                      <a:pt x="204" y="404"/>
                      <a:pt x="204" y="404"/>
                      <a:pt x="204" y="404"/>
                    </a:cubicBezTo>
                    <a:cubicBezTo>
                      <a:pt x="204" y="404"/>
                      <a:pt x="204" y="403"/>
                      <a:pt x="204" y="405"/>
                    </a:cubicBezTo>
                    <a:cubicBezTo>
                      <a:pt x="204" y="407"/>
                      <a:pt x="204" y="410"/>
                      <a:pt x="204" y="410"/>
                    </a:cubicBezTo>
                    <a:cubicBezTo>
                      <a:pt x="208" y="410"/>
                      <a:pt x="208" y="410"/>
                      <a:pt x="208" y="410"/>
                    </a:cubicBezTo>
                    <a:cubicBezTo>
                      <a:pt x="207" y="414"/>
                      <a:pt x="207" y="414"/>
                      <a:pt x="207" y="414"/>
                    </a:cubicBezTo>
                    <a:cubicBezTo>
                      <a:pt x="207" y="414"/>
                      <a:pt x="205" y="414"/>
                      <a:pt x="207" y="417"/>
                    </a:cubicBezTo>
                    <a:cubicBezTo>
                      <a:pt x="209" y="419"/>
                      <a:pt x="209" y="421"/>
                      <a:pt x="209" y="421"/>
                    </a:cubicBezTo>
                    <a:cubicBezTo>
                      <a:pt x="216" y="426"/>
                      <a:pt x="216" y="426"/>
                      <a:pt x="216" y="426"/>
                    </a:cubicBezTo>
                    <a:cubicBezTo>
                      <a:pt x="220" y="426"/>
                      <a:pt x="220" y="426"/>
                      <a:pt x="220" y="426"/>
                    </a:cubicBezTo>
                    <a:cubicBezTo>
                      <a:pt x="224" y="425"/>
                      <a:pt x="224" y="425"/>
                      <a:pt x="224" y="425"/>
                    </a:cubicBezTo>
                    <a:cubicBezTo>
                      <a:pt x="226" y="421"/>
                      <a:pt x="226" y="421"/>
                      <a:pt x="226" y="421"/>
                    </a:cubicBezTo>
                    <a:cubicBezTo>
                      <a:pt x="226" y="421"/>
                      <a:pt x="229" y="421"/>
                      <a:pt x="232" y="422"/>
                    </a:cubicBezTo>
                    <a:cubicBezTo>
                      <a:pt x="234" y="423"/>
                      <a:pt x="238" y="422"/>
                      <a:pt x="238" y="422"/>
                    </a:cubicBezTo>
                    <a:cubicBezTo>
                      <a:pt x="238" y="422"/>
                      <a:pt x="238" y="422"/>
                      <a:pt x="238" y="424"/>
                    </a:cubicBezTo>
                    <a:cubicBezTo>
                      <a:pt x="239" y="426"/>
                      <a:pt x="241" y="425"/>
                      <a:pt x="241" y="425"/>
                    </a:cubicBezTo>
                    <a:cubicBezTo>
                      <a:pt x="241" y="425"/>
                      <a:pt x="244" y="425"/>
                      <a:pt x="244" y="426"/>
                    </a:cubicBezTo>
                    <a:cubicBezTo>
                      <a:pt x="244" y="427"/>
                      <a:pt x="246" y="428"/>
                      <a:pt x="247" y="430"/>
                    </a:cubicBezTo>
                    <a:cubicBezTo>
                      <a:pt x="248" y="432"/>
                      <a:pt x="248" y="431"/>
                      <a:pt x="249" y="432"/>
                    </a:cubicBezTo>
                    <a:cubicBezTo>
                      <a:pt x="249" y="433"/>
                      <a:pt x="245" y="434"/>
                      <a:pt x="250" y="434"/>
                    </a:cubicBezTo>
                    <a:cubicBezTo>
                      <a:pt x="254" y="435"/>
                      <a:pt x="264" y="436"/>
                      <a:pt x="264" y="436"/>
                    </a:cubicBezTo>
                    <a:cubicBezTo>
                      <a:pt x="264" y="436"/>
                      <a:pt x="270" y="434"/>
                      <a:pt x="273" y="434"/>
                    </a:cubicBezTo>
                    <a:cubicBezTo>
                      <a:pt x="276" y="434"/>
                      <a:pt x="276" y="435"/>
                      <a:pt x="276" y="435"/>
                    </a:cubicBezTo>
                    <a:cubicBezTo>
                      <a:pt x="279" y="435"/>
                      <a:pt x="279" y="435"/>
                      <a:pt x="279" y="435"/>
                    </a:cubicBezTo>
                    <a:cubicBezTo>
                      <a:pt x="279" y="435"/>
                      <a:pt x="281" y="434"/>
                      <a:pt x="281" y="433"/>
                    </a:cubicBezTo>
                    <a:cubicBezTo>
                      <a:pt x="281" y="432"/>
                      <a:pt x="282" y="429"/>
                      <a:pt x="282" y="429"/>
                    </a:cubicBezTo>
                    <a:cubicBezTo>
                      <a:pt x="282" y="429"/>
                      <a:pt x="281" y="427"/>
                      <a:pt x="283" y="427"/>
                    </a:cubicBezTo>
                    <a:cubicBezTo>
                      <a:pt x="285" y="427"/>
                      <a:pt x="286" y="426"/>
                      <a:pt x="286" y="426"/>
                    </a:cubicBezTo>
                    <a:cubicBezTo>
                      <a:pt x="289" y="424"/>
                      <a:pt x="289" y="424"/>
                      <a:pt x="289" y="424"/>
                    </a:cubicBezTo>
                    <a:cubicBezTo>
                      <a:pt x="288" y="416"/>
                      <a:pt x="288" y="416"/>
                      <a:pt x="288" y="416"/>
                    </a:cubicBezTo>
                    <a:cubicBezTo>
                      <a:pt x="288" y="416"/>
                      <a:pt x="288" y="413"/>
                      <a:pt x="287" y="412"/>
                    </a:cubicBezTo>
                    <a:cubicBezTo>
                      <a:pt x="285" y="411"/>
                      <a:pt x="282" y="408"/>
                      <a:pt x="282" y="408"/>
                    </a:cubicBezTo>
                    <a:cubicBezTo>
                      <a:pt x="281" y="405"/>
                      <a:pt x="281" y="405"/>
                      <a:pt x="281" y="405"/>
                    </a:cubicBezTo>
                    <a:cubicBezTo>
                      <a:pt x="277" y="402"/>
                      <a:pt x="277" y="402"/>
                      <a:pt x="277" y="402"/>
                    </a:cubicBezTo>
                    <a:cubicBezTo>
                      <a:pt x="277" y="402"/>
                      <a:pt x="276" y="400"/>
                      <a:pt x="275" y="400"/>
                    </a:cubicBezTo>
                    <a:cubicBezTo>
                      <a:pt x="274" y="401"/>
                      <a:pt x="275" y="401"/>
                      <a:pt x="273" y="404"/>
                    </a:cubicBezTo>
                    <a:cubicBezTo>
                      <a:pt x="271" y="406"/>
                      <a:pt x="268" y="407"/>
                      <a:pt x="268" y="407"/>
                    </a:cubicBezTo>
                    <a:cubicBezTo>
                      <a:pt x="262" y="409"/>
                      <a:pt x="262" y="409"/>
                      <a:pt x="262" y="409"/>
                    </a:cubicBezTo>
                    <a:cubicBezTo>
                      <a:pt x="262" y="409"/>
                      <a:pt x="258" y="407"/>
                      <a:pt x="257" y="405"/>
                    </a:cubicBezTo>
                    <a:cubicBezTo>
                      <a:pt x="256" y="404"/>
                      <a:pt x="249" y="398"/>
                      <a:pt x="249" y="398"/>
                    </a:cubicBezTo>
                    <a:cubicBezTo>
                      <a:pt x="249" y="398"/>
                      <a:pt x="245" y="395"/>
                      <a:pt x="244" y="395"/>
                    </a:cubicBezTo>
                    <a:cubicBezTo>
                      <a:pt x="242" y="395"/>
                      <a:pt x="240" y="395"/>
                      <a:pt x="240" y="395"/>
                    </a:cubicBezTo>
                    <a:cubicBezTo>
                      <a:pt x="237" y="390"/>
                      <a:pt x="237" y="390"/>
                      <a:pt x="237" y="390"/>
                    </a:cubicBezTo>
                    <a:cubicBezTo>
                      <a:pt x="236" y="389"/>
                      <a:pt x="236" y="389"/>
                      <a:pt x="236" y="389"/>
                    </a:cubicBezTo>
                    <a:cubicBezTo>
                      <a:pt x="236" y="389"/>
                      <a:pt x="233" y="386"/>
                      <a:pt x="235" y="386"/>
                    </a:cubicBezTo>
                    <a:cubicBezTo>
                      <a:pt x="238" y="386"/>
                      <a:pt x="239" y="383"/>
                      <a:pt x="239" y="383"/>
                    </a:cubicBezTo>
                    <a:cubicBezTo>
                      <a:pt x="239" y="380"/>
                      <a:pt x="239" y="380"/>
                      <a:pt x="239" y="380"/>
                    </a:cubicBezTo>
                    <a:cubicBezTo>
                      <a:pt x="239" y="378"/>
                      <a:pt x="239" y="378"/>
                      <a:pt x="239" y="378"/>
                    </a:cubicBezTo>
                    <a:cubicBezTo>
                      <a:pt x="238" y="373"/>
                      <a:pt x="238" y="373"/>
                      <a:pt x="238" y="373"/>
                    </a:cubicBezTo>
                    <a:cubicBezTo>
                      <a:pt x="238" y="373"/>
                      <a:pt x="237" y="368"/>
                      <a:pt x="238" y="367"/>
                    </a:cubicBezTo>
                    <a:cubicBezTo>
                      <a:pt x="240" y="367"/>
                      <a:pt x="246" y="366"/>
                      <a:pt x="246" y="366"/>
                    </a:cubicBezTo>
                    <a:cubicBezTo>
                      <a:pt x="246" y="366"/>
                      <a:pt x="249" y="367"/>
                      <a:pt x="252" y="368"/>
                    </a:cubicBezTo>
                    <a:cubicBezTo>
                      <a:pt x="254" y="368"/>
                      <a:pt x="256" y="369"/>
                      <a:pt x="256" y="369"/>
                    </a:cubicBezTo>
                    <a:cubicBezTo>
                      <a:pt x="256" y="369"/>
                      <a:pt x="262" y="372"/>
                      <a:pt x="263" y="373"/>
                    </a:cubicBezTo>
                    <a:cubicBezTo>
                      <a:pt x="263" y="374"/>
                      <a:pt x="265" y="375"/>
                      <a:pt x="267" y="376"/>
                    </a:cubicBezTo>
                    <a:cubicBezTo>
                      <a:pt x="270" y="378"/>
                      <a:pt x="276" y="376"/>
                      <a:pt x="276" y="376"/>
                    </a:cubicBezTo>
                    <a:cubicBezTo>
                      <a:pt x="276" y="376"/>
                      <a:pt x="279" y="375"/>
                      <a:pt x="281" y="375"/>
                    </a:cubicBezTo>
                    <a:cubicBezTo>
                      <a:pt x="282" y="375"/>
                      <a:pt x="291" y="375"/>
                      <a:pt x="291" y="375"/>
                    </a:cubicBezTo>
                    <a:cubicBezTo>
                      <a:pt x="291" y="375"/>
                      <a:pt x="295" y="375"/>
                      <a:pt x="296" y="375"/>
                    </a:cubicBezTo>
                    <a:cubicBezTo>
                      <a:pt x="297" y="375"/>
                      <a:pt x="301" y="375"/>
                      <a:pt x="301" y="375"/>
                    </a:cubicBezTo>
                    <a:cubicBezTo>
                      <a:pt x="309" y="377"/>
                      <a:pt x="309" y="377"/>
                      <a:pt x="309" y="377"/>
                    </a:cubicBezTo>
                    <a:cubicBezTo>
                      <a:pt x="315" y="374"/>
                      <a:pt x="315" y="374"/>
                      <a:pt x="315" y="374"/>
                    </a:cubicBezTo>
                    <a:cubicBezTo>
                      <a:pt x="315" y="374"/>
                      <a:pt x="315" y="369"/>
                      <a:pt x="317" y="369"/>
                    </a:cubicBezTo>
                    <a:cubicBezTo>
                      <a:pt x="318" y="369"/>
                      <a:pt x="320" y="369"/>
                      <a:pt x="322" y="369"/>
                    </a:cubicBezTo>
                    <a:cubicBezTo>
                      <a:pt x="324" y="370"/>
                      <a:pt x="330" y="368"/>
                      <a:pt x="330" y="368"/>
                    </a:cubicBezTo>
                    <a:cubicBezTo>
                      <a:pt x="324" y="360"/>
                      <a:pt x="324" y="360"/>
                      <a:pt x="324" y="360"/>
                    </a:cubicBezTo>
                    <a:cubicBezTo>
                      <a:pt x="324" y="360"/>
                      <a:pt x="324" y="360"/>
                      <a:pt x="322" y="356"/>
                    </a:cubicBezTo>
                    <a:cubicBezTo>
                      <a:pt x="321" y="352"/>
                      <a:pt x="318" y="348"/>
                      <a:pt x="318" y="348"/>
                    </a:cubicBezTo>
                    <a:cubicBezTo>
                      <a:pt x="318" y="348"/>
                      <a:pt x="314" y="347"/>
                      <a:pt x="311" y="346"/>
                    </a:cubicBezTo>
                    <a:cubicBezTo>
                      <a:pt x="308" y="345"/>
                      <a:pt x="310" y="346"/>
                      <a:pt x="308" y="344"/>
                    </a:cubicBezTo>
                    <a:cubicBezTo>
                      <a:pt x="306" y="343"/>
                      <a:pt x="297" y="338"/>
                      <a:pt x="297" y="338"/>
                    </a:cubicBezTo>
                    <a:cubicBezTo>
                      <a:pt x="297" y="338"/>
                      <a:pt x="293" y="337"/>
                      <a:pt x="292" y="335"/>
                    </a:cubicBezTo>
                    <a:cubicBezTo>
                      <a:pt x="291" y="332"/>
                      <a:pt x="292" y="323"/>
                      <a:pt x="292" y="323"/>
                    </a:cubicBezTo>
                    <a:cubicBezTo>
                      <a:pt x="293" y="318"/>
                      <a:pt x="293" y="318"/>
                      <a:pt x="293" y="318"/>
                    </a:cubicBezTo>
                    <a:cubicBezTo>
                      <a:pt x="298" y="308"/>
                      <a:pt x="298" y="308"/>
                      <a:pt x="298" y="308"/>
                    </a:cubicBezTo>
                    <a:cubicBezTo>
                      <a:pt x="300" y="299"/>
                      <a:pt x="300" y="299"/>
                      <a:pt x="300" y="299"/>
                    </a:cubicBezTo>
                    <a:cubicBezTo>
                      <a:pt x="310" y="287"/>
                      <a:pt x="310" y="287"/>
                      <a:pt x="310" y="287"/>
                    </a:cubicBezTo>
                    <a:cubicBezTo>
                      <a:pt x="313" y="278"/>
                      <a:pt x="313" y="278"/>
                      <a:pt x="313" y="278"/>
                    </a:cubicBezTo>
                    <a:cubicBezTo>
                      <a:pt x="315" y="269"/>
                      <a:pt x="315" y="269"/>
                      <a:pt x="315" y="269"/>
                    </a:cubicBezTo>
                    <a:cubicBezTo>
                      <a:pt x="315" y="260"/>
                      <a:pt x="315" y="260"/>
                      <a:pt x="315" y="260"/>
                    </a:cubicBezTo>
                    <a:cubicBezTo>
                      <a:pt x="315" y="253"/>
                      <a:pt x="315" y="253"/>
                      <a:pt x="315" y="253"/>
                    </a:cubicBezTo>
                    <a:cubicBezTo>
                      <a:pt x="328" y="253"/>
                      <a:pt x="328" y="253"/>
                      <a:pt x="328" y="253"/>
                    </a:cubicBezTo>
                    <a:cubicBezTo>
                      <a:pt x="328" y="256"/>
                      <a:pt x="328" y="256"/>
                      <a:pt x="328" y="256"/>
                    </a:cubicBezTo>
                    <a:cubicBezTo>
                      <a:pt x="328" y="256"/>
                      <a:pt x="330" y="252"/>
                      <a:pt x="331" y="252"/>
                    </a:cubicBezTo>
                    <a:cubicBezTo>
                      <a:pt x="332" y="252"/>
                      <a:pt x="340" y="247"/>
                      <a:pt x="340" y="247"/>
                    </a:cubicBezTo>
                    <a:cubicBezTo>
                      <a:pt x="343" y="249"/>
                      <a:pt x="343" y="249"/>
                      <a:pt x="343" y="249"/>
                    </a:cubicBezTo>
                    <a:cubicBezTo>
                      <a:pt x="351" y="251"/>
                      <a:pt x="351" y="251"/>
                      <a:pt x="351" y="251"/>
                    </a:cubicBezTo>
                    <a:cubicBezTo>
                      <a:pt x="351" y="251"/>
                      <a:pt x="354" y="252"/>
                      <a:pt x="353" y="254"/>
                    </a:cubicBezTo>
                    <a:cubicBezTo>
                      <a:pt x="352" y="256"/>
                      <a:pt x="352" y="256"/>
                      <a:pt x="353" y="256"/>
                    </a:cubicBezTo>
                    <a:cubicBezTo>
                      <a:pt x="354" y="256"/>
                      <a:pt x="358" y="253"/>
                      <a:pt x="358" y="253"/>
                    </a:cubicBezTo>
                    <a:cubicBezTo>
                      <a:pt x="365" y="256"/>
                      <a:pt x="365" y="256"/>
                      <a:pt x="365" y="256"/>
                    </a:cubicBezTo>
                    <a:cubicBezTo>
                      <a:pt x="359" y="249"/>
                      <a:pt x="359" y="249"/>
                      <a:pt x="359" y="249"/>
                    </a:cubicBezTo>
                    <a:cubicBezTo>
                      <a:pt x="359" y="249"/>
                      <a:pt x="358" y="244"/>
                      <a:pt x="358" y="242"/>
                    </a:cubicBezTo>
                    <a:cubicBezTo>
                      <a:pt x="358" y="240"/>
                      <a:pt x="357" y="232"/>
                      <a:pt x="357" y="232"/>
                    </a:cubicBezTo>
                    <a:cubicBezTo>
                      <a:pt x="356" y="226"/>
                      <a:pt x="356" y="226"/>
                      <a:pt x="356" y="226"/>
                    </a:cubicBezTo>
                    <a:cubicBezTo>
                      <a:pt x="354" y="221"/>
                      <a:pt x="354" y="221"/>
                      <a:pt x="354" y="221"/>
                    </a:cubicBezTo>
                    <a:cubicBezTo>
                      <a:pt x="351" y="218"/>
                      <a:pt x="351" y="218"/>
                      <a:pt x="351" y="218"/>
                    </a:cubicBezTo>
                    <a:cubicBezTo>
                      <a:pt x="350" y="213"/>
                      <a:pt x="350" y="213"/>
                      <a:pt x="350" y="213"/>
                    </a:cubicBezTo>
                    <a:cubicBezTo>
                      <a:pt x="348" y="209"/>
                      <a:pt x="348" y="209"/>
                      <a:pt x="348" y="209"/>
                    </a:cubicBezTo>
                    <a:cubicBezTo>
                      <a:pt x="341" y="205"/>
                      <a:pt x="341" y="205"/>
                      <a:pt x="341" y="205"/>
                    </a:cubicBezTo>
                    <a:cubicBezTo>
                      <a:pt x="336" y="204"/>
                      <a:pt x="336" y="204"/>
                      <a:pt x="336" y="204"/>
                    </a:cubicBezTo>
                    <a:cubicBezTo>
                      <a:pt x="332" y="205"/>
                      <a:pt x="332" y="205"/>
                      <a:pt x="332" y="205"/>
                    </a:cubicBezTo>
                    <a:cubicBezTo>
                      <a:pt x="328" y="205"/>
                      <a:pt x="328" y="205"/>
                      <a:pt x="328" y="205"/>
                    </a:cubicBezTo>
                    <a:cubicBezTo>
                      <a:pt x="325" y="200"/>
                      <a:pt x="325" y="200"/>
                      <a:pt x="325" y="200"/>
                    </a:cubicBezTo>
                    <a:cubicBezTo>
                      <a:pt x="325" y="200"/>
                      <a:pt x="324" y="193"/>
                      <a:pt x="324" y="192"/>
                    </a:cubicBezTo>
                    <a:cubicBezTo>
                      <a:pt x="324" y="191"/>
                      <a:pt x="322" y="184"/>
                      <a:pt x="322" y="184"/>
                    </a:cubicBezTo>
                    <a:cubicBezTo>
                      <a:pt x="321" y="176"/>
                      <a:pt x="321" y="176"/>
                      <a:pt x="321" y="176"/>
                    </a:cubicBezTo>
                    <a:cubicBezTo>
                      <a:pt x="318" y="168"/>
                      <a:pt x="318" y="168"/>
                      <a:pt x="318" y="168"/>
                    </a:cubicBezTo>
                    <a:cubicBezTo>
                      <a:pt x="318" y="168"/>
                      <a:pt x="316" y="163"/>
                      <a:pt x="315" y="161"/>
                    </a:cubicBezTo>
                    <a:cubicBezTo>
                      <a:pt x="314" y="159"/>
                      <a:pt x="312" y="155"/>
                      <a:pt x="312" y="155"/>
                    </a:cubicBezTo>
                    <a:cubicBezTo>
                      <a:pt x="310" y="148"/>
                      <a:pt x="310" y="148"/>
                      <a:pt x="310" y="148"/>
                    </a:cubicBezTo>
                    <a:cubicBezTo>
                      <a:pt x="302" y="146"/>
                      <a:pt x="302" y="146"/>
                      <a:pt x="302" y="146"/>
                    </a:cubicBezTo>
                    <a:cubicBezTo>
                      <a:pt x="289" y="142"/>
                      <a:pt x="289" y="142"/>
                      <a:pt x="289" y="142"/>
                    </a:cubicBezTo>
                    <a:cubicBezTo>
                      <a:pt x="282" y="139"/>
                      <a:pt x="282" y="139"/>
                      <a:pt x="282" y="139"/>
                    </a:cubicBezTo>
                    <a:cubicBezTo>
                      <a:pt x="283" y="136"/>
                      <a:pt x="283" y="136"/>
                      <a:pt x="283" y="136"/>
                    </a:cubicBezTo>
                    <a:cubicBezTo>
                      <a:pt x="287" y="135"/>
                      <a:pt x="287" y="135"/>
                      <a:pt x="287" y="135"/>
                    </a:cubicBezTo>
                    <a:cubicBezTo>
                      <a:pt x="287" y="135"/>
                      <a:pt x="289" y="135"/>
                      <a:pt x="291" y="135"/>
                    </a:cubicBezTo>
                    <a:cubicBezTo>
                      <a:pt x="294" y="135"/>
                      <a:pt x="296" y="135"/>
                      <a:pt x="298" y="135"/>
                    </a:cubicBezTo>
                    <a:cubicBezTo>
                      <a:pt x="300" y="135"/>
                      <a:pt x="303" y="135"/>
                      <a:pt x="303" y="135"/>
                    </a:cubicBezTo>
                    <a:cubicBezTo>
                      <a:pt x="307" y="130"/>
                      <a:pt x="307" y="130"/>
                      <a:pt x="307" y="130"/>
                    </a:cubicBezTo>
                    <a:cubicBezTo>
                      <a:pt x="322" y="122"/>
                      <a:pt x="322" y="122"/>
                      <a:pt x="322" y="122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5"/>
                      <a:pt x="338" y="126"/>
                    </a:cubicBezTo>
                    <a:cubicBezTo>
                      <a:pt x="340" y="127"/>
                      <a:pt x="341" y="127"/>
                      <a:pt x="342" y="128"/>
                    </a:cubicBezTo>
                    <a:cubicBezTo>
                      <a:pt x="344" y="128"/>
                      <a:pt x="350" y="129"/>
                      <a:pt x="350" y="129"/>
                    </a:cubicBezTo>
                    <a:cubicBezTo>
                      <a:pt x="354" y="131"/>
                      <a:pt x="354" y="131"/>
                      <a:pt x="354" y="131"/>
                    </a:cubicBezTo>
                    <a:cubicBezTo>
                      <a:pt x="358" y="137"/>
                      <a:pt x="358" y="137"/>
                      <a:pt x="358" y="137"/>
                    </a:cubicBezTo>
                    <a:cubicBezTo>
                      <a:pt x="365" y="141"/>
                      <a:pt x="365" y="141"/>
                      <a:pt x="365" y="141"/>
                    </a:cubicBezTo>
                    <a:cubicBezTo>
                      <a:pt x="365" y="141"/>
                      <a:pt x="366" y="144"/>
                      <a:pt x="365" y="145"/>
                    </a:cubicBezTo>
                    <a:cubicBezTo>
                      <a:pt x="364" y="146"/>
                      <a:pt x="365" y="149"/>
                      <a:pt x="361" y="151"/>
                    </a:cubicBezTo>
                    <a:cubicBezTo>
                      <a:pt x="357" y="153"/>
                      <a:pt x="352" y="157"/>
                      <a:pt x="351" y="157"/>
                    </a:cubicBezTo>
                    <a:cubicBezTo>
                      <a:pt x="350" y="158"/>
                      <a:pt x="347" y="162"/>
                      <a:pt x="347" y="162"/>
                    </a:cubicBezTo>
                    <a:cubicBezTo>
                      <a:pt x="345" y="166"/>
                      <a:pt x="345" y="166"/>
                      <a:pt x="345" y="166"/>
                    </a:cubicBezTo>
                    <a:cubicBezTo>
                      <a:pt x="346" y="169"/>
                      <a:pt x="346" y="169"/>
                      <a:pt x="346" y="169"/>
                    </a:cubicBezTo>
                    <a:cubicBezTo>
                      <a:pt x="346" y="169"/>
                      <a:pt x="346" y="170"/>
                      <a:pt x="346" y="171"/>
                    </a:cubicBezTo>
                    <a:cubicBezTo>
                      <a:pt x="345" y="173"/>
                      <a:pt x="344" y="176"/>
                      <a:pt x="344" y="176"/>
                    </a:cubicBezTo>
                    <a:cubicBezTo>
                      <a:pt x="345" y="181"/>
                      <a:pt x="345" y="181"/>
                      <a:pt x="345" y="181"/>
                    </a:cubicBezTo>
                    <a:cubicBezTo>
                      <a:pt x="345" y="181"/>
                      <a:pt x="346" y="183"/>
                      <a:pt x="347" y="185"/>
                    </a:cubicBezTo>
                    <a:cubicBezTo>
                      <a:pt x="347" y="186"/>
                      <a:pt x="356" y="188"/>
                      <a:pt x="356" y="188"/>
                    </a:cubicBezTo>
                    <a:cubicBezTo>
                      <a:pt x="365" y="189"/>
                      <a:pt x="365" y="189"/>
                      <a:pt x="365" y="189"/>
                    </a:cubicBezTo>
                    <a:cubicBezTo>
                      <a:pt x="372" y="196"/>
                      <a:pt x="372" y="196"/>
                      <a:pt x="372" y="196"/>
                    </a:cubicBezTo>
                    <a:cubicBezTo>
                      <a:pt x="378" y="199"/>
                      <a:pt x="378" y="199"/>
                      <a:pt x="378" y="199"/>
                    </a:cubicBezTo>
                    <a:cubicBezTo>
                      <a:pt x="385" y="198"/>
                      <a:pt x="385" y="198"/>
                      <a:pt x="385" y="198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7" y="190"/>
                      <a:pt x="397" y="190"/>
                      <a:pt x="397" y="190"/>
                    </a:cubicBezTo>
                    <a:cubicBezTo>
                      <a:pt x="397" y="190"/>
                      <a:pt x="400" y="186"/>
                      <a:pt x="401" y="185"/>
                    </a:cubicBezTo>
                    <a:cubicBezTo>
                      <a:pt x="402" y="184"/>
                      <a:pt x="405" y="181"/>
                      <a:pt x="405" y="181"/>
                    </a:cubicBezTo>
                    <a:cubicBezTo>
                      <a:pt x="405" y="181"/>
                      <a:pt x="407" y="179"/>
                      <a:pt x="407" y="178"/>
                    </a:cubicBezTo>
                    <a:cubicBezTo>
                      <a:pt x="407" y="177"/>
                      <a:pt x="406" y="169"/>
                      <a:pt x="406" y="169"/>
                    </a:cubicBezTo>
                    <a:cubicBezTo>
                      <a:pt x="404" y="163"/>
                      <a:pt x="404" y="163"/>
                      <a:pt x="404" y="163"/>
                    </a:cubicBezTo>
                    <a:cubicBezTo>
                      <a:pt x="401" y="156"/>
                      <a:pt x="401" y="156"/>
                      <a:pt x="401" y="156"/>
                    </a:cubicBezTo>
                    <a:cubicBezTo>
                      <a:pt x="401" y="156"/>
                      <a:pt x="399" y="153"/>
                      <a:pt x="399" y="151"/>
                    </a:cubicBezTo>
                    <a:cubicBezTo>
                      <a:pt x="399" y="150"/>
                      <a:pt x="398" y="146"/>
                      <a:pt x="398" y="146"/>
                    </a:cubicBezTo>
                    <a:cubicBezTo>
                      <a:pt x="394" y="142"/>
                      <a:pt x="394" y="142"/>
                      <a:pt x="394" y="142"/>
                    </a:cubicBezTo>
                    <a:cubicBezTo>
                      <a:pt x="396" y="138"/>
                      <a:pt x="396" y="138"/>
                      <a:pt x="396" y="138"/>
                    </a:cubicBezTo>
                    <a:cubicBezTo>
                      <a:pt x="398" y="135"/>
                      <a:pt x="398" y="135"/>
                      <a:pt x="398" y="135"/>
                    </a:cubicBezTo>
                    <a:cubicBezTo>
                      <a:pt x="403" y="129"/>
                      <a:pt x="403" y="129"/>
                      <a:pt x="403" y="129"/>
                    </a:cubicBezTo>
                    <a:cubicBezTo>
                      <a:pt x="405" y="125"/>
                      <a:pt x="405" y="125"/>
                      <a:pt x="405" y="125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398" y="119"/>
                      <a:pt x="398" y="119"/>
                      <a:pt x="398" y="119"/>
                    </a:cubicBezTo>
                    <a:cubicBezTo>
                      <a:pt x="404" y="116"/>
                      <a:pt x="404" y="116"/>
                      <a:pt x="404" y="116"/>
                    </a:cubicBezTo>
                    <a:cubicBezTo>
                      <a:pt x="408" y="114"/>
                      <a:pt x="408" y="114"/>
                      <a:pt x="408" y="114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16" y="95"/>
                      <a:pt x="416" y="95"/>
                      <a:pt x="416" y="95"/>
                    </a:cubicBezTo>
                    <a:cubicBezTo>
                      <a:pt x="420" y="84"/>
                      <a:pt x="420" y="84"/>
                      <a:pt x="420" y="84"/>
                    </a:cubicBezTo>
                    <a:cubicBezTo>
                      <a:pt x="420" y="84"/>
                      <a:pt x="422" y="76"/>
                      <a:pt x="422" y="75"/>
                    </a:cubicBezTo>
                    <a:cubicBezTo>
                      <a:pt x="422" y="74"/>
                      <a:pt x="425" y="72"/>
                      <a:pt x="425" y="72"/>
                    </a:cubicBezTo>
                    <a:cubicBezTo>
                      <a:pt x="429" y="67"/>
                      <a:pt x="429" y="67"/>
                      <a:pt x="429" y="67"/>
                    </a:cubicBezTo>
                    <a:cubicBezTo>
                      <a:pt x="432" y="61"/>
                      <a:pt x="432" y="61"/>
                      <a:pt x="432" y="61"/>
                    </a:cubicBezTo>
                    <a:cubicBezTo>
                      <a:pt x="434" y="57"/>
                      <a:pt x="434" y="57"/>
                      <a:pt x="434" y="57"/>
                    </a:cubicBezTo>
                    <a:cubicBezTo>
                      <a:pt x="439" y="49"/>
                      <a:pt x="439" y="49"/>
                      <a:pt x="439" y="49"/>
                    </a:cubicBezTo>
                    <a:cubicBezTo>
                      <a:pt x="443" y="51"/>
                      <a:pt x="443" y="51"/>
                      <a:pt x="443" y="51"/>
                    </a:cubicBezTo>
                    <a:cubicBezTo>
                      <a:pt x="443" y="51"/>
                      <a:pt x="445" y="53"/>
                      <a:pt x="445" y="55"/>
                    </a:cubicBezTo>
                    <a:cubicBezTo>
                      <a:pt x="445" y="57"/>
                      <a:pt x="444" y="58"/>
                      <a:pt x="445" y="58"/>
                    </a:cubicBezTo>
                    <a:cubicBezTo>
                      <a:pt x="447" y="58"/>
                      <a:pt x="446" y="58"/>
                      <a:pt x="447" y="57"/>
                    </a:cubicBezTo>
                    <a:cubicBezTo>
                      <a:pt x="449" y="55"/>
                      <a:pt x="450" y="51"/>
                      <a:pt x="450" y="50"/>
                    </a:cubicBezTo>
                    <a:cubicBezTo>
                      <a:pt x="450" y="49"/>
                      <a:pt x="452" y="49"/>
                      <a:pt x="450" y="48"/>
                    </a:cubicBezTo>
                    <a:cubicBezTo>
                      <a:pt x="447" y="47"/>
                      <a:pt x="443" y="45"/>
                      <a:pt x="443" y="45"/>
                    </a:cubicBezTo>
                    <a:cubicBezTo>
                      <a:pt x="443" y="45"/>
                      <a:pt x="439" y="44"/>
                      <a:pt x="439" y="43"/>
                    </a:cubicBezTo>
                    <a:cubicBezTo>
                      <a:pt x="440" y="42"/>
                      <a:pt x="443" y="33"/>
                      <a:pt x="443" y="33"/>
                    </a:cubicBezTo>
                    <a:cubicBezTo>
                      <a:pt x="447" y="23"/>
                      <a:pt x="447" y="23"/>
                      <a:pt x="447" y="23"/>
                    </a:cubicBezTo>
                    <a:cubicBezTo>
                      <a:pt x="447" y="17"/>
                      <a:pt x="447" y="17"/>
                      <a:pt x="447" y="17"/>
                    </a:cubicBezTo>
                    <a:cubicBezTo>
                      <a:pt x="450" y="12"/>
                      <a:pt x="450" y="12"/>
                      <a:pt x="450" y="12"/>
                    </a:cubicBezTo>
                    <a:cubicBezTo>
                      <a:pt x="453" y="8"/>
                      <a:pt x="455" y="2"/>
                      <a:pt x="460" y="0"/>
                    </a:cubicBezTo>
                    <a:cubicBezTo>
                      <a:pt x="1479" y="0"/>
                      <a:pt x="1479" y="0"/>
                      <a:pt x="1479" y="0"/>
                    </a:cubicBezTo>
                    <a:cubicBezTo>
                      <a:pt x="1479" y="736"/>
                      <a:pt x="1479" y="736"/>
                      <a:pt x="1479" y="736"/>
                    </a:cubicBezTo>
                    <a:cubicBezTo>
                      <a:pt x="1465" y="741"/>
                      <a:pt x="1465" y="741"/>
                      <a:pt x="1465" y="741"/>
                    </a:cubicBezTo>
                    <a:cubicBezTo>
                      <a:pt x="1463" y="741"/>
                      <a:pt x="1435" y="737"/>
                      <a:pt x="1436" y="746"/>
                    </a:cubicBezTo>
                    <a:cubicBezTo>
                      <a:pt x="1437" y="751"/>
                      <a:pt x="1442" y="752"/>
                      <a:pt x="1442" y="752"/>
                    </a:cubicBezTo>
                    <a:cubicBezTo>
                      <a:pt x="1455" y="764"/>
                      <a:pt x="1455" y="764"/>
                      <a:pt x="1455" y="764"/>
                    </a:cubicBezTo>
                    <a:cubicBezTo>
                      <a:pt x="1454" y="771"/>
                      <a:pt x="1454" y="771"/>
                      <a:pt x="1454" y="771"/>
                    </a:cubicBezTo>
                    <a:cubicBezTo>
                      <a:pt x="1462" y="773"/>
                      <a:pt x="1462" y="773"/>
                      <a:pt x="1462" y="773"/>
                    </a:cubicBezTo>
                    <a:cubicBezTo>
                      <a:pt x="1479" y="773"/>
                      <a:pt x="1479" y="773"/>
                      <a:pt x="1479" y="773"/>
                    </a:cubicBezTo>
                    <a:cubicBezTo>
                      <a:pt x="1479" y="785"/>
                      <a:pt x="1479" y="785"/>
                      <a:pt x="1479" y="785"/>
                    </a:cubicBezTo>
                    <a:cubicBezTo>
                      <a:pt x="1469" y="786"/>
                      <a:pt x="1458" y="788"/>
                      <a:pt x="1456" y="789"/>
                    </a:cubicBezTo>
                    <a:cubicBezTo>
                      <a:pt x="1445" y="801"/>
                      <a:pt x="1445" y="801"/>
                      <a:pt x="1445" y="801"/>
                    </a:cubicBezTo>
                    <a:cubicBezTo>
                      <a:pt x="1458" y="818"/>
                      <a:pt x="1458" y="818"/>
                      <a:pt x="1458" y="818"/>
                    </a:cubicBezTo>
                    <a:cubicBezTo>
                      <a:pt x="1457" y="829"/>
                      <a:pt x="1457" y="829"/>
                      <a:pt x="1457" y="829"/>
                    </a:cubicBezTo>
                    <a:cubicBezTo>
                      <a:pt x="1446" y="837"/>
                      <a:pt x="1446" y="837"/>
                      <a:pt x="1446" y="837"/>
                    </a:cubicBezTo>
                    <a:cubicBezTo>
                      <a:pt x="1455" y="846"/>
                      <a:pt x="1455" y="846"/>
                      <a:pt x="1455" y="846"/>
                    </a:cubicBezTo>
                    <a:cubicBezTo>
                      <a:pt x="1471" y="846"/>
                      <a:pt x="1471" y="846"/>
                      <a:pt x="1471" y="846"/>
                    </a:cubicBezTo>
                    <a:cubicBezTo>
                      <a:pt x="1479" y="852"/>
                      <a:pt x="1479" y="852"/>
                      <a:pt x="1479" y="852"/>
                    </a:cubicBezTo>
                    <a:cubicBezTo>
                      <a:pt x="1479" y="899"/>
                      <a:pt x="1479" y="899"/>
                      <a:pt x="1479" y="899"/>
                    </a:cubicBezTo>
                    <a:cubicBezTo>
                      <a:pt x="1476" y="899"/>
                      <a:pt x="1472" y="900"/>
                      <a:pt x="1467" y="900"/>
                    </a:cubicBezTo>
                    <a:cubicBezTo>
                      <a:pt x="1460" y="912"/>
                      <a:pt x="1460" y="912"/>
                      <a:pt x="1460" y="912"/>
                    </a:cubicBezTo>
                    <a:cubicBezTo>
                      <a:pt x="1409" y="903"/>
                      <a:pt x="1409" y="903"/>
                      <a:pt x="1409" y="903"/>
                    </a:cubicBezTo>
                    <a:cubicBezTo>
                      <a:pt x="1392" y="893"/>
                      <a:pt x="1392" y="893"/>
                      <a:pt x="1392" y="893"/>
                    </a:cubicBezTo>
                    <a:cubicBezTo>
                      <a:pt x="1379" y="902"/>
                      <a:pt x="1382" y="898"/>
                      <a:pt x="1371" y="910"/>
                    </a:cubicBezTo>
                    <a:cubicBezTo>
                      <a:pt x="1341" y="902"/>
                      <a:pt x="1341" y="902"/>
                      <a:pt x="1341" y="902"/>
                    </a:cubicBezTo>
                    <a:cubicBezTo>
                      <a:pt x="1322" y="911"/>
                      <a:pt x="1322" y="911"/>
                      <a:pt x="1322" y="911"/>
                    </a:cubicBezTo>
                    <a:cubicBezTo>
                      <a:pt x="1300" y="933"/>
                      <a:pt x="1300" y="933"/>
                      <a:pt x="1300" y="933"/>
                    </a:cubicBezTo>
                    <a:cubicBezTo>
                      <a:pt x="1263" y="931"/>
                      <a:pt x="1263" y="931"/>
                      <a:pt x="1263" y="931"/>
                    </a:cubicBezTo>
                    <a:cubicBezTo>
                      <a:pt x="1255" y="920"/>
                      <a:pt x="1255" y="920"/>
                      <a:pt x="1255" y="920"/>
                    </a:cubicBezTo>
                    <a:cubicBezTo>
                      <a:pt x="1253" y="930"/>
                      <a:pt x="1253" y="930"/>
                      <a:pt x="1253" y="930"/>
                    </a:cubicBezTo>
                    <a:cubicBezTo>
                      <a:pt x="1261" y="940"/>
                      <a:pt x="1261" y="940"/>
                      <a:pt x="1261" y="940"/>
                    </a:cubicBezTo>
                    <a:cubicBezTo>
                      <a:pt x="1247" y="947"/>
                      <a:pt x="1247" y="947"/>
                      <a:pt x="1247" y="947"/>
                    </a:cubicBezTo>
                    <a:cubicBezTo>
                      <a:pt x="1242" y="933"/>
                      <a:pt x="1242" y="933"/>
                      <a:pt x="1242" y="933"/>
                    </a:cubicBezTo>
                    <a:cubicBezTo>
                      <a:pt x="1230" y="918"/>
                      <a:pt x="1230" y="918"/>
                      <a:pt x="1230" y="918"/>
                    </a:cubicBezTo>
                    <a:cubicBezTo>
                      <a:pt x="1212" y="914"/>
                      <a:pt x="1212" y="914"/>
                      <a:pt x="1212" y="914"/>
                    </a:cubicBezTo>
                    <a:cubicBezTo>
                      <a:pt x="1202" y="907"/>
                      <a:pt x="1202" y="907"/>
                      <a:pt x="1202" y="907"/>
                    </a:cubicBezTo>
                    <a:cubicBezTo>
                      <a:pt x="1200" y="906"/>
                      <a:pt x="1163" y="910"/>
                      <a:pt x="1156" y="911"/>
                    </a:cubicBezTo>
                    <a:cubicBezTo>
                      <a:pt x="1147" y="905"/>
                      <a:pt x="1146" y="905"/>
                      <a:pt x="1136" y="900"/>
                    </a:cubicBezTo>
                    <a:cubicBezTo>
                      <a:pt x="1126" y="908"/>
                      <a:pt x="1126" y="908"/>
                      <a:pt x="1126" y="908"/>
                    </a:cubicBezTo>
                    <a:cubicBezTo>
                      <a:pt x="1126" y="908"/>
                      <a:pt x="1121" y="917"/>
                      <a:pt x="1113" y="917"/>
                    </a:cubicBezTo>
                    <a:cubicBezTo>
                      <a:pt x="1104" y="917"/>
                      <a:pt x="1105" y="905"/>
                      <a:pt x="1105" y="905"/>
                    </a:cubicBezTo>
                    <a:cubicBezTo>
                      <a:pt x="1092" y="907"/>
                      <a:pt x="1092" y="907"/>
                      <a:pt x="1092" y="907"/>
                    </a:cubicBezTo>
                    <a:cubicBezTo>
                      <a:pt x="1075" y="931"/>
                      <a:pt x="1075" y="931"/>
                      <a:pt x="1075" y="931"/>
                    </a:cubicBezTo>
                    <a:cubicBezTo>
                      <a:pt x="1054" y="949"/>
                      <a:pt x="1054" y="949"/>
                      <a:pt x="1054" y="949"/>
                    </a:cubicBezTo>
                    <a:cubicBezTo>
                      <a:pt x="1042" y="967"/>
                      <a:pt x="1042" y="967"/>
                      <a:pt x="1042" y="967"/>
                    </a:cubicBezTo>
                    <a:cubicBezTo>
                      <a:pt x="1019" y="976"/>
                      <a:pt x="1019" y="976"/>
                      <a:pt x="1019" y="976"/>
                    </a:cubicBezTo>
                    <a:cubicBezTo>
                      <a:pt x="1020" y="984"/>
                      <a:pt x="1020" y="984"/>
                      <a:pt x="1020" y="984"/>
                    </a:cubicBezTo>
                    <a:cubicBezTo>
                      <a:pt x="1043" y="1004"/>
                      <a:pt x="1043" y="1004"/>
                      <a:pt x="1043" y="1004"/>
                    </a:cubicBezTo>
                    <a:cubicBezTo>
                      <a:pt x="1027" y="1015"/>
                      <a:pt x="1027" y="1015"/>
                      <a:pt x="1027" y="1015"/>
                    </a:cubicBezTo>
                    <a:cubicBezTo>
                      <a:pt x="1003" y="990"/>
                      <a:pt x="1012" y="1009"/>
                      <a:pt x="982" y="986"/>
                    </a:cubicBezTo>
                    <a:cubicBezTo>
                      <a:pt x="977" y="1004"/>
                      <a:pt x="976" y="999"/>
                      <a:pt x="979" y="1014"/>
                    </a:cubicBezTo>
                    <a:cubicBezTo>
                      <a:pt x="966" y="1023"/>
                      <a:pt x="966" y="1023"/>
                      <a:pt x="966" y="1023"/>
                    </a:cubicBezTo>
                    <a:cubicBezTo>
                      <a:pt x="973" y="1050"/>
                      <a:pt x="968" y="1041"/>
                      <a:pt x="985" y="1059"/>
                    </a:cubicBezTo>
                    <a:cubicBezTo>
                      <a:pt x="975" y="1080"/>
                      <a:pt x="977" y="1071"/>
                      <a:pt x="978" y="1096"/>
                    </a:cubicBezTo>
                    <a:cubicBezTo>
                      <a:pt x="1001" y="1103"/>
                      <a:pt x="1001" y="1103"/>
                      <a:pt x="1001" y="1103"/>
                    </a:cubicBezTo>
                    <a:cubicBezTo>
                      <a:pt x="1007" y="1117"/>
                      <a:pt x="1007" y="1117"/>
                      <a:pt x="1007" y="1117"/>
                    </a:cubicBezTo>
                    <a:cubicBezTo>
                      <a:pt x="1022" y="1124"/>
                      <a:pt x="1022" y="1124"/>
                      <a:pt x="1022" y="1124"/>
                    </a:cubicBezTo>
                    <a:cubicBezTo>
                      <a:pt x="1037" y="1114"/>
                      <a:pt x="1037" y="1114"/>
                      <a:pt x="1037" y="1114"/>
                    </a:cubicBezTo>
                    <a:cubicBezTo>
                      <a:pt x="1059" y="1125"/>
                      <a:pt x="1059" y="1125"/>
                      <a:pt x="1059" y="1125"/>
                    </a:cubicBezTo>
                    <a:cubicBezTo>
                      <a:pt x="1088" y="1147"/>
                      <a:pt x="1088" y="1147"/>
                      <a:pt x="1088" y="1147"/>
                    </a:cubicBezTo>
                    <a:cubicBezTo>
                      <a:pt x="1105" y="1168"/>
                      <a:pt x="1105" y="1168"/>
                      <a:pt x="1105" y="1168"/>
                    </a:cubicBezTo>
                    <a:cubicBezTo>
                      <a:pt x="1095" y="1160"/>
                      <a:pt x="1095" y="1160"/>
                      <a:pt x="1095" y="1160"/>
                    </a:cubicBezTo>
                    <a:cubicBezTo>
                      <a:pt x="1089" y="1163"/>
                      <a:pt x="1089" y="1163"/>
                      <a:pt x="1089" y="1163"/>
                    </a:cubicBezTo>
                    <a:cubicBezTo>
                      <a:pt x="1093" y="1170"/>
                      <a:pt x="1093" y="1170"/>
                      <a:pt x="1093" y="1170"/>
                    </a:cubicBezTo>
                    <a:cubicBezTo>
                      <a:pt x="1114" y="1176"/>
                      <a:pt x="1114" y="1176"/>
                      <a:pt x="1114" y="1176"/>
                    </a:cubicBezTo>
                    <a:cubicBezTo>
                      <a:pt x="1113" y="1192"/>
                      <a:pt x="1113" y="1192"/>
                      <a:pt x="1113" y="1192"/>
                    </a:cubicBezTo>
                    <a:cubicBezTo>
                      <a:pt x="1097" y="1252"/>
                      <a:pt x="1097" y="1252"/>
                      <a:pt x="1097" y="1252"/>
                    </a:cubicBezTo>
                    <a:cubicBezTo>
                      <a:pt x="1084" y="1280"/>
                      <a:pt x="1084" y="1280"/>
                      <a:pt x="1084" y="1280"/>
                    </a:cubicBezTo>
                    <a:cubicBezTo>
                      <a:pt x="1081" y="1297"/>
                      <a:pt x="1081" y="1297"/>
                      <a:pt x="1081" y="1297"/>
                    </a:cubicBezTo>
                    <a:cubicBezTo>
                      <a:pt x="1079" y="1314"/>
                      <a:pt x="1079" y="1314"/>
                      <a:pt x="1079" y="1314"/>
                    </a:cubicBezTo>
                    <a:cubicBezTo>
                      <a:pt x="1083" y="1328"/>
                      <a:pt x="1083" y="1328"/>
                      <a:pt x="1083" y="1328"/>
                    </a:cubicBezTo>
                    <a:cubicBezTo>
                      <a:pt x="1083" y="1328"/>
                      <a:pt x="1083" y="1332"/>
                      <a:pt x="1087" y="1336"/>
                    </a:cubicBezTo>
                    <a:cubicBezTo>
                      <a:pt x="1091" y="1340"/>
                      <a:pt x="1092" y="1344"/>
                      <a:pt x="1097" y="1348"/>
                    </a:cubicBezTo>
                    <a:cubicBezTo>
                      <a:pt x="1102" y="1351"/>
                      <a:pt x="1100" y="1353"/>
                      <a:pt x="1118" y="1354"/>
                    </a:cubicBezTo>
                    <a:cubicBezTo>
                      <a:pt x="1135" y="1356"/>
                      <a:pt x="1119" y="1364"/>
                      <a:pt x="1120" y="1367"/>
                    </a:cubicBezTo>
                    <a:cubicBezTo>
                      <a:pt x="1121" y="1369"/>
                      <a:pt x="1122" y="1383"/>
                      <a:pt x="1129" y="1397"/>
                    </a:cubicBezTo>
                    <a:cubicBezTo>
                      <a:pt x="1136" y="1411"/>
                      <a:pt x="1140" y="1409"/>
                      <a:pt x="1151" y="1415"/>
                    </a:cubicBezTo>
                    <a:cubicBezTo>
                      <a:pt x="1162" y="1420"/>
                      <a:pt x="1157" y="1422"/>
                      <a:pt x="1164" y="1436"/>
                    </a:cubicBezTo>
                    <a:cubicBezTo>
                      <a:pt x="1171" y="1449"/>
                      <a:pt x="1188" y="1443"/>
                      <a:pt x="1191" y="1443"/>
                    </a:cubicBezTo>
                    <a:cubicBezTo>
                      <a:pt x="1193" y="1443"/>
                      <a:pt x="1195" y="1446"/>
                      <a:pt x="1198" y="1450"/>
                    </a:cubicBezTo>
                    <a:cubicBezTo>
                      <a:pt x="1198" y="1450"/>
                      <a:pt x="1198" y="1450"/>
                      <a:pt x="1198" y="1450"/>
                    </a:cubicBezTo>
                    <a:cubicBezTo>
                      <a:pt x="1198" y="1450"/>
                      <a:pt x="1192" y="1456"/>
                      <a:pt x="1190" y="1457"/>
                    </a:cubicBezTo>
                    <a:cubicBezTo>
                      <a:pt x="1189" y="1458"/>
                      <a:pt x="1188" y="1459"/>
                      <a:pt x="1187" y="1460"/>
                    </a:cubicBezTo>
                    <a:cubicBezTo>
                      <a:pt x="1186" y="1462"/>
                      <a:pt x="1189" y="1463"/>
                      <a:pt x="1187" y="1464"/>
                    </a:cubicBezTo>
                    <a:cubicBezTo>
                      <a:pt x="1185" y="1465"/>
                      <a:pt x="1183" y="1469"/>
                      <a:pt x="1183" y="1471"/>
                    </a:cubicBezTo>
                    <a:cubicBezTo>
                      <a:pt x="1184" y="1473"/>
                      <a:pt x="1182" y="1476"/>
                      <a:pt x="1182" y="1476"/>
                    </a:cubicBezTo>
                    <a:cubicBezTo>
                      <a:pt x="1182" y="1476"/>
                      <a:pt x="1178" y="1481"/>
                      <a:pt x="1173" y="1481"/>
                    </a:cubicBezTo>
                    <a:cubicBezTo>
                      <a:pt x="1169" y="1482"/>
                      <a:pt x="1166" y="1480"/>
                      <a:pt x="1162" y="1479"/>
                    </a:cubicBezTo>
                    <a:cubicBezTo>
                      <a:pt x="1158" y="1478"/>
                      <a:pt x="1158" y="1478"/>
                      <a:pt x="1158" y="1478"/>
                    </a:cubicBezTo>
                    <a:cubicBezTo>
                      <a:pt x="1158" y="1478"/>
                      <a:pt x="1155" y="1478"/>
                      <a:pt x="1151" y="1477"/>
                    </a:cubicBezTo>
                    <a:cubicBezTo>
                      <a:pt x="1147" y="1475"/>
                      <a:pt x="1150" y="1475"/>
                      <a:pt x="1150" y="1475"/>
                    </a:cubicBezTo>
                    <a:cubicBezTo>
                      <a:pt x="1146" y="1471"/>
                      <a:pt x="1146" y="1471"/>
                      <a:pt x="1146" y="1471"/>
                    </a:cubicBezTo>
                    <a:cubicBezTo>
                      <a:pt x="1142" y="1466"/>
                      <a:pt x="1142" y="1466"/>
                      <a:pt x="1142" y="1466"/>
                    </a:cubicBezTo>
                    <a:cubicBezTo>
                      <a:pt x="1142" y="1466"/>
                      <a:pt x="1141" y="1465"/>
                      <a:pt x="1141" y="1463"/>
                    </a:cubicBezTo>
                    <a:cubicBezTo>
                      <a:pt x="1140" y="1461"/>
                      <a:pt x="1140" y="1463"/>
                      <a:pt x="1138" y="1463"/>
                    </a:cubicBezTo>
                    <a:cubicBezTo>
                      <a:pt x="1136" y="1463"/>
                      <a:pt x="1135" y="1464"/>
                      <a:pt x="1133" y="1463"/>
                    </a:cubicBezTo>
                    <a:cubicBezTo>
                      <a:pt x="1132" y="1462"/>
                      <a:pt x="1132" y="1461"/>
                      <a:pt x="1132" y="1460"/>
                    </a:cubicBezTo>
                    <a:cubicBezTo>
                      <a:pt x="1132" y="1459"/>
                      <a:pt x="1129" y="1457"/>
                      <a:pt x="1126" y="1457"/>
                    </a:cubicBezTo>
                    <a:cubicBezTo>
                      <a:pt x="1123" y="1456"/>
                      <a:pt x="1124" y="1454"/>
                      <a:pt x="1120" y="1454"/>
                    </a:cubicBezTo>
                    <a:cubicBezTo>
                      <a:pt x="1116" y="1454"/>
                      <a:pt x="1119" y="1451"/>
                      <a:pt x="1119" y="1449"/>
                    </a:cubicBezTo>
                    <a:cubicBezTo>
                      <a:pt x="1118" y="1448"/>
                      <a:pt x="1115" y="1451"/>
                      <a:pt x="1114" y="1452"/>
                    </a:cubicBezTo>
                    <a:cubicBezTo>
                      <a:pt x="1113" y="1453"/>
                      <a:pt x="1112" y="1455"/>
                      <a:pt x="1110" y="1455"/>
                    </a:cubicBezTo>
                    <a:cubicBezTo>
                      <a:pt x="1109" y="1456"/>
                      <a:pt x="1108" y="1450"/>
                      <a:pt x="1108" y="1450"/>
                    </a:cubicBezTo>
                    <a:cubicBezTo>
                      <a:pt x="1108" y="1450"/>
                      <a:pt x="1108" y="1450"/>
                      <a:pt x="1104" y="1450"/>
                    </a:cubicBezTo>
                    <a:cubicBezTo>
                      <a:pt x="1099" y="1450"/>
                      <a:pt x="1102" y="1452"/>
                      <a:pt x="1102" y="1452"/>
                    </a:cubicBezTo>
                    <a:cubicBezTo>
                      <a:pt x="1099" y="1459"/>
                      <a:pt x="1099" y="1459"/>
                      <a:pt x="1099" y="1459"/>
                    </a:cubicBezTo>
                    <a:cubicBezTo>
                      <a:pt x="1094" y="1463"/>
                      <a:pt x="1094" y="1463"/>
                      <a:pt x="1094" y="1463"/>
                    </a:cubicBezTo>
                    <a:cubicBezTo>
                      <a:pt x="1094" y="1463"/>
                      <a:pt x="1095" y="1466"/>
                      <a:pt x="1096" y="1468"/>
                    </a:cubicBezTo>
                    <a:cubicBezTo>
                      <a:pt x="1096" y="1470"/>
                      <a:pt x="1099" y="1471"/>
                      <a:pt x="1099" y="1471"/>
                    </a:cubicBezTo>
                    <a:cubicBezTo>
                      <a:pt x="1099" y="1471"/>
                      <a:pt x="1102" y="1473"/>
                      <a:pt x="1105" y="1475"/>
                    </a:cubicBezTo>
                    <a:cubicBezTo>
                      <a:pt x="1108" y="1477"/>
                      <a:pt x="1107" y="1477"/>
                      <a:pt x="1109" y="1477"/>
                    </a:cubicBezTo>
                    <a:cubicBezTo>
                      <a:pt x="1111" y="1478"/>
                      <a:pt x="1114" y="1479"/>
                      <a:pt x="1118" y="1481"/>
                    </a:cubicBezTo>
                    <a:cubicBezTo>
                      <a:pt x="1122" y="1482"/>
                      <a:pt x="1120" y="1481"/>
                      <a:pt x="1126" y="1486"/>
                    </a:cubicBezTo>
                    <a:cubicBezTo>
                      <a:pt x="1131" y="1490"/>
                      <a:pt x="1125" y="1486"/>
                      <a:pt x="1124" y="1489"/>
                    </a:cubicBezTo>
                    <a:cubicBezTo>
                      <a:pt x="1123" y="1493"/>
                      <a:pt x="1117" y="1485"/>
                      <a:pt x="1113" y="1487"/>
                    </a:cubicBezTo>
                    <a:cubicBezTo>
                      <a:pt x="1109" y="1488"/>
                      <a:pt x="1108" y="1485"/>
                      <a:pt x="1105" y="1486"/>
                    </a:cubicBezTo>
                    <a:cubicBezTo>
                      <a:pt x="1105" y="1486"/>
                      <a:pt x="1105" y="1486"/>
                      <a:pt x="1105" y="1486"/>
                    </a:cubicBezTo>
                    <a:cubicBezTo>
                      <a:pt x="1104" y="1486"/>
                      <a:pt x="1104" y="1486"/>
                      <a:pt x="1104" y="1486"/>
                    </a:cubicBezTo>
                    <a:cubicBezTo>
                      <a:pt x="1104" y="1485"/>
                      <a:pt x="1103" y="1484"/>
                      <a:pt x="1103" y="1483"/>
                    </a:cubicBezTo>
                    <a:cubicBezTo>
                      <a:pt x="1102" y="1482"/>
                      <a:pt x="1097" y="1482"/>
                      <a:pt x="1097" y="1482"/>
                    </a:cubicBezTo>
                    <a:cubicBezTo>
                      <a:pt x="1093" y="1481"/>
                      <a:pt x="1093" y="1481"/>
                      <a:pt x="1093" y="1481"/>
                    </a:cubicBezTo>
                    <a:cubicBezTo>
                      <a:pt x="1090" y="1480"/>
                      <a:pt x="1090" y="1480"/>
                      <a:pt x="1090" y="1480"/>
                    </a:cubicBezTo>
                    <a:cubicBezTo>
                      <a:pt x="1087" y="1475"/>
                      <a:pt x="1087" y="1475"/>
                      <a:pt x="1087" y="1475"/>
                    </a:cubicBezTo>
                    <a:cubicBezTo>
                      <a:pt x="1084" y="1473"/>
                      <a:pt x="1084" y="1473"/>
                      <a:pt x="1084" y="1473"/>
                    </a:cubicBezTo>
                    <a:cubicBezTo>
                      <a:pt x="1081" y="1469"/>
                      <a:pt x="1081" y="1469"/>
                      <a:pt x="1081" y="1469"/>
                    </a:cubicBezTo>
                    <a:cubicBezTo>
                      <a:pt x="1082" y="1467"/>
                      <a:pt x="1082" y="1467"/>
                      <a:pt x="1082" y="1467"/>
                    </a:cubicBezTo>
                    <a:cubicBezTo>
                      <a:pt x="1085" y="1463"/>
                      <a:pt x="1085" y="1463"/>
                      <a:pt x="1085" y="1463"/>
                    </a:cubicBezTo>
                    <a:cubicBezTo>
                      <a:pt x="1085" y="1463"/>
                      <a:pt x="1086" y="1463"/>
                      <a:pt x="1087" y="1461"/>
                    </a:cubicBezTo>
                    <a:cubicBezTo>
                      <a:pt x="1089" y="1458"/>
                      <a:pt x="1087" y="1458"/>
                      <a:pt x="1087" y="1458"/>
                    </a:cubicBezTo>
                    <a:cubicBezTo>
                      <a:pt x="1087" y="1458"/>
                      <a:pt x="1083" y="1456"/>
                      <a:pt x="1081" y="1455"/>
                    </a:cubicBezTo>
                    <a:cubicBezTo>
                      <a:pt x="1079" y="1454"/>
                      <a:pt x="1076" y="1457"/>
                      <a:pt x="1076" y="1457"/>
                    </a:cubicBezTo>
                    <a:cubicBezTo>
                      <a:pt x="1070" y="1456"/>
                      <a:pt x="1070" y="1456"/>
                      <a:pt x="1070" y="1456"/>
                    </a:cubicBezTo>
                    <a:cubicBezTo>
                      <a:pt x="1065" y="1456"/>
                      <a:pt x="1065" y="1456"/>
                      <a:pt x="1065" y="1456"/>
                    </a:cubicBezTo>
                    <a:cubicBezTo>
                      <a:pt x="1061" y="1452"/>
                      <a:pt x="1061" y="1452"/>
                      <a:pt x="1061" y="1452"/>
                    </a:cubicBezTo>
                    <a:cubicBezTo>
                      <a:pt x="1054" y="1450"/>
                      <a:pt x="1054" y="1450"/>
                      <a:pt x="1054" y="1450"/>
                    </a:cubicBezTo>
                    <a:cubicBezTo>
                      <a:pt x="1050" y="1448"/>
                      <a:pt x="1050" y="1448"/>
                      <a:pt x="1050" y="1448"/>
                    </a:cubicBezTo>
                    <a:cubicBezTo>
                      <a:pt x="1050" y="1448"/>
                      <a:pt x="1050" y="1440"/>
                      <a:pt x="1050" y="1439"/>
                    </a:cubicBezTo>
                    <a:cubicBezTo>
                      <a:pt x="1050" y="1437"/>
                      <a:pt x="1050" y="1434"/>
                      <a:pt x="1050" y="1434"/>
                    </a:cubicBezTo>
                    <a:cubicBezTo>
                      <a:pt x="1050" y="1434"/>
                      <a:pt x="1044" y="1433"/>
                      <a:pt x="1041" y="1434"/>
                    </a:cubicBezTo>
                    <a:cubicBezTo>
                      <a:pt x="1039" y="1435"/>
                      <a:pt x="1036" y="1434"/>
                      <a:pt x="1036" y="1434"/>
                    </a:cubicBezTo>
                    <a:cubicBezTo>
                      <a:pt x="1036" y="1434"/>
                      <a:pt x="1028" y="1433"/>
                      <a:pt x="1027" y="1431"/>
                    </a:cubicBezTo>
                    <a:cubicBezTo>
                      <a:pt x="1027" y="1429"/>
                      <a:pt x="1027" y="1430"/>
                      <a:pt x="1026" y="1430"/>
                    </a:cubicBezTo>
                    <a:cubicBezTo>
                      <a:pt x="1024" y="1430"/>
                      <a:pt x="1018" y="1430"/>
                      <a:pt x="1018" y="1430"/>
                    </a:cubicBezTo>
                    <a:cubicBezTo>
                      <a:pt x="1012" y="1428"/>
                      <a:pt x="1012" y="1428"/>
                      <a:pt x="1012" y="1428"/>
                    </a:cubicBezTo>
                    <a:cubicBezTo>
                      <a:pt x="1012" y="1437"/>
                      <a:pt x="1012" y="1437"/>
                      <a:pt x="1012" y="1437"/>
                    </a:cubicBezTo>
                    <a:cubicBezTo>
                      <a:pt x="1011" y="1435"/>
                      <a:pt x="1011" y="1435"/>
                      <a:pt x="1011" y="1435"/>
                    </a:cubicBezTo>
                    <a:cubicBezTo>
                      <a:pt x="1001" y="1434"/>
                      <a:pt x="1001" y="1434"/>
                      <a:pt x="1001" y="1434"/>
                    </a:cubicBezTo>
                    <a:cubicBezTo>
                      <a:pt x="995" y="1437"/>
                      <a:pt x="995" y="1437"/>
                      <a:pt x="995" y="1437"/>
                    </a:cubicBezTo>
                    <a:cubicBezTo>
                      <a:pt x="990" y="1439"/>
                      <a:pt x="990" y="1439"/>
                      <a:pt x="990" y="1439"/>
                    </a:cubicBezTo>
                    <a:cubicBezTo>
                      <a:pt x="990" y="1442"/>
                      <a:pt x="990" y="1442"/>
                      <a:pt x="990" y="1442"/>
                    </a:cubicBezTo>
                    <a:cubicBezTo>
                      <a:pt x="988" y="1445"/>
                      <a:pt x="988" y="1445"/>
                      <a:pt x="988" y="1445"/>
                    </a:cubicBezTo>
                    <a:cubicBezTo>
                      <a:pt x="988" y="1445"/>
                      <a:pt x="985" y="1446"/>
                      <a:pt x="983" y="1446"/>
                    </a:cubicBezTo>
                    <a:cubicBezTo>
                      <a:pt x="983" y="1447"/>
                      <a:pt x="982" y="1449"/>
                      <a:pt x="982" y="1450"/>
                    </a:cubicBezTo>
                    <a:cubicBezTo>
                      <a:pt x="981" y="1451"/>
                      <a:pt x="979" y="1451"/>
                      <a:pt x="979" y="1451"/>
                    </a:cubicBezTo>
                    <a:cubicBezTo>
                      <a:pt x="975" y="1450"/>
                      <a:pt x="975" y="1450"/>
                      <a:pt x="975" y="1450"/>
                    </a:cubicBezTo>
                    <a:cubicBezTo>
                      <a:pt x="972" y="1450"/>
                      <a:pt x="972" y="1450"/>
                      <a:pt x="972" y="1450"/>
                    </a:cubicBezTo>
                    <a:cubicBezTo>
                      <a:pt x="970" y="1448"/>
                      <a:pt x="970" y="1448"/>
                      <a:pt x="970" y="1448"/>
                    </a:cubicBezTo>
                    <a:cubicBezTo>
                      <a:pt x="972" y="1444"/>
                      <a:pt x="972" y="1444"/>
                      <a:pt x="972" y="1444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66" y="1442"/>
                      <a:pt x="966" y="1442"/>
                      <a:pt x="966" y="1442"/>
                    </a:cubicBezTo>
                    <a:cubicBezTo>
                      <a:pt x="960" y="1440"/>
                      <a:pt x="960" y="1440"/>
                      <a:pt x="960" y="1440"/>
                    </a:cubicBezTo>
                    <a:cubicBezTo>
                      <a:pt x="947" y="1439"/>
                      <a:pt x="947" y="1439"/>
                      <a:pt x="947" y="1439"/>
                    </a:cubicBezTo>
                    <a:cubicBezTo>
                      <a:pt x="939" y="1437"/>
                      <a:pt x="939" y="1437"/>
                      <a:pt x="939" y="1437"/>
                    </a:cubicBezTo>
                    <a:cubicBezTo>
                      <a:pt x="934" y="1432"/>
                      <a:pt x="934" y="1432"/>
                      <a:pt x="934" y="1432"/>
                    </a:cubicBezTo>
                    <a:cubicBezTo>
                      <a:pt x="926" y="1430"/>
                      <a:pt x="926" y="1430"/>
                      <a:pt x="926" y="1430"/>
                    </a:cubicBezTo>
                    <a:cubicBezTo>
                      <a:pt x="919" y="1435"/>
                      <a:pt x="919" y="1435"/>
                      <a:pt x="919" y="1435"/>
                    </a:cubicBezTo>
                    <a:cubicBezTo>
                      <a:pt x="919" y="1435"/>
                      <a:pt x="912" y="1432"/>
                      <a:pt x="909" y="1432"/>
                    </a:cubicBezTo>
                    <a:cubicBezTo>
                      <a:pt x="907" y="1433"/>
                      <a:pt x="903" y="1434"/>
                      <a:pt x="902" y="1435"/>
                    </a:cubicBezTo>
                    <a:cubicBezTo>
                      <a:pt x="901" y="1435"/>
                      <a:pt x="901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6" y="1439"/>
                      <a:pt x="894" y="1438"/>
                      <a:pt x="892" y="1438"/>
                    </a:cubicBezTo>
                    <a:cubicBezTo>
                      <a:pt x="891" y="1439"/>
                      <a:pt x="890" y="1440"/>
                      <a:pt x="888" y="1440"/>
                    </a:cubicBezTo>
                    <a:cubicBezTo>
                      <a:pt x="886" y="1440"/>
                      <a:pt x="885" y="1439"/>
                      <a:pt x="883" y="1439"/>
                    </a:cubicBezTo>
                    <a:cubicBezTo>
                      <a:pt x="882" y="1440"/>
                      <a:pt x="881" y="1441"/>
                      <a:pt x="879" y="1441"/>
                    </a:cubicBezTo>
                    <a:cubicBezTo>
                      <a:pt x="877" y="1441"/>
                      <a:pt x="876" y="1439"/>
                      <a:pt x="876" y="1439"/>
                    </a:cubicBezTo>
                    <a:cubicBezTo>
                      <a:pt x="873" y="1439"/>
                      <a:pt x="873" y="1439"/>
                      <a:pt x="873" y="1439"/>
                    </a:cubicBezTo>
                    <a:cubicBezTo>
                      <a:pt x="870" y="1436"/>
                      <a:pt x="870" y="1436"/>
                      <a:pt x="870" y="1436"/>
                    </a:cubicBezTo>
                    <a:cubicBezTo>
                      <a:pt x="870" y="1436"/>
                      <a:pt x="869" y="1438"/>
                      <a:pt x="866" y="1438"/>
                    </a:cubicBezTo>
                    <a:cubicBezTo>
                      <a:pt x="864" y="1437"/>
                      <a:pt x="862" y="1436"/>
                      <a:pt x="860" y="1437"/>
                    </a:cubicBezTo>
                    <a:cubicBezTo>
                      <a:pt x="858" y="1437"/>
                      <a:pt x="855" y="1438"/>
                      <a:pt x="855" y="1438"/>
                    </a:cubicBezTo>
                    <a:cubicBezTo>
                      <a:pt x="847" y="1435"/>
                      <a:pt x="847" y="1435"/>
                      <a:pt x="847" y="1435"/>
                    </a:cubicBezTo>
                    <a:cubicBezTo>
                      <a:pt x="842" y="1434"/>
                      <a:pt x="842" y="1434"/>
                      <a:pt x="842" y="1434"/>
                    </a:cubicBezTo>
                    <a:cubicBezTo>
                      <a:pt x="838" y="1433"/>
                      <a:pt x="838" y="1433"/>
                      <a:pt x="838" y="1433"/>
                    </a:cubicBezTo>
                    <a:cubicBezTo>
                      <a:pt x="836" y="1436"/>
                      <a:pt x="836" y="1436"/>
                      <a:pt x="836" y="1436"/>
                    </a:cubicBezTo>
                    <a:cubicBezTo>
                      <a:pt x="831" y="1436"/>
                      <a:pt x="831" y="1436"/>
                      <a:pt x="831" y="1436"/>
                    </a:cubicBezTo>
                    <a:cubicBezTo>
                      <a:pt x="831" y="1436"/>
                      <a:pt x="825" y="1434"/>
                      <a:pt x="821" y="1435"/>
                    </a:cubicBezTo>
                    <a:cubicBezTo>
                      <a:pt x="820" y="1435"/>
                      <a:pt x="817" y="1438"/>
                      <a:pt x="816" y="1438"/>
                    </a:cubicBezTo>
                    <a:cubicBezTo>
                      <a:pt x="815" y="1439"/>
                      <a:pt x="819" y="1442"/>
                      <a:pt x="817" y="1442"/>
                    </a:cubicBezTo>
                    <a:cubicBezTo>
                      <a:pt x="787" y="1439"/>
                      <a:pt x="752" y="1427"/>
                      <a:pt x="722" y="1419"/>
                    </a:cubicBezTo>
                    <a:cubicBezTo>
                      <a:pt x="722" y="1419"/>
                      <a:pt x="697" y="1413"/>
                      <a:pt x="693" y="1413"/>
                    </a:cubicBezTo>
                    <a:cubicBezTo>
                      <a:pt x="689" y="1413"/>
                      <a:pt x="681" y="1402"/>
                      <a:pt x="681" y="1399"/>
                    </a:cubicBezTo>
                    <a:cubicBezTo>
                      <a:pt x="681" y="1396"/>
                      <a:pt x="680" y="1387"/>
                      <a:pt x="684" y="1385"/>
                    </a:cubicBezTo>
                    <a:cubicBezTo>
                      <a:pt x="688" y="1383"/>
                      <a:pt x="688" y="1383"/>
                      <a:pt x="695" y="1377"/>
                    </a:cubicBezTo>
                    <a:cubicBezTo>
                      <a:pt x="701" y="1370"/>
                      <a:pt x="701" y="1365"/>
                      <a:pt x="701" y="1365"/>
                    </a:cubicBezTo>
                    <a:cubicBezTo>
                      <a:pt x="686" y="1356"/>
                      <a:pt x="686" y="1356"/>
                      <a:pt x="686" y="1356"/>
                    </a:cubicBezTo>
                    <a:cubicBezTo>
                      <a:pt x="686" y="1356"/>
                      <a:pt x="669" y="1365"/>
                      <a:pt x="666" y="1363"/>
                    </a:cubicBezTo>
                    <a:cubicBezTo>
                      <a:pt x="662" y="1361"/>
                      <a:pt x="646" y="1372"/>
                      <a:pt x="646" y="1372"/>
                    </a:cubicBezTo>
                    <a:cubicBezTo>
                      <a:pt x="630" y="1373"/>
                      <a:pt x="630" y="1373"/>
                      <a:pt x="630" y="1373"/>
                    </a:cubicBezTo>
                    <a:cubicBezTo>
                      <a:pt x="630" y="1371"/>
                      <a:pt x="630" y="1371"/>
                      <a:pt x="630" y="1371"/>
                    </a:cubicBezTo>
                    <a:cubicBezTo>
                      <a:pt x="630" y="1371"/>
                      <a:pt x="633" y="1361"/>
                      <a:pt x="637" y="1363"/>
                    </a:cubicBezTo>
                    <a:cubicBezTo>
                      <a:pt x="641" y="1351"/>
                      <a:pt x="641" y="1351"/>
                      <a:pt x="641" y="1351"/>
                    </a:cubicBezTo>
                    <a:cubicBezTo>
                      <a:pt x="639" y="1337"/>
                      <a:pt x="639" y="1337"/>
                      <a:pt x="639" y="1337"/>
                    </a:cubicBezTo>
                    <a:cubicBezTo>
                      <a:pt x="635" y="1318"/>
                      <a:pt x="635" y="1318"/>
                      <a:pt x="635" y="1318"/>
                    </a:cubicBezTo>
                    <a:cubicBezTo>
                      <a:pt x="655" y="1317"/>
                      <a:pt x="655" y="1317"/>
                      <a:pt x="655" y="1317"/>
                    </a:cubicBezTo>
                    <a:cubicBezTo>
                      <a:pt x="673" y="1307"/>
                      <a:pt x="673" y="1307"/>
                      <a:pt x="673" y="1307"/>
                    </a:cubicBezTo>
                    <a:cubicBezTo>
                      <a:pt x="667" y="1297"/>
                      <a:pt x="667" y="1297"/>
                      <a:pt x="667" y="1297"/>
                    </a:cubicBezTo>
                    <a:cubicBezTo>
                      <a:pt x="650" y="1303"/>
                      <a:pt x="650" y="1303"/>
                      <a:pt x="650" y="1303"/>
                    </a:cubicBezTo>
                    <a:cubicBezTo>
                      <a:pt x="634" y="1300"/>
                      <a:pt x="634" y="1300"/>
                      <a:pt x="634" y="1300"/>
                    </a:cubicBezTo>
                    <a:cubicBezTo>
                      <a:pt x="613" y="1318"/>
                      <a:pt x="613" y="1318"/>
                      <a:pt x="613" y="1318"/>
                    </a:cubicBezTo>
                    <a:cubicBezTo>
                      <a:pt x="589" y="1318"/>
                      <a:pt x="589" y="1318"/>
                      <a:pt x="589" y="1318"/>
                    </a:cubicBezTo>
                    <a:cubicBezTo>
                      <a:pt x="581" y="1317"/>
                      <a:pt x="581" y="1317"/>
                      <a:pt x="581" y="1317"/>
                    </a:cubicBezTo>
                    <a:cubicBezTo>
                      <a:pt x="582" y="1315"/>
                      <a:pt x="582" y="1313"/>
                      <a:pt x="583" y="1313"/>
                    </a:cubicBezTo>
                    <a:cubicBezTo>
                      <a:pt x="585" y="1312"/>
                      <a:pt x="600" y="1307"/>
                      <a:pt x="600" y="1307"/>
                    </a:cubicBezTo>
                    <a:cubicBezTo>
                      <a:pt x="610" y="1301"/>
                      <a:pt x="610" y="1301"/>
                      <a:pt x="610" y="1301"/>
                    </a:cubicBezTo>
                    <a:cubicBezTo>
                      <a:pt x="610" y="1301"/>
                      <a:pt x="615" y="1294"/>
                      <a:pt x="617" y="1293"/>
                    </a:cubicBezTo>
                    <a:cubicBezTo>
                      <a:pt x="619" y="1293"/>
                      <a:pt x="621" y="1289"/>
                      <a:pt x="623" y="1284"/>
                    </a:cubicBezTo>
                    <a:cubicBezTo>
                      <a:pt x="626" y="1280"/>
                      <a:pt x="628" y="1277"/>
                      <a:pt x="628" y="1277"/>
                    </a:cubicBezTo>
                    <a:cubicBezTo>
                      <a:pt x="628" y="1277"/>
                      <a:pt x="640" y="1274"/>
                      <a:pt x="639" y="1273"/>
                    </a:cubicBezTo>
                    <a:cubicBezTo>
                      <a:pt x="639" y="1271"/>
                      <a:pt x="634" y="1267"/>
                      <a:pt x="640" y="1267"/>
                    </a:cubicBezTo>
                    <a:cubicBezTo>
                      <a:pt x="646" y="1267"/>
                      <a:pt x="646" y="1267"/>
                      <a:pt x="649" y="1265"/>
                    </a:cubicBezTo>
                    <a:cubicBezTo>
                      <a:pt x="651" y="1264"/>
                      <a:pt x="650" y="1263"/>
                      <a:pt x="651" y="1260"/>
                    </a:cubicBezTo>
                    <a:cubicBezTo>
                      <a:pt x="653" y="1258"/>
                      <a:pt x="654" y="1255"/>
                      <a:pt x="654" y="1253"/>
                    </a:cubicBezTo>
                    <a:cubicBezTo>
                      <a:pt x="653" y="1251"/>
                      <a:pt x="648" y="1243"/>
                      <a:pt x="648" y="1241"/>
                    </a:cubicBezTo>
                    <a:cubicBezTo>
                      <a:pt x="647" y="1238"/>
                      <a:pt x="648" y="1232"/>
                      <a:pt x="648" y="1232"/>
                    </a:cubicBezTo>
                    <a:cubicBezTo>
                      <a:pt x="648" y="1232"/>
                      <a:pt x="651" y="1231"/>
                      <a:pt x="654" y="1230"/>
                    </a:cubicBezTo>
                    <a:cubicBezTo>
                      <a:pt x="656" y="1228"/>
                      <a:pt x="660" y="1221"/>
                      <a:pt x="660" y="1221"/>
                    </a:cubicBezTo>
                    <a:cubicBezTo>
                      <a:pt x="661" y="1216"/>
                      <a:pt x="661" y="1216"/>
                      <a:pt x="661" y="1216"/>
                    </a:cubicBezTo>
                    <a:cubicBezTo>
                      <a:pt x="661" y="1216"/>
                      <a:pt x="665" y="1213"/>
                      <a:pt x="666" y="1213"/>
                    </a:cubicBezTo>
                    <a:cubicBezTo>
                      <a:pt x="668" y="1212"/>
                      <a:pt x="684" y="1206"/>
                      <a:pt x="685" y="1206"/>
                    </a:cubicBezTo>
                    <a:cubicBezTo>
                      <a:pt x="686" y="1206"/>
                      <a:pt x="696" y="1207"/>
                      <a:pt x="693" y="1202"/>
                    </a:cubicBezTo>
                    <a:cubicBezTo>
                      <a:pt x="690" y="1198"/>
                      <a:pt x="689" y="1196"/>
                      <a:pt x="688" y="1193"/>
                    </a:cubicBezTo>
                    <a:cubicBezTo>
                      <a:pt x="687" y="1190"/>
                      <a:pt x="687" y="1183"/>
                      <a:pt x="687" y="1182"/>
                    </a:cubicBezTo>
                    <a:cubicBezTo>
                      <a:pt x="688" y="1181"/>
                      <a:pt x="696" y="1178"/>
                      <a:pt x="687" y="1177"/>
                    </a:cubicBezTo>
                    <a:cubicBezTo>
                      <a:pt x="678" y="1176"/>
                      <a:pt x="685" y="1173"/>
                      <a:pt x="683" y="1171"/>
                    </a:cubicBezTo>
                    <a:cubicBezTo>
                      <a:pt x="680" y="1169"/>
                      <a:pt x="674" y="1165"/>
                      <a:pt x="674" y="1165"/>
                    </a:cubicBezTo>
                    <a:cubicBezTo>
                      <a:pt x="671" y="1165"/>
                      <a:pt x="671" y="1165"/>
                      <a:pt x="671" y="1165"/>
                    </a:cubicBezTo>
                    <a:cubicBezTo>
                      <a:pt x="672" y="1155"/>
                      <a:pt x="672" y="1155"/>
                      <a:pt x="672" y="1155"/>
                    </a:cubicBezTo>
                    <a:cubicBezTo>
                      <a:pt x="672" y="1155"/>
                      <a:pt x="675" y="1151"/>
                      <a:pt x="676" y="1151"/>
                    </a:cubicBezTo>
                    <a:cubicBezTo>
                      <a:pt x="677" y="1150"/>
                      <a:pt x="678" y="1146"/>
                      <a:pt x="676" y="1146"/>
                    </a:cubicBezTo>
                    <a:cubicBezTo>
                      <a:pt x="674" y="1147"/>
                      <a:pt x="668" y="1148"/>
                      <a:pt x="668" y="1148"/>
                    </a:cubicBezTo>
                    <a:cubicBezTo>
                      <a:pt x="668" y="1148"/>
                      <a:pt x="663" y="1148"/>
                      <a:pt x="664" y="1146"/>
                    </a:cubicBezTo>
                    <a:cubicBezTo>
                      <a:pt x="664" y="1143"/>
                      <a:pt x="666" y="1143"/>
                      <a:pt x="669" y="1140"/>
                    </a:cubicBezTo>
                    <a:cubicBezTo>
                      <a:pt x="672" y="1137"/>
                      <a:pt x="673" y="1135"/>
                      <a:pt x="673" y="1135"/>
                    </a:cubicBezTo>
                    <a:cubicBezTo>
                      <a:pt x="672" y="1129"/>
                      <a:pt x="672" y="1129"/>
                      <a:pt x="672" y="1129"/>
                    </a:cubicBezTo>
                    <a:cubicBezTo>
                      <a:pt x="672" y="1129"/>
                      <a:pt x="672" y="1125"/>
                      <a:pt x="671" y="1125"/>
                    </a:cubicBezTo>
                    <a:cubicBezTo>
                      <a:pt x="671" y="1124"/>
                      <a:pt x="665" y="1112"/>
                      <a:pt x="665" y="1112"/>
                    </a:cubicBezTo>
                    <a:cubicBezTo>
                      <a:pt x="665" y="1112"/>
                      <a:pt x="659" y="1110"/>
                      <a:pt x="658" y="1112"/>
                    </a:cubicBezTo>
                    <a:cubicBezTo>
                      <a:pt x="658" y="1114"/>
                      <a:pt x="656" y="1118"/>
                      <a:pt x="656" y="1118"/>
                    </a:cubicBezTo>
                    <a:cubicBezTo>
                      <a:pt x="649" y="1118"/>
                      <a:pt x="649" y="1118"/>
                      <a:pt x="649" y="1118"/>
                    </a:cubicBezTo>
                    <a:cubicBezTo>
                      <a:pt x="645" y="1115"/>
                      <a:pt x="645" y="1115"/>
                      <a:pt x="645" y="1115"/>
                    </a:cubicBezTo>
                    <a:cubicBezTo>
                      <a:pt x="637" y="1113"/>
                      <a:pt x="637" y="1113"/>
                      <a:pt x="637" y="1113"/>
                    </a:cubicBezTo>
                    <a:cubicBezTo>
                      <a:pt x="637" y="1113"/>
                      <a:pt x="636" y="1114"/>
                      <a:pt x="635" y="1115"/>
                    </a:cubicBezTo>
                    <a:cubicBezTo>
                      <a:pt x="635" y="1116"/>
                      <a:pt x="627" y="1111"/>
                      <a:pt x="627" y="1111"/>
                    </a:cubicBezTo>
                    <a:cubicBezTo>
                      <a:pt x="627" y="1111"/>
                      <a:pt x="624" y="1115"/>
                      <a:pt x="623" y="1116"/>
                    </a:cubicBezTo>
                    <a:cubicBezTo>
                      <a:pt x="623" y="1116"/>
                      <a:pt x="615" y="1114"/>
                      <a:pt x="615" y="1114"/>
                    </a:cubicBezTo>
                    <a:cubicBezTo>
                      <a:pt x="607" y="1115"/>
                      <a:pt x="607" y="1115"/>
                      <a:pt x="607" y="1115"/>
                    </a:cubicBezTo>
                    <a:cubicBezTo>
                      <a:pt x="600" y="1116"/>
                      <a:pt x="600" y="1116"/>
                      <a:pt x="600" y="1116"/>
                    </a:cubicBezTo>
                    <a:cubicBezTo>
                      <a:pt x="594" y="1113"/>
                      <a:pt x="594" y="1113"/>
                      <a:pt x="594" y="1113"/>
                    </a:cubicBezTo>
                    <a:cubicBezTo>
                      <a:pt x="592" y="1116"/>
                      <a:pt x="592" y="1116"/>
                      <a:pt x="592" y="1116"/>
                    </a:cubicBezTo>
                    <a:cubicBezTo>
                      <a:pt x="593" y="1121"/>
                      <a:pt x="593" y="1121"/>
                      <a:pt x="593" y="1121"/>
                    </a:cubicBezTo>
                    <a:cubicBezTo>
                      <a:pt x="588" y="1124"/>
                      <a:pt x="588" y="1124"/>
                      <a:pt x="588" y="1124"/>
                    </a:cubicBezTo>
                    <a:cubicBezTo>
                      <a:pt x="582" y="1120"/>
                      <a:pt x="582" y="1120"/>
                      <a:pt x="582" y="1120"/>
                    </a:cubicBezTo>
                    <a:cubicBezTo>
                      <a:pt x="577" y="1119"/>
                      <a:pt x="577" y="1119"/>
                      <a:pt x="577" y="1119"/>
                    </a:cubicBezTo>
                    <a:cubicBezTo>
                      <a:pt x="570" y="1112"/>
                      <a:pt x="570" y="1112"/>
                      <a:pt x="570" y="1112"/>
                    </a:cubicBezTo>
                    <a:cubicBezTo>
                      <a:pt x="564" y="1110"/>
                      <a:pt x="564" y="1110"/>
                      <a:pt x="564" y="1110"/>
                    </a:cubicBezTo>
                    <a:cubicBezTo>
                      <a:pt x="558" y="1107"/>
                      <a:pt x="558" y="1107"/>
                      <a:pt x="558" y="1107"/>
                    </a:cubicBezTo>
                    <a:cubicBezTo>
                      <a:pt x="558" y="1107"/>
                      <a:pt x="555" y="1115"/>
                      <a:pt x="554" y="1116"/>
                    </a:cubicBezTo>
                    <a:cubicBezTo>
                      <a:pt x="553" y="1116"/>
                      <a:pt x="548" y="1118"/>
                      <a:pt x="547" y="1118"/>
                    </a:cubicBezTo>
                    <a:cubicBezTo>
                      <a:pt x="545" y="1119"/>
                      <a:pt x="544" y="1124"/>
                      <a:pt x="544" y="1124"/>
                    </a:cubicBezTo>
                    <a:cubicBezTo>
                      <a:pt x="539" y="1127"/>
                      <a:pt x="539" y="1127"/>
                      <a:pt x="539" y="1127"/>
                    </a:cubicBezTo>
                    <a:cubicBezTo>
                      <a:pt x="539" y="1127"/>
                      <a:pt x="536" y="1125"/>
                      <a:pt x="534" y="1125"/>
                    </a:cubicBezTo>
                    <a:cubicBezTo>
                      <a:pt x="533" y="1125"/>
                      <a:pt x="532" y="1126"/>
                      <a:pt x="532" y="1126"/>
                    </a:cubicBezTo>
                    <a:cubicBezTo>
                      <a:pt x="530" y="1129"/>
                      <a:pt x="530" y="1129"/>
                      <a:pt x="530" y="1129"/>
                    </a:cubicBezTo>
                    <a:cubicBezTo>
                      <a:pt x="530" y="1129"/>
                      <a:pt x="529" y="1129"/>
                      <a:pt x="526" y="1127"/>
                    </a:cubicBezTo>
                    <a:cubicBezTo>
                      <a:pt x="524" y="1126"/>
                      <a:pt x="521" y="1124"/>
                      <a:pt x="521" y="1124"/>
                    </a:cubicBezTo>
                    <a:cubicBezTo>
                      <a:pt x="518" y="1123"/>
                      <a:pt x="518" y="1123"/>
                      <a:pt x="518" y="1123"/>
                    </a:cubicBezTo>
                    <a:cubicBezTo>
                      <a:pt x="518" y="1123"/>
                      <a:pt x="509" y="1127"/>
                      <a:pt x="508" y="1128"/>
                    </a:cubicBezTo>
                    <a:cubicBezTo>
                      <a:pt x="508" y="1129"/>
                      <a:pt x="506" y="1132"/>
                      <a:pt x="506" y="1132"/>
                    </a:cubicBezTo>
                    <a:cubicBezTo>
                      <a:pt x="501" y="1128"/>
                      <a:pt x="501" y="1128"/>
                      <a:pt x="501" y="1128"/>
                    </a:cubicBezTo>
                    <a:cubicBezTo>
                      <a:pt x="495" y="1124"/>
                      <a:pt x="495" y="1124"/>
                      <a:pt x="495" y="1124"/>
                    </a:cubicBezTo>
                    <a:cubicBezTo>
                      <a:pt x="494" y="1117"/>
                      <a:pt x="494" y="1117"/>
                      <a:pt x="494" y="1117"/>
                    </a:cubicBezTo>
                    <a:cubicBezTo>
                      <a:pt x="483" y="1107"/>
                      <a:pt x="483" y="1107"/>
                      <a:pt x="483" y="1107"/>
                    </a:cubicBezTo>
                    <a:cubicBezTo>
                      <a:pt x="481" y="1097"/>
                      <a:pt x="481" y="1097"/>
                      <a:pt x="481" y="1097"/>
                    </a:cubicBezTo>
                    <a:cubicBezTo>
                      <a:pt x="473" y="1091"/>
                      <a:pt x="473" y="1091"/>
                      <a:pt x="473" y="1091"/>
                    </a:cubicBezTo>
                    <a:cubicBezTo>
                      <a:pt x="468" y="1097"/>
                      <a:pt x="468" y="1097"/>
                      <a:pt x="468" y="1097"/>
                    </a:cubicBezTo>
                    <a:cubicBezTo>
                      <a:pt x="460" y="1096"/>
                      <a:pt x="460" y="1096"/>
                      <a:pt x="460" y="1096"/>
                    </a:cubicBezTo>
                    <a:close/>
                    <a:moveTo>
                      <a:pt x="357" y="73"/>
                    </a:moveTo>
                    <a:cubicBezTo>
                      <a:pt x="357" y="73"/>
                      <a:pt x="357" y="73"/>
                      <a:pt x="357" y="73"/>
                    </a:cubicBezTo>
                    <a:cubicBezTo>
                      <a:pt x="358" y="74"/>
                      <a:pt x="358" y="74"/>
                      <a:pt x="358" y="74"/>
                    </a:cubicBezTo>
                    <a:cubicBezTo>
                      <a:pt x="358" y="74"/>
                      <a:pt x="364" y="80"/>
                      <a:pt x="369" y="80"/>
                    </a:cubicBezTo>
                    <a:cubicBezTo>
                      <a:pt x="374" y="80"/>
                      <a:pt x="370" y="80"/>
                      <a:pt x="375" y="79"/>
                    </a:cubicBezTo>
                    <a:cubicBezTo>
                      <a:pt x="379" y="77"/>
                      <a:pt x="380" y="74"/>
                      <a:pt x="382" y="71"/>
                    </a:cubicBezTo>
                    <a:cubicBezTo>
                      <a:pt x="384" y="68"/>
                      <a:pt x="384" y="68"/>
                      <a:pt x="384" y="65"/>
                    </a:cubicBezTo>
                    <a:cubicBezTo>
                      <a:pt x="384" y="62"/>
                      <a:pt x="384" y="57"/>
                      <a:pt x="384" y="54"/>
                    </a:cubicBezTo>
                    <a:cubicBezTo>
                      <a:pt x="384" y="51"/>
                      <a:pt x="387" y="52"/>
                      <a:pt x="390" y="52"/>
                    </a:cubicBezTo>
                    <a:cubicBezTo>
                      <a:pt x="392" y="52"/>
                      <a:pt x="388" y="44"/>
                      <a:pt x="388" y="44"/>
                    </a:cubicBezTo>
                    <a:cubicBezTo>
                      <a:pt x="388" y="44"/>
                      <a:pt x="379" y="40"/>
                      <a:pt x="375" y="40"/>
                    </a:cubicBezTo>
                    <a:cubicBezTo>
                      <a:pt x="371" y="40"/>
                      <a:pt x="362" y="39"/>
                      <a:pt x="362" y="39"/>
                    </a:cubicBezTo>
                    <a:cubicBezTo>
                      <a:pt x="351" y="53"/>
                      <a:pt x="351" y="53"/>
                      <a:pt x="351" y="53"/>
                    </a:cubicBezTo>
                    <a:cubicBezTo>
                      <a:pt x="351" y="53"/>
                      <a:pt x="355" y="72"/>
                      <a:pt x="357" y="7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109">
                <a:extLst>
                  <a:ext uri="{FF2B5EF4-FFF2-40B4-BE49-F238E27FC236}">
                    <a16:creationId xmlns:a16="http://schemas.microsoft.com/office/drawing/2014/main" id="{A7FFDBBF-B83C-0E44-926F-0541D926E6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3459" y="2128990"/>
                <a:ext cx="897201" cy="1643886"/>
              </a:xfrm>
              <a:custGeom>
                <a:avLst/>
                <a:gdLst>
                  <a:gd name="T0" fmla="*/ 29 w 291"/>
                  <a:gd name="T1" fmla="*/ 540 h 550"/>
                  <a:gd name="T2" fmla="*/ 96 w 291"/>
                  <a:gd name="T3" fmla="*/ 541 h 550"/>
                  <a:gd name="T4" fmla="*/ 173 w 291"/>
                  <a:gd name="T5" fmla="*/ 531 h 550"/>
                  <a:gd name="T6" fmla="*/ 212 w 291"/>
                  <a:gd name="T7" fmla="*/ 534 h 550"/>
                  <a:gd name="T8" fmla="*/ 254 w 291"/>
                  <a:gd name="T9" fmla="*/ 506 h 550"/>
                  <a:gd name="T10" fmla="*/ 285 w 291"/>
                  <a:gd name="T11" fmla="*/ 469 h 550"/>
                  <a:gd name="T12" fmla="*/ 250 w 291"/>
                  <a:gd name="T13" fmla="*/ 407 h 550"/>
                  <a:gd name="T14" fmla="*/ 238 w 291"/>
                  <a:gd name="T15" fmla="*/ 368 h 550"/>
                  <a:gd name="T16" fmla="*/ 207 w 291"/>
                  <a:gd name="T17" fmla="*/ 282 h 550"/>
                  <a:gd name="T18" fmla="*/ 158 w 291"/>
                  <a:gd name="T19" fmla="*/ 243 h 550"/>
                  <a:gd name="T20" fmla="*/ 165 w 291"/>
                  <a:gd name="T21" fmla="*/ 227 h 550"/>
                  <a:gd name="T22" fmla="*/ 220 w 291"/>
                  <a:gd name="T23" fmla="*/ 173 h 550"/>
                  <a:gd name="T24" fmla="*/ 167 w 291"/>
                  <a:gd name="T25" fmla="*/ 157 h 550"/>
                  <a:gd name="T26" fmla="*/ 143 w 291"/>
                  <a:gd name="T27" fmla="*/ 156 h 550"/>
                  <a:gd name="T28" fmla="*/ 166 w 291"/>
                  <a:gd name="T29" fmla="*/ 136 h 550"/>
                  <a:gd name="T30" fmla="*/ 157 w 291"/>
                  <a:gd name="T31" fmla="*/ 107 h 550"/>
                  <a:gd name="T32" fmla="*/ 136 w 291"/>
                  <a:gd name="T33" fmla="*/ 106 h 550"/>
                  <a:gd name="T34" fmla="*/ 128 w 291"/>
                  <a:gd name="T35" fmla="*/ 138 h 550"/>
                  <a:gd name="T36" fmla="*/ 111 w 291"/>
                  <a:gd name="T37" fmla="*/ 142 h 550"/>
                  <a:gd name="T38" fmla="*/ 107 w 291"/>
                  <a:gd name="T39" fmla="*/ 165 h 550"/>
                  <a:gd name="T40" fmla="*/ 90 w 291"/>
                  <a:gd name="T41" fmla="*/ 144 h 550"/>
                  <a:gd name="T42" fmla="*/ 84 w 291"/>
                  <a:gd name="T43" fmla="*/ 159 h 550"/>
                  <a:gd name="T44" fmla="*/ 104 w 291"/>
                  <a:gd name="T45" fmla="*/ 172 h 550"/>
                  <a:gd name="T46" fmla="*/ 84 w 291"/>
                  <a:gd name="T47" fmla="*/ 191 h 550"/>
                  <a:gd name="T48" fmla="*/ 95 w 291"/>
                  <a:gd name="T49" fmla="*/ 210 h 550"/>
                  <a:gd name="T50" fmla="*/ 65 w 291"/>
                  <a:gd name="T51" fmla="*/ 241 h 550"/>
                  <a:gd name="T52" fmla="*/ 87 w 291"/>
                  <a:gd name="T53" fmla="*/ 231 h 550"/>
                  <a:gd name="T54" fmla="*/ 83 w 291"/>
                  <a:gd name="T55" fmla="*/ 256 h 550"/>
                  <a:gd name="T56" fmla="*/ 101 w 291"/>
                  <a:gd name="T57" fmla="*/ 237 h 550"/>
                  <a:gd name="T58" fmla="*/ 98 w 291"/>
                  <a:gd name="T59" fmla="*/ 306 h 550"/>
                  <a:gd name="T60" fmla="*/ 133 w 291"/>
                  <a:gd name="T61" fmla="*/ 306 h 550"/>
                  <a:gd name="T62" fmla="*/ 142 w 291"/>
                  <a:gd name="T63" fmla="*/ 337 h 550"/>
                  <a:gd name="T64" fmla="*/ 144 w 291"/>
                  <a:gd name="T65" fmla="*/ 382 h 550"/>
                  <a:gd name="T66" fmla="*/ 97 w 291"/>
                  <a:gd name="T67" fmla="*/ 376 h 550"/>
                  <a:gd name="T68" fmla="*/ 103 w 291"/>
                  <a:gd name="T69" fmla="*/ 422 h 550"/>
                  <a:gd name="T70" fmla="*/ 62 w 291"/>
                  <a:gd name="T71" fmla="*/ 461 h 550"/>
                  <a:gd name="T72" fmla="*/ 101 w 291"/>
                  <a:gd name="T73" fmla="*/ 472 h 550"/>
                  <a:gd name="T74" fmla="*/ 139 w 291"/>
                  <a:gd name="T75" fmla="*/ 482 h 550"/>
                  <a:gd name="T76" fmla="*/ 50 w 291"/>
                  <a:gd name="T77" fmla="*/ 266 h 550"/>
                  <a:gd name="T78" fmla="*/ 80 w 291"/>
                  <a:gd name="T79" fmla="*/ 314 h 550"/>
                  <a:gd name="T80" fmla="*/ 41 w 291"/>
                  <a:gd name="T81" fmla="*/ 324 h 550"/>
                  <a:gd name="T82" fmla="*/ 13 w 291"/>
                  <a:gd name="T83" fmla="*/ 287 h 550"/>
                  <a:gd name="T84" fmla="*/ 75 w 291"/>
                  <a:gd name="T85" fmla="*/ 227 h 550"/>
                  <a:gd name="T86" fmla="*/ 103 w 291"/>
                  <a:gd name="T87" fmla="*/ 263 h 550"/>
                  <a:gd name="T88" fmla="*/ 65 w 291"/>
                  <a:gd name="T89" fmla="*/ 199 h 550"/>
                  <a:gd name="T90" fmla="*/ 78 w 291"/>
                  <a:gd name="T91" fmla="*/ 171 h 550"/>
                  <a:gd name="T92" fmla="*/ 46 w 291"/>
                  <a:gd name="T93" fmla="*/ 177 h 550"/>
                  <a:gd name="T94" fmla="*/ 59 w 291"/>
                  <a:gd name="T95" fmla="*/ 158 h 550"/>
                  <a:gd name="T96" fmla="*/ 69 w 291"/>
                  <a:gd name="T97" fmla="*/ 132 h 550"/>
                  <a:gd name="T98" fmla="*/ 80 w 291"/>
                  <a:gd name="T99" fmla="*/ 106 h 550"/>
                  <a:gd name="T100" fmla="*/ 94 w 291"/>
                  <a:gd name="T101" fmla="*/ 116 h 550"/>
                  <a:gd name="T102" fmla="*/ 267 w 291"/>
                  <a:gd name="T103" fmla="*/ 15 h 550"/>
                  <a:gd name="T104" fmla="*/ 245 w 291"/>
                  <a:gd name="T105" fmla="*/ 27 h 550"/>
                  <a:gd name="T106" fmla="*/ 269 w 291"/>
                  <a:gd name="T107" fmla="*/ 2 h 550"/>
                  <a:gd name="T108" fmla="*/ 259 w 291"/>
                  <a:gd name="T109" fmla="*/ 29 h 550"/>
                  <a:gd name="T110" fmla="*/ 243 w 291"/>
                  <a:gd name="T111" fmla="*/ 64 h 550"/>
                  <a:gd name="T112" fmla="*/ 221 w 291"/>
                  <a:gd name="T113" fmla="*/ 72 h 550"/>
                  <a:gd name="T114" fmla="*/ 205 w 291"/>
                  <a:gd name="T115" fmla="*/ 80 h 550"/>
                  <a:gd name="T116" fmla="*/ 204 w 291"/>
                  <a:gd name="T117" fmla="*/ 75 h 550"/>
                  <a:gd name="T118" fmla="*/ 191 w 291"/>
                  <a:gd name="T119" fmla="*/ 91 h 550"/>
                  <a:gd name="T120" fmla="*/ 187 w 291"/>
                  <a:gd name="T121" fmla="*/ 92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1" h="550">
                    <a:moveTo>
                      <a:pt x="73" y="501"/>
                    </a:moveTo>
                    <a:cubicBezTo>
                      <a:pt x="69" y="504"/>
                      <a:pt x="69" y="504"/>
                      <a:pt x="69" y="504"/>
                    </a:cubicBezTo>
                    <a:cubicBezTo>
                      <a:pt x="69" y="508"/>
                      <a:pt x="69" y="508"/>
                      <a:pt x="69" y="508"/>
                    </a:cubicBezTo>
                    <a:cubicBezTo>
                      <a:pt x="67" y="512"/>
                      <a:pt x="67" y="512"/>
                      <a:pt x="67" y="512"/>
                    </a:cubicBezTo>
                    <a:cubicBezTo>
                      <a:pt x="67" y="512"/>
                      <a:pt x="65" y="513"/>
                      <a:pt x="65" y="514"/>
                    </a:cubicBezTo>
                    <a:cubicBezTo>
                      <a:pt x="64" y="515"/>
                      <a:pt x="60" y="518"/>
                      <a:pt x="60" y="518"/>
                    </a:cubicBezTo>
                    <a:cubicBezTo>
                      <a:pt x="60" y="518"/>
                      <a:pt x="60" y="519"/>
                      <a:pt x="59" y="519"/>
                    </a:cubicBezTo>
                    <a:cubicBezTo>
                      <a:pt x="58" y="519"/>
                      <a:pt x="51" y="522"/>
                      <a:pt x="51" y="522"/>
                    </a:cubicBezTo>
                    <a:cubicBezTo>
                      <a:pt x="49" y="526"/>
                      <a:pt x="49" y="526"/>
                      <a:pt x="49" y="526"/>
                    </a:cubicBezTo>
                    <a:cubicBezTo>
                      <a:pt x="45" y="527"/>
                      <a:pt x="45" y="527"/>
                      <a:pt x="45" y="527"/>
                    </a:cubicBezTo>
                    <a:cubicBezTo>
                      <a:pt x="42" y="532"/>
                      <a:pt x="42" y="532"/>
                      <a:pt x="42" y="532"/>
                    </a:cubicBezTo>
                    <a:cubicBezTo>
                      <a:pt x="37" y="534"/>
                      <a:pt x="37" y="534"/>
                      <a:pt x="37" y="534"/>
                    </a:cubicBezTo>
                    <a:cubicBezTo>
                      <a:pt x="33" y="535"/>
                      <a:pt x="33" y="535"/>
                      <a:pt x="33" y="535"/>
                    </a:cubicBezTo>
                    <a:cubicBezTo>
                      <a:pt x="29" y="533"/>
                      <a:pt x="29" y="533"/>
                      <a:pt x="29" y="533"/>
                    </a:cubicBezTo>
                    <a:cubicBezTo>
                      <a:pt x="26" y="535"/>
                      <a:pt x="26" y="535"/>
                      <a:pt x="26" y="535"/>
                    </a:cubicBezTo>
                    <a:cubicBezTo>
                      <a:pt x="23" y="537"/>
                      <a:pt x="23" y="537"/>
                      <a:pt x="23" y="537"/>
                    </a:cubicBezTo>
                    <a:cubicBezTo>
                      <a:pt x="24" y="541"/>
                      <a:pt x="24" y="541"/>
                      <a:pt x="24" y="541"/>
                    </a:cubicBezTo>
                    <a:cubicBezTo>
                      <a:pt x="27" y="543"/>
                      <a:pt x="27" y="543"/>
                      <a:pt x="27" y="543"/>
                    </a:cubicBezTo>
                    <a:cubicBezTo>
                      <a:pt x="29" y="540"/>
                      <a:pt x="29" y="540"/>
                      <a:pt x="29" y="540"/>
                    </a:cubicBezTo>
                    <a:cubicBezTo>
                      <a:pt x="35" y="542"/>
                      <a:pt x="35" y="542"/>
                      <a:pt x="35" y="542"/>
                    </a:cubicBezTo>
                    <a:cubicBezTo>
                      <a:pt x="35" y="542"/>
                      <a:pt x="37" y="545"/>
                      <a:pt x="38" y="546"/>
                    </a:cubicBezTo>
                    <a:cubicBezTo>
                      <a:pt x="38" y="547"/>
                      <a:pt x="38" y="550"/>
                      <a:pt x="39" y="550"/>
                    </a:cubicBezTo>
                    <a:cubicBezTo>
                      <a:pt x="40" y="549"/>
                      <a:pt x="45" y="546"/>
                      <a:pt x="45" y="546"/>
                    </a:cubicBezTo>
                    <a:cubicBezTo>
                      <a:pt x="43" y="542"/>
                      <a:pt x="43" y="542"/>
                      <a:pt x="43" y="542"/>
                    </a:cubicBezTo>
                    <a:cubicBezTo>
                      <a:pt x="43" y="542"/>
                      <a:pt x="46" y="541"/>
                      <a:pt x="48" y="541"/>
                    </a:cubicBezTo>
                    <a:cubicBezTo>
                      <a:pt x="50" y="541"/>
                      <a:pt x="52" y="542"/>
                      <a:pt x="53" y="540"/>
                    </a:cubicBezTo>
                    <a:cubicBezTo>
                      <a:pt x="53" y="539"/>
                      <a:pt x="56" y="539"/>
                      <a:pt x="56" y="539"/>
                    </a:cubicBezTo>
                    <a:cubicBezTo>
                      <a:pt x="56" y="539"/>
                      <a:pt x="58" y="536"/>
                      <a:pt x="58" y="536"/>
                    </a:cubicBezTo>
                    <a:cubicBezTo>
                      <a:pt x="58" y="535"/>
                      <a:pt x="61" y="533"/>
                      <a:pt x="61" y="533"/>
                    </a:cubicBezTo>
                    <a:cubicBezTo>
                      <a:pt x="61" y="533"/>
                      <a:pt x="68" y="536"/>
                      <a:pt x="69" y="536"/>
                    </a:cubicBezTo>
                    <a:cubicBezTo>
                      <a:pt x="70" y="536"/>
                      <a:pt x="77" y="534"/>
                      <a:pt x="77" y="534"/>
                    </a:cubicBezTo>
                    <a:cubicBezTo>
                      <a:pt x="80" y="537"/>
                      <a:pt x="80" y="537"/>
                      <a:pt x="80" y="537"/>
                    </a:cubicBezTo>
                    <a:cubicBezTo>
                      <a:pt x="80" y="537"/>
                      <a:pt x="80" y="539"/>
                      <a:pt x="82" y="540"/>
                    </a:cubicBezTo>
                    <a:cubicBezTo>
                      <a:pt x="84" y="540"/>
                      <a:pt x="85" y="540"/>
                      <a:pt x="85" y="540"/>
                    </a:cubicBezTo>
                    <a:cubicBezTo>
                      <a:pt x="88" y="544"/>
                      <a:pt x="88" y="544"/>
                      <a:pt x="88" y="544"/>
                    </a:cubicBezTo>
                    <a:cubicBezTo>
                      <a:pt x="91" y="546"/>
                      <a:pt x="91" y="546"/>
                      <a:pt x="91" y="546"/>
                    </a:cubicBezTo>
                    <a:cubicBezTo>
                      <a:pt x="91" y="546"/>
                      <a:pt x="94" y="546"/>
                      <a:pt x="94" y="545"/>
                    </a:cubicBezTo>
                    <a:cubicBezTo>
                      <a:pt x="94" y="544"/>
                      <a:pt x="95" y="542"/>
                      <a:pt x="96" y="541"/>
                    </a:cubicBezTo>
                    <a:cubicBezTo>
                      <a:pt x="97" y="541"/>
                      <a:pt x="100" y="540"/>
                      <a:pt x="100" y="540"/>
                    </a:cubicBezTo>
                    <a:cubicBezTo>
                      <a:pt x="100" y="540"/>
                      <a:pt x="100" y="538"/>
                      <a:pt x="100" y="537"/>
                    </a:cubicBezTo>
                    <a:cubicBezTo>
                      <a:pt x="100" y="535"/>
                      <a:pt x="100" y="532"/>
                      <a:pt x="101" y="531"/>
                    </a:cubicBezTo>
                    <a:cubicBezTo>
                      <a:pt x="101" y="531"/>
                      <a:pt x="104" y="527"/>
                      <a:pt x="104" y="527"/>
                    </a:cubicBezTo>
                    <a:cubicBezTo>
                      <a:pt x="109" y="526"/>
                      <a:pt x="109" y="526"/>
                      <a:pt x="109" y="526"/>
                    </a:cubicBezTo>
                    <a:cubicBezTo>
                      <a:pt x="121" y="525"/>
                      <a:pt x="121" y="525"/>
                      <a:pt x="121" y="525"/>
                    </a:cubicBezTo>
                    <a:cubicBezTo>
                      <a:pt x="125" y="525"/>
                      <a:pt x="125" y="525"/>
                      <a:pt x="125" y="525"/>
                    </a:cubicBezTo>
                    <a:cubicBezTo>
                      <a:pt x="130" y="529"/>
                      <a:pt x="130" y="529"/>
                      <a:pt x="130" y="529"/>
                    </a:cubicBezTo>
                    <a:cubicBezTo>
                      <a:pt x="135" y="534"/>
                      <a:pt x="135" y="534"/>
                      <a:pt x="135" y="534"/>
                    </a:cubicBezTo>
                    <a:cubicBezTo>
                      <a:pt x="135" y="534"/>
                      <a:pt x="138" y="538"/>
                      <a:pt x="138" y="537"/>
                    </a:cubicBezTo>
                    <a:cubicBezTo>
                      <a:pt x="139" y="535"/>
                      <a:pt x="140" y="531"/>
                      <a:pt x="141" y="531"/>
                    </a:cubicBezTo>
                    <a:cubicBezTo>
                      <a:pt x="142" y="531"/>
                      <a:pt x="145" y="535"/>
                      <a:pt x="145" y="535"/>
                    </a:cubicBezTo>
                    <a:cubicBezTo>
                      <a:pt x="149" y="536"/>
                      <a:pt x="149" y="536"/>
                      <a:pt x="149" y="536"/>
                    </a:cubicBezTo>
                    <a:cubicBezTo>
                      <a:pt x="152" y="536"/>
                      <a:pt x="152" y="536"/>
                      <a:pt x="152" y="536"/>
                    </a:cubicBezTo>
                    <a:cubicBezTo>
                      <a:pt x="155" y="533"/>
                      <a:pt x="155" y="533"/>
                      <a:pt x="155" y="533"/>
                    </a:cubicBezTo>
                    <a:cubicBezTo>
                      <a:pt x="153" y="530"/>
                      <a:pt x="153" y="530"/>
                      <a:pt x="153" y="530"/>
                    </a:cubicBezTo>
                    <a:cubicBezTo>
                      <a:pt x="157" y="531"/>
                      <a:pt x="157" y="531"/>
                      <a:pt x="157" y="531"/>
                    </a:cubicBezTo>
                    <a:cubicBezTo>
                      <a:pt x="168" y="532"/>
                      <a:pt x="168" y="532"/>
                      <a:pt x="168" y="532"/>
                    </a:cubicBezTo>
                    <a:cubicBezTo>
                      <a:pt x="173" y="531"/>
                      <a:pt x="173" y="531"/>
                      <a:pt x="173" y="531"/>
                    </a:cubicBezTo>
                    <a:cubicBezTo>
                      <a:pt x="177" y="530"/>
                      <a:pt x="177" y="530"/>
                      <a:pt x="177" y="530"/>
                    </a:cubicBezTo>
                    <a:cubicBezTo>
                      <a:pt x="177" y="532"/>
                      <a:pt x="177" y="532"/>
                      <a:pt x="177" y="532"/>
                    </a:cubicBezTo>
                    <a:cubicBezTo>
                      <a:pt x="171" y="534"/>
                      <a:pt x="171" y="534"/>
                      <a:pt x="171" y="534"/>
                    </a:cubicBezTo>
                    <a:cubicBezTo>
                      <a:pt x="171" y="534"/>
                      <a:pt x="168" y="534"/>
                      <a:pt x="169" y="535"/>
                    </a:cubicBezTo>
                    <a:cubicBezTo>
                      <a:pt x="170" y="537"/>
                      <a:pt x="175" y="539"/>
                      <a:pt x="175" y="539"/>
                    </a:cubicBezTo>
                    <a:cubicBezTo>
                      <a:pt x="175" y="539"/>
                      <a:pt x="172" y="540"/>
                      <a:pt x="176" y="540"/>
                    </a:cubicBezTo>
                    <a:cubicBezTo>
                      <a:pt x="180" y="540"/>
                      <a:pt x="182" y="539"/>
                      <a:pt x="182" y="539"/>
                    </a:cubicBezTo>
                    <a:cubicBezTo>
                      <a:pt x="185" y="536"/>
                      <a:pt x="185" y="536"/>
                      <a:pt x="185" y="536"/>
                    </a:cubicBezTo>
                    <a:cubicBezTo>
                      <a:pt x="183" y="534"/>
                      <a:pt x="183" y="534"/>
                      <a:pt x="183" y="534"/>
                    </a:cubicBezTo>
                    <a:cubicBezTo>
                      <a:pt x="178" y="533"/>
                      <a:pt x="178" y="533"/>
                      <a:pt x="178" y="533"/>
                    </a:cubicBezTo>
                    <a:cubicBezTo>
                      <a:pt x="179" y="529"/>
                      <a:pt x="179" y="529"/>
                      <a:pt x="179" y="529"/>
                    </a:cubicBezTo>
                    <a:cubicBezTo>
                      <a:pt x="180" y="529"/>
                      <a:pt x="180" y="529"/>
                      <a:pt x="180" y="529"/>
                    </a:cubicBezTo>
                    <a:cubicBezTo>
                      <a:pt x="183" y="532"/>
                      <a:pt x="183" y="532"/>
                      <a:pt x="183" y="532"/>
                    </a:cubicBezTo>
                    <a:cubicBezTo>
                      <a:pt x="186" y="530"/>
                      <a:pt x="186" y="530"/>
                      <a:pt x="186" y="530"/>
                    </a:cubicBezTo>
                    <a:cubicBezTo>
                      <a:pt x="190" y="531"/>
                      <a:pt x="190" y="531"/>
                      <a:pt x="190" y="531"/>
                    </a:cubicBezTo>
                    <a:cubicBezTo>
                      <a:pt x="192" y="535"/>
                      <a:pt x="192" y="535"/>
                      <a:pt x="192" y="535"/>
                    </a:cubicBezTo>
                    <a:cubicBezTo>
                      <a:pt x="192" y="535"/>
                      <a:pt x="194" y="537"/>
                      <a:pt x="196" y="535"/>
                    </a:cubicBezTo>
                    <a:cubicBezTo>
                      <a:pt x="198" y="534"/>
                      <a:pt x="200" y="533"/>
                      <a:pt x="200" y="533"/>
                    </a:cubicBezTo>
                    <a:cubicBezTo>
                      <a:pt x="212" y="534"/>
                      <a:pt x="212" y="534"/>
                      <a:pt x="212" y="534"/>
                    </a:cubicBezTo>
                    <a:cubicBezTo>
                      <a:pt x="212" y="534"/>
                      <a:pt x="218" y="533"/>
                      <a:pt x="219" y="535"/>
                    </a:cubicBezTo>
                    <a:cubicBezTo>
                      <a:pt x="220" y="536"/>
                      <a:pt x="223" y="538"/>
                      <a:pt x="223" y="538"/>
                    </a:cubicBezTo>
                    <a:cubicBezTo>
                      <a:pt x="228" y="539"/>
                      <a:pt x="228" y="539"/>
                      <a:pt x="228" y="539"/>
                    </a:cubicBezTo>
                    <a:cubicBezTo>
                      <a:pt x="233" y="539"/>
                      <a:pt x="233" y="539"/>
                      <a:pt x="233" y="539"/>
                    </a:cubicBezTo>
                    <a:cubicBezTo>
                      <a:pt x="233" y="539"/>
                      <a:pt x="235" y="537"/>
                      <a:pt x="236" y="536"/>
                    </a:cubicBezTo>
                    <a:cubicBezTo>
                      <a:pt x="238" y="536"/>
                      <a:pt x="241" y="534"/>
                      <a:pt x="242" y="534"/>
                    </a:cubicBezTo>
                    <a:cubicBezTo>
                      <a:pt x="244" y="534"/>
                      <a:pt x="249" y="533"/>
                      <a:pt x="249" y="533"/>
                    </a:cubicBezTo>
                    <a:cubicBezTo>
                      <a:pt x="250" y="533"/>
                      <a:pt x="251" y="534"/>
                      <a:pt x="253" y="533"/>
                    </a:cubicBezTo>
                    <a:cubicBezTo>
                      <a:pt x="254" y="533"/>
                      <a:pt x="257" y="528"/>
                      <a:pt x="257" y="528"/>
                    </a:cubicBezTo>
                    <a:cubicBezTo>
                      <a:pt x="257" y="528"/>
                      <a:pt x="258" y="526"/>
                      <a:pt x="260" y="526"/>
                    </a:cubicBezTo>
                    <a:cubicBezTo>
                      <a:pt x="262" y="526"/>
                      <a:pt x="265" y="526"/>
                      <a:pt x="266" y="525"/>
                    </a:cubicBezTo>
                    <a:cubicBezTo>
                      <a:pt x="267" y="523"/>
                      <a:pt x="268" y="522"/>
                      <a:pt x="269" y="521"/>
                    </a:cubicBezTo>
                    <a:cubicBezTo>
                      <a:pt x="270" y="520"/>
                      <a:pt x="272" y="517"/>
                      <a:pt x="271" y="516"/>
                    </a:cubicBezTo>
                    <a:cubicBezTo>
                      <a:pt x="271" y="515"/>
                      <a:pt x="272" y="511"/>
                      <a:pt x="272" y="511"/>
                    </a:cubicBezTo>
                    <a:cubicBezTo>
                      <a:pt x="272" y="511"/>
                      <a:pt x="269" y="511"/>
                      <a:pt x="268" y="511"/>
                    </a:cubicBezTo>
                    <a:cubicBezTo>
                      <a:pt x="267" y="510"/>
                      <a:pt x="263" y="511"/>
                      <a:pt x="262" y="510"/>
                    </a:cubicBezTo>
                    <a:cubicBezTo>
                      <a:pt x="261" y="510"/>
                      <a:pt x="257" y="510"/>
                      <a:pt x="257" y="510"/>
                    </a:cubicBezTo>
                    <a:cubicBezTo>
                      <a:pt x="256" y="508"/>
                      <a:pt x="256" y="508"/>
                      <a:pt x="256" y="508"/>
                    </a:cubicBezTo>
                    <a:cubicBezTo>
                      <a:pt x="256" y="508"/>
                      <a:pt x="255" y="507"/>
                      <a:pt x="254" y="506"/>
                    </a:cubicBezTo>
                    <a:cubicBezTo>
                      <a:pt x="253" y="506"/>
                      <a:pt x="254" y="506"/>
                      <a:pt x="252" y="505"/>
                    </a:cubicBezTo>
                    <a:cubicBezTo>
                      <a:pt x="251" y="505"/>
                      <a:pt x="249" y="503"/>
                      <a:pt x="249" y="503"/>
                    </a:cubicBezTo>
                    <a:cubicBezTo>
                      <a:pt x="246" y="502"/>
                      <a:pt x="246" y="502"/>
                      <a:pt x="246" y="502"/>
                    </a:cubicBezTo>
                    <a:cubicBezTo>
                      <a:pt x="242" y="502"/>
                      <a:pt x="242" y="502"/>
                      <a:pt x="242" y="502"/>
                    </a:cubicBezTo>
                    <a:cubicBezTo>
                      <a:pt x="246" y="500"/>
                      <a:pt x="246" y="500"/>
                      <a:pt x="246" y="500"/>
                    </a:cubicBezTo>
                    <a:cubicBezTo>
                      <a:pt x="246" y="500"/>
                      <a:pt x="250" y="500"/>
                      <a:pt x="251" y="500"/>
                    </a:cubicBezTo>
                    <a:cubicBezTo>
                      <a:pt x="252" y="501"/>
                      <a:pt x="256" y="501"/>
                      <a:pt x="256" y="500"/>
                    </a:cubicBezTo>
                    <a:cubicBezTo>
                      <a:pt x="257" y="500"/>
                      <a:pt x="260" y="495"/>
                      <a:pt x="260" y="495"/>
                    </a:cubicBezTo>
                    <a:cubicBezTo>
                      <a:pt x="259" y="492"/>
                      <a:pt x="259" y="492"/>
                      <a:pt x="259" y="492"/>
                    </a:cubicBezTo>
                    <a:cubicBezTo>
                      <a:pt x="257" y="490"/>
                      <a:pt x="257" y="490"/>
                      <a:pt x="257" y="490"/>
                    </a:cubicBezTo>
                    <a:cubicBezTo>
                      <a:pt x="253" y="491"/>
                      <a:pt x="253" y="491"/>
                      <a:pt x="253" y="491"/>
                    </a:cubicBezTo>
                    <a:cubicBezTo>
                      <a:pt x="259" y="488"/>
                      <a:pt x="259" y="488"/>
                      <a:pt x="259" y="488"/>
                    </a:cubicBezTo>
                    <a:cubicBezTo>
                      <a:pt x="261" y="486"/>
                      <a:pt x="261" y="486"/>
                      <a:pt x="261" y="486"/>
                    </a:cubicBezTo>
                    <a:cubicBezTo>
                      <a:pt x="264" y="488"/>
                      <a:pt x="264" y="488"/>
                      <a:pt x="264" y="488"/>
                    </a:cubicBezTo>
                    <a:cubicBezTo>
                      <a:pt x="264" y="488"/>
                      <a:pt x="269" y="489"/>
                      <a:pt x="269" y="488"/>
                    </a:cubicBezTo>
                    <a:cubicBezTo>
                      <a:pt x="270" y="487"/>
                      <a:pt x="271" y="485"/>
                      <a:pt x="271" y="485"/>
                    </a:cubicBezTo>
                    <a:cubicBezTo>
                      <a:pt x="271" y="482"/>
                      <a:pt x="271" y="482"/>
                      <a:pt x="271" y="482"/>
                    </a:cubicBezTo>
                    <a:cubicBezTo>
                      <a:pt x="281" y="475"/>
                      <a:pt x="281" y="475"/>
                      <a:pt x="281" y="475"/>
                    </a:cubicBezTo>
                    <a:cubicBezTo>
                      <a:pt x="285" y="469"/>
                      <a:pt x="285" y="469"/>
                      <a:pt x="285" y="469"/>
                    </a:cubicBezTo>
                    <a:cubicBezTo>
                      <a:pt x="286" y="463"/>
                      <a:pt x="286" y="463"/>
                      <a:pt x="286" y="463"/>
                    </a:cubicBezTo>
                    <a:cubicBezTo>
                      <a:pt x="291" y="454"/>
                      <a:pt x="291" y="454"/>
                      <a:pt x="291" y="454"/>
                    </a:cubicBezTo>
                    <a:cubicBezTo>
                      <a:pt x="290" y="442"/>
                      <a:pt x="290" y="442"/>
                      <a:pt x="290" y="442"/>
                    </a:cubicBezTo>
                    <a:cubicBezTo>
                      <a:pt x="285" y="434"/>
                      <a:pt x="285" y="434"/>
                      <a:pt x="285" y="434"/>
                    </a:cubicBezTo>
                    <a:cubicBezTo>
                      <a:pt x="285" y="434"/>
                      <a:pt x="279" y="429"/>
                      <a:pt x="277" y="428"/>
                    </a:cubicBezTo>
                    <a:cubicBezTo>
                      <a:pt x="275" y="428"/>
                      <a:pt x="264" y="425"/>
                      <a:pt x="264" y="425"/>
                    </a:cubicBezTo>
                    <a:cubicBezTo>
                      <a:pt x="256" y="423"/>
                      <a:pt x="256" y="423"/>
                      <a:pt x="256" y="423"/>
                    </a:cubicBezTo>
                    <a:cubicBezTo>
                      <a:pt x="252" y="425"/>
                      <a:pt x="252" y="425"/>
                      <a:pt x="252" y="425"/>
                    </a:cubicBezTo>
                    <a:cubicBezTo>
                      <a:pt x="251" y="428"/>
                      <a:pt x="251" y="428"/>
                      <a:pt x="251" y="428"/>
                    </a:cubicBezTo>
                    <a:cubicBezTo>
                      <a:pt x="248" y="430"/>
                      <a:pt x="248" y="430"/>
                      <a:pt x="248" y="430"/>
                    </a:cubicBezTo>
                    <a:cubicBezTo>
                      <a:pt x="248" y="430"/>
                      <a:pt x="245" y="432"/>
                      <a:pt x="245" y="432"/>
                    </a:cubicBezTo>
                    <a:cubicBezTo>
                      <a:pt x="244" y="432"/>
                      <a:pt x="242" y="429"/>
                      <a:pt x="242" y="429"/>
                    </a:cubicBezTo>
                    <a:cubicBezTo>
                      <a:pt x="242" y="429"/>
                      <a:pt x="239" y="426"/>
                      <a:pt x="239" y="426"/>
                    </a:cubicBezTo>
                    <a:cubicBezTo>
                      <a:pt x="238" y="426"/>
                      <a:pt x="235" y="425"/>
                      <a:pt x="235" y="425"/>
                    </a:cubicBezTo>
                    <a:cubicBezTo>
                      <a:pt x="239" y="422"/>
                      <a:pt x="239" y="422"/>
                      <a:pt x="239" y="422"/>
                    </a:cubicBezTo>
                    <a:cubicBezTo>
                      <a:pt x="244" y="420"/>
                      <a:pt x="244" y="420"/>
                      <a:pt x="244" y="420"/>
                    </a:cubicBezTo>
                    <a:cubicBezTo>
                      <a:pt x="244" y="420"/>
                      <a:pt x="246" y="418"/>
                      <a:pt x="246" y="417"/>
                    </a:cubicBezTo>
                    <a:cubicBezTo>
                      <a:pt x="247" y="417"/>
                      <a:pt x="249" y="415"/>
                      <a:pt x="249" y="415"/>
                    </a:cubicBezTo>
                    <a:cubicBezTo>
                      <a:pt x="250" y="407"/>
                      <a:pt x="250" y="407"/>
                      <a:pt x="250" y="407"/>
                    </a:cubicBezTo>
                    <a:cubicBezTo>
                      <a:pt x="248" y="399"/>
                      <a:pt x="248" y="399"/>
                      <a:pt x="248" y="399"/>
                    </a:cubicBezTo>
                    <a:cubicBezTo>
                      <a:pt x="245" y="395"/>
                      <a:pt x="245" y="395"/>
                      <a:pt x="245" y="395"/>
                    </a:cubicBezTo>
                    <a:cubicBezTo>
                      <a:pt x="243" y="391"/>
                      <a:pt x="243" y="391"/>
                      <a:pt x="243" y="391"/>
                    </a:cubicBezTo>
                    <a:cubicBezTo>
                      <a:pt x="241" y="391"/>
                      <a:pt x="241" y="391"/>
                      <a:pt x="241" y="391"/>
                    </a:cubicBezTo>
                    <a:cubicBezTo>
                      <a:pt x="237" y="388"/>
                      <a:pt x="237" y="388"/>
                      <a:pt x="237" y="388"/>
                    </a:cubicBezTo>
                    <a:cubicBezTo>
                      <a:pt x="234" y="384"/>
                      <a:pt x="234" y="384"/>
                      <a:pt x="234" y="384"/>
                    </a:cubicBezTo>
                    <a:cubicBezTo>
                      <a:pt x="233" y="381"/>
                      <a:pt x="233" y="381"/>
                      <a:pt x="233" y="381"/>
                    </a:cubicBezTo>
                    <a:cubicBezTo>
                      <a:pt x="234" y="379"/>
                      <a:pt x="234" y="379"/>
                      <a:pt x="234" y="379"/>
                    </a:cubicBezTo>
                    <a:cubicBezTo>
                      <a:pt x="235" y="380"/>
                      <a:pt x="235" y="380"/>
                      <a:pt x="235" y="380"/>
                    </a:cubicBezTo>
                    <a:cubicBezTo>
                      <a:pt x="235" y="380"/>
                      <a:pt x="235" y="382"/>
                      <a:pt x="236" y="382"/>
                    </a:cubicBezTo>
                    <a:cubicBezTo>
                      <a:pt x="236" y="383"/>
                      <a:pt x="237" y="384"/>
                      <a:pt x="237" y="384"/>
                    </a:cubicBezTo>
                    <a:cubicBezTo>
                      <a:pt x="238" y="385"/>
                      <a:pt x="242" y="387"/>
                      <a:pt x="242" y="387"/>
                    </a:cubicBezTo>
                    <a:cubicBezTo>
                      <a:pt x="244" y="387"/>
                      <a:pt x="244" y="387"/>
                      <a:pt x="244" y="387"/>
                    </a:cubicBezTo>
                    <a:cubicBezTo>
                      <a:pt x="246" y="390"/>
                      <a:pt x="246" y="390"/>
                      <a:pt x="246" y="390"/>
                    </a:cubicBezTo>
                    <a:cubicBezTo>
                      <a:pt x="246" y="390"/>
                      <a:pt x="247" y="387"/>
                      <a:pt x="247" y="387"/>
                    </a:cubicBezTo>
                    <a:cubicBezTo>
                      <a:pt x="247" y="386"/>
                      <a:pt x="244" y="382"/>
                      <a:pt x="244" y="382"/>
                    </a:cubicBezTo>
                    <a:cubicBezTo>
                      <a:pt x="243" y="382"/>
                      <a:pt x="242" y="378"/>
                      <a:pt x="242" y="378"/>
                    </a:cubicBezTo>
                    <a:cubicBezTo>
                      <a:pt x="241" y="377"/>
                      <a:pt x="239" y="371"/>
                      <a:pt x="239" y="371"/>
                    </a:cubicBezTo>
                    <a:cubicBezTo>
                      <a:pt x="239" y="371"/>
                      <a:pt x="238" y="369"/>
                      <a:pt x="238" y="368"/>
                    </a:cubicBezTo>
                    <a:cubicBezTo>
                      <a:pt x="238" y="368"/>
                      <a:pt x="238" y="363"/>
                      <a:pt x="238" y="363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2" y="360"/>
                      <a:pt x="242" y="360"/>
                      <a:pt x="242" y="360"/>
                    </a:cubicBezTo>
                    <a:cubicBezTo>
                      <a:pt x="242" y="360"/>
                      <a:pt x="241" y="360"/>
                      <a:pt x="241" y="359"/>
                    </a:cubicBezTo>
                    <a:cubicBezTo>
                      <a:pt x="240" y="357"/>
                      <a:pt x="238" y="355"/>
                      <a:pt x="238" y="355"/>
                    </a:cubicBezTo>
                    <a:cubicBezTo>
                      <a:pt x="238" y="355"/>
                      <a:pt x="236" y="354"/>
                      <a:pt x="235" y="353"/>
                    </a:cubicBezTo>
                    <a:cubicBezTo>
                      <a:pt x="235" y="351"/>
                      <a:pt x="234" y="349"/>
                      <a:pt x="234" y="349"/>
                    </a:cubicBezTo>
                    <a:cubicBezTo>
                      <a:pt x="234" y="348"/>
                      <a:pt x="233" y="342"/>
                      <a:pt x="233" y="342"/>
                    </a:cubicBezTo>
                    <a:cubicBezTo>
                      <a:pt x="228" y="337"/>
                      <a:pt x="228" y="337"/>
                      <a:pt x="228" y="337"/>
                    </a:cubicBezTo>
                    <a:cubicBezTo>
                      <a:pt x="228" y="337"/>
                      <a:pt x="226" y="335"/>
                      <a:pt x="225" y="334"/>
                    </a:cubicBezTo>
                    <a:cubicBezTo>
                      <a:pt x="225" y="334"/>
                      <a:pt x="222" y="333"/>
                      <a:pt x="222" y="333"/>
                    </a:cubicBezTo>
                    <a:cubicBezTo>
                      <a:pt x="221" y="333"/>
                      <a:pt x="216" y="330"/>
                      <a:pt x="216" y="330"/>
                    </a:cubicBezTo>
                    <a:cubicBezTo>
                      <a:pt x="216" y="330"/>
                      <a:pt x="212" y="325"/>
                      <a:pt x="212" y="324"/>
                    </a:cubicBezTo>
                    <a:cubicBezTo>
                      <a:pt x="212" y="323"/>
                      <a:pt x="210" y="317"/>
                      <a:pt x="210" y="317"/>
                    </a:cubicBezTo>
                    <a:cubicBezTo>
                      <a:pt x="210" y="313"/>
                      <a:pt x="210" y="313"/>
                      <a:pt x="210" y="313"/>
                    </a:cubicBezTo>
                    <a:cubicBezTo>
                      <a:pt x="208" y="305"/>
                      <a:pt x="208" y="305"/>
                      <a:pt x="208" y="305"/>
                    </a:cubicBezTo>
                    <a:cubicBezTo>
                      <a:pt x="207" y="297"/>
                      <a:pt x="207" y="297"/>
                      <a:pt x="207" y="297"/>
                    </a:cubicBezTo>
                    <a:cubicBezTo>
                      <a:pt x="207" y="289"/>
                      <a:pt x="207" y="289"/>
                      <a:pt x="207" y="289"/>
                    </a:cubicBezTo>
                    <a:cubicBezTo>
                      <a:pt x="207" y="282"/>
                      <a:pt x="207" y="282"/>
                      <a:pt x="207" y="282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02" y="270"/>
                      <a:pt x="202" y="270"/>
                      <a:pt x="202" y="270"/>
                    </a:cubicBezTo>
                    <a:cubicBezTo>
                      <a:pt x="200" y="264"/>
                      <a:pt x="200" y="264"/>
                      <a:pt x="200" y="264"/>
                    </a:cubicBezTo>
                    <a:cubicBezTo>
                      <a:pt x="194" y="258"/>
                      <a:pt x="194" y="258"/>
                      <a:pt x="194" y="258"/>
                    </a:cubicBezTo>
                    <a:cubicBezTo>
                      <a:pt x="190" y="253"/>
                      <a:pt x="190" y="253"/>
                      <a:pt x="190" y="253"/>
                    </a:cubicBezTo>
                    <a:cubicBezTo>
                      <a:pt x="187" y="252"/>
                      <a:pt x="187" y="252"/>
                      <a:pt x="187" y="252"/>
                    </a:cubicBezTo>
                    <a:cubicBezTo>
                      <a:pt x="182" y="246"/>
                      <a:pt x="182" y="246"/>
                      <a:pt x="182" y="246"/>
                    </a:cubicBezTo>
                    <a:cubicBezTo>
                      <a:pt x="178" y="245"/>
                      <a:pt x="178" y="245"/>
                      <a:pt x="178" y="245"/>
                    </a:cubicBezTo>
                    <a:cubicBezTo>
                      <a:pt x="174" y="247"/>
                      <a:pt x="174" y="247"/>
                      <a:pt x="174" y="247"/>
                    </a:cubicBezTo>
                    <a:cubicBezTo>
                      <a:pt x="170" y="248"/>
                      <a:pt x="170" y="248"/>
                      <a:pt x="170" y="248"/>
                    </a:cubicBezTo>
                    <a:cubicBezTo>
                      <a:pt x="166" y="249"/>
                      <a:pt x="166" y="249"/>
                      <a:pt x="166" y="249"/>
                    </a:cubicBezTo>
                    <a:cubicBezTo>
                      <a:pt x="159" y="246"/>
                      <a:pt x="159" y="246"/>
                      <a:pt x="159" y="246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2" y="242"/>
                      <a:pt x="152" y="242"/>
                      <a:pt x="152" y="242"/>
                    </a:cubicBezTo>
                    <a:cubicBezTo>
                      <a:pt x="150" y="242"/>
                      <a:pt x="150" y="242"/>
                      <a:pt x="150" y="242"/>
                    </a:cubicBezTo>
                    <a:cubicBezTo>
                      <a:pt x="150" y="242"/>
                      <a:pt x="150" y="241"/>
                      <a:pt x="150" y="241"/>
                    </a:cubicBezTo>
                    <a:cubicBezTo>
                      <a:pt x="150" y="241"/>
                      <a:pt x="152" y="241"/>
                      <a:pt x="152" y="241"/>
                    </a:cubicBezTo>
                    <a:cubicBezTo>
                      <a:pt x="152" y="241"/>
                      <a:pt x="154" y="242"/>
                      <a:pt x="155" y="242"/>
                    </a:cubicBezTo>
                    <a:cubicBezTo>
                      <a:pt x="155" y="242"/>
                      <a:pt x="158" y="243"/>
                      <a:pt x="158" y="243"/>
                    </a:cubicBezTo>
                    <a:cubicBezTo>
                      <a:pt x="158" y="243"/>
                      <a:pt x="159" y="244"/>
                      <a:pt x="160" y="244"/>
                    </a:cubicBezTo>
                    <a:cubicBezTo>
                      <a:pt x="161" y="244"/>
                      <a:pt x="164" y="244"/>
                      <a:pt x="164" y="244"/>
                    </a:cubicBezTo>
                    <a:cubicBezTo>
                      <a:pt x="167" y="242"/>
                      <a:pt x="167" y="242"/>
                      <a:pt x="167" y="242"/>
                    </a:cubicBezTo>
                    <a:cubicBezTo>
                      <a:pt x="168" y="239"/>
                      <a:pt x="168" y="239"/>
                      <a:pt x="168" y="239"/>
                    </a:cubicBezTo>
                    <a:cubicBezTo>
                      <a:pt x="171" y="238"/>
                      <a:pt x="171" y="238"/>
                      <a:pt x="171" y="238"/>
                    </a:cubicBezTo>
                    <a:cubicBezTo>
                      <a:pt x="173" y="237"/>
                      <a:pt x="173" y="237"/>
                      <a:pt x="173" y="237"/>
                    </a:cubicBezTo>
                    <a:cubicBezTo>
                      <a:pt x="175" y="237"/>
                      <a:pt x="175" y="237"/>
                      <a:pt x="175" y="237"/>
                    </a:cubicBezTo>
                    <a:cubicBezTo>
                      <a:pt x="175" y="237"/>
                      <a:pt x="176" y="239"/>
                      <a:pt x="178" y="238"/>
                    </a:cubicBezTo>
                    <a:cubicBezTo>
                      <a:pt x="180" y="238"/>
                      <a:pt x="181" y="237"/>
                      <a:pt x="181" y="237"/>
                    </a:cubicBezTo>
                    <a:cubicBezTo>
                      <a:pt x="181" y="237"/>
                      <a:pt x="185" y="235"/>
                      <a:pt x="184" y="235"/>
                    </a:cubicBezTo>
                    <a:cubicBezTo>
                      <a:pt x="184" y="234"/>
                      <a:pt x="184" y="233"/>
                      <a:pt x="183" y="233"/>
                    </a:cubicBezTo>
                    <a:cubicBezTo>
                      <a:pt x="183" y="232"/>
                      <a:pt x="181" y="230"/>
                      <a:pt x="181" y="230"/>
                    </a:cubicBezTo>
                    <a:cubicBezTo>
                      <a:pt x="181" y="230"/>
                      <a:pt x="180" y="230"/>
                      <a:pt x="180" y="229"/>
                    </a:cubicBezTo>
                    <a:cubicBezTo>
                      <a:pt x="180" y="228"/>
                      <a:pt x="180" y="226"/>
                      <a:pt x="180" y="226"/>
                    </a:cubicBezTo>
                    <a:cubicBezTo>
                      <a:pt x="178" y="224"/>
                      <a:pt x="178" y="224"/>
                      <a:pt x="178" y="224"/>
                    </a:cubicBezTo>
                    <a:cubicBezTo>
                      <a:pt x="178" y="224"/>
                      <a:pt x="177" y="224"/>
                      <a:pt x="176" y="224"/>
                    </a:cubicBezTo>
                    <a:cubicBezTo>
                      <a:pt x="175" y="224"/>
                      <a:pt x="174" y="225"/>
                      <a:pt x="174" y="225"/>
                    </a:cubicBezTo>
                    <a:cubicBezTo>
                      <a:pt x="170" y="226"/>
                      <a:pt x="170" y="226"/>
                      <a:pt x="170" y="226"/>
                    </a:cubicBezTo>
                    <a:cubicBezTo>
                      <a:pt x="165" y="227"/>
                      <a:pt x="165" y="227"/>
                      <a:pt x="165" y="227"/>
                    </a:cubicBezTo>
                    <a:cubicBezTo>
                      <a:pt x="165" y="226"/>
                      <a:pt x="165" y="226"/>
                      <a:pt x="165" y="226"/>
                    </a:cubicBezTo>
                    <a:cubicBezTo>
                      <a:pt x="170" y="225"/>
                      <a:pt x="170" y="225"/>
                      <a:pt x="170" y="225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3" y="223"/>
                      <a:pt x="173" y="222"/>
                      <a:pt x="174" y="222"/>
                    </a:cubicBezTo>
                    <a:cubicBezTo>
                      <a:pt x="175" y="222"/>
                      <a:pt x="178" y="223"/>
                      <a:pt x="178" y="223"/>
                    </a:cubicBezTo>
                    <a:cubicBezTo>
                      <a:pt x="179" y="223"/>
                      <a:pt x="183" y="223"/>
                      <a:pt x="183" y="223"/>
                    </a:cubicBezTo>
                    <a:cubicBezTo>
                      <a:pt x="183" y="223"/>
                      <a:pt x="186" y="221"/>
                      <a:pt x="186" y="220"/>
                    </a:cubicBezTo>
                    <a:cubicBezTo>
                      <a:pt x="187" y="220"/>
                      <a:pt x="191" y="218"/>
                      <a:pt x="191" y="218"/>
                    </a:cubicBezTo>
                    <a:cubicBezTo>
                      <a:pt x="191" y="215"/>
                      <a:pt x="191" y="215"/>
                      <a:pt x="191" y="215"/>
                    </a:cubicBezTo>
                    <a:cubicBezTo>
                      <a:pt x="191" y="215"/>
                      <a:pt x="192" y="212"/>
                      <a:pt x="193" y="212"/>
                    </a:cubicBezTo>
                    <a:cubicBezTo>
                      <a:pt x="193" y="212"/>
                      <a:pt x="197" y="209"/>
                      <a:pt x="197" y="209"/>
                    </a:cubicBezTo>
                    <a:cubicBezTo>
                      <a:pt x="201" y="205"/>
                      <a:pt x="201" y="205"/>
                      <a:pt x="201" y="205"/>
                    </a:cubicBezTo>
                    <a:cubicBezTo>
                      <a:pt x="203" y="200"/>
                      <a:pt x="203" y="200"/>
                      <a:pt x="203" y="200"/>
                    </a:cubicBezTo>
                    <a:cubicBezTo>
                      <a:pt x="205" y="196"/>
                      <a:pt x="205" y="196"/>
                      <a:pt x="205" y="196"/>
                    </a:cubicBezTo>
                    <a:cubicBezTo>
                      <a:pt x="205" y="196"/>
                      <a:pt x="209" y="193"/>
                      <a:pt x="208" y="192"/>
                    </a:cubicBezTo>
                    <a:cubicBezTo>
                      <a:pt x="208" y="190"/>
                      <a:pt x="208" y="187"/>
                      <a:pt x="208" y="187"/>
                    </a:cubicBezTo>
                    <a:cubicBezTo>
                      <a:pt x="208" y="187"/>
                      <a:pt x="211" y="185"/>
                      <a:pt x="212" y="184"/>
                    </a:cubicBezTo>
                    <a:cubicBezTo>
                      <a:pt x="212" y="183"/>
                      <a:pt x="219" y="178"/>
                      <a:pt x="219" y="178"/>
                    </a:cubicBezTo>
                    <a:cubicBezTo>
                      <a:pt x="220" y="173"/>
                      <a:pt x="220" y="173"/>
                      <a:pt x="220" y="173"/>
                    </a:cubicBezTo>
                    <a:cubicBezTo>
                      <a:pt x="219" y="171"/>
                      <a:pt x="219" y="171"/>
                      <a:pt x="219" y="171"/>
                    </a:cubicBezTo>
                    <a:cubicBezTo>
                      <a:pt x="218" y="168"/>
                      <a:pt x="218" y="168"/>
                      <a:pt x="218" y="168"/>
                    </a:cubicBezTo>
                    <a:cubicBezTo>
                      <a:pt x="216" y="165"/>
                      <a:pt x="216" y="165"/>
                      <a:pt x="216" y="165"/>
                    </a:cubicBezTo>
                    <a:cubicBezTo>
                      <a:pt x="214" y="162"/>
                      <a:pt x="214" y="162"/>
                      <a:pt x="214" y="162"/>
                    </a:cubicBezTo>
                    <a:cubicBezTo>
                      <a:pt x="210" y="162"/>
                      <a:pt x="210" y="162"/>
                      <a:pt x="210" y="162"/>
                    </a:cubicBezTo>
                    <a:cubicBezTo>
                      <a:pt x="210" y="162"/>
                      <a:pt x="209" y="164"/>
                      <a:pt x="209" y="163"/>
                    </a:cubicBezTo>
                    <a:cubicBezTo>
                      <a:pt x="208" y="163"/>
                      <a:pt x="206" y="161"/>
                      <a:pt x="206" y="161"/>
                    </a:cubicBezTo>
                    <a:cubicBezTo>
                      <a:pt x="202" y="162"/>
                      <a:pt x="202" y="162"/>
                      <a:pt x="202" y="162"/>
                    </a:cubicBezTo>
                    <a:cubicBezTo>
                      <a:pt x="197" y="161"/>
                      <a:pt x="197" y="161"/>
                      <a:pt x="197" y="161"/>
                    </a:cubicBezTo>
                    <a:cubicBezTo>
                      <a:pt x="196" y="159"/>
                      <a:pt x="196" y="159"/>
                      <a:pt x="196" y="159"/>
                    </a:cubicBezTo>
                    <a:cubicBezTo>
                      <a:pt x="192" y="159"/>
                      <a:pt x="192" y="159"/>
                      <a:pt x="192" y="159"/>
                    </a:cubicBezTo>
                    <a:cubicBezTo>
                      <a:pt x="190" y="158"/>
                      <a:pt x="190" y="158"/>
                      <a:pt x="190" y="158"/>
                    </a:cubicBezTo>
                    <a:cubicBezTo>
                      <a:pt x="186" y="159"/>
                      <a:pt x="186" y="159"/>
                      <a:pt x="186" y="159"/>
                    </a:cubicBezTo>
                    <a:cubicBezTo>
                      <a:pt x="183" y="159"/>
                      <a:pt x="183" y="159"/>
                      <a:pt x="183" y="159"/>
                    </a:cubicBezTo>
                    <a:cubicBezTo>
                      <a:pt x="181" y="158"/>
                      <a:pt x="181" y="158"/>
                      <a:pt x="181" y="158"/>
                    </a:cubicBezTo>
                    <a:cubicBezTo>
                      <a:pt x="178" y="155"/>
                      <a:pt x="178" y="155"/>
                      <a:pt x="178" y="155"/>
                    </a:cubicBezTo>
                    <a:cubicBezTo>
                      <a:pt x="172" y="155"/>
                      <a:pt x="172" y="155"/>
                      <a:pt x="172" y="155"/>
                    </a:cubicBezTo>
                    <a:cubicBezTo>
                      <a:pt x="171" y="157"/>
                      <a:pt x="171" y="157"/>
                      <a:pt x="171" y="157"/>
                    </a:cubicBezTo>
                    <a:cubicBezTo>
                      <a:pt x="167" y="157"/>
                      <a:pt x="167" y="157"/>
                      <a:pt x="167" y="157"/>
                    </a:cubicBezTo>
                    <a:cubicBezTo>
                      <a:pt x="167" y="157"/>
                      <a:pt x="166" y="157"/>
                      <a:pt x="165" y="157"/>
                    </a:cubicBezTo>
                    <a:cubicBezTo>
                      <a:pt x="165" y="157"/>
                      <a:pt x="163" y="158"/>
                      <a:pt x="163" y="158"/>
                    </a:cubicBezTo>
                    <a:cubicBezTo>
                      <a:pt x="161" y="159"/>
                      <a:pt x="161" y="159"/>
                      <a:pt x="161" y="159"/>
                    </a:cubicBezTo>
                    <a:cubicBezTo>
                      <a:pt x="159" y="159"/>
                      <a:pt x="159" y="159"/>
                      <a:pt x="159" y="159"/>
                    </a:cubicBezTo>
                    <a:cubicBezTo>
                      <a:pt x="155" y="158"/>
                      <a:pt x="155" y="158"/>
                      <a:pt x="155" y="158"/>
                    </a:cubicBezTo>
                    <a:cubicBezTo>
                      <a:pt x="153" y="161"/>
                      <a:pt x="153" y="161"/>
                      <a:pt x="153" y="161"/>
                    </a:cubicBez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47" y="165"/>
                      <a:pt x="147" y="165"/>
                      <a:pt x="147" y="165"/>
                    </a:cubicBezTo>
                    <a:cubicBezTo>
                      <a:pt x="148" y="162"/>
                      <a:pt x="148" y="162"/>
                      <a:pt x="148" y="162"/>
                    </a:cubicBezTo>
                    <a:cubicBezTo>
                      <a:pt x="150" y="160"/>
                      <a:pt x="150" y="160"/>
                      <a:pt x="150" y="160"/>
                    </a:cubicBezTo>
                    <a:cubicBezTo>
                      <a:pt x="153" y="159"/>
                      <a:pt x="153" y="159"/>
                      <a:pt x="153" y="159"/>
                    </a:cubicBezTo>
                    <a:cubicBezTo>
                      <a:pt x="155" y="156"/>
                      <a:pt x="155" y="156"/>
                      <a:pt x="155" y="156"/>
                    </a:cubicBezTo>
                    <a:cubicBezTo>
                      <a:pt x="155" y="156"/>
                      <a:pt x="157" y="155"/>
                      <a:pt x="157" y="154"/>
                    </a:cubicBezTo>
                    <a:cubicBezTo>
                      <a:pt x="158" y="154"/>
                      <a:pt x="160" y="152"/>
                      <a:pt x="160" y="152"/>
                    </a:cubicBezTo>
                    <a:cubicBezTo>
                      <a:pt x="157" y="151"/>
                      <a:pt x="157" y="151"/>
                      <a:pt x="157" y="151"/>
                    </a:cubicBezTo>
                    <a:cubicBezTo>
                      <a:pt x="154" y="153"/>
                      <a:pt x="154" y="153"/>
                      <a:pt x="154" y="153"/>
                    </a:cubicBezTo>
                    <a:cubicBezTo>
                      <a:pt x="154" y="153"/>
                      <a:pt x="153" y="153"/>
                      <a:pt x="152" y="153"/>
                    </a:cubicBezTo>
                    <a:cubicBezTo>
                      <a:pt x="152" y="153"/>
                      <a:pt x="149" y="154"/>
                      <a:pt x="149" y="154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9" y="153"/>
                      <a:pt x="149" y="153"/>
                      <a:pt x="149" y="153"/>
                    </a:cubicBezTo>
                    <a:cubicBezTo>
                      <a:pt x="149" y="153"/>
                      <a:pt x="151" y="152"/>
                      <a:pt x="152" y="151"/>
                    </a:cubicBezTo>
                    <a:cubicBezTo>
                      <a:pt x="153" y="151"/>
                      <a:pt x="155" y="150"/>
                      <a:pt x="155" y="150"/>
                    </a:cubicBezTo>
                    <a:cubicBezTo>
                      <a:pt x="156" y="150"/>
                      <a:pt x="158" y="149"/>
                      <a:pt x="158" y="149"/>
                    </a:cubicBezTo>
                    <a:cubicBezTo>
                      <a:pt x="159" y="150"/>
                      <a:pt x="161" y="151"/>
                      <a:pt x="162" y="150"/>
                    </a:cubicBezTo>
                    <a:cubicBezTo>
                      <a:pt x="162" y="150"/>
                      <a:pt x="163" y="148"/>
                      <a:pt x="164" y="148"/>
                    </a:cubicBezTo>
                    <a:cubicBezTo>
                      <a:pt x="164" y="147"/>
                      <a:pt x="166" y="145"/>
                      <a:pt x="166" y="145"/>
                    </a:cubicBezTo>
                    <a:cubicBezTo>
                      <a:pt x="160" y="145"/>
                      <a:pt x="160" y="145"/>
                      <a:pt x="160" y="145"/>
                    </a:cubicBezTo>
                    <a:cubicBezTo>
                      <a:pt x="160" y="145"/>
                      <a:pt x="159" y="146"/>
                      <a:pt x="158" y="146"/>
                    </a:cubicBezTo>
                    <a:cubicBezTo>
                      <a:pt x="157" y="145"/>
                      <a:pt x="155" y="145"/>
                      <a:pt x="154" y="144"/>
                    </a:cubicBezTo>
                    <a:cubicBezTo>
                      <a:pt x="154" y="144"/>
                      <a:pt x="153" y="143"/>
                      <a:pt x="153" y="143"/>
                    </a:cubicBezTo>
                    <a:cubicBezTo>
                      <a:pt x="152" y="143"/>
                      <a:pt x="150" y="141"/>
                      <a:pt x="150" y="141"/>
                    </a:cubicBezTo>
                    <a:cubicBezTo>
                      <a:pt x="151" y="140"/>
                      <a:pt x="151" y="140"/>
                      <a:pt x="151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4" y="143"/>
                      <a:pt x="155" y="143"/>
                    </a:cubicBezTo>
                    <a:cubicBezTo>
                      <a:pt x="156" y="143"/>
                      <a:pt x="157" y="142"/>
                      <a:pt x="159" y="142"/>
                    </a:cubicBezTo>
                    <a:cubicBezTo>
                      <a:pt x="160" y="143"/>
                      <a:pt x="162" y="140"/>
                      <a:pt x="162" y="140"/>
                    </a:cubicBezTo>
                    <a:cubicBezTo>
                      <a:pt x="162" y="140"/>
                      <a:pt x="160" y="140"/>
                      <a:pt x="163" y="139"/>
                    </a:cubicBezTo>
                    <a:cubicBezTo>
                      <a:pt x="165" y="137"/>
                      <a:pt x="164" y="138"/>
                      <a:pt x="166" y="136"/>
                    </a:cubicBezTo>
                    <a:cubicBezTo>
                      <a:pt x="168" y="135"/>
                      <a:pt x="173" y="132"/>
                      <a:pt x="173" y="132"/>
                    </a:cubicBezTo>
                    <a:cubicBezTo>
                      <a:pt x="179" y="130"/>
                      <a:pt x="179" y="130"/>
                      <a:pt x="179" y="130"/>
                    </a:cubicBezTo>
                    <a:cubicBezTo>
                      <a:pt x="183" y="125"/>
                      <a:pt x="183" y="125"/>
                      <a:pt x="183" y="125"/>
                    </a:cubicBezTo>
                    <a:cubicBezTo>
                      <a:pt x="186" y="125"/>
                      <a:pt x="186" y="125"/>
                      <a:pt x="186" y="125"/>
                    </a:cubicBezTo>
                    <a:cubicBezTo>
                      <a:pt x="190" y="121"/>
                      <a:pt x="190" y="121"/>
                      <a:pt x="190" y="121"/>
                    </a:cubicBezTo>
                    <a:cubicBezTo>
                      <a:pt x="192" y="119"/>
                      <a:pt x="192" y="119"/>
                      <a:pt x="192" y="119"/>
                    </a:cubicBezTo>
                    <a:cubicBezTo>
                      <a:pt x="191" y="114"/>
                      <a:pt x="191" y="114"/>
                      <a:pt x="191" y="114"/>
                    </a:cubicBezTo>
                    <a:cubicBezTo>
                      <a:pt x="193" y="110"/>
                      <a:pt x="193" y="110"/>
                      <a:pt x="193" y="110"/>
                    </a:cubicBezTo>
                    <a:cubicBezTo>
                      <a:pt x="193" y="107"/>
                      <a:pt x="193" y="107"/>
                      <a:pt x="193" y="107"/>
                    </a:cubicBezTo>
                    <a:cubicBezTo>
                      <a:pt x="190" y="106"/>
                      <a:pt x="190" y="106"/>
                      <a:pt x="190" y="106"/>
                    </a:cubicBezTo>
                    <a:cubicBezTo>
                      <a:pt x="184" y="106"/>
                      <a:pt x="184" y="106"/>
                      <a:pt x="184" y="106"/>
                    </a:cubicBezTo>
                    <a:cubicBezTo>
                      <a:pt x="184" y="106"/>
                      <a:pt x="183" y="109"/>
                      <a:pt x="182" y="108"/>
                    </a:cubicBezTo>
                    <a:cubicBezTo>
                      <a:pt x="182" y="108"/>
                      <a:pt x="178" y="105"/>
                      <a:pt x="177" y="105"/>
                    </a:cubicBezTo>
                    <a:cubicBezTo>
                      <a:pt x="177" y="105"/>
                      <a:pt x="173" y="108"/>
                      <a:pt x="173" y="108"/>
                    </a:cubicBezTo>
                    <a:cubicBezTo>
                      <a:pt x="171" y="108"/>
                      <a:pt x="171" y="108"/>
                      <a:pt x="171" y="108"/>
                    </a:cubicBezTo>
                    <a:cubicBezTo>
                      <a:pt x="171" y="108"/>
                      <a:pt x="170" y="108"/>
                      <a:pt x="168" y="108"/>
                    </a:cubicBezTo>
                    <a:cubicBezTo>
                      <a:pt x="166" y="107"/>
                      <a:pt x="162" y="106"/>
                      <a:pt x="162" y="106"/>
                    </a:cubicBezTo>
                    <a:cubicBezTo>
                      <a:pt x="159" y="108"/>
                      <a:pt x="159" y="108"/>
                      <a:pt x="159" y="108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3" y="110"/>
                      <a:pt x="153" y="110"/>
                      <a:pt x="153" y="110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5" y="105"/>
                      <a:pt x="155" y="105"/>
                      <a:pt x="155" y="105"/>
                    </a:cubicBezTo>
                    <a:cubicBezTo>
                      <a:pt x="155" y="105"/>
                      <a:pt x="154" y="104"/>
                      <a:pt x="153" y="104"/>
                    </a:cubicBezTo>
                    <a:cubicBezTo>
                      <a:pt x="153" y="104"/>
                      <a:pt x="151" y="103"/>
                      <a:pt x="151" y="103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6" y="107"/>
                      <a:pt x="146" y="107"/>
                      <a:pt x="146" y="107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49" y="103"/>
                      <a:pt x="148" y="103"/>
                      <a:pt x="148" y="103"/>
                    </a:cubicBezTo>
                    <a:cubicBezTo>
                      <a:pt x="147" y="103"/>
                      <a:pt x="146" y="102"/>
                      <a:pt x="146" y="102"/>
                    </a:cubicBezTo>
                    <a:cubicBezTo>
                      <a:pt x="144" y="101"/>
                      <a:pt x="144" y="101"/>
                      <a:pt x="144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2" y="113"/>
                      <a:pt x="133" y="113"/>
                    </a:cubicBezTo>
                    <a:cubicBezTo>
                      <a:pt x="133" y="113"/>
                      <a:pt x="134" y="115"/>
                      <a:pt x="134" y="115"/>
                    </a:cubicBezTo>
                    <a:cubicBezTo>
                      <a:pt x="134" y="117"/>
                      <a:pt x="134" y="117"/>
                      <a:pt x="134" y="117"/>
                    </a:cubicBezTo>
                    <a:cubicBezTo>
                      <a:pt x="135" y="118"/>
                      <a:pt x="135" y="118"/>
                      <a:pt x="135" y="118"/>
                    </a:cubicBezTo>
                    <a:cubicBezTo>
                      <a:pt x="135" y="118"/>
                      <a:pt x="134" y="118"/>
                      <a:pt x="133" y="118"/>
                    </a:cubicBezTo>
                    <a:cubicBezTo>
                      <a:pt x="133" y="118"/>
                      <a:pt x="132" y="116"/>
                      <a:pt x="132" y="116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6" y="124"/>
                      <a:pt x="126" y="124"/>
                      <a:pt x="126" y="124"/>
                    </a:cubicBezTo>
                    <a:cubicBezTo>
                      <a:pt x="125" y="125"/>
                      <a:pt x="125" y="125"/>
                      <a:pt x="125" y="125"/>
                    </a:cubicBezTo>
                    <a:cubicBezTo>
                      <a:pt x="125" y="125"/>
                      <a:pt x="123" y="127"/>
                      <a:pt x="123" y="127"/>
                    </a:cubicBezTo>
                    <a:cubicBezTo>
                      <a:pt x="123" y="128"/>
                      <a:pt x="124" y="131"/>
                      <a:pt x="124" y="131"/>
                    </a:cubicBezTo>
                    <a:cubicBezTo>
                      <a:pt x="124" y="131"/>
                      <a:pt x="125" y="133"/>
                      <a:pt x="126" y="133"/>
                    </a:cubicBezTo>
                    <a:cubicBezTo>
                      <a:pt x="126" y="134"/>
                      <a:pt x="128" y="135"/>
                      <a:pt x="128" y="135"/>
                    </a:cubicBezTo>
                    <a:cubicBezTo>
                      <a:pt x="128" y="138"/>
                      <a:pt x="128" y="138"/>
                      <a:pt x="128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6" y="135"/>
                      <a:pt x="125" y="134"/>
                      <a:pt x="124" y="133"/>
                    </a:cubicBezTo>
                    <a:cubicBezTo>
                      <a:pt x="124" y="133"/>
                      <a:pt x="123" y="131"/>
                      <a:pt x="123" y="131"/>
                    </a:cubicBezTo>
                    <a:cubicBezTo>
                      <a:pt x="123" y="131"/>
                      <a:pt x="121" y="132"/>
                      <a:pt x="121" y="132"/>
                    </a:cubicBezTo>
                    <a:cubicBezTo>
                      <a:pt x="121" y="132"/>
                      <a:pt x="120" y="132"/>
                      <a:pt x="121" y="133"/>
                    </a:cubicBezTo>
                    <a:cubicBezTo>
                      <a:pt x="121" y="134"/>
                      <a:pt x="119" y="135"/>
                      <a:pt x="119" y="135"/>
                    </a:cubicBezTo>
                    <a:cubicBezTo>
                      <a:pt x="119" y="135"/>
                      <a:pt x="116" y="136"/>
                      <a:pt x="116" y="135"/>
                    </a:cubicBezTo>
                    <a:cubicBezTo>
                      <a:pt x="116" y="134"/>
                      <a:pt x="116" y="133"/>
                      <a:pt x="115" y="132"/>
                    </a:cubicBezTo>
                    <a:cubicBezTo>
                      <a:pt x="115" y="132"/>
                      <a:pt x="114" y="132"/>
                      <a:pt x="114" y="132"/>
                    </a:cubicBezTo>
                    <a:cubicBezTo>
                      <a:pt x="114" y="133"/>
                      <a:pt x="113" y="134"/>
                      <a:pt x="113" y="134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3" y="139"/>
                      <a:pt x="113" y="139"/>
                    </a:cubicBezTo>
                    <a:cubicBezTo>
                      <a:pt x="113" y="138"/>
                      <a:pt x="112" y="136"/>
                      <a:pt x="112" y="135"/>
                    </a:cubicBezTo>
                    <a:cubicBezTo>
                      <a:pt x="112" y="135"/>
                      <a:pt x="112" y="133"/>
                      <a:pt x="111" y="133"/>
                    </a:cubicBezTo>
                    <a:cubicBezTo>
                      <a:pt x="111" y="133"/>
                      <a:pt x="109" y="135"/>
                      <a:pt x="109" y="135"/>
                    </a:cubicBezTo>
                    <a:cubicBezTo>
                      <a:pt x="109" y="135"/>
                      <a:pt x="108" y="135"/>
                      <a:pt x="108" y="136"/>
                    </a:cubicBezTo>
                    <a:cubicBezTo>
                      <a:pt x="108" y="136"/>
                      <a:pt x="107" y="139"/>
                      <a:pt x="108" y="140"/>
                    </a:cubicBezTo>
                    <a:cubicBezTo>
                      <a:pt x="109" y="141"/>
                      <a:pt x="109" y="141"/>
                      <a:pt x="110" y="141"/>
                    </a:cubicBezTo>
                    <a:cubicBezTo>
                      <a:pt x="111" y="141"/>
                      <a:pt x="111" y="142"/>
                      <a:pt x="111" y="142"/>
                    </a:cubicBezTo>
                    <a:cubicBezTo>
                      <a:pt x="107" y="142"/>
                      <a:pt x="107" y="142"/>
                      <a:pt x="107" y="142"/>
                    </a:cubicBezTo>
                    <a:cubicBezTo>
                      <a:pt x="107" y="142"/>
                      <a:pt x="106" y="143"/>
                      <a:pt x="107" y="144"/>
                    </a:cubicBezTo>
                    <a:cubicBezTo>
                      <a:pt x="107" y="144"/>
                      <a:pt x="107" y="146"/>
                      <a:pt x="107" y="146"/>
                    </a:cubicBezTo>
                    <a:cubicBezTo>
                      <a:pt x="107" y="146"/>
                      <a:pt x="109" y="148"/>
                      <a:pt x="109" y="148"/>
                    </a:cubicBezTo>
                    <a:cubicBezTo>
                      <a:pt x="109" y="148"/>
                      <a:pt x="108" y="150"/>
                      <a:pt x="108" y="150"/>
                    </a:cubicBezTo>
                    <a:cubicBezTo>
                      <a:pt x="108" y="150"/>
                      <a:pt x="106" y="149"/>
                      <a:pt x="106" y="149"/>
                    </a:cubicBezTo>
                    <a:cubicBezTo>
                      <a:pt x="105" y="148"/>
                      <a:pt x="105" y="149"/>
                      <a:pt x="104" y="149"/>
                    </a:cubicBezTo>
                    <a:cubicBezTo>
                      <a:pt x="104" y="150"/>
                      <a:pt x="103" y="151"/>
                      <a:pt x="103" y="152"/>
                    </a:cubicBezTo>
                    <a:cubicBezTo>
                      <a:pt x="103" y="152"/>
                      <a:pt x="104" y="153"/>
                      <a:pt x="104" y="154"/>
                    </a:cubicBezTo>
                    <a:cubicBezTo>
                      <a:pt x="103" y="156"/>
                      <a:pt x="103" y="158"/>
                      <a:pt x="103" y="158"/>
                    </a:cubicBezTo>
                    <a:cubicBezTo>
                      <a:pt x="103" y="158"/>
                      <a:pt x="102" y="158"/>
                      <a:pt x="103" y="159"/>
                    </a:cubicBezTo>
                    <a:cubicBezTo>
                      <a:pt x="104" y="160"/>
                      <a:pt x="106" y="160"/>
                      <a:pt x="107" y="160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09" y="160"/>
                      <a:pt x="110" y="160"/>
                      <a:pt x="111" y="161"/>
                    </a:cubicBezTo>
                    <a:cubicBezTo>
                      <a:pt x="111" y="161"/>
                      <a:pt x="112" y="161"/>
                      <a:pt x="112" y="161"/>
                    </a:cubicBezTo>
                    <a:cubicBezTo>
                      <a:pt x="112" y="161"/>
                      <a:pt x="111" y="163"/>
                      <a:pt x="110" y="162"/>
                    </a:cubicBezTo>
                    <a:cubicBezTo>
                      <a:pt x="109" y="161"/>
                      <a:pt x="107" y="161"/>
                      <a:pt x="106" y="161"/>
                    </a:cubicBezTo>
                    <a:cubicBezTo>
                      <a:pt x="105" y="161"/>
                      <a:pt x="106" y="163"/>
                      <a:pt x="106" y="163"/>
                    </a:cubicBezTo>
                    <a:cubicBezTo>
                      <a:pt x="107" y="165"/>
                      <a:pt x="107" y="165"/>
                      <a:pt x="107" y="165"/>
                    </a:cubicBezTo>
                    <a:cubicBezTo>
                      <a:pt x="107" y="165"/>
                      <a:pt x="108" y="166"/>
                      <a:pt x="107" y="166"/>
                    </a:cubicBezTo>
                    <a:cubicBezTo>
                      <a:pt x="106" y="166"/>
                      <a:pt x="104" y="165"/>
                      <a:pt x="104" y="165"/>
                    </a:cubicBezTo>
                    <a:cubicBezTo>
                      <a:pt x="104" y="165"/>
                      <a:pt x="104" y="165"/>
                      <a:pt x="103" y="165"/>
                    </a:cubicBezTo>
                    <a:cubicBezTo>
                      <a:pt x="103" y="165"/>
                      <a:pt x="102" y="166"/>
                      <a:pt x="101" y="166"/>
                    </a:cubicBezTo>
                    <a:cubicBezTo>
                      <a:pt x="100" y="166"/>
                      <a:pt x="100" y="166"/>
                      <a:pt x="99" y="165"/>
                    </a:cubicBezTo>
                    <a:cubicBezTo>
                      <a:pt x="98" y="165"/>
                      <a:pt x="96" y="163"/>
                      <a:pt x="96" y="163"/>
                    </a:cubicBezTo>
                    <a:cubicBezTo>
                      <a:pt x="96" y="163"/>
                      <a:pt x="95" y="163"/>
                      <a:pt x="95" y="162"/>
                    </a:cubicBezTo>
                    <a:cubicBezTo>
                      <a:pt x="95" y="161"/>
                      <a:pt x="96" y="159"/>
                      <a:pt x="96" y="159"/>
                    </a:cubicBezTo>
                    <a:cubicBezTo>
                      <a:pt x="97" y="158"/>
                      <a:pt x="96" y="158"/>
                      <a:pt x="97" y="158"/>
                    </a:cubicBezTo>
                    <a:cubicBezTo>
                      <a:pt x="98" y="158"/>
                      <a:pt x="101" y="158"/>
                      <a:pt x="99" y="156"/>
                    </a:cubicBezTo>
                    <a:cubicBezTo>
                      <a:pt x="98" y="154"/>
                      <a:pt x="98" y="154"/>
                      <a:pt x="97" y="154"/>
                    </a:cubicBezTo>
                    <a:cubicBezTo>
                      <a:pt x="96" y="155"/>
                      <a:pt x="94" y="156"/>
                      <a:pt x="94" y="156"/>
                    </a:cubicBezTo>
                    <a:cubicBezTo>
                      <a:pt x="94" y="156"/>
                      <a:pt x="93" y="155"/>
                      <a:pt x="94" y="152"/>
                    </a:cubicBezTo>
                    <a:cubicBezTo>
                      <a:pt x="95" y="149"/>
                      <a:pt x="94" y="149"/>
                      <a:pt x="95" y="148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97" y="146"/>
                      <a:pt x="97" y="145"/>
                      <a:pt x="95" y="143"/>
                    </a:cubicBezTo>
                    <a:cubicBezTo>
                      <a:pt x="94" y="141"/>
                      <a:pt x="93" y="139"/>
                      <a:pt x="93" y="139"/>
                    </a:cubicBezTo>
                    <a:cubicBezTo>
                      <a:pt x="92" y="138"/>
                      <a:pt x="90" y="140"/>
                      <a:pt x="90" y="140"/>
                    </a:cubicBezTo>
                    <a:cubicBezTo>
                      <a:pt x="90" y="141"/>
                      <a:pt x="89" y="143"/>
                      <a:pt x="90" y="144"/>
                    </a:cubicBezTo>
                    <a:cubicBezTo>
                      <a:pt x="90" y="145"/>
                      <a:pt x="90" y="146"/>
                      <a:pt x="89" y="147"/>
                    </a:cubicBezTo>
                    <a:cubicBezTo>
                      <a:pt x="88" y="147"/>
                      <a:pt x="88" y="148"/>
                      <a:pt x="87" y="147"/>
                    </a:cubicBezTo>
                    <a:cubicBezTo>
                      <a:pt x="86" y="146"/>
                      <a:pt x="87" y="147"/>
                      <a:pt x="86" y="145"/>
                    </a:cubicBezTo>
                    <a:cubicBezTo>
                      <a:pt x="85" y="144"/>
                      <a:pt x="86" y="144"/>
                      <a:pt x="85" y="144"/>
                    </a:cubicBezTo>
                    <a:cubicBezTo>
                      <a:pt x="84" y="143"/>
                      <a:pt x="83" y="142"/>
                      <a:pt x="83" y="142"/>
                    </a:cubicBezTo>
                    <a:cubicBezTo>
                      <a:pt x="83" y="142"/>
                      <a:pt x="80" y="141"/>
                      <a:pt x="80" y="142"/>
                    </a:cubicBezTo>
                    <a:cubicBezTo>
                      <a:pt x="80" y="143"/>
                      <a:pt x="80" y="143"/>
                      <a:pt x="81" y="144"/>
                    </a:cubicBezTo>
                    <a:cubicBezTo>
                      <a:pt x="81" y="145"/>
                      <a:pt x="82" y="145"/>
                      <a:pt x="82" y="146"/>
                    </a:cubicBezTo>
                    <a:cubicBezTo>
                      <a:pt x="82" y="147"/>
                      <a:pt x="81" y="147"/>
                      <a:pt x="81" y="147"/>
                    </a:cubicBezTo>
                    <a:cubicBezTo>
                      <a:pt x="81" y="147"/>
                      <a:pt x="80" y="146"/>
                      <a:pt x="79" y="146"/>
                    </a:cubicBezTo>
                    <a:cubicBezTo>
                      <a:pt x="79" y="146"/>
                      <a:pt x="77" y="148"/>
                      <a:pt x="77" y="148"/>
                    </a:cubicBezTo>
                    <a:cubicBezTo>
                      <a:pt x="77" y="148"/>
                      <a:pt x="77" y="149"/>
                      <a:pt x="77" y="150"/>
                    </a:cubicBezTo>
                    <a:cubicBezTo>
                      <a:pt x="77" y="150"/>
                      <a:pt x="77" y="151"/>
                      <a:pt x="77" y="152"/>
                    </a:cubicBezTo>
                    <a:cubicBezTo>
                      <a:pt x="78" y="153"/>
                      <a:pt x="78" y="155"/>
                      <a:pt x="79" y="155"/>
                    </a:cubicBezTo>
                    <a:cubicBezTo>
                      <a:pt x="81" y="155"/>
                      <a:pt x="85" y="153"/>
                      <a:pt x="85" y="153"/>
                    </a:cubicBezTo>
                    <a:cubicBezTo>
                      <a:pt x="85" y="154"/>
                      <a:pt x="87" y="155"/>
                      <a:pt x="88" y="156"/>
                    </a:cubicBezTo>
                    <a:cubicBezTo>
                      <a:pt x="88" y="156"/>
                      <a:pt x="88" y="158"/>
                      <a:pt x="88" y="158"/>
                    </a:cubicBezTo>
                    <a:cubicBezTo>
                      <a:pt x="88" y="158"/>
                      <a:pt x="87" y="159"/>
                      <a:pt x="86" y="159"/>
                    </a:cubicBezTo>
                    <a:cubicBezTo>
                      <a:pt x="85" y="159"/>
                      <a:pt x="84" y="157"/>
                      <a:pt x="84" y="159"/>
                    </a:cubicBezTo>
                    <a:cubicBezTo>
                      <a:pt x="84" y="160"/>
                      <a:pt x="83" y="162"/>
                      <a:pt x="84" y="163"/>
                    </a:cubicBezTo>
                    <a:cubicBezTo>
                      <a:pt x="85" y="164"/>
                      <a:pt x="85" y="166"/>
                      <a:pt x="87" y="166"/>
                    </a:cubicBezTo>
                    <a:cubicBezTo>
                      <a:pt x="89" y="167"/>
                      <a:pt x="89" y="168"/>
                      <a:pt x="90" y="167"/>
                    </a:cubicBezTo>
                    <a:cubicBezTo>
                      <a:pt x="91" y="166"/>
                      <a:pt x="91" y="165"/>
                      <a:pt x="92" y="166"/>
                    </a:cubicBezTo>
                    <a:cubicBezTo>
                      <a:pt x="93" y="166"/>
                      <a:pt x="94" y="166"/>
                      <a:pt x="95" y="167"/>
                    </a:cubicBezTo>
                    <a:cubicBezTo>
                      <a:pt x="95" y="168"/>
                      <a:pt x="94" y="168"/>
                      <a:pt x="94" y="168"/>
                    </a:cubicBezTo>
                    <a:cubicBezTo>
                      <a:pt x="94" y="168"/>
                      <a:pt x="93" y="168"/>
                      <a:pt x="93" y="169"/>
                    </a:cubicBezTo>
                    <a:cubicBezTo>
                      <a:pt x="93" y="169"/>
                      <a:pt x="92" y="170"/>
                      <a:pt x="93" y="170"/>
                    </a:cubicBezTo>
                    <a:cubicBezTo>
                      <a:pt x="95" y="170"/>
                      <a:pt x="96" y="170"/>
                      <a:pt x="96" y="170"/>
                    </a:cubicBezTo>
                    <a:cubicBezTo>
                      <a:pt x="96" y="170"/>
                      <a:pt x="97" y="168"/>
                      <a:pt x="98" y="169"/>
                    </a:cubicBezTo>
                    <a:cubicBezTo>
                      <a:pt x="98" y="170"/>
                      <a:pt x="97" y="170"/>
                      <a:pt x="96" y="171"/>
                    </a:cubicBezTo>
                    <a:cubicBezTo>
                      <a:pt x="95" y="172"/>
                      <a:pt x="95" y="172"/>
                      <a:pt x="95" y="173"/>
                    </a:cubicBezTo>
                    <a:cubicBezTo>
                      <a:pt x="95" y="174"/>
                      <a:pt x="94" y="174"/>
                      <a:pt x="94" y="175"/>
                    </a:cubicBezTo>
                    <a:cubicBezTo>
                      <a:pt x="94" y="176"/>
                      <a:pt x="92" y="180"/>
                      <a:pt x="95" y="177"/>
                    </a:cubicBezTo>
                    <a:cubicBezTo>
                      <a:pt x="99" y="174"/>
                      <a:pt x="99" y="175"/>
                      <a:pt x="99" y="174"/>
                    </a:cubicBezTo>
                    <a:cubicBezTo>
                      <a:pt x="99" y="173"/>
                      <a:pt x="99" y="173"/>
                      <a:pt x="101" y="172"/>
                    </a:cubicBezTo>
                    <a:cubicBezTo>
                      <a:pt x="102" y="171"/>
                      <a:pt x="103" y="171"/>
                      <a:pt x="104" y="171"/>
                    </a:cubicBezTo>
                    <a:cubicBezTo>
                      <a:pt x="104" y="170"/>
                      <a:pt x="106" y="170"/>
                      <a:pt x="105" y="171"/>
                    </a:cubicBezTo>
                    <a:cubicBezTo>
                      <a:pt x="104" y="172"/>
                      <a:pt x="103" y="171"/>
                      <a:pt x="104" y="172"/>
                    </a:cubicBezTo>
                    <a:cubicBezTo>
                      <a:pt x="105" y="173"/>
                      <a:pt x="105" y="174"/>
                      <a:pt x="106" y="174"/>
                    </a:cubicBezTo>
                    <a:cubicBezTo>
                      <a:pt x="107" y="174"/>
                      <a:pt x="107" y="174"/>
                      <a:pt x="107" y="174"/>
                    </a:cubicBezTo>
                    <a:cubicBezTo>
                      <a:pt x="107" y="174"/>
                      <a:pt x="105" y="174"/>
                      <a:pt x="104" y="174"/>
                    </a:cubicBezTo>
                    <a:cubicBezTo>
                      <a:pt x="104" y="174"/>
                      <a:pt x="103" y="174"/>
                      <a:pt x="103" y="174"/>
                    </a:cubicBezTo>
                    <a:cubicBezTo>
                      <a:pt x="102" y="174"/>
                      <a:pt x="102" y="175"/>
                      <a:pt x="102" y="175"/>
                    </a:cubicBezTo>
                    <a:cubicBezTo>
                      <a:pt x="101" y="176"/>
                      <a:pt x="101" y="176"/>
                      <a:pt x="101" y="176"/>
                    </a:cubicBezTo>
                    <a:cubicBezTo>
                      <a:pt x="101" y="176"/>
                      <a:pt x="102" y="177"/>
                      <a:pt x="102" y="178"/>
                    </a:cubicBezTo>
                    <a:cubicBezTo>
                      <a:pt x="102" y="178"/>
                      <a:pt x="102" y="178"/>
                      <a:pt x="101" y="178"/>
                    </a:cubicBezTo>
                    <a:cubicBezTo>
                      <a:pt x="100" y="178"/>
                      <a:pt x="101" y="177"/>
                      <a:pt x="99" y="178"/>
                    </a:cubicBezTo>
                    <a:cubicBezTo>
                      <a:pt x="97" y="178"/>
                      <a:pt x="98" y="176"/>
                      <a:pt x="97" y="179"/>
                    </a:cubicBezTo>
                    <a:cubicBezTo>
                      <a:pt x="96" y="182"/>
                      <a:pt x="95" y="182"/>
                      <a:pt x="95" y="182"/>
                    </a:cubicBezTo>
                    <a:cubicBezTo>
                      <a:pt x="95" y="182"/>
                      <a:pt x="95" y="182"/>
                      <a:pt x="95" y="183"/>
                    </a:cubicBezTo>
                    <a:cubicBezTo>
                      <a:pt x="95" y="183"/>
                      <a:pt x="96" y="184"/>
                      <a:pt x="97" y="185"/>
                    </a:cubicBezTo>
                    <a:cubicBezTo>
                      <a:pt x="99" y="186"/>
                      <a:pt x="100" y="187"/>
                      <a:pt x="100" y="187"/>
                    </a:cubicBezTo>
                    <a:cubicBezTo>
                      <a:pt x="100" y="187"/>
                      <a:pt x="99" y="187"/>
                      <a:pt x="98" y="187"/>
                    </a:cubicBezTo>
                    <a:cubicBezTo>
                      <a:pt x="96" y="188"/>
                      <a:pt x="95" y="188"/>
                      <a:pt x="94" y="189"/>
                    </a:cubicBezTo>
                    <a:cubicBezTo>
                      <a:pt x="94" y="189"/>
                      <a:pt x="93" y="190"/>
                      <a:pt x="92" y="190"/>
                    </a:cubicBezTo>
                    <a:cubicBezTo>
                      <a:pt x="91" y="190"/>
                      <a:pt x="88" y="189"/>
                      <a:pt x="87" y="190"/>
                    </a:cubicBezTo>
                    <a:cubicBezTo>
                      <a:pt x="86" y="190"/>
                      <a:pt x="85" y="190"/>
                      <a:pt x="84" y="191"/>
                    </a:cubicBezTo>
                    <a:cubicBezTo>
                      <a:pt x="84" y="191"/>
                      <a:pt x="84" y="192"/>
                      <a:pt x="84" y="192"/>
                    </a:cubicBezTo>
                    <a:cubicBezTo>
                      <a:pt x="84" y="192"/>
                      <a:pt x="83" y="193"/>
                      <a:pt x="84" y="193"/>
                    </a:cubicBezTo>
                    <a:cubicBezTo>
                      <a:pt x="85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0" y="194"/>
                    </a:cubicBezTo>
                    <a:cubicBezTo>
                      <a:pt x="88" y="194"/>
                      <a:pt x="88" y="194"/>
                      <a:pt x="88" y="194"/>
                    </a:cubicBezTo>
                    <a:cubicBezTo>
                      <a:pt x="88" y="194"/>
                      <a:pt x="86" y="194"/>
                      <a:pt x="85" y="194"/>
                    </a:cubicBezTo>
                    <a:cubicBezTo>
                      <a:pt x="85" y="194"/>
                      <a:pt x="82" y="195"/>
                      <a:pt x="82" y="195"/>
                    </a:cubicBezTo>
                    <a:cubicBezTo>
                      <a:pt x="82" y="195"/>
                      <a:pt x="80" y="197"/>
                      <a:pt x="80" y="198"/>
                    </a:cubicBezTo>
                    <a:cubicBezTo>
                      <a:pt x="80" y="198"/>
                      <a:pt x="80" y="199"/>
                      <a:pt x="81" y="201"/>
                    </a:cubicBezTo>
                    <a:cubicBezTo>
                      <a:pt x="83" y="202"/>
                      <a:pt x="83" y="203"/>
                      <a:pt x="83" y="204"/>
                    </a:cubicBezTo>
                    <a:cubicBezTo>
                      <a:pt x="83" y="204"/>
                      <a:pt x="83" y="204"/>
                      <a:pt x="83" y="205"/>
                    </a:cubicBezTo>
                    <a:cubicBezTo>
                      <a:pt x="82" y="205"/>
                      <a:pt x="80" y="207"/>
                      <a:pt x="80" y="207"/>
                    </a:cubicBezTo>
                    <a:cubicBezTo>
                      <a:pt x="80" y="207"/>
                      <a:pt x="80" y="207"/>
                      <a:pt x="80" y="209"/>
                    </a:cubicBezTo>
                    <a:cubicBezTo>
                      <a:pt x="79" y="210"/>
                      <a:pt x="77" y="213"/>
                      <a:pt x="79" y="213"/>
                    </a:cubicBezTo>
                    <a:cubicBezTo>
                      <a:pt x="81" y="214"/>
                      <a:pt x="80" y="215"/>
                      <a:pt x="82" y="214"/>
                    </a:cubicBezTo>
                    <a:cubicBezTo>
                      <a:pt x="85" y="213"/>
                      <a:pt x="82" y="212"/>
                      <a:pt x="86" y="213"/>
                    </a:cubicBezTo>
                    <a:cubicBezTo>
                      <a:pt x="90" y="214"/>
                      <a:pt x="91" y="213"/>
                      <a:pt x="92" y="213"/>
                    </a:cubicBezTo>
                    <a:cubicBezTo>
                      <a:pt x="93" y="212"/>
                      <a:pt x="93" y="212"/>
                      <a:pt x="94" y="211"/>
                    </a:cubicBezTo>
                    <a:cubicBezTo>
                      <a:pt x="94" y="211"/>
                      <a:pt x="92" y="210"/>
                      <a:pt x="95" y="210"/>
                    </a:cubicBezTo>
                    <a:cubicBezTo>
                      <a:pt x="98" y="209"/>
                      <a:pt x="98" y="209"/>
                      <a:pt x="98" y="209"/>
                    </a:cubicBezTo>
                    <a:cubicBezTo>
                      <a:pt x="98" y="209"/>
                      <a:pt x="96" y="206"/>
                      <a:pt x="98" y="208"/>
                    </a:cubicBezTo>
                    <a:cubicBezTo>
                      <a:pt x="101" y="210"/>
                      <a:pt x="101" y="211"/>
                      <a:pt x="101" y="211"/>
                    </a:cubicBezTo>
                    <a:cubicBezTo>
                      <a:pt x="99" y="213"/>
                      <a:pt x="99" y="213"/>
                      <a:pt x="99" y="213"/>
                    </a:cubicBezTo>
                    <a:cubicBezTo>
                      <a:pt x="99" y="214"/>
                      <a:pt x="99" y="214"/>
                      <a:pt x="99" y="214"/>
                    </a:cubicBezTo>
                    <a:cubicBezTo>
                      <a:pt x="99" y="214"/>
                      <a:pt x="97" y="214"/>
                      <a:pt x="96" y="216"/>
                    </a:cubicBezTo>
                    <a:cubicBezTo>
                      <a:pt x="95" y="218"/>
                      <a:pt x="92" y="221"/>
                      <a:pt x="92" y="222"/>
                    </a:cubicBezTo>
                    <a:cubicBezTo>
                      <a:pt x="92" y="222"/>
                      <a:pt x="93" y="221"/>
                      <a:pt x="91" y="223"/>
                    </a:cubicBezTo>
                    <a:cubicBezTo>
                      <a:pt x="88" y="225"/>
                      <a:pt x="87" y="225"/>
                      <a:pt x="85" y="226"/>
                    </a:cubicBezTo>
                    <a:cubicBezTo>
                      <a:pt x="84" y="228"/>
                      <a:pt x="84" y="227"/>
                      <a:pt x="83" y="228"/>
                    </a:cubicBezTo>
                    <a:cubicBezTo>
                      <a:pt x="83" y="229"/>
                      <a:pt x="82" y="230"/>
                      <a:pt x="82" y="230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2"/>
                      <a:pt x="75" y="232"/>
                      <a:pt x="75" y="232"/>
                    </a:cubicBezTo>
                    <a:cubicBezTo>
                      <a:pt x="73" y="234"/>
                      <a:pt x="73" y="234"/>
                      <a:pt x="73" y="234"/>
                    </a:cubicBezTo>
                    <a:cubicBezTo>
                      <a:pt x="73" y="234"/>
                      <a:pt x="70" y="233"/>
                      <a:pt x="69" y="233"/>
                    </a:cubicBezTo>
                    <a:cubicBezTo>
                      <a:pt x="68" y="234"/>
                      <a:pt x="67" y="235"/>
                      <a:pt x="67" y="235"/>
                    </a:cubicBezTo>
                    <a:cubicBezTo>
                      <a:pt x="67" y="235"/>
                      <a:pt x="66" y="235"/>
                      <a:pt x="66" y="237"/>
                    </a:cubicBezTo>
                    <a:cubicBezTo>
                      <a:pt x="66" y="238"/>
                      <a:pt x="65" y="241"/>
                      <a:pt x="65" y="241"/>
                    </a:cubicBezTo>
                    <a:cubicBezTo>
                      <a:pt x="63" y="243"/>
                      <a:pt x="63" y="243"/>
                      <a:pt x="63" y="243"/>
                    </a:cubicBezTo>
                    <a:cubicBezTo>
                      <a:pt x="63" y="243"/>
                      <a:pt x="62" y="245"/>
                      <a:pt x="64" y="244"/>
                    </a:cubicBezTo>
                    <a:cubicBezTo>
                      <a:pt x="66" y="243"/>
                      <a:pt x="67" y="242"/>
                      <a:pt x="68" y="241"/>
                    </a:cubicBezTo>
                    <a:cubicBezTo>
                      <a:pt x="68" y="241"/>
                      <a:pt x="70" y="240"/>
                      <a:pt x="70" y="240"/>
                    </a:cubicBezTo>
                    <a:cubicBezTo>
                      <a:pt x="70" y="242"/>
                      <a:pt x="70" y="242"/>
                      <a:pt x="70" y="242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8" y="247"/>
                      <a:pt x="68" y="247"/>
                      <a:pt x="68" y="247"/>
                    </a:cubicBezTo>
                    <a:cubicBezTo>
                      <a:pt x="67" y="248"/>
                      <a:pt x="67" y="248"/>
                      <a:pt x="67" y="248"/>
                    </a:cubicBezTo>
                    <a:cubicBezTo>
                      <a:pt x="67" y="248"/>
                      <a:pt x="65" y="252"/>
                      <a:pt x="67" y="252"/>
                    </a:cubicBezTo>
                    <a:cubicBezTo>
                      <a:pt x="69" y="251"/>
                      <a:pt x="68" y="251"/>
                      <a:pt x="70" y="250"/>
                    </a:cubicBezTo>
                    <a:cubicBezTo>
                      <a:pt x="72" y="250"/>
                      <a:pt x="71" y="249"/>
                      <a:pt x="75" y="248"/>
                    </a:cubicBezTo>
                    <a:cubicBezTo>
                      <a:pt x="78" y="248"/>
                      <a:pt x="78" y="246"/>
                      <a:pt x="78" y="245"/>
                    </a:cubicBezTo>
                    <a:cubicBezTo>
                      <a:pt x="78" y="245"/>
                      <a:pt x="78" y="244"/>
                      <a:pt x="78" y="243"/>
                    </a:cubicBezTo>
                    <a:cubicBezTo>
                      <a:pt x="78" y="242"/>
                      <a:pt x="76" y="241"/>
                      <a:pt x="79" y="240"/>
                    </a:cubicBezTo>
                    <a:cubicBezTo>
                      <a:pt x="81" y="240"/>
                      <a:pt x="80" y="241"/>
                      <a:pt x="81" y="240"/>
                    </a:cubicBezTo>
                    <a:cubicBezTo>
                      <a:pt x="82" y="239"/>
                      <a:pt x="82" y="241"/>
                      <a:pt x="82" y="238"/>
                    </a:cubicBezTo>
                    <a:cubicBezTo>
                      <a:pt x="82" y="236"/>
                      <a:pt x="82" y="236"/>
                      <a:pt x="84" y="235"/>
                    </a:cubicBezTo>
                    <a:cubicBezTo>
                      <a:pt x="86" y="233"/>
                      <a:pt x="85" y="234"/>
                      <a:pt x="86" y="233"/>
                    </a:cubicBezTo>
                    <a:cubicBezTo>
                      <a:pt x="87" y="232"/>
                      <a:pt x="86" y="232"/>
                      <a:pt x="87" y="231"/>
                    </a:cubicBezTo>
                    <a:cubicBezTo>
                      <a:pt x="89" y="230"/>
                      <a:pt x="89" y="230"/>
                      <a:pt x="89" y="230"/>
                    </a:cubicBezTo>
                    <a:cubicBezTo>
                      <a:pt x="89" y="229"/>
                      <a:pt x="92" y="227"/>
                      <a:pt x="92" y="227"/>
                    </a:cubicBezTo>
                    <a:cubicBezTo>
                      <a:pt x="92" y="225"/>
                      <a:pt x="92" y="225"/>
                      <a:pt x="92" y="225"/>
                    </a:cubicBezTo>
                    <a:cubicBezTo>
                      <a:pt x="96" y="223"/>
                      <a:pt x="96" y="223"/>
                      <a:pt x="96" y="223"/>
                    </a:cubicBezTo>
                    <a:cubicBezTo>
                      <a:pt x="96" y="223"/>
                      <a:pt x="97" y="222"/>
                      <a:pt x="97" y="223"/>
                    </a:cubicBezTo>
                    <a:cubicBezTo>
                      <a:pt x="96" y="224"/>
                      <a:pt x="95" y="226"/>
                      <a:pt x="95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92" y="230"/>
                      <a:pt x="92" y="230"/>
                      <a:pt x="92" y="230"/>
                    </a:cubicBezTo>
                    <a:cubicBezTo>
                      <a:pt x="92" y="230"/>
                      <a:pt x="94" y="231"/>
                      <a:pt x="93" y="232"/>
                    </a:cubicBezTo>
                    <a:cubicBezTo>
                      <a:pt x="92" y="233"/>
                      <a:pt x="90" y="234"/>
                      <a:pt x="90" y="234"/>
                    </a:cubicBezTo>
                    <a:cubicBezTo>
                      <a:pt x="90" y="236"/>
                      <a:pt x="90" y="236"/>
                      <a:pt x="90" y="236"/>
                    </a:cubicBezTo>
                    <a:cubicBezTo>
                      <a:pt x="91" y="237"/>
                      <a:pt x="91" y="237"/>
                      <a:pt x="91" y="237"/>
                    </a:cubicBezTo>
                    <a:cubicBezTo>
                      <a:pt x="89" y="241"/>
                      <a:pt x="89" y="241"/>
                      <a:pt x="89" y="241"/>
                    </a:cubicBezTo>
                    <a:cubicBezTo>
                      <a:pt x="91" y="243"/>
                      <a:pt x="91" y="243"/>
                      <a:pt x="91" y="243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1" y="246"/>
                      <a:pt x="90" y="247"/>
                    </a:cubicBezTo>
                    <a:cubicBezTo>
                      <a:pt x="89" y="247"/>
                      <a:pt x="87" y="250"/>
                      <a:pt x="87" y="250"/>
                    </a:cubicBezTo>
                    <a:cubicBezTo>
                      <a:pt x="85" y="253"/>
                      <a:pt x="85" y="253"/>
                      <a:pt x="85" y="253"/>
                    </a:cubicBezTo>
                    <a:cubicBezTo>
                      <a:pt x="83" y="256"/>
                      <a:pt x="83" y="256"/>
                      <a:pt x="83" y="256"/>
                    </a:cubicBezTo>
                    <a:cubicBezTo>
                      <a:pt x="83" y="259"/>
                      <a:pt x="83" y="259"/>
                      <a:pt x="83" y="259"/>
                    </a:cubicBezTo>
                    <a:cubicBezTo>
                      <a:pt x="82" y="263"/>
                      <a:pt x="82" y="263"/>
                      <a:pt x="82" y="263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4"/>
                      <a:pt x="79" y="267"/>
                      <a:pt x="81" y="267"/>
                    </a:cubicBezTo>
                    <a:cubicBezTo>
                      <a:pt x="83" y="268"/>
                      <a:pt x="83" y="268"/>
                      <a:pt x="84" y="268"/>
                    </a:cubicBezTo>
                    <a:cubicBezTo>
                      <a:pt x="86" y="268"/>
                      <a:pt x="85" y="268"/>
                      <a:pt x="86" y="268"/>
                    </a:cubicBezTo>
                    <a:cubicBezTo>
                      <a:pt x="87" y="268"/>
                      <a:pt x="89" y="268"/>
                      <a:pt x="89" y="266"/>
                    </a:cubicBezTo>
                    <a:cubicBezTo>
                      <a:pt x="89" y="264"/>
                      <a:pt x="89" y="262"/>
                      <a:pt x="89" y="261"/>
                    </a:cubicBezTo>
                    <a:cubicBezTo>
                      <a:pt x="89" y="261"/>
                      <a:pt x="91" y="258"/>
                      <a:pt x="91" y="258"/>
                    </a:cubicBezTo>
                    <a:cubicBezTo>
                      <a:pt x="91" y="254"/>
                      <a:pt x="91" y="254"/>
                      <a:pt x="91" y="254"/>
                    </a:cubicBezTo>
                    <a:cubicBezTo>
                      <a:pt x="91" y="254"/>
                      <a:pt x="91" y="253"/>
                      <a:pt x="93" y="251"/>
                    </a:cubicBezTo>
                    <a:cubicBezTo>
                      <a:pt x="95" y="250"/>
                      <a:pt x="94" y="250"/>
                      <a:pt x="95" y="250"/>
                    </a:cubicBezTo>
                    <a:cubicBezTo>
                      <a:pt x="96" y="249"/>
                      <a:pt x="96" y="248"/>
                      <a:pt x="96" y="247"/>
                    </a:cubicBezTo>
                    <a:cubicBezTo>
                      <a:pt x="97" y="246"/>
                      <a:pt x="97" y="246"/>
                      <a:pt x="97" y="246"/>
                    </a:cubicBezTo>
                    <a:cubicBezTo>
                      <a:pt x="98" y="244"/>
                      <a:pt x="98" y="244"/>
                      <a:pt x="98" y="244"/>
                    </a:cubicBezTo>
                    <a:cubicBezTo>
                      <a:pt x="98" y="236"/>
                      <a:pt x="98" y="236"/>
                      <a:pt x="98" y="236"/>
                    </a:cubicBezTo>
                    <a:cubicBezTo>
                      <a:pt x="98" y="236"/>
                      <a:pt x="98" y="234"/>
                      <a:pt x="99" y="234"/>
                    </a:cubicBezTo>
                    <a:cubicBezTo>
                      <a:pt x="100" y="234"/>
                      <a:pt x="101" y="234"/>
                      <a:pt x="101" y="234"/>
                    </a:cubicBezTo>
                    <a:cubicBezTo>
                      <a:pt x="101" y="234"/>
                      <a:pt x="101" y="235"/>
                      <a:pt x="101" y="237"/>
                    </a:cubicBezTo>
                    <a:cubicBezTo>
                      <a:pt x="100" y="239"/>
                      <a:pt x="101" y="242"/>
                      <a:pt x="101" y="242"/>
                    </a:cubicBezTo>
                    <a:cubicBezTo>
                      <a:pt x="108" y="248"/>
                      <a:pt x="108" y="248"/>
                      <a:pt x="108" y="248"/>
                    </a:cubicBezTo>
                    <a:cubicBezTo>
                      <a:pt x="108" y="248"/>
                      <a:pt x="111" y="253"/>
                      <a:pt x="111" y="254"/>
                    </a:cubicBezTo>
                    <a:cubicBezTo>
                      <a:pt x="111" y="254"/>
                      <a:pt x="116" y="258"/>
                      <a:pt x="116" y="258"/>
                    </a:cubicBezTo>
                    <a:cubicBezTo>
                      <a:pt x="116" y="258"/>
                      <a:pt x="117" y="259"/>
                      <a:pt x="116" y="260"/>
                    </a:cubicBezTo>
                    <a:cubicBezTo>
                      <a:pt x="116" y="261"/>
                      <a:pt x="117" y="262"/>
                      <a:pt x="117" y="263"/>
                    </a:cubicBezTo>
                    <a:cubicBezTo>
                      <a:pt x="116" y="264"/>
                      <a:pt x="115" y="267"/>
                      <a:pt x="115" y="267"/>
                    </a:cubicBezTo>
                    <a:cubicBezTo>
                      <a:pt x="113" y="268"/>
                      <a:pt x="113" y="268"/>
                      <a:pt x="113" y="268"/>
                    </a:cubicBezTo>
                    <a:cubicBezTo>
                      <a:pt x="110" y="271"/>
                      <a:pt x="110" y="271"/>
                      <a:pt x="110" y="271"/>
                    </a:cubicBezTo>
                    <a:cubicBezTo>
                      <a:pt x="109" y="275"/>
                      <a:pt x="109" y="275"/>
                      <a:pt x="109" y="275"/>
                    </a:cubicBezTo>
                    <a:cubicBezTo>
                      <a:pt x="107" y="278"/>
                      <a:pt x="107" y="278"/>
                      <a:pt x="107" y="278"/>
                    </a:cubicBezTo>
                    <a:cubicBezTo>
                      <a:pt x="103" y="280"/>
                      <a:pt x="103" y="280"/>
                      <a:pt x="103" y="280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96" y="289"/>
                      <a:pt x="96" y="289"/>
                      <a:pt x="96" y="289"/>
                    </a:cubicBezTo>
                    <a:cubicBezTo>
                      <a:pt x="93" y="293"/>
                      <a:pt x="93" y="293"/>
                      <a:pt x="93" y="293"/>
                    </a:cubicBezTo>
                    <a:cubicBezTo>
                      <a:pt x="93" y="296"/>
                      <a:pt x="93" y="296"/>
                      <a:pt x="93" y="296"/>
                    </a:cubicBezTo>
                    <a:cubicBezTo>
                      <a:pt x="93" y="296"/>
                      <a:pt x="95" y="300"/>
                      <a:pt x="96" y="300"/>
                    </a:cubicBezTo>
                    <a:cubicBezTo>
                      <a:pt x="96" y="300"/>
                      <a:pt x="97" y="301"/>
                      <a:pt x="97" y="301"/>
                    </a:cubicBezTo>
                    <a:cubicBezTo>
                      <a:pt x="98" y="306"/>
                      <a:pt x="98" y="306"/>
                      <a:pt x="98" y="306"/>
                    </a:cubicBezTo>
                    <a:cubicBezTo>
                      <a:pt x="98" y="306"/>
                      <a:pt x="98" y="309"/>
                      <a:pt x="99" y="309"/>
                    </a:cubicBezTo>
                    <a:cubicBezTo>
                      <a:pt x="100" y="308"/>
                      <a:pt x="101" y="305"/>
                      <a:pt x="101" y="305"/>
                    </a:cubicBezTo>
                    <a:cubicBezTo>
                      <a:pt x="101" y="305"/>
                      <a:pt x="99" y="303"/>
                      <a:pt x="99" y="301"/>
                    </a:cubicBezTo>
                    <a:cubicBezTo>
                      <a:pt x="99" y="299"/>
                      <a:pt x="101" y="296"/>
                      <a:pt x="101" y="296"/>
                    </a:cubicBezTo>
                    <a:cubicBezTo>
                      <a:pt x="103" y="295"/>
                      <a:pt x="103" y="295"/>
                      <a:pt x="103" y="295"/>
                    </a:cubicBezTo>
                    <a:cubicBezTo>
                      <a:pt x="103" y="295"/>
                      <a:pt x="102" y="295"/>
                      <a:pt x="103" y="296"/>
                    </a:cubicBezTo>
                    <a:cubicBezTo>
                      <a:pt x="104" y="298"/>
                      <a:pt x="104" y="297"/>
                      <a:pt x="105" y="298"/>
                    </a:cubicBezTo>
                    <a:cubicBezTo>
                      <a:pt x="105" y="299"/>
                      <a:pt x="108" y="302"/>
                      <a:pt x="108" y="302"/>
                    </a:cubicBezTo>
                    <a:cubicBezTo>
                      <a:pt x="108" y="302"/>
                      <a:pt x="111" y="305"/>
                      <a:pt x="112" y="306"/>
                    </a:cubicBezTo>
                    <a:cubicBezTo>
                      <a:pt x="113" y="307"/>
                      <a:pt x="114" y="309"/>
                      <a:pt x="115" y="309"/>
                    </a:cubicBezTo>
                    <a:cubicBezTo>
                      <a:pt x="116" y="308"/>
                      <a:pt x="117" y="309"/>
                      <a:pt x="117" y="307"/>
                    </a:cubicBezTo>
                    <a:cubicBezTo>
                      <a:pt x="117" y="305"/>
                      <a:pt x="118" y="305"/>
                      <a:pt x="118" y="303"/>
                    </a:cubicBezTo>
                    <a:cubicBezTo>
                      <a:pt x="117" y="302"/>
                      <a:pt x="117" y="299"/>
                      <a:pt x="117" y="299"/>
                    </a:cubicBezTo>
                    <a:cubicBezTo>
                      <a:pt x="117" y="299"/>
                      <a:pt x="117" y="298"/>
                      <a:pt x="118" y="298"/>
                    </a:cubicBezTo>
                    <a:cubicBezTo>
                      <a:pt x="120" y="298"/>
                      <a:pt x="120" y="300"/>
                      <a:pt x="120" y="300"/>
                    </a:cubicBezTo>
                    <a:cubicBezTo>
                      <a:pt x="120" y="300"/>
                      <a:pt x="121" y="303"/>
                      <a:pt x="122" y="304"/>
                    </a:cubicBezTo>
                    <a:cubicBezTo>
                      <a:pt x="123" y="304"/>
                      <a:pt x="124" y="304"/>
                      <a:pt x="125" y="305"/>
                    </a:cubicBezTo>
                    <a:cubicBezTo>
                      <a:pt x="126" y="307"/>
                      <a:pt x="131" y="308"/>
                      <a:pt x="131" y="308"/>
                    </a:cubicBezTo>
                    <a:cubicBezTo>
                      <a:pt x="131" y="308"/>
                      <a:pt x="132" y="307"/>
                      <a:pt x="133" y="306"/>
                    </a:cubicBezTo>
                    <a:cubicBezTo>
                      <a:pt x="133" y="305"/>
                      <a:pt x="135" y="305"/>
                      <a:pt x="135" y="305"/>
                    </a:cubicBezTo>
                    <a:cubicBezTo>
                      <a:pt x="135" y="305"/>
                      <a:pt x="134" y="303"/>
                      <a:pt x="137" y="304"/>
                    </a:cubicBezTo>
                    <a:cubicBezTo>
                      <a:pt x="139" y="304"/>
                      <a:pt x="140" y="305"/>
                      <a:pt x="140" y="304"/>
                    </a:cubicBezTo>
                    <a:cubicBezTo>
                      <a:pt x="141" y="303"/>
                      <a:pt x="143" y="299"/>
                      <a:pt x="143" y="299"/>
                    </a:cubicBezTo>
                    <a:cubicBezTo>
                      <a:pt x="143" y="299"/>
                      <a:pt x="142" y="296"/>
                      <a:pt x="145" y="297"/>
                    </a:cubicBezTo>
                    <a:cubicBezTo>
                      <a:pt x="147" y="299"/>
                      <a:pt x="158" y="301"/>
                      <a:pt x="158" y="301"/>
                    </a:cubicBezTo>
                    <a:cubicBezTo>
                      <a:pt x="157" y="303"/>
                      <a:pt x="157" y="303"/>
                      <a:pt x="157" y="303"/>
                    </a:cubicBezTo>
                    <a:cubicBezTo>
                      <a:pt x="153" y="302"/>
                      <a:pt x="153" y="302"/>
                      <a:pt x="153" y="302"/>
                    </a:cubicBezTo>
                    <a:cubicBezTo>
                      <a:pt x="150" y="303"/>
                      <a:pt x="150" y="303"/>
                      <a:pt x="150" y="303"/>
                    </a:cubicBezTo>
                    <a:cubicBezTo>
                      <a:pt x="150" y="303"/>
                      <a:pt x="149" y="303"/>
                      <a:pt x="148" y="305"/>
                    </a:cubicBezTo>
                    <a:cubicBezTo>
                      <a:pt x="148" y="306"/>
                      <a:pt x="148" y="307"/>
                      <a:pt x="147" y="308"/>
                    </a:cubicBezTo>
                    <a:cubicBezTo>
                      <a:pt x="147" y="309"/>
                      <a:pt x="146" y="310"/>
                      <a:pt x="145" y="310"/>
                    </a:cubicBezTo>
                    <a:cubicBezTo>
                      <a:pt x="145" y="311"/>
                      <a:pt x="141" y="314"/>
                      <a:pt x="141" y="314"/>
                    </a:cubicBezTo>
                    <a:cubicBezTo>
                      <a:pt x="139" y="317"/>
                      <a:pt x="139" y="317"/>
                      <a:pt x="139" y="317"/>
                    </a:cubicBezTo>
                    <a:cubicBezTo>
                      <a:pt x="137" y="322"/>
                      <a:pt x="137" y="322"/>
                      <a:pt x="137" y="322"/>
                    </a:cubicBezTo>
                    <a:cubicBezTo>
                      <a:pt x="137" y="322"/>
                      <a:pt x="137" y="326"/>
                      <a:pt x="138" y="326"/>
                    </a:cubicBezTo>
                    <a:cubicBezTo>
                      <a:pt x="139" y="327"/>
                      <a:pt x="141" y="330"/>
                      <a:pt x="141" y="330"/>
                    </a:cubicBezTo>
                    <a:cubicBezTo>
                      <a:pt x="141" y="330"/>
                      <a:pt x="141" y="332"/>
                      <a:pt x="141" y="333"/>
                    </a:cubicBezTo>
                    <a:cubicBezTo>
                      <a:pt x="141" y="334"/>
                      <a:pt x="141" y="335"/>
                      <a:pt x="142" y="337"/>
                    </a:cubicBezTo>
                    <a:cubicBezTo>
                      <a:pt x="143" y="338"/>
                      <a:pt x="144" y="342"/>
                      <a:pt x="144" y="342"/>
                    </a:cubicBezTo>
                    <a:cubicBezTo>
                      <a:pt x="145" y="342"/>
                      <a:pt x="145" y="342"/>
                      <a:pt x="145" y="342"/>
                    </a:cubicBezTo>
                    <a:cubicBezTo>
                      <a:pt x="145" y="345"/>
                      <a:pt x="145" y="345"/>
                      <a:pt x="145" y="345"/>
                    </a:cubicBezTo>
                    <a:cubicBezTo>
                      <a:pt x="145" y="345"/>
                      <a:pt x="145" y="348"/>
                      <a:pt x="146" y="348"/>
                    </a:cubicBezTo>
                    <a:cubicBezTo>
                      <a:pt x="148" y="348"/>
                      <a:pt x="151" y="346"/>
                      <a:pt x="151" y="346"/>
                    </a:cubicBezTo>
                    <a:cubicBezTo>
                      <a:pt x="159" y="344"/>
                      <a:pt x="159" y="344"/>
                      <a:pt x="159" y="344"/>
                    </a:cubicBezTo>
                    <a:cubicBezTo>
                      <a:pt x="159" y="344"/>
                      <a:pt x="158" y="348"/>
                      <a:pt x="158" y="349"/>
                    </a:cubicBezTo>
                    <a:cubicBezTo>
                      <a:pt x="158" y="350"/>
                      <a:pt x="156" y="350"/>
                      <a:pt x="155" y="351"/>
                    </a:cubicBezTo>
                    <a:cubicBezTo>
                      <a:pt x="155" y="352"/>
                      <a:pt x="155" y="353"/>
                      <a:pt x="155" y="353"/>
                    </a:cubicBezTo>
                    <a:cubicBezTo>
                      <a:pt x="155" y="353"/>
                      <a:pt x="154" y="356"/>
                      <a:pt x="153" y="356"/>
                    </a:cubicBezTo>
                    <a:cubicBezTo>
                      <a:pt x="151" y="356"/>
                      <a:pt x="149" y="357"/>
                      <a:pt x="149" y="357"/>
                    </a:cubicBezTo>
                    <a:cubicBezTo>
                      <a:pt x="149" y="357"/>
                      <a:pt x="148" y="355"/>
                      <a:pt x="148" y="358"/>
                    </a:cubicBezTo>
                    <a:cubicBezTo>
                      <a:pt x="147" y="360"/>
                      <a:pt x="146" y="362"/>
                      <a:pt x="146" y="363"/>
                    </a:cubicBezTo>
                    <a:cubicBezTo>
                      <a:pt x="146" y="364"/>
                      <a:pt x="144" y="365"/>
                      <a:pt x="147" y="366"/>
                    </a:cubicBezTo>
                    <a:cubicBezTo>
                      <a:pt x="149" y="366"/>
                      <a:pt x="149" y="369"/>
                      <a:pt x="149" y="369"/>
                    </a:cubicBezTo>
                    <a:cubicBezTo>
                      <a:pt x="149" y="369"/>
                      <a:pt x="147" y="371"/>
                      <a:pt x="146" y="372"/>
                    </a:cubicBezTo>
                    <a:cubicBezTo>
                      <a:pt x="145" y="373"/>
                      <a:pt x="144" y="372"/>
                      <a:pt x="144" y="373"/>
                    </a:cubicBezTo>
                    <a:cubicBezTo>
                      <a:pt x="144" y="374"/>
                      <a:pt x="146" y="379"/>
                      <a:pt x="146" y="379"/>
                    </a:cubicBezTo>
                    <a:cubicBezTo>
                      <a:pt x="146" y="379"/>
                      <a:pt x="146" y="382"/>
                      <a:pt x="144" y="382"/>
                    </a:cubicBezTo>
                    <a:cubicBezTo>
                      <a:pt x="142" y="382"/>
                      <a:pt x="142" y="382"/>
                      <a:pt x="141" y="382"/>
                    </a:cubicBezTo>
                    <a:cubicBezTo>
                      <a:pt x="140" y="382"/>
                      <a:pt x="139" y="382"/>
                      <a:pt x="139" y="382"/>
                    </a:cubicBezTo>
                    <a:cubicBezTo>
                      <a:pt x="139" y="382"/>
                      <a:pt x="140" y="383"/>
                      <a:pt x="140" y="385"/>
                    </a:cubicBezTo>
                    <a:cubicBezTo>
                      <a:pt x="140" y="387"/>
                      <a:pt x="140" y="389"/>
                      <a:pt x="140" y="389"/>
                    </a:cubicBezTo>
                    <a:cubicBezTo>
                      <a:pt x="137" y="388"/>
                      <a:pt x="137" y="388"/>
                      <a:pt x="137" y="388"/>
                    </a:cubicBezTo>
                    <a:cubicBezTo>
                      <a:pt x="134" y="385"/>
                      <a:pt x="134" y="385"/>
                      <a:pt x="134" y="385"/>
                    </a:cubicBezTo>
                    <a:cubicBezTo>
                      <a:pt x="134" y="385"/>
                      <a:pt x="131" y="385"/>
                      <a:pt x="130" y="385"/>
                    </a:cubicBezTo>
                    <a:cubicBezTo>
                      <a:pt x="129" y="386"/>
                      <a:pt x="126" y="386"/>
                      <a:pt x="126" y="386"/>
                    </a:cubicBezTo>
                    <a:cubicBezTo>
                      <a:pt x="126" y="386"/>
                      <a:pt x="121" y="384"/>
                      <a:pt x="120" y="383"/>
                    </a:cubicBezTo>
                    <a:cubicBezTo>
                      <a:pt x="120" y="382"/>
                      <a:pt x="120" y="382"/>
                      <a:pt x="119" y="383"/>
                    </a:cubicBezTo>
                    <a:cubicBezTo>
                      <a:pt x="119" y="383"/>
                      <a:pt x="120" y="383"/>
                      <a:pt x="119" y="383"/>
                    </a:cubicBezTo>
                    <a:cubicBezTo>
                      <a:pt x="118" y="384"/>
                      <a:pt x="120" y="384"/>
                      <a:pt x="116" y="384"/>
                    </a:cubicBezTo>
                    <a:cubicBezTo>
                      <a:pt x="112" y="385"/>
                      <a:pt x="108" y="386"/>
                      <a:pt x="108" y="386"/>
                    </a:cubicBezTo>
                    <a:cubicBezTo>
                      <a:pt x="108" y="386"/>
                      <a:pt x="111" y="383"/>
                      <a:pt x="110" y="382"/>
                    </a:cubicBezTo>
                    <a:cubicBezTo>
                      <a:pt x="109" y="381"/>
                      <a:pt x="110" y="382"/>
                      <a:pt x="108" y="381"/>
                    </a:cubicBezTo>
                    <a:cubicBezTo>
                      <a:pt x="107" y="380"/>
                      <a:pt x="105" y="378"/>
                      <a:pt x="105" y="377"/>
                    </a:cubicBezTo>
                    <a:cubicBezTo>
                      <a:pt x="105" y="376"/>
                      <a:pt x="105" y="374"/>
                      <a:pt x="103" y="374"/>
                    </a:cubicBezTo>
                    <a:cubicBezTo>
                      <a:pt x="102" y="374"/>
                      <a:pt x="101" y="372"/>
                      <a:pt x="99" y="374"/>
                    </a:cubicBezTo>
                    <a:cubicBezTo>
                      <a:pt x="98" y="375"/>
                      <a:pt x="97" y="375"/>
                      <a:pt x="97" y="376"/>
                    </a:cubicBezTo>
                    <a:cubicBezTo>
                      <a:pt x="96" y="377"/>
                      <a:pt x="92" y="378"/>
                      <a:pt x="92" y="378"/>
                    </a:cubicBezTo>
                    <a:cubicBezTo>
                      <a:pt x="92" y="378"/>
                      <a:pt x="95" y="382"/>
                      <a:pt x="95" y="383"/>
                    </a:cubicBezTo>
                    <a:cubicBezTo>
                      <a:pt x="95" y="384"/>
                      <a:pt x="97" y="388"/>
                      <a:pt x="97" y="388"/>
                    </a:cubicBezTo>
                    <a:cubicBezTo>
                      <a:pt x="104" y="388"/>
                      <a:pt x="104" y="388"/>
                      <a:pt x="104" y="388"/>
                    </a:cubicBezTo>
                    <a:cubicBezTo>
                      <a:pt x="104" y="388"/>
                      <a:pt x="99" y="390"/>
                      <a:pt x="99" y="392"/>
                    </a:cubicBezTo>
                    <a:cubicBezTo>
                      <a:pt x="98" y="393"/>
                      <a:pt x="98" y="394"/>
                      <a:pt x="97" y="395"/>
                    </a:cubicBezTo>
                    <a:cubicBezTo>
                      <a:pt x="96" y="396"/>
                      <a:pt x="96" y="397"/>
                      <a:pt x="94" y="398"/>
                    </a:cubicBezTo>
                    <a:cubicBezTo>
                      <a:pt x="91" y="398"/>
                      <a:pt x="88" y="399"/>
                      <a:pt x="86" y="400"/>
                    </a:cubicBezTo>
                    <a:cubicBezTo>
                      <a:pt x="85" y="401"/>
                      <a:pt x="84" y="401"/>
                      <a:pt x="84" y="402"/>
                    </a:cubicBezTo>
                    <a:cubicBezTo>
                      <a:pt x="84" y="404"/>
                      <a:pt x="78" y="403"/>
                      <a:pt x="84" y="405"/>
                    </a:cubicBezTo>
                    <a:cubicBezTo>
                      <a:pt x="90" y="406"/>
                      <a:pt x="91" y="407"/>
                      <a:pt x="91" y="407"/>
                    </a:cubicBezTo>
                    <a:cubicBezTo>
                      <a:pt x="91" y="407"/>
                      <a:pt x="94" y="404"/>
                      <a:pt x="95" y="403"/>
                    </a:cubicBezTo>
                    <a:cubicBezTo>
                      <a:pt x="97" y="401"/>
                      <a:pt x="97" y="401"/>
                      <a:pt x="101" y="401"/>
                    </a:cubicBezTo>
                    <a:cubicBezTo>
                      <a:pt x="105" y="402"/>
                      <a:pt x="105" y="401"/>
                      <a:pt x="105" y="402"/>
                    </a:cubicBezTo>
                    <a:cubicBezTo>
                      <a:pt x="105" y="404"/>
                      <a:pt x="105" y="405"/>
                      <a:pt x="105" y="407"/>
                    </a:cubicBezTo>
                    <a:cubicBezTo>
                      <a:pt x="104" y="409"/>
                      <a:pt x="102" y="410"/>
                      <a:pt x="104" y="413"/>
                    </a:cubicBezTo>
                    <a:cubicBezTo>
                      <a:pt x="106" y="415"/>
                      <a:pt x="103" y="417"/>
                      <a:pt x="103" y="418"/>
                    </a:cubicBezTo>
                    <a:cubicBezTo>
                      <a:pt x="103" y="418"/>
                      <a:pt x="101" y="421"/>
                      <a:pt x="102" y="421"/>
                    </a:cubicBezTo>
                    <a:cubicBezTo>
                      <a:pt x="103" y="422"/>
                      <a:pt x="103" y="422"/>
                      <a:pt x="103" y="422"/>
                    </a:cubicBezTo>
                    <a:cubicBezTo>
                      <a:pt x="103" y="422"/>
                      <a:pt x="101" y="427"/>
                      <a:pt x="101" y="428"/>
                    </a:cubicBezTo>
                    <a:cubicBezTo>
                      <a:pt x="101" y="428"/>
                      <a:pt x="98" y="434"/>
                      <a:pt x="97" y="434"/>
                    </a:cubicBezTo>
                    <a:cubicBezTo>
                      <a:pt x="96" y="435"/>
                      <a:pt x="98" y="435"/>
                      <a:pt x="92" y="437"/>
                    </a:cubicBezTo>
                    <a:cubicBezTo>
                      <a:pt x="86" y="438"/>
                      <a:pt x="83" y="439"/>
                      <a:pt x="83" y="439"/>
                    </a:cubicBezTo>
                    <a:cubicBezTo>
                      <a:pt x="78" y="441"/>
                      <a:pt x="78" y="441"/>
                      <a:pt x="78" y="441"/>
                    </a:cubicBezTo>
                    <a:cubicBezTo>
                      <a:pt x="74" y="444"/>
                      <a:pt x="74" y="444"/>
                      <a:pt x="74" y="444"/>
                    </a:cubicBezTo>
                    <a:cubicBezTo>
                      <a:pt x="71" y="444"/>
                      <a:pt x="71" y="444"/>
                      <a:pt x="71" y="444"/>
                    </a:cubicBezTo>
                    <a:cubicBezTo>
                      <a:pt x="66" y="443"/>
                      <a:pt x="66" y="443"/>
                      <a:pt x="66" y="443"/>
                    </a:cubicBezTo>
                    <a:cubicBezTo>
                      <a:pt x="66" y="443"/>
                      <a:pt x="61" y="446"/>
                      <a:pt x="61" y="447"/>
                    </a:cubicBezTo>
                    <a:cubicBezTo>
                      <a:pt x="61" y="447"/>
                      <a:pt x="58" y="448"/>
                      <a:pt x="57" y="449"/>
                    </a:cubicBezTo>
                    <a:cubicBezTo>
                      <a:pt x="57" y="450"/>
                      <a:pt x="62" y="452"/>
                      <a:pt x="62" y="452"/>
                    </a:cubicBezTo>
                    <a:cubicBezTo>
                      <a:pt x="63" y="455"/>
                      <a:pt x="63" y="455"/>
                      <a:pt x="63" y="455"/>
                    </a:cubicBezTo>
                    <a:cubicBezTo>
                      <a:pt x="61" y="455"/>
                      <a:pt x="61" y="455"/>
                      <a:pt x="61" y="455"/>
                    </a:cubicBezTo>
                    <a:cubicBezTo>
                      <a:pt x="57" y="456"/>
                      <a:pt x="57" y="456"/>
                      <a:pt x="57" y="456"/>
                    </a:cubicBezTo>
                    <a:cubicBezTo>
                      <a:pt x="57" y="458"/>
                      <a:pt x="57" y="458"/>
                      <a:pt x="57" y="458"/>
                    </a:cubicBezTo>
                    <a:cubicBezTo>
                      <a:pt x="59" y="459"/>
                      <a:pt x="59" y="459"/>
                      <a:pt x="59" y="459"/>
                    </a:cubicBezTo>
                    <a:cubicBezTo>
                      <a:pt x="59" y="459"/>
                      <a:pt x="60" y="460"/>
                      <a:pt x="61" y="460"/>
                    </a:cubicBezTo>
                    <a:cubicBezTo>
                      <a:pt x="63" y="460"/>
                      <a:pt x="67" y="458"/>
                      <a:pt x="67" y="458"/>
                    </a:cubicBezTo>
                    <a:cubicBezTo>
                      <a:pt x="62" y="461"/>
                      <a:pt x="62" y="461"/>
                      <a:pt x="62" y="461"/>
                    </a:cubicBezTo>
                    <a:cubicBezTo>
                      <a:pt x="61" y="464"/>
                      <a:pt x="61" y="464"/>
                      <a:pt x="61" y="464"/>
                    </a:cubicBezTo>
                    <a:cubicBezTo>
                      <a:pt x="61" y="464"/>
                      <a:pt x="60" y="466"/>
                      <a:pt x="62" y="466"/>
                    </a:cubicBezTo>
                    <a:cubicBezTo>
                      <a:pt x="64" y="466"/>
                      <a:pt x="66" y="466"/>
                      <a:pt x="66" y="466"/>
                    </a:cubicBezTo>
                    <a:cubicBezTo>
                      <a:pt x="66" y="466"/>
                      <a:pt x="67" y="464"/>
                      <a:pt x="69" y="464"/>
                    </a:cubicBezTo>
                    <a:cubicBezTo>
                      <a:pt x="72" y="465"/>
                      <a:pt x="72" y="465"/>
                      <a:pt x="72" y="465"/>
                    </a:cubicBezTo>
                    <a:cubicBezTo>
                      <a:pt x="72" y="465"/>
                      <a:pt x="73" y="462"/>
                      <a:pt x="74" y="462"/>
                    </a:cubicBezTo>
                    <a:cubicBezTo>
                      <a:pt x="74" y="462"/>
                      <a:pt x="73" y="462"/>
                      <a:pt x="76" y="462"/>
                    </a:cubicBezTo>
                    <a:cubicBezTo>
                      <a:pt x="78" y="463"/>
                      <a:pt x="85" y="462"/>
                      <a:pt x="85" y="462"/>
                    </a:cubicBezTo>
                    <a:cubicBezTo>
                      <a:pt x="85" y="462"/>
                      <a:pt x="86" y="462"/>
                      <a:pt x="86" y="463"/>
                    </a:cubicBezTo>
                    <a:cubicBezTo>
                      <a:pt x="86" y="465"/>
                      <a:pt x="88" y="465"/>
                      <a:pt x="89" y="467"/>
                    </a:cubicBezTo>
                    <a:cubicBezTo>
                      <a:pt x="91" y="468"/>
                      <a:pt x="95" y="469"/>
                      <a:pt x="95" y="469"/>
                    </a:cubicBezTo>
                    <a:cubicBezTo>
                      <a:pt x="92" y="470"/>
                      <a:pt x="92" y="470"/>
                      <a:pt x="92" y="470"/>
                    </a:cubicBezTo>
                    <a:cubicBezTo>
                      <a:pt x="88" y="469"/>
                      <a:pt x="88" y="469"/>
                      <a:pt x="88" y="469"/>
                    </a:cubicBezTo>
                    <a:cubicBezTo>
                      <a:pt x="88" y="469"/>
                      <a:pt x="86" y="468"/>
                      <a:pt x="86" y="469"/>
                    </a:cubicBezTo>
                    <a:cubicBezTo>
                      <a:pt x="86" y="471"/>
                      <a:pt x="85" y="474"/>
                      <a:pt x="85" y="474"/>
                    </a:cubicBezTo>
                    <a:cubicBezTo>
                      <a:pt x="86" y="474"/>
                      <a:pt x="91" y="475"/>
                      <a:pt x="91" y="475"/>
                    </a:cubicBezTo>
                    <a:cubicBezTo>
                      <a:pt x="96" y="475"/>
                      <a:pt x="96" y="475"/>
                      <a:pt x="96" y="475"/>
                    </a:cubicBezTo>
                    <a:cubicBezTo>
                      <a:pt x="98" y="474"/>
                      <a:pt x="98" y="474"/>
                      <a:pt x="98" y="474"/>
                    </a:cubicBezTo>
                    <a:cubicBezTo>
                      <a:pt x="101" y="472"/>
                      <a:pt x="101" y="472"/>
                      <a:pt x="101" y="472"/>
                    </a:cubicBezTo>
                    <a:cubicBezTo>
                      <a:pt x="101" y="472"/>
                      <a:pt x="102" y="474"/>
                      <a:pt x="101" y="474"/>
                    </a:cubicBezTo>
                    <a:cubicBezTo>
                      <a:pt x="101" y="475"/>
                      <a:pt x="102" y="477"/>
                      <a:pt x="102" y="477"/>
                    </a:cubicBezTo>
                    <a:cubicBezTo>
                      <a:pt x="102" y="477"/>
                      <a:pt x="102" y="480"/>
                      <a:pt x="103" y="480"/>
                    </a:cubicBezTo>
                    <a:cubicBezTo>
                      <a:pt x="104" y="480"/>
                      <a:pt x="106" y="483"/>
                      <a:pt x="106" y="483"/>
                    </a:cubicBezTo>
                    <a:cubicBezTo>
                      <a:pt x="108" y="486"/>
                      <a:pt x="108" y="486"/>
                      <a:pt x="108" y="486"/>
                    </a:cubicBezTo>
                    <a:cubicBezTo>
                      <a:pt x="112" y="487"/>
                      <a:pt x="112" y="487"/>
                      <a:pt x="112" y="487"/>
                    </a:cubicBezTo>
                    <a:cubicBezTo>
                      <a:pt x="112" y="487"/>
                      <a:pt x="115" y="487"/>
                      <a:pt x="116" y="487"/>
                    </a:cubicBezTo>
                    <a:cubicBezTo>
                      <a:pt x="117" y="488"/>
                      <a:pt x="119" y="489"/>
                      <a:pt x="119" y="488"/>
                    </a:cubicBezTo>
                    <a:cubicBezTo>
                      <a:pt x="120" y="487"/>
                      <a:pt x="122" y="485"/>
                      <a:pt x="122" y="485"/>
                    </a:cubicBezTo>
                    <a:cubicBezTo>
                      <a:pt x="126" y="482"/>
                      <a:pt x="126" y="482"/>
                      <a:pt x="126" y="482"/>
                    </a:cubicBezTo>
                    <a:cubicBezTo>
                      <a:pt x="126" y="482"/>
                      <a:pt x="128" y="482"/>
                      <a:pt x="130" y="482"/>
                    </a:cubicBezTo>
                    <a:cubicBezTo>
                      <a:pt x="131" y="482"/>
                      <a:pt x="138" y="481"/>
                      <a:pt x="138" y="481"/>
                    </a:cubicBezTo>
                    <a:cubicBezTo>
                      <a:pt x="138" y="481"/>
                      <a:pt x="139" y="479"/>
                      <a:pt x="141" y="478"/>
                    </a:cubicBezTo>
                    <a:cubicBezTo>
                      <a:pt x="142" y="477"/>
                      <a:pt x="146" y="475"/>
                      <a:pt x="146" y="475"/>
                    </a:cubicBezTo>
                    <a:cubicBezTo>
                      <a:pt x="153" y="473"/>
                      <a:pt x="153" y="473"/>
                      <a:pt x="153" y="473"/>
                    </a:cubicBezTo>
                    <a:cubicBezTo>
                      <a:pt x="147" y="475"/>
                      <a:pt x="147" y="475"/>
                      <a:pt x="147" y="475"/>
                    </a:cubicBezTo>
                    <a:cubicBezTo>
                      <a:pt x="145" y="477"/>
                      <a:pt x="145" y="477"/>
                      <a:pt x="145" y="477"/>
                    </a:cubicBezTo>
                    <a:cubicBezTo>
                      <a:pt x="141" y="480"/>
                      <a:pt x="141" y="480"/>
                      <a:pt x="141" y="480"/>
                    </a:cubicBezTo>
                    <a:cubicBezTo>
                      <a:pt x="139" y="482"/>
                      <a:pt x="139" y="482"/>
                      <a:pt x="139" y="482"/>
                    </a:cubicBezTo>
                    <a:cubicBezTo>
                      <a:pt x="139" y="482"/>
                      <a:pt x="137" y="483"/>
                      <a:pt x="136" y="484"/>
                    </a:cubicBezTo>
                    <a:cubicBezTo>
                      <a:pt x="136" y="484"/>
                      <a:pt x="133" y="489"/>
                      <a:pt x="133" y="489"/>
                    </a:cubicBezTo>
                    <a:cubicBezTo>
                      <a:pt x="130" y="490"/>
                      <a:pt x="130" y="490"/>
                      <a:pt x="130" y="490"/>
                    </a:cubicBezTo>
                    <a:cubicBezTo>
                      <a:pt x="130" y="490"/>
                      <a:pt x="127" y="492"/>
                      <a:pt x="126" y="494"/>
                    </a:cubicBezTo>
                    <a:cubicBezTo>
                      <a:pt x="125" y="495"/>
                      <a:pt x="124" y="496"/>
                      <a:pt x="124" y="496"/>
                    </a:cubicBezTo>
                    <a:cubicBezTo>
                      <a:pt x="124" y="496"/>
                      <a:pt x="125" y="498"/>
                      <a:pt x="120" y="498"/>
                    </a:cubicBezTo>
                    <a:cubicBezTo>
                      <a:pt x="115" y="497"/>
                      <a:pt x="111" y="496"/>
                      <a:pt x="111" y="496"/>
                    </a:cubicBezTo>
                    <a:cubicBezTo>
                      <a:pt x="111" y="496"/>
                      <a:pt x="106" y="495"/>
                      <a:pt x="105" y="495"/>
                    </a:cubicBezTo>
                    <a:cubicBezTo>
                      <a:pt x="104" y="494"/>
                      <a:pt x="104" y="494"/>
                      <a:pt x="101" y="494"/>
                    </a:cubicBezTo>
                    <a:cubicBezTo>
                      <a:pt x="99" y="494"/>
                      <a:pt x="89" y="491"/>
                      <a:pt x="89" y="491"/>
                    </a:cubicBezTo>
                    <a:cubicBezTo>
                      <a:pt x="89" y="491"/>
                      <a:pt x="87" y="491"/>
                      <a:pt x="86" y="492"/>
                    </a:cubicBezTo>
                    <a:cubicBezTo>
                      <a:pt x="85" y="493"/>
                      <a:pt x="83" y="493"/>
                      <a:pt x="83" y="494"/>
                    </a:cubicBezTo>
                    <a:cubicBezTo>
                      <a:pt x="83" y="496"/>
                      <a:pt x="83" y="497"/>
                      <a:pt x="83" y="497"/>
                    </a:cubicBezTo>
                    <a:cubicBezTo>
                      <a:pt x="82" y="500"/>
                      <a:pt x="82" y="500"/>
                      <a:pt x="82" y="500"/>
                    </a:cubicBezTo>
                    <a:cubicBezTo>
                      <a:pt x="78" y="501"/>
                      <a:pt x="78" y="501"/>
                      <a:pt x="78" y="501"/>
                    </a:cubicBezTo>
                    <a:cubicBezTo>
                      <a:pt x="73" y="501"/>
                      <a:pt x="73" y="501"/>
                      <a:pt x="73" y="501"/>
                    </a:cubicBezTo>
                    <a:close/>
                    <a:moveTo>
                      <a:pt x="43" y="266"/>
                    </a:moveTo>
                    <a:cubicBezTo>
                      <a:pt x="43" y="266"/>
                      <a:pt x="43" y="266"/>
                      <a:pt x="43" y="266"/>
                    </a:cubicBezTo>
                    <a:cubicBezTo>
                      <a:pt x="44" y="266"/>
                      <a:pt x="50" y="266"/>
                      <a:pt x="50" y="266"/>
                    </a:cubicBezTo>
                    <a:cubicBezTo>
                      <a:pt x="54" y="266"/>
                      <a:pt x="54" y="266"/>
                      <a:pt x="54" y="266"/>
                    </a:cubicBezTo>
                    <a:cubicBezTo>
                      <a:pt x="54" y="266"/>
                      <a:pt x="59" y="266"/>
                      <a:pt x="60" y="266"/>
                    </a:cubicBezTo>
                    <a:cubicBezTo>
                      <a:pt x="61" y="266"/>
                      <a:pt x="62" y="267"/>
                      <a:pt x="62" y="267"/>
                    </a:cubicBezTo>
                    <a:cubicBezTo>
                      <a:pt x="62" y="267"/>
                      <a:pt x="64" y="265"/>
                      <a:pt x="65" y="266"/>
                    </a:cubicBezTo>
                    <a:cubicBezTo>
                      <a:pt x="66" y="266"/>
                      <a:pt x="68" y="269"/>
                      <a:pt x="68" y="269"/>
                    </a:cubicBezTo>
                    <a:cubicBezTo>
                      <a:pt x="70" y="274"/>
                      <a:pt x="70" y="274"/>
                      <a:pt x="70" y="274"/>
                    </a:cubicBezTo>
                    <a:cubicBezTo>
                      <a:pt x="71" y="280"/>
                      <a:pt x="71" y="280"/>
                      <a:pt x="71" y="280"/>
                    </a:cubicBezTo>
                    <a:cubicBezTo>
                      <a:pt x="72" y="285"/>
                      <a:pt x="72" y="285"/>
                      <a:pt x="72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93"/>
                      <a:pt x="74" y="293"/>
                      <a:pt x="74" y="293"/>
                    </a:cubicBezTo>
                    <a:cubicBezTo>
                      <a:pt x="74" y="293"/>
                      <a:pt x="74" y="297"/>
                      <a:pt x="74" y="297"/>
                    </a:cubicBezTo>
                    <a:cubicBezTo>
                      <a:pt x="73" y="297"/>
                      <a:pt x="70" y="298"/>
                      <a:pt x="70" y="298"/>
                    </a:cubicBezTo>
                    <a:cubicBezTo>
                      <a:pt x="69" y="299"/>
                      <a:pt x="68" y="302"/>
                      <a:pt x="68" y="302"/>
                    </a:cubicBezTo>
                    <a:cubicBezTo>
                      <a:pt x="68" y="302"/>
                      <a:pt x="72" y="298"/>
                      <a:pt x="73" y="299"/>
                    </a:cubicBezTo>
                    <a:cubicBezTo>
                      <a:pt x="74" y="299"/>
                      <a:pt x="77" y="299"/>
                      <a:pt x="77" y="299"/>
                    </a:cubicBezTo>
                    <a:cubicBezTo>
                      <a:pt x="79" y="301"/>
                      <a:pt x="79" y="301"/>
                      <a:pt x="79" y="301"/>
                    </a:cubicBezTo>
                    <a:cubicBezTo>
                      <a:pt x="81" y="305"/>
                      <a:pt x="81" y="305"/>
                      <a:pt x="81" y="305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1" y="310"/>
                      <a:pt x="81" y="314"/>
                      <a:pt x="80" y="314"/>
                    </a:cubicBezTo>
                    <a:cubicBezTo>
                      <a:pt x="80" y="315"/>
                      <a:pt x="79" y="316"/>
                      <a:pt x="78" y="316"/>
                    </a:cubicBezTo>
                    <a:cubicBezTo>
                      <a:pt x="77" y="316"/>
                      <a:pt x="76" y="316"/>
                      <a:pt x="77" y="314"/>
                    </a:cubicBezTo>
                    <a:cubicBezTo>
                      <a:pt x="77" y="312"/>
                      <a:pt x="78" y="310"/>
                      <a:pt x="78" y="310"/>
                    </a:cubicBezTo>
                    <a:cubicBezTo>
                      <a:pt x="78" y="309"/>
                      <a:pt x="79" y="305"/>
                      <a:pt x="78" y="305"/>
                    </a:cubicBezTo>
                    <a:cubicBezTo>
                      <a:pt x="76" y="305"/>
                      <a:pt x="75" y="303"/>
                      <a:pt x="75" y="305"/>
                    </a:cubicBezTo>
                    <a:cubicBezTo>
                      <a:pt x="74" y="306"/>
                      <a:pt x="75" y="310"/>
                      <a:pt x="75" y="310"/>
                    </a:cubicBezTo>
                    <a:cubicBezTo>
                      <a:pt x="75" y="310"/>
                      <a:pt x="76" y="311"/>
                      <a:pt x="76" y="312"/>
                    </a:cubicBezTo>
                    <a:cubicBezTo>
                      <a:pt x="75" y="313"/>
                      <a:pt x="75" y="312"/>
                      <a:pt x="74" y="314"/>
                    </a:cubicBezTo>
                    <a:cubicBezTo>
                      <a:pt x="72" y="315"/>
                      <a:pt x="75" y="316"/>
                      <a:pt x="75" y="316"/>
                    </a:cubicBezTo>
                    <a:cubicBezTo>
                      <a:pt x="76" y="318"/>
                      <a:pt x="76" y="318"/>
                      <a:pt x="76" y="318"/>
                    </a:cubicBezTo>
                    <a:cubicBezTo>
                      <a:pt x="76" y="318"/>
                      <a:pt x="76" y="321"/>
                      <a:pt x="75" y="321"/>
                    </a:cubicBezTo>
                    <a:cubicBezTo>
                      <a:pt x="74" y="322"/>
                      <a:pt x="74" y="323"/>
                      <a:pt x="70" y="321"/>
                    </a:cubicBezTo>
                    <a:cubicBezTo>
                      <a:pt x="66" y="320"/>
                      <a:pt x="65" y="319"/>
                      <a:pt x="65" y="319"/>
                    </a:cubicBezTo>
                    <a:cubicBezTo>
                      <a:pt x="64" y="324"/>
                      <a:pt x="64" y="324"/>
                      <a:pt x="64" y="324"/>
                    </a:cubicBezTo>
                    <a:cubicBezTo>
                      <a:pt x="62" y="328"/>
                      <a:pt x="62" y="328"/>
                      <a:pt x="62" y="328"/>
                    </a:cubicBezTo>
                    <a:cubicBezTo>
                      <a:pt x="55" y="330"/>
                      <a:pt x="55" y="330"/>
                      <a:pt x="55" y="330"/>
                    </a:cubicBezTo>
                    <a:cubicBezTo>
                      <a:pt x="51" y="325"/>
                      <a:pt x="51" y="325"/>
                      <a:pt x="51" y="325"/>
                    </a:cubicBezTo>
                    <a:cubicBezTo>
                      <a:pt x="51" y="325"/>
                      <a:pt x="48" y="326"/>
                      <a:pt x="47" y="326"/>
                    </a:cubicBezTo>
                    <a:cubicBezTo>
                      <a:pt x="46" y="325"/>
                      <a:pt x="41" y="324"/>
                      <a:pt x="41" y="324"/>
                    </a:cubicBezTo>
                    <a:cubicBezTo>
                      <a:pt x="40" y="319"/>
                      <a:pt x="40" y="319"/>
                      <a:pt x="40" y="319"/>
                    </a:cubicBezTo>
                    <a:cubicBezTo>
                      <a:pt x="35" y="314"/>
                      <a:pt x="35" y="314"/>
                      <a:pt x="35" y="314"/>
                    </a:cubicBezTo>
                    <a:cubicBezTo>
                      <a:pt x="36" y="310"/>
                      <a:pt x="36" y="310"/>
                      <a:pt x="36" y="310"/>
                    </a:cubicBezTo>
                    <a:cubicBezTo>
                      <a:pt x="33" y="304"/>
                      <a:pt x="33" y="304"/>
                      <a:pt x="33" y="304"/>
                    </a:cubicBezTo>
                    <a:cubicBezTo>
                      <a:pt x="27" y="305"/>
                      <a:pt x="27" y="305"/>
                      <a:pt x="27" y="305"/>
                    </a:cubicBezTo>
                    <a:cubicBezTo>
                      <a:pt x="25" y="310"/>
                      <a:pt x="25" y="310"/>
                      <a:pt x="25" y="310"/>
                    </a:cubicBezTo>
                    <a:cubicBezTo>
                      <a:pt x="25" y="310"/>
                      <a:pt x="27" y="312"/>
                      <a:pt x="25" y="313"/>
                    </a:cubicBezTo>
                    <a:cubicBezTo>
                      <a:pt x="23" y="313"/>
                      <a:pt x="19" y="314"/>
                      <a:pt x="19" y="314"/>
                    </a:cubicBezTo>
                    <a:cubicBezTo>
                      <a:pt x="19" y="314"/>
                      <a:pt x="14" y="315"/>
                      <a:pt x="13" y="315"/>
                    </a:cubicBezTo>
                    <a:cubicBezTo>
                      <a:pt x="13" y="315"/>
                      <a:pt x="9" y="309"/>
                      <a:pt x="9" y="309"/>
                    </a:cubicBezTo>
                    <a:cubicBezTo>
                      <a:pt x="9" y="309"/>
                      <a:pt x="7" y="309"/>
                      <a:pt x="6" y="309"/>
                    </a:cubicBezTo>
                    <a:cubicBezTo>
                      <a:pt x="5" y="309"/>
                      <a:pt x="5" y="310"/>
                      <a:pt x="5" y="308"/>
                    </a:cubicBezTo>
                    <a:cubicBezTo>
                      <a:pt x="5" y="306"/>
                      <a:pt x="4" y="303"/>
                      <a:pt x="4" y="303"/>
                    </a:cubicBezTo>
                    <a:cubicBezTo>
                      <a:pt x="4" y="303"/>
                      <a:pt x="7" y="306"/>
                      <a:pt x="4" y="302"/>
                    </a:cubicBezTo>
                    <a:cubicBezTo>
                      <a:pt x="1" y="298"/>
                      <a:pt x="0" y="294"/>
                      <a:pt x="0" y="294"/>
                    </a:cubicBezTo>
                    <a:cubicBezTo>
                      <a:pt x="5" y="291"/>
                      <a:pt x="5" y="291"/>
                      <a:pt x="5" y="291"/>
                    </a:cubicBezTo>
                    <a:cubicBezTo>
                      <a:pt x="5" y="291"/>
                      <a:pt x="10" y="291"/>
                      <a:pt x="11" y="292"/>
                    </a:cubicBezTo>
                    <a:cubicBezTo>
                      <a:pt x="12" y="292"/>
                      <a:pt x="13" y="290"/>
                      <a:pt x="13" y="290"/>
                    </a:cubicBezTo>
                    <a:cubicBezTo>
                      <a:pt x="13" y="290"/>
                      <a:pt x="15" y="288"/>
                      <a:pt x="13" y="287"/>
                    </a:cubicBezTo>
                    <a:cubicBezTo>
                      <a:pt x="12" y="287"/>
                      <a:pt x="10" y="285"/>
                      <a:pt x="10" y="285"/>
                    </a:cubicBezTo>
                    <a:cubicBezTo>
                      <a:pt x="10" y="285"/>
                      <a:pt x="8" y="283"/>
                      <a:pt x="11" y="282"/>
                    </a:cubicBezTo>
                    <a:cubicBezTo>
                      <a:pt x="14" y="282"/>
                      <a:pt x="14" y="282"/>
                      <a:pt x="16" y="282"/>
                    </a:cubicBezTo>
                    <a:cubicBezTo>
                      <a:pt x="18" y="283"/>
                      <a:pt x="19" y="286"/>
                      <a:pt x="20" y="282"/>
                    </a:cubicBezTo>
                    <a:cubicBezTo>
                      <a:pt x="21" y="279"/>
                      <a:pt x="19" y="279"/>
                      <a:pt x="22" y="278"/>
                    </a:cubicBezTo>
                    <a:cubicBezTo>
                      <a:pt x="25" y="278"/>
                      <a:pt x="27" y="277"/>
                      <a:pt x="27" y="276"/>
                    </a:cubicBezTo>
                    <a:cubicBezTo>
                      <a:pt x="27" y="275"/>
                      <a:pt x="27" y="271"/>
                      <a:pt x="28" y="271"/>
                    </a:cubicBezTo>
                    <a:cubicBezTo>
                      <a:pt x="29" y="271"/>
                      <a:pt x="34" y="272"/>
                      <a:pt x="34" y="272"/>
                    </a:cubicBezTo>
                    <a:cubicBezTo>
                      <a:pt x="34" y="272"/>
                      <a:pt x="36" y="270"/>
                      <a:pt x="38" y="271"/>
                    </a:cubicBezTo>
                    <a:cubicBezTo>
                      <a:pt x="40" y="271"/>
                      <a:pt x="41" y="270"/>
                      <a:pt x="41" y="270"/>
                    </a:cubicBezTo>
                    <a:cubicBezTo>
                      <a:pt x="41" y="270"/>
                      <a:pt x="43" y="266"/>
                      <a:pt x="43" y="266"/>
                    </a:cubicBezTo>
                    <a:close/>
                    <a:moveTo>
                      <a:pt x="74" y="227"/>
                    </a:moveTo>
                    <a:cubicBezTo>
                      <a:pt x="74" y="227"/>
                      <a:pt x="74" y="227"/>
                      <a:pt x="74" y="227"/>
                    </a:cubicBezTo>
                    <a:cubicBezTo>
                      <a:pt x="74" y="227"/>
                      <a:pt x="73" y="224"/>
                      <a:pt x="74" y="224"/>
                    </a:cubicBezTo>
                    <a:cubicBezTo>
                      <a:pt x="75" y="224"/>
                      <a:pt x="78" y="223"/>
                      <a:pt x="78" y="223"/>
                    </a:cubicBezTo>
                    <a:cubicBezTo>
                      <a:pt x="78" y="223"/>
                      <a:pt x="79" y="221"/>
                      <a:pt x="79" y="222"/>
                    </a:cubicBezTo>
                    <a:cubicBezTo>
                      <a:pt x="80" y="222"/>
                      <a:pt x="80" y="224"/>
                      <a:pt x="79" y="224"/>
                    </a:cubicBezTo>
                    <a:cubicBezTo>
                      <a:pt x="79" y="224"/>
                      <a:pt x="77" y="226"/>
                      <a:pt x="77" y="226"/>
                    </a:cubicBezTo>
                    <a:cubicBezTo>
                      <a:pt x="77" y="226"/>
                      <a:pt x="75" y="227"/>
                      <a:pt x="75" y="227"/>
                    </a:cubicBezTo>
                    <a:cubicBezTo>
                      <a:pt x="74" y="227"/>
                      <a:pt x="74" y="227"/>
                      <a:pt x="74" y="227"/>
                    </a:cubicBezTo>
                    <a:close/>
                    <a:moveTo>
                      <a:pt x="87" y="248"/>
                    </a:moveTo>
                    <a:cubicBezTo>
                      <a:pt x="87" y="248"/>
                      <a:pt x="87" y="248"/>
                      <a:pt x="87" y="248"/>
                    </a:cubicBezTo>
                    <a:cubicBezTo>
                      <a:pt x="87" y="248"/>
                      <a:pt x="87" y="249"/>
                      <a:pt x="86" y="249"/>
                    </a:cubicBezTo>
                    <a:cubicBezTo>
                      <a:pt x="85" y="249"/>
                      <a:pt x="83" y="249"/>
                      <a:pt x="83" y="248"/>
                    </a:cubicBezTo>
                    <a:cubicBezTo>
                      <a:pt x="83" y="248"/>
                      <a:pt x="84" y="246"/>
                      <a:pt x="85" y="246"/>
                    </a:cubicBezTo>
                    <a:cubicBezTo>
                      <a:pt x="85" y="246"/>
                      <a:pt x="86" y="245"/>
                      <a:pt x="86" y="245"/>
                    </a:cubicBezTo>
                    <a:cubicBezTo>
                      <a:pt x="86" y="245"/>
                      <a:pt x="86" y="244"/>
                      <a:pt x="86" y="244"/>
                    </a:cubicBezTo>
                    <a:cubicBezTo>
                      <a:pt x="87" y="244"/>
                      <a:pt x="88" y="246"/>
                      <a:pt x="88" y="246"/>
                    </a:cubicBezTo>
                    <a:cubicBezTo>
                      <a:pt x="87" y="248"/>
                      <a:pt x="87" y="248"/>
                      <a:pt x="87" y="248"/>
                    </a:cubicBezTo>
                    <a:close/>
                    <a:moveTo>
                      <a:pt x="95" y="255"/>
                    </a:moveTo>
                    <a:cubicBezTo>
                      <a:pt x="95" y="255"/>
                      <a:pt x="95" y="255"/>
                      <a:pt x="95" y="255"/>
                    </a:cubicBezTo>
                    <a:cubicBezTo>
                      <a:pt x="95" y="254"/>
                      <a:pt x="97" y="252"/>
                      <a:pt x="97" y="251"/>
                    </a:cubicBezTo>
                    <a:cubicBezTo>
                      <a:pt x="98" y="251"/>
                      <a:pt x="98" y="250"/>
                      <a:pt x="98" y="250"/>
                    </a:cubicBezTo>
                    <a:cubicBezTo>
                      <a:pt x="99" y="249"/>
                      <a:pt x="100" y="249"/>
                      <a:pt x="101" y="249"/>
                    </a:cubicBezTo>
                    <a:cubicBezTo>
                      <a:pt x="103" y="250"/>
                      <a:pt x="105" y="252"/>
                      <a:pt x="104" y="252"/>
                    </a:cubicBezTo>
                    <a:cubicBezTo>
                      <a:pt x="104" y="253"/>
                      <a:pt x="103" y="252"/>
                      <a:pt x="103" y="255"/>
                    </a:cubicBezTo>
                    <a:cubicBezTo>
                      <a:pt x="103" y="258"/>
                      <a:pt x="103" y="258"/>
                      <a:pt x="103" y="259"/>
                    </a:cubicBezTo>
                    <a:cubicBezTo>
                      <a:pt x="104" y="260"/>
                      <a:pt x="103" y="263"/>
                      <a:pt x="103" y="263"/>
                    </a:cubicBezTo>
                    <a:cubicBezTo>
                      <a:pt x="103" y="263"/>
                      <a:pt x="102" y="265"/>
                      <a:pt x="101" y="265"/>
                    </a:cubicBezTo>
                    <a:cubicBezTo>
                      <a:pt x="101" y="265"/>
                      <a:pt x="101" y="265"/>
                      <a:pt x="99" y="264"/>
                    </a:cubicBezTo>
                    <a:cubicBezTo>
                      <a:pt x="98" y="264"/>
                      <a:pt x="95" y="262"/>
                      <a:pt x="95" y="262"/>
                    </a:cubicBezTo>
                    <a:cubicBezTo>
                      <a:pt x="95" y="262"/>
                      <a:pt x="95" y="257"/>
                      <a:pt x="95" y="257"/>
                    </a:cubicBezTo>
                    <a:cubicBezTo>
                      <a:pt x="95" y="256"/>
                      <a:pt x="94" y="255"/>
                      <a:pt x="94" y="255"/>
                    </a:cubicBezTo>
                    <a:cubicBezTo>
                      <a:pt x="95" y="255"/>
                      <a:pt x="95" y="255"/>
                      <a:pt x="95" y="255"/>
                    </a:cubicBezTo>
                    <a:close/>
                    <a:moveTo>
                      <a:pt x="74" y="210"/>
                    </a:moveTo>
                    <a:cubicBezTo>
                      <a:pt x="74" y="210"/>
                      <a:pt x="74" y="210"/>
                      <a:pt x="74" y="210"/>
                    </a:cubicBezTo>
                    <a:cubicBezTo>
                      <a:pt x="74" y="210"/>
                      <a:pt x="74" y="209"/>
                      <a:pt x="76" y="209"/>
                    </a:cubicBezTo>
                    <a:cubicBezTo>
                      <a:pt x="77" y="210"/>
                      <a:pt x="77" y="211"/>
                      <a:pt x="77" y="212"/>
                    </a:cubicBezTo>
                    <a:cubicBezTo>
                      <a:pt x="77" y="213"/>
                      <a:pt x="80" y="213"/>
                      <a:pt x="79" y="214"/>
                    </a:cubicBezTo>
                    <a:cubicBezTo>
                      <a:pt x="77" y="215"/>
                      <a:pt x="76" y="215"/>
                      <a:pt x="76" y="215"/>
                    </a:cubicBezTo>
                    <a:cubicBezTo>
                      <a:pt x="76" y="214"/>
                      <a:pt x="75" y="215"/>
                      <a:pt x="75" y="214"/>
                    </a:cubicBezTo>
                    <a:cubicBezTo>
                      <a:pt x="75" y="213"/>
                      <a:pt x="73" y="212"/>
                      <a:pt x="73" y="212"/>
                    </a:cubicBezTo>
                    <a:cubicBezTo>
                      <a:pt x="73" y="212"/>
                      <a:pt x="74" y="210"/>
                      <a:pt x="74" y="210"/>
                    </a:cubicBezTo>
                    <a:close/>
                    <a:moveTo>
                      <a:pt x="61" y="196"/>
                    </a:moveTo>
                    <a:cubicBezTo>
                      <a:pt x="61" y="196"/>
                      <a:pt x="61" y="196"/>
                      <a:pt x="61" y="196"/>
                    </a:cubicBezTo>
                    <a:cubicBezTo>
                      <a:pt x="63" y="197"/>
                      <a:pt x="64" y="196"/>
                      <a:pt x="64" y="197"/>
                    </a:cubicBezTo>
                    <a:cubicBezTo>
                      <a:pt x="65" y="197"/>
                      <a:pt x="66" y="198"/>
                      <a:pt x="65" y="199"/>
                    </a:cubicBezTo>
                    <a:cubicBezTo>
                      <a:pt x="63" y="200"/>
                      <a:pt x="63" y="200"/>
                      <a:pt x="61" y="200"/>
                    </a:cubicBezTo>
                    <a:cubicBezTo>
                      <a:pt x="60" y="200"/>
                      <a:pt x="62" y="200"/>
                      <a:pt x="60" y="200"/>
                    </a:cubicBezTo>
                    <a:cubicBezTo>
                      <a:pt x="58" y="200"/>
                      <a:pt x="55" y="202"/>
                      <a:pt x="57" y="199"/>
                    </a:cubicBezTo>
                    <a:cubicBezTo>
                      <a:pt x="59" y="197"/>
                      <a:pt x="61" y="196"/>
                      <a:pt x="61" y="196"/>
                    </a:cubicBezTo>
                    <a:close/>
                    <a:moveTo>
                      <a:pt x="72" y="191"/>
                    </a:moveTo>
                    <a:cubicBezTo>
                      <a:pt x="72" y="191"/>
                      <a:pt x="72" y="191"/>
                      <a:pt x="72" y="191"/>
                    </a:cubicBezTo>
                    <a:cubicBezTo>
                      <a:pt x="73" y="191"/>
                      <a:pt x="74" y="189"/>
                      <a:pt x="75" y="190"/>
                    </a:cubicBezTo>
                    <a:cubicBezTo>
                      <a:pt x="76" y="191"/>
                      <a:pt x="78" y="192"/>
                      <a:pt x="76" y="193"/>
                    </a:cubicBezTo>
                    <a:cubicBezTo>
                      <a:pt x="74" y="194"/>
                      <a:pt x="74" y="194"/>
                      <a:pt x="73" y="195"/>
                    </a:cubicBezTo>
                    <a:cubicBezTo>
                      <a:pt x="71" y="196"/>
                      <a:pt x="69" y="197"/>
                      <a:pt x="68" y="197"/>
                    </a:cubicBezTo>
                    <a:cubicBezTo>
                      <a:pt x="67" y="197"/>
                      <a:pt x="66" y="195"/>
                      <a:pt x="67" y="195"/>
                    </a:cubicBezTo>
                    <a:cubicBezTo>
                      <a:pt x="68" y="195"/>
                      <a:pt x="69" y="194"/>
                      <a:pt x="70" y="194"/>
                    </a:cubicBezTo>
                    <a:cubicBezTo>
                      <a:pt x="70" y="193"/>
                      <a:pt x="72" y="191"/>
                      <a:pt x="72" y="191"/>
                    </a:cubicBezTo>
                    <a:close/>
                    <a:moveTo>
                      <a:pt x="78" y="171"/>
                    </a:move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8" y="168"/>
                      <a:pt x="79" y="169"/>
                    </a:cubicBezTo>
                    <a:cubicBezTo>
                      <a:pt x="81" y="169"/>
                      <a:pt x="81" y="169"/>
                      <a:pt x="81" y="170"/>
                    </a:cubicBezTo>
                    <a:cubicBezTo>
                      <a:pt x="81" y="171"/>
                      <a:pt x="83" y="170"/>
                      <a:pt x="81" y="171"/>
                    </a:cubicBezTo>
                    <a:cubicBezTo>
                      <a:pt x="80" y="171"/>
                      <a:pt x="78" y="171"/>
                      <a:pt x="78" y="171"/>
                    </a:cubicBezTo>
                    <a:close/>
                    <a:moveTo>
                      <a:pt x="87" y="181"/>
                    </a:moveTo>
                    <a:cubicBezTo>
                      <a:pt x="87" y="181"/>
                      <a:pt x="87" y="181"/>
                      <a:pt x="87" y="181"/>
                    </a:cubicBezTo>
                    <a:cubicBezTo>
                      <a:pt x="87" y="181"/>
                      <a:pt x="88" y="179"/>
                      <a:pt x="89" y="179"/>
                    </a:cubicBezTo>
                    <a:cubicBezTo>
                      <a:pt x="89" y="179"/>
                      <a:pt x="90" y="179"/>
                      <a:pt x="90" y="180"/>
                    </a:cubicBezTo>
                    <a:cubicBezTo>
                      <a:pt x="90" y="181"/>
                      <a:pt x="90" y="183"/>
                      <a:pt x="89" y="183"/>
                    </a:cubicBezTo>
                    <a:cubicBezTo>
                      <a:pt x="88" y="183"/>
                      <a:pt x="88" y="184"/>
                      <a:pt x="87" y="183"/>
                    </a:cubicBezTo>
                    <a:cubicBezTo>
                      <a:pt x="86" y="183"/>
                      <a:pt x="87" y="181"/>
                      <a:pt x="87" y="181"/>
                    </a:cubicBezTo>
                    <a:close/>
                    <a:moveTo>
                      <a:pt x="82" y="177"/>
                    </a:moveTo>
                    <a:cubicBezTo>
                      <a:pt x="82" y="177"/>
                      <a:pt x="82" y="177"/>
                      <a:pt x="82" y="177"/>
                    </a:cubicBezTo>
                    <a:cubicBezTo>
                      <a:pt x="82" y="177"/>
                      <a:pt x="81" y="173"/>
                      <a:pt x="83" y="173"/>
                    </a:cubicBezTo>
                    <a:cubicBezTo>
                      <a:pt x="85" y="172"/>
                      <a:pt x="86" y="172"/>
                      <a:pt x="86" y="172"/>
                    </a:cubicBezTo>
                    <a:cubicBezTo>
                      <a:pt x="86" y="172"/>
                      <a:pt x="89" y="176"/>
                      <a:pt x="89" y="176"/>
                    </a:cubicBezTo>
                    <a:cubicBezTo>
                      <a:pt x="88" y="177"/>
                      <a:pt x="88" y="178"/>
                      <a:pt x="86" y="178"/>
                    </a:cubicBezTo>
                    <a:cubicBezTo>
                      <a:pt x="85" y="178"/>
                      <a:pt x="84" y="179"/>
                      <a:pt x="84" y="178"/>
                    </a:cubicBezTo>
                    <a:cubicBezTo>
                      <a:pt x="83" y="177"/>
                      <a:pt x="82" y="177"/>
                      <a:pt x="82" y="177"/>
                    </a:cubicBezTo>
                    <a:close/>
                    <a:moveTo>
                      <a:pt x="45" y="174"/>
                    </a:moveTo>
                    <a:cubicBezTo>
                      <a:pt x="45" y="174"/>
                      <a:pt x="45" y="174"/>
                      <a:pt x="45" y="174"/>
                    </a:cubicBezTo>
                    <a:cubicBezTo>
                      <a:pt x="46" y="174"/>
                      <a:pt x="46" y="173"/>
                      <a:pt x="46" y="175"/>
                    </a:cubicBezTo>
                    <a:cubicBezTo>
                      <a:pt x="46" y="176"/>
                      <a:pt x="46" y="177"/>
                      <a:pt x="46" y="177"/>
                    </a:cubicBezTo>
                    <a:cubicBezTo>
                      <a:pt x="46" y="177"/>
                      <a:pt x="45" y="179"/>
                      <a:pt x="44" y="178"/>
                    </a:cubicBezTo>
                    <a:cubicBezTo>
                      <a:pt x="43" y="177"/>
                      <a:pt x="43" y="176"/>
                      <a:pt x="43" y="176"/>
                    </a:cubicBezTo>
                    <a:cubicBezTo>
                      <a:pt x="45" y="174"/>
                      <a:pt x="45" y="174"/>
                      <a:pt x="45" y="174"/>
                    </a:cubicBezTo>
                    <a:close/>
                    <a:moveTo>
                      <a:pt x="53" y="164"/>
                    </a:moveTo>
                    <a:cubicBezTo>
                      <a:pt x="53" y="164"/>
                      <a:pt x="53" y="164"/>
                      <a:pt x="53" y="164"/>
                    </a:cubicBezTo>
                    <a:cubicBezTo>
                      <a:pt x="54" y="165"/>
                      <a:pt x="56" y="167"/>
                      <a:pt x="56" y="167"/>
                    </a:cubicBezTo>
                    <a:cubicBezTo>
                      <a:pt x="53" y="170"/>
                      <a:pt x="53" y="170"/>
                      <a:pt x="53" y="170"/>
                    </a:cubicBezTo>
                    <a:cubicBezTo>
                      <a:pt x="53" y="170"/>
                      <a:pt x="50" y="171"/>
                      <a:pt x="50" y="172"/>
                    </a:cubicBezTo>
                    <a:cubicBezTo>
                      <a:pt x="49" y="172"/>
                      <a:pt x="51" y="175"/>
                      <a:pt x="49" y="174"/>
                    </a:cubicBezTo>
                    <a:cubicBezTo>
                      <a:pt x="47" y="173"/>
                      <a:pt x="46" y="171"/>
                      <a:pt x="47" y="171"/>
                    </a:cubicBezTo>
                    <a:cubicBezTo>
                      <a:pt x="48" y="170"/>
                      <a:pt x="48" y="170"/>
                      <a:pt x="49" y="169"/>
                    </a:cubicBezTo>
                    <a:cubicBezTo>
                      <a:pt x="50" y="168"/>
                      <a:pt x="52" y="165"/>
                      <a:pt x="52" y="165"/>
                    </a:cubicBezTo>
                    <a:cubicBezTo>
                      <a:pt x="53" y="164"/>
                      <a:pt x="53" y="164"/>
                      <a:pt x="53" y="164"/>
                    </a:cubicBezTo>
                    <a:close/>
                    <a:moveTo>
                      <a:pt x="58" y="150"/>
                    </a:moveTo>
                    <a:cubicBezTo>
                      <a:pt x="58" y="150"/>
                      <a:pt x="58" y="150"/>
                      <a:pt x="58" y="150"/>
                    </a:cubicBezTo>
                    <a:cubicBezTo>
                      <a:pt x="58" y="150"/>
                      <a:pt x="60" y="150"/>
                      <a:pt x="61" y="151"/>
                    </a:cubicBezTo>
                    <a:cubicBezTo>
                      <a:pt x="61" y="151"/>
                      <a:pt x="62" y="154"/>
                      <a:pt x="62" y="154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1" y="157"/>
                      <a:pt x="59" y="158"/>
                      <a:pt x="59" y="158"/>
                    </a:cubicBezTo>
                    <a:cubicBezTo>
                      <a:pt x="59" y="163"/>
                      <a:pt x="59" y="163"/>
                      <a:pt x="59" y="163"/>
                    </a:cubicBezTo>
                    <a:cubicBezTo>
                      <a:pt x="58" y="165"/>
                      <a:pt x="58" y="165"/>
                      <a:pt x="58" y="165"/>
                    </a:cubicBezTo>
                    <a:cubicBezTo>
                      <a:pt x="55" y="164"/>
                      <a:pt x="55" y="164"/>
                      <a:pt x="55" y="164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7" y="152"/>
                      <a:pt x="57" y="152"/>
                      <a:pt x="57" y="152"/>
                    </a:cubicBezTo>
                    <a:cubicBezTo>
                      <a:pt x="58" y="150"/>
                      <a:pt x="58" y="150"/>
                      <a:pt x="58" y="150"/>
                    </a:cubicBezTo>
                    <a:close/>
                    <a:moveTo>
                      <a:pt x="60" y="142"/>
                    </a:moveTo>
                    <a:cubicBezTo>
                      <a:pt x="60" y="142"/>
                      <a:pt x="60" y="142"/>
                      <a:pt x="60" y="142"/>
                    </a:cubicBezTo>
                    <a:cubicBezTo>
                      <a:pt x="60" y="142"/>
                      <a:pt x="62" y="141"/>
                      <a:pt x="63" y="142"/>
                    </a:cubicBezTo>
                    <a:cubicBezTo>
                      <a:pt x="64" y="143"/>
                      <a:pt x="64" y="141"/>
                      <a:pt x="65" y="143"/>
                    </a:cubicBezTo>
                    <a:cubicBezTo>
                      <a:pt x="66" y="145"/>
                      <a:pt x="67" y="145"/>
                      <a:pt x="66" y="146"/>
                    </a:cubicBezTo>
                    <a:cubicBezTo>
                      <a:pt x="66" y="147"/>
                      <a:pt x="66" y="148"/>
                      <a:pt x="65" y="149"/>
                    </a:cubicBezTo>
                    <a:cubicBezTo>
                      <a:pt x="64" y="150"/>
                      <a:pt x="65" y="151"/>
                      <a:pt x="63" y="150"/>
                    </a:cubicBezTo>
                    <a:cubicBezTo>
                      <a:pt x="61" y="149"/>
                      <a:pt x="61" y="149"/>
                      <a:pt x="60" y="148"/>
                    </a:cubicBezTo>
                    <a:cubicBezTo>
                      <a:pt x="59" y="147"/>
                      <a:pt x="59" y="147"/>
                      <a:pt x="59" y="147"/>
                    </a:cubicBezTo>
                    <a:cubicBezTo>
                      <a:pt x="60" y="142"/>
                      <a:pt x="60" y="142"/>
                      <a:pt x="60" y="142"/>
                    </a:cubicBezTo>
                    <a:close/>
                    <a:moveTo>
                      <a:pt x="69" y="132"/>
                    </a:moveTo>
                    <a:cubicBezTo>
                      <a:pt x="69" y="132"/>
                      <a:pt x="69" y="132"/>
                      <a:pt x="69" y="132"/>
                    </a:cubicBezTo>
                    <a:cubicBezTo>
                      <a:pt x="69" y="132"/>
                      <a:pt x="70" y="131"/>
                      <a:pt x="69" y="133"/>
                    </a:cubicBezTo>
                    <a:cubicBezTo>
                      <a:pt x="67" y="136"/>
                      <a:pt x="67" y="137"/>
                      <a:pt x="68" y="137"/>
                    </a:cubicBezTo>
                    <a:cubicBezTo>
                      <a:pt x="68" y="137"/>
                      <a:pt x="69" y="137"/>
                      <a:pt x="69" y="137"/>
                    </a:cubicBezTo>
                    <a:cubicBezTo>
                      <a:pt x="69" y="141"/>
                      <a:pt x="69" y="141"/>
                      <a:pt x="69" y="141"/>
                    </a:cubicBezTo>
                    <a:cubicBezTo>
                      <a:pt x="69" y="141"/>
                      <a:pt x="69" y="142"/>
                      <a:pt x="66" y="141"/>
                    </a:cubicBezTo>
                    <a:cubicBezTo>
                      <a:pt x="63" y="141"/>
                      <a:pt x="61" y="140"/>
                      <a:pt x="61" y="140"/>
                    </a:cubicBezTo>
                    <a:cubicBezTo>
                      <a:pt x="58" y="137"/>
                      <a:pt x="58" y="137"/>
                      <a:pt x="58" y="137"/>
                    </a:cubicBezTo>
                    <a:cubicBezTo>
                      <a:pt x="58" y="137"/>
                      <a:pt x="57" y="136"/>
                      <a:pt x="59" y="134"/>
                    </a:cubicBezTo>
                    <a:cubicBezTo>
                      <a:pt x="60" y="132"/>
                      <a:pt x="63" y="133"/>
                      <a:pt x="63" y="133"/>
                    </a:cubicBezTo>
                    <a:cubicBezTo>
                      <a:pt x="63" y="133"/>
                      <a:pt x="64" y="135"/>
                      <a:pt x="65" y="133"/>
                    </a:cubicBezTo>
                    <a:cubicBezTo>
                      <a:pt x="66" y="131"/>
                      <a:pt x="66" y="129"/>
                      <a:pt x="67" y="130"/>
                    </a:cubicBezTo>
                    <a:cubicBezTo>
                      <a:pt x="68" y="131"/>
                      <a:pt x="69" y="132"/>
                      <a:pt x="69" y="13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6" y="120"/>
                      <a:pt x="76" y="118"/>
                      <a:pt x="76" y="118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77" y="116"/>
                      <a:pt x="75" y="114"/>
                      <a:pt x="75" y="113"/>
                    </a:cubicBezTo>
                    <a:cubicBezTo>
                      <a:pt x="75" y="112"/>
                      <a:pt x="75" y="110"/>
                      <a:pt x="77" y="109"/>
                    </a:cubicBezTo>
                    <a:cubicBezTo>
                      <a:pt x="78" y="108"/>
                      <a:pt x="79" y="106"/>
                      <a:pt x="80" y="106"/>
                    </a:cubicBezTo>
                    <a:cubicBezTo>
                      <a:pt x="80" y="107"/>
                      <a:pt x="80" y="107"/>
                      <a:pt x="81" y="109"/>
                    </a:cubicBezTo>
                    <a:cubicBezTo>
                      <a:pt x="82" y="110"/>
                      <a:pt x="82" y="112"/>
                      <a:pt x="83" y="111"/>
                    </a:cubicBezTo>
                    <a:cubicBezTo>
                      <a:pt x="84" y="110"/>
                      <a:pt x="84" y="109"/>
                      <a:pt x="85" y="108"/>
                    </a:cubicBezTo>
                    <a:cubicBezTo>
                      <a:pt x="86" y="107"/>
                      <a:pt x="87" y="104"/>
                      <a:pt x="87" y="104"/>
                    </a:cubicBezTo>
                    <a:cubicBezTo>
                      <a:pt x="87" y="104"/>
                      <a:pt x="89" y="105"/>
                      <a:pt x="90" y="104"/>
                    </a:cubicBezTo>
                    <a:cubicBezTo>
                      <a:pt x="92" y="103"/>
                      <a:pt x="90" y="103"/>
                      <a:pt x="93" y="102"/>
                    </a:cubicBezTo>
                    <a:cubicBezTo>
                      <a:pt x="96" y="102"/>
                      <a:pt x="97" y="102"/>
                      <a:pt x="98" y="100"/>
                    </a:cubicBezTo>
                    <a:cubicBezTo>
                      <a:pt x="99" y="99"/>
                      <a:pt x="99" y="100"/>
                      <a:pt x="100" y="99"/>
                    </a:cubicBezTo>
                    <a:cubicBezTo>
                      <a:pt x="101" y="98"/>
                      <a:pt x="102" y="97"/>
                      <a:pt x="103" y="97"/>
                    </a:cubicBezTo>
                    <a:cubicBezTo>
                      <a:pt x="104" y="98"/>
                      <a:pt x="105" y="99"/>
                      <a:pt x="105" y="100"/>
                    </a:cubicBezTo>
                    <a:cubicBezTo>
                      <a:pt x="105" y="101"/>
                      <a:pt x="106" y="103"/>
                      <a:pt x="105" y="104"/>
                    </a:cubicBezTo>
                    <a:cubicBezTo>
                      <a:pt x="104" y="105"/>
                      <a:pt x="104" y="106"/>
                      <a:pt x="103" y="106"/>
                    </a:cubicBezTo>
                    <a:cubicBezTo>
                      <a:pt x="102" y="107"/>
                      <a:pt x="99" y="109"/>
                      <a:pt x="99" y="109"/>
                    </a:cubicBezTo>
                    <a:cubicBezTo>
                      <a:pt x="99" y="109"/>
                      <a:pt x="99" y="111"/>
                      <a:pt x="100" y="111"/>
                    </a:cubicBezTo>
                    <a:cubicBezTo>
                      <a:pt x="101" y="111"/>
                      <a:pt x="103" y="108"/>
                      <a:pt x="103" y="110"/>
                    </a:cubicBezTo>
                    <a:cubicBezTo>
                      <a:pt x="102" y="112"/>
                      <a:pt x="105" y="113"/>
                      <a:pt x="102" y="114"/>
                    </a:cubicBezTo>
                    <a:cubicBezTo>
                      <a:pt x="100" y="114"/>
                      <a:pt x="98" y="113"/>
                      <a:pt x="98" y="113"/>
                    </a:cubicBezTo>
                    <a:cubicBezTo>
                      <a:pt x="96" y="116"/>
                      <a:pt x="96" y="116"/>
                      <a:pt x="96" y="116"/>
                    </a:cubicBezTo>
                    <a:cubicBezTo>
                      <a:pt x="96" y="116"/>
                      <a:pt x="94" y="115"/>
                      <a:pt x="94" y="116"/>
                    </a:cubicBezTo>
                    <a:cubicBezTo>
                      <a:pt x="94" y="117"/>
                      <a:pt x="95" y="119"/>
                      <a:pt x="95" y="119"/>
                    </a:cubicBezTo>
                    <a:cubicBezTo>
                      <a:pt x="93" y="121"/>
                      <a:pt x="93" y="121"/>
                      <a:pt x="93" y="121"/>
                    </a:cubicBezTo>
                    <a:cubicBezTo>
                      <a:pt x="93" y="121"/>
                      <a:pt x="90" y="120"/>
                      <a:pt x="90" y="121"/>
                    </a:cubicBezTo>
                    <a:cubicBezTo>
                      <a:pt x="91" y="122"/>
                      <a:pt x="92" y="124"/>
                      <a:pt x="92" y="124"/>
                    </a:cubicBezTo>
                    <a:cubicBezTo>
                      <a:pt x="92" y="124"/>
                      <a:pt x="92" y="126"/>
                      <a:pt x="90" y="126"/>
                    </a:cubicBezTo>
                    <a:cubicBezTo>
                      <a:pt x="88" y="126"/>
                      <a:pt x="86" y="126"/>
                      <a:pt x="85" y="126"/>
                    </a:cubicBezTo>
                    <a:cubicBezTo>
                      <a:pt x="84" y="125"/>
                      <a:pt x="84" y="125"/>
                      <a:pt x="84" y="125"/>
                    </a:cubicBezTo>
                    <a:cubicBezTo>
                      <a:pt x="83" y="128"/>
                      <a:pt x="83" y="128"/>
                      <a:pt x="83" y="128"/>
                    </a:cubicBezTo>
                    <a:cubicBezTo>
                      <a:pt x="83" y="128"/>
                      <a:pt x="84" y="129"/>
                      <a:pt x="83" y="130"/>
                    </a:cubicBezTo>
                    <a:cubicBezTo>
                      <a:pt x="82" y="131"/>
                      <a:pt x="79" y="131"/>
                      <a:pt x="79" y="131"/>
                    </a:cubicBezTo>
                    <a:cubicBezTo>
                      <a:pt x="79" y="131"/>
                      <a:pt x="78" y="131"/>
                      <a:pt x="78" y="131"/>
                    </a:cubicBezTo>
                    <a:cubicBezTo>
                      <a:pt x="78" y="132"/>
                      <a:pt x="77" y="134"/>
                      <a:pt x="76" y="134"/>
                    </a:cubicBezTo>
                    <a:cubicBezTo>
                      <a:pt x="75" y="133"/>
                      <a:pt x="73" y="132"/>
                      <a:pt x="72" y="131"/>
                    </a:cubicBezTo>
                    <a:cubicBezTo>
                      <a:pt x="72" y="130"/>
                      <a:pt x="71" y="126"/>
                      <a:pt x="73" y="127"/>
                    </a:cubicBezTo>
                    <a:cubicBezTo>
                      <a:pt x="75" y="127"/>
                      <a:pt x="77" y="128"/>
                      <a:pt x="77" y="126"/>
                    </a:cubicBezTo>
                    <a:cubicBezTo>
                      <a:pt x="77" y="124"/>
                      <a:pt x="76" y="123"/>
                      <a:pt x="76" y="123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267" y="15"/>
                    </a:moveTo>
                    <a:cubicBezTo>
                      <a:pt x="267" y="15"/>
                      <a:pt x="267" y="15"/>
                      <a:pt x="267" y="15"/>
                    </a:cubicBezTo>
                    <a:cubicBezTo>
                      <a:pt x="268" y="15"/>
                      <a:pt x="271" y="16"/>
                      <a:pt x="271" y="15"/>
                    </a:cubicBezTo>
                    <a:cubicBezTo>
                      <a:pt x="271" y="15"/>
                      <a:pt x="272" y="13"/>
                      <a:pt x="272" y="13"/>
                    </a:cubicBezTo>
                    <a:cubicBezTo>
                      <a:pt x="271" y="12"/>
                      <a:pt x="270" y="11"/>
                      <a:pt x="269" y="12"/>
                    </a:cubicBezTo>
                    <a:cubicBezTo>
                      <a:pt x="268" y="12"/>
                      <a:pt x="267" y="13"/>
                      <a:pt x="267" y="13"/>
                    </a:cubicBezTo>
                    <a:cubicBezTo>
                      <a:pt x="267" y="14"/>
                      <a:pt x="267" y="15"/>
                      <a:pt x="267" y="15"/>
                    </a:cubicBezTo>
                    <a:close/>
                    <a:moveTo>
                      <a:pt x="235" y="32"/>
                    </a:moveTo>
                    <a:cubicBezTo>
                      <a:pt x="235" y="32"/>
                      <a:pt x="235" y="32"/>
                      <a:pt x="235" y="32"/>
                    </a:cubicBezTo>
                    <a:cubicBezTo>
                      <a:pt x="236" y="32"/>
                      <a:pt x="237" y="30"/>
                      <a:pt x="237" y="31"/>
                    </a:cubicBezTo>
                    <a:cubicBezTo>
                      <a:pt x="237" y="33"/>
                      <a:pt x="238" y="33"/>
                      <a:pt x="237" y="34"/>
                    </a:cubicBezTo>
                    <a:cubicBezTo>
                      <a:pt x="236" y="34"/>
                      <a:pt x="234" y="36"/>
                      <a:pt x="233" y="35"/>
                    </a:cubicBezTo>
                    <a:cubicBezTo>
                      <a:pt x="233" y="35"/>
                      <a:pt x="234" y="31"/>
                      <a:pt x="234" y="31"/>
                    </a:cubicBezTo>
                    <a:cubicBezTo>
                      <a:pt x="235" y="32"/>
                      <a:pt x="235" y="32"/>
                      <a:pt x="235" y="32"/>
                    </a:cubicBezTo>
                    <a:close/>
                    <a:moveTo>
                      <a:pt x="254" y="34"/>
                    </a:moveTo>
                    <a:cubicBezTo>
                      <a:pt x="254" y="34"/>
                      <a:pt x="254" y="34"/>
                      <a:pt x="254" y="34"/>
                    </a:cubicBezTo>
                    <a:cubicBezTo>
                      <a:pt x="254" y="34"/>
                      <a:pt x="254" y="35"/>
                      <a:pt x="252" y="34"/>
                    </a:cubicBezTo>
                    <a:cubicBezTo>
                      <a:pt x="249" y="34"/>
                      <a:pt x="248" y="35"/>
                      <a:pt x="248" y="33"/>
                    </a:cubicBezTo>
                    <a:cubicBezTo>
                      <a:pt x="248" y="32"/>
                      <a:pt x="249" y="31"/>
                      <a:pt x="247" y="30"/>
                    </a:cubicBezTo>
                    <a:cubicBezTo>
                      <a:pt x="245" y="30"/>
                      <a:pt x="245" y="30"/>
                      <a:pt x="245" y="30"/>
                    </a:cubicBezTo>
                    <a:cubicBezTo>
                      <a:pt x="245" y="30"/>
                      <a:pt x="244" y="28"/>
                      <a:pt x="245" y="27"/>
                    </a:cubicBezTo>
                    <a:cubicBezTo>
                      <a:pt x="247" y="25"/>
                      <a:pt x="247" y="26"/>
                      <a:pt x="248" y="26"/>
                    </a:cubicBezTo>
                    <a:cubicBezTo>
                      <a:pt x="250" y="26"/>
                      <a:pt x="249" y="26"/>
                      <a:pt x="251" y="27"/>
                    </a:cubicBezTo>
                    <a:cubicBezTo>
                      <a:pt x="253" y="27"/>
                      <a:pt x="254" y="28"/>
                      <a:pt x="254" y="26"/>
                    </a:cubicBezTo>
                    <a:cubicBezTo>
                      <a:pt x="254" y="25"/>
                      <a:pt x="255" y="25"/>
                      <a:pt x="253" y="23"/>
                    </a:cubicBezTo>
                    <a:cubicBezTo>
                      <a:pt x="252" y="21"/>
                      <a:pt x="252" y="22"/>
                      <a:pt x="251" y="21"/>
                    </a:cubicBezTo>
                    <a:cubicBezTo>
                      <a:pt x="250" y="19"/>
                      <a:pt x="248" y="17"/>
                      <a:pt x="249" y="16"/>
                    </a:cubicBezTo>
                    <a:cubicBezTo>
                      <a:pt x="249" y="15"/>
                      <a:pt x="248" y="15"/>
                      <a:pt x="250" y="13"/>
                    </a:cubicBezTo>
                    <a:cubicBezTo>
                      <a:pt x="253" y="12"/>
                      <a:pt x="255" y="10"/>
                      <a:pt x="256" y="10"/>
                    </a:cubicBezTo>
                    <a:cubicBezTo>
                      <a:pt x="257" y="10"/>
                      <a:pt x="258" y="10"/>
                      <a:pt x="258" y="11"/>
                    </a:cubicBezTo>
                    <a:cubicBezTo>
                      <a:pt x="258" y="13"/>
                      <a:pt x="258" y="14"/>
                      <a:pt x="257" y="15"/>
                    </a:cubicBezTo>
                    <a:cubicBezTo>
                      <a:pt x="256" y="15"/>
                      <a:pt x="256" y="16"/>
                      <a:pt x="256" y="16"/>
                    </a:cubicBezTo>
                    <a:cubicBezTo>
                      <a:pt x="256" y="16"/>
                      <a:pt x="255" y="19"/>
                      <a:pt x="257" y="19"/>
                    </a:cubicBezTo>
                    <a:cubicBezTo>
                      <a:pt x="259" y="18"/>
                      <a:pt x="260" y="16"/>
                      <a:pt x="260" y="15"/>
                    </a:cubicBezTo>
                    <a:cubicBezTo>
                      <a:pt x="261" y="14"/>
                      <a:pt x="262" y="15"/>
                      <a:pt x="261" y="13"/>
                    </a:cubicBezTo>
                    <a:cubicBezTo>
                      <a:pt x="261" y="11"/>
                      <a:pt x="260" y="10"/>
                      <a:pt x="261" y="10"/>
                    </a:cubicBezTo>
                    <a:cubicBezTo>
                      <a:pt x="262" y="10"/>
                      <a:pt x="263" y="12"/>
                      <a:pt x="264" y="10"/>
                    </a:cubicBezTo>
                    <a:cubicBezTo>
                      <a:pt x="266" y="7"/>
                      <a:pt x="266" y="6"/>
                      <a:pt x="266" y="6"/>
                    </a:cubicBezTo>
                    <a:cubicBezTo>
                      <a:pt x="266" y="6"/>
                      <a:pt x="265" y="6"/>
                      <a:pt x="267" y="5"/>
                    </a:cubicBezTo>
                    <a:cubicBezTo>
                      <a:pt x="269" y="4"/>
                      <a:pt x="268" y="3"/>
                      <a:pt x="269" y="2"/>
                    </a:cubicBezTo>
                    <a:cubicBezTo>
                      <a:pt x="270" y="1"/>
                      <a:pt x="268" y="0"/>
                      <a:pt x="271" y="0"/>
                    </a:cubicBezTo>
                    <a:cubicBezTo>
                      <a:pt x="273" y="1"/>
                      <a:pt x="273" y="1"/>
                      <a:pt x="274" y="2"/>
                    </a:cubicBezTo>
                    <a:cubicBezTo>
                      <a:pt x="275" y="2"/>
                      <a:pt x="273" y="6"/>
                      <a:pt x="272" y="6"/>
                    </a:cubicBezTo>
                    <a:cubicBezTo>
                      <a:pt x="271" y="6"/>
                      <a:pt x="271" y="5"/>
                      <a:pt x="269" y="6"/>
                    </a:cubicBezTo>
                    <a:cubicBezTo>
                      <a:pt x="268" y="7"/>
                      <a:pt x="270" y="9"/>
                      <a:pt x="269" y="10"/>
                    </a:cubicBezTo>
                    <a:cubicBezTo>
                      <a:pt x="268" y="11"/>
                      <a:pt x="267" y="10"/>
                      <a:pt x="266" y="11"/>
                    </a:cubicBezTo>
                    <a:cubicBezTo>
                      <a:pt x="265" y="12"/>
                      <a:pt x="265" y="12"/>
                      <a:pt x="265" y="13"/>
                    </a:cubicBezTo>
                    <a:cubicBezTo>
                      <a:pt x="265" y="14"/>
                      <a:pt x="264" y="15"/>
                      <a:pt x="263" y="16"/>
                    </a:cubicBezTo>
                    <a:cubicBezTo>
                      <a:pt x="263" y="16"/>
                      <a:pt x="260" y="14"/>
                      <a:pt x="263" y="16"/>
                    </a:cubicBezTo>
                    <a:cubicBezTo>
                      <a:pt x="266" y="18"/>
                      <a:pt x="267" y="18"/>
                      <a:pt x="266" y="19"/>
                    </a:cubicBezTo>
                    <a:cubicBezTo>
                      <a:pt x="265" y="19"/>
                      <a:pt x="263" y="19"/>
                      <a:pt x="262" y="20"/>
                    </a:cubicBezTo>
                    <a:cubicBezTo>
                      <a:pt x="261" y="20"/>
                      <a:pt x="260" y="21"/>
                      <a:pt x="262" y="22"/>
                    </a:cubicBezTo>
                    <a:cubicBezTo>
                      <a:pt x="264" y="23"/>
                      <a:pt x="263" y="23"/>
                      <a:pt x="264" y="23"/>
                    </a:cubicBezTo>
                    <a:cubicBezTo>
                      <a:pt x="265" y="22"/>
                      <a:pt x="270" y="22"/>
                      <a:pt x="270" y="23"/>
                    </a:cubicBezTo>
                    <a:cubicBezTo>
                      <a:pt x="269" y="25"/>
                      <a:pt x="270" y="25"/>
                      <a:pt x="268" y="26"/>
                    </a:cubicBezTo>
                    <a:cubicBezTo>
                      <a:pt x="265" y="27"/>
                      <a:pt x="263" y="26"/>
                      <a:pt x="262" y="25"/>
                    </a:cubicBezTo>
                    <a:cubicBezTo>
                      <a:pt x="261" y="25"/>
                      <a:pt x="261" y="23"/>
                      <a:pt x="261" y="26"/>
                    </a:cubicBezTo>
                    <a:cubicBezTo>
                      <a:pt x="262" y="29"/>
                      <a:pt x="264" y="29"/>
                      <a:pt x="263" y="29"/>
                    </a:cubicBezTo>
                    <a:cubicBezTo>
                      <a:pt x="261" y="29"/>
                      <a:pt x="259" y="29"/>
                      <a:pt x="259" y="29"/>
                    </a:cubicBezTo>
                    <a:cubicBezTo>
                      <a:pt x="259" y="29"/>
                      <a:pt x="258" y="27"/>
                      <a:pt x="259" y="30"/>
                    </a:cubicBezTo>
                    <a:cubicBezTo>
                      <a:pt x="260" y="33"/>
                      <a:pt x="260" y="33"/>
                      <a:pt x="260" y="33"/>
                    </a:cubicBezTo>
                    <a:cubicBezTo>
                      <a:pt x="260" y="33"/>
                      <a:pt x="258" y="34"/>
                      <a:pt x="258" y="34"/>
                    </a:cubicBezTo>
                    <a:cubicBezTo>
                      <a:pt x="258" y="35"/>
                      <a:pt x="259" y="37"/>
                      <a:pt x="260" y="38"/>
                    </a:cubicBezTo>
                    <a:cubicBezTo>
                      <a:pt x="260" y="38"/>
                      <a:pt x="259" y="42"/>
                      <a:pt x="258" y="42"/>
                    </a:cubicBezTo>
                    <a:cubicBezTo>
                      <a:pt x="258" y="42"/>
                      <a:pt x="258" y="43"/>
                      <a:pt x="257" y="44"/>
                    </a:cubicBezTo>
                    <a:cubicBezTo>
                      <a:pt x="256" y="45"/>
                      <a:pt x="255" y="46"/>
                      <a:pt x="255" y="46"/>
                    </a:cubicBezTo>
                    <a:cubicBezTo>
                      <a:pt x="253" y="52"/>
                      <a:pt x="253" y="52"/>
                      <a:pt x="253" y="52"/>
                    </a:cubicBezTo>
                    <a:cubicBezTo>
                      <a:pt x="253" y="52"/>
                      <a:pt x="252" y="54"/>
                      <a:pt x="251" y="52"/>
                    </a:cubicBezTo>
                    <a:cubicBezTo>
                      <a:pt x="251" y="50"/>
                      <a:pt x="250" y="50"/>
                      <a:pt x="251" y="49"/>
                    </a:cubicBezTo>
                    <a:cubicBezTo>
                      <a:pt x="252" y="49"/>
                      <a:pt x="252" y="47"/>
                      <a:pt x="253" y="46"/>
                    </a:cubicBezTo>
                    <a:cubicBezTo>
                      <a:pt x="253" y="45"/>
                      <a:pt x="254" y="41"/>
                      <a:pt x="254" y="41"/>
                    </a:cubicBezTo>
                    <a:cubicBezTo>
                      <a:pt x="254" y="41"/>
                      <a:pt x="256" y="41"/>
                      <a:pt x="257" y="40"/>
                    </a:cubicBezTo>
                    <a:cubicBezTo>
                      <a:pt x="257" y="40"/>
                      <a:pt x="255" y="36"/>
                      <a:pt x="255" y="36"/>
                    </a:cubicBezTo>
                    <a:cubicBezTo>
                      <a:pt x="256" y="34"/>
                      <a:pt x="256" y="34"/>
                      <a:pt x="256" y="34"/>
                    </a:cubicBezTo>
                    <a:cubicBezTo>
                      <a:pt x="254" y="34"/>
                      <a:pt x="254" y="34"/>
                      <a:pt x="254" y="34"/>
                    </a:cubicBezTo>
                    <a:close/>
                    <a:moveTo>
                      <a:pt x="239" y="67"/>
                    </a:move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42" y="63"/>
                      <a:pt x="243" y="64"/>
                    </a:cubicBezTo>
                    <a:cubicBezTo>
                      <a:pt x="243" y="64"/>
                      <a:pt x="243" y="65"/>
                      <a:pt x="243" y="66"/>
                    </a:cubicBezTo>
                    <a:cubicBezTo>
                      <a:pt x="243" y="66"/>
                      <a:pt x="244" y="68"/>
                      <a:pt x="243" y="68"/>
                    </a:cubicBezTo>
                    <a:cubicBezTo>
                      <a:pt x="242" y="68"/>
                      <a:pt x="241" y="68"/>
                      <a:pt x="240" y="68"/>
                    </a:cubicBezTo>
                    <a:cubicBezTo>
                      <a:pt x="240" y="68"/>
                      <a:pt x="239" y="67"/>
                      <a:pt x="239" y="67"/>
                    </a:cubicBezTo>
                    <a:close/>
                    <a:moveTo>
                      <a:pt x="196" y="98"/>
                    </a:moveTo>
                    <a:cubicBezTo>
                      <a:pt x="196" y="98"/>
                      <a:pt x="196" y="98"/>
                      <a:pt x="196" y="98"/>
                    </a:cubicBezTo>
                    <a:cubicBezTo>
                      <a:pt x="198" y="96"/>
                      <a:pt x="198" y="96"/>
                      <a:pt x="198" y="96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201" y="97"/>
                      <a:pt x="202" y="95"/>
                      <a:pt x="202" y="97"/>
                    </a:cubicBezTo>
                    <a:cubicBezTo>
                      <a:pt x="201" y="99"/>
                      <a:pt x="199" y="102"/>
                      <a:pt x="199" y="102"/>
                    </a:cubicBezTo>
                    <a:cubicBezTo>
                      <a:pt x="199" y="102"/>
                      <a:pt x="200" y="102"/>
                      <a:pt x="198" y="103"/>
                    </a:cubicBezTo>
                    <a:cubicBezTo>
                      <a:pt x="196" y="104"/>
                      <a:pt x="196" y="105"/>
                      <a:pt x="195" y="103"/>
                    </a:cubicBezTo>
                    <a:cubicBezTo>
                      <a:pt x="194" y="102"/>
                      <a:pt x="193" y="102"/>
                      <a:pt x="193" y="101"/>
                    </a:cubicBezTo>
                    <a:cubicBezTo>
                      <a:pt x="194" y="100"/>
                      <a:pt x="194" y="98"/>
                      <a:pt x="194" y="98"/>
                    </a:cubicBezTo>
                    <a:cubicBezTo>
                      <a:pt x="196" y="98"/>
                      <a:pt x="196" y="98"/>
                      <a:pt x="196" y="98"/>
                    </a:cubicBezTo>
                    <a:close/>
                    <a:moveTo>
                      <a:pt x="217" y="72"/>
                    </a:moveTo>
                    <a:cubicBezTo>
                      <a:pt x="217" y="72"/>
                      <a:pt x="217" y="72"/>
                      <a:pt x="217" y="72"/>
                    </a:cubicBezTo>
                    <a:cubicBezTo>
                      <a:pt x="217" y="72"/>
                      <a:pt x="218" y="70"/>
                      <a:pt x="219" y="70"/>
                    </a:cubicBezTo>
                    <a:cubicBezTo>
                      <a:pt x="220" y="71"/>
                      <a:pt x="221" y="71"/>
                      <a:pt x="221" y="72"/>
                    </a:cubicBezTo>
                    <a:cubicBezTo>
                      <a:pt x="220" y="73"/>
                      <a:pt x="219" y="74"/>
                      <a:pt x="218" y="74"/>
                    </a:cubicBezTo>
                    <a:cubicBezTo>
                      <a:pt x="217" y="74"/>
                      <a:pt x="217" y="72"/>
                      <a:pt x="217" y="72"/>
                    </a:cubicBezTo>
                    <a:close/>
                    <a:moveTo>
                      <a:pt x="213" y="77"/>
                    </a:moveTo>
                    <a:cubicBezTo>
                      <a:pt x="213" y="77"/>
                      <a:pt x="213" y="77"/>
                      <a:pt x="213" y="77"/>
                    </a:cubicBezTo>
                    <a:cubicBezTo>
                      <a:pt x="213" y="77"/>
                      <a:pt x="215" y="75"/>
                      <a:pt x="216" y="76"/>
                    </a:cubicBezTo>
                    <a:cubicBezTo>
                      <a:pt x="216" y="76"/>
                      <a:pt x="217" y="76"/>
                      <a:pt x="216" y="77"/>
                    </a:cubicBezTo>
                    <a:cubicBezTo>
                      <a:pt x="216" y="78"/>
                      <a:pt x="218" y="77"/>
                      <a:pt x="215" y="78"/>
                    </a:cubicBezTo>
                    <a:cubicBezTo>
                      <a:pt x="213" y="80"/>
                      <a:pt x="214" y="81"/>
                      <a:pt x="212" y="80"/>
                    </a:cubicBezTo>
                    <a:cubicBezTo>
                      <a:pt x="211" y="79"/>
                      <a:pt x="211" y="78"/>
                      <a:pt x="211" y="77"/>
                    </a:cubicBezTo>
                    <a:cubicBezTo>
                      <a:pt x="211" y="77"/>
                      <a:pt x="212" y="75"/>
                      <a:pt x="212" y="75"/>
                    </a:cubicBezTo>
                    <a:cubicBezTo>
                      <a:pt x="213" y="76"/>
                      <a:pt x="213" y="77"/>
                      <a:pt x="213" y="77"/>
                    </a:cubicBezTo>
                    <a:close/>
                    <a:moveTo>
                      <a:pt x="205" y="80"/>
                    </a:moveTo>
                    <a:cubicBezTo>
                      <a:pt x="205" y="80"/>
                      <a:pt x="205" y="80"/>
                      <a:pt x="205" y="80"/>
                    </a:cubicBezTo>
                    <a:cubicBezTo>
                      <a:pt x="205" y="80"/>
                      <a:pt x="207" y="81"/>
                      <a:pt x="207" y="81"/>
                    </a:cubicBezTo>
                    <a:cubicBezTo>
                      <a:pt x="208" y="82"/>
                      <a:pt x="208" y="81"/>
                      <a:pt x="209" y="80"/>
                    </a:cubicBezTo>
                    <a:cubicBezTo>
                      <a:pt x="211" y="80"/>
                      <a:pt x="209" y="80"/>
                      <a:pt x="210" y="79"/>
                    </a:cubicBezTo>
                    <a:cubicBezTo>
                      <a:pt x="211" y="77"/>
                      <a:pt x="210" y="78"/>
                      <a:pt x="210" y="77"/>
                    </a:cubicBezTo>
                    <a:cubicBezTo>
                      <a:pt x="209" y="77"/>
                      <a:pt x="209" y="77"/>
                      <a:pt x="208" y="77"/>
                    </a:cubicBezTo>
                    <a:cubicBezTo>
                      <a:pt x="206" y="77"/>
                      <a:pt x="205" y="80"/>
                      <a:pt x="205" y="80"/>
                    </a:cubicBezTo>
                    <a:close/>
                    <a:moveTo>
                      <a:pt x="209" y="86"/>
                    </a:moveTo>
                    <a:cubicBezTo>
                      <a:pt x="209" y="86"/>
                      <a:pt x="209" y="86"/>
                      <a:pt x="209" y="86"/>
                    </a:cubicBezTo>
                    <a:cubicBezTo>
                      <a:pt x="209" y="86"/>
                      <a:pt x="210" y="83"/>
                      <a:pt x="211" y="83"/>
                    </a:cubicBezTo>
                    <a:cubicBezTo>
                      <a:pt x="212" y="84"/>
                      <a:pt x="212" y="83"/>
                      <a:pt x="212" y="84"/>
                    </a:cubicBezTo>
                    <a:cubicBezTo>
                      <a:pt x="212" y="85"/>
                      <a:pt x="212" y="87"/>
                      <a:pt x="211" y="87"/>
                    </a:cubicBezTo>
                    <a:cubicBezTo>
                      <a:pt x="210" y="87"/>
                      <a:pt x="209" y="86"/>
                      <a:pt x="209" y="86"/>
                    </a:cubicBezTo>
                    <a:close/>
                    <a:moveTo>
                      <a:pt x="201" y="86"/>
                    </a:moveTo>
                    <a:cubicBezTo>
                      <a:pt x="201" y="86"/>
                      <a:pt x="201" y="86"/>
                      <a:pt x="201" y="86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5"/>
                      <a:pt x="204" y="85"/>
                      <a:pt x="204" y="85"/>
                    </a:cubicBezTo>
                    <a:cubicBezTo>
                      <a:pt x="204" y="85"/>
                      <a:pt x="205" y="86"/>
                      <a:pt x="204" y="86"/>
                    </a:cubicBezTo>
                    <a:cubicBezTo>
                      <a:pt x="204" y="87"/>
                      <a:pt x="203" y="87"/>
                      <a:pt x="203" y="88"/>
                    </a:cubicBezTo>
                    <a:cubicBezTo>
                      <a:pt x="202" y="88"/>
                      <a:pt x="201" y="87"/>
                      <a:pt x="201" y="87"/>
                    </a:cubicBezTo>
                    <a:cubicBezTo>
                      <a:pt x="201" y="86"/>
                      <a:pt x="201" y="86"/>
                      <a:pt x="201" y="86"/>
                    </a:cubicBezTo>
                    <a:close/>
                    <a:moveTo>
                      <a:pt x="201" y="73"/>
                    </a:moveTo>
                    <a:cubicBezTo>
                      <a:pt x="201" y="73"/>
                      <a:pt x="201" y="73"/>
                      <a:pt x="201" y="73"/>
                    </a:cubicBezTo>
                    <a:cubicBezTo>
                      <a:pt x="201" y="73"/>
                      <a:pt x="203" y="70"/>
                      <a:pt x="203" y="70"/>
                    </a:cubicBezTo>
                    <a:cubicBezTo>
                      <a:pt x="204" y="70"/>
                      <a:pt x="205" y="69"/>
                      <a:pt x="205" y="71"/>
                    </a:cubicBezTo>
                    <a:cubicBezTo>
                      <a:pt x="205" y="73"/>
                      <a:pt x="207" y="75"/>
                      <a:pt x="204" y="75"/>
                    </a:cubicBezTo>
                    <a:cubicBezTo>
                      <a:pt x="202" y="75"/>
                      <a:pt x="201" y="76"/>
                      <a:pt x="201" y="75"/>
                    </a:cubicBezTo>
                    <a:cubicBezTo>
                      <a:pt x="200" y="74"/>
                      <a:pt x="201" y="73"/>
                      <a:pt x="201" y="73"/>
                    </a:cubicBezTo>
                    <a:close/>
                    <a:moveTo>
                      <a:pt x="197" y="79"/>
                    </a:moveTo>
                    <a:cubicBezTo>
                      <a:pt x="197" y="79"/>
                      <a:pt x="197" y="79"/>
                      <a:pt x="197" y="79"/>
                    </a:cubicBezTo>
                    <a:cubicBezTo>
                      <a:pt x="197" y="79"/>
                      <a:pt x="199" y="77"/>
                      <a:pt x="200" y="77"/>
                    </a:cubicBezTo>
                    <a:cubicBezTo>
                      <a:pt x="201" y="78"/>
                      <a:pt x="202" y="78"/>
                      <a:pt x="202" y="79"/>
                    </a:cubicBezTo>
                    <a:cubicBezTo>
                      <a:pt x="202" y="80"/>
                      <a:pt x="202" y="80"/>
                      <a:pt x="201" y="81"/>
                    </a:cubicBezTo>
                    <a:cubicBezTo>
                      <a:pt x="201" y="82"/>
                      <a:pt x="200" y="82"/>
                      <a:pt x="199" y="82"/>
                    </a:cubicBezTo>
                    <a:cubicBezTo>
                      <a:pt x="199" y="82"/>
                      <a:pt x="197" y="79"/>
                      <a:pt x="197" y="79"/>
                    </a:cubicBezTo>
                    <a:close/>
                    <a:moveTo>
                      <a:pt x="200" y="91"/>
                    </a:moveTo>
                    <a:cubicBezTo>
                      <a:pt x="200" y="91"/>
                      <a:pt x="200" y="91"/>
                      <a:pt x="200" y="91"/>
                    </a:cubicBezTo>
                    <a:cubicBezTo>
                      <a:pt x="200" y="91"/>
                      <a:pt x="199" y="94"/>
                      <a:pt x="199" y="95"/>
                    </a:cubicBezTo>
                    <a:cubicBezTo>
                      <a:pt x="199" y="96"/>
                      <a:pt x="202" y="96"/>
                      <a:pt x="203" y="95"/>
                    </a:cubicBezTo>
                    <a:cubicBezTo>
                      <a:pt x="203" y="95"/>
                      <a:pt x="204" y="93"/>
                      <a:pt x="204" y="93"/>
                    </a:cubicBezTo>
                    <a:cubicBezTo>
                      <a:pt x="204" y="93"/>
                      <a:pt x="203" y="91"/>
                      <a:pt x="202" y="90"/>
                    </a:cubicBezTo>
                    <a:cubicBezTo>
                      <a:pt x="201" y="89"/>
                      <a:pt x="200" y="91"/>
                      <a:pt x="200" y="91"/>
                    </a:cubicBezTo>
                    <a:close/>
                    <a:moveTo>
                      <a:pt x="191" y="88"/>
                    </a:moveTo>
                    <a:cubicBezTo>
                      <a:pt x="191" y="88"/>
                      <a:pt x="191" y="88"/>
                      <a:pt x="191" y="88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1" y="91"/>
                      <a:pt x="193" y="93"/>
                      <a:pt x="194" y="93"/>
                    </a:cubicBezTo>
                    <a:cubicBezTo>
                      <a:pt x="195" y="94"/>
                      <a:pt x="195" y="93"/>
                      <a:pt x="197" y="94"/>
                    </a:cubicBezTo>
                    <a:cubicBezTo>
                      <a:pt x="198" y="94"/>
                      <a:pt x="198" y="93"/>
                      <a:pt x="198" y="93"/>
                    </a:cubicBezTo>
                    <a:cubicBezTo>
                      <a:pt x="199" y="93"/>
                      <a:pt x="199" y="93"/>
                      <a:pt x="199" y="92"/>
                    </a:cubicBezTo>
                    <a:cubicBezTo>
                      <a:pt x="199" y="92"/>
                      <a:pt x="197" y="91"/>
                      <a:pt x="196" y="90"/>
                    </a:cubicBezTo>
                    <a:cubicBezTo>
                      <a:pt x="196" y="89"/>
                      <a:pt x="196" y="89"/>
                      <a:pt x="196" y="88"/>
                    </a:cubicBezTo>
                    <a:cubicBezTo>
                      <a:pt x="196" y="88"/>
                      <a:pt x="197" y="87"/>
                      <a:pt x="198" y="87"/>
                    </a:cubicBezTo>
                    <a:cubicBezTo>
                      <a:pt x="198" y="86"/>
                      <a:pt x="198" y="84"/>
                      <a:pt x="198" y="84"/>
                    </a:cubicBezTo>
                    <a:cubicBezTo>
                      <a:pt x="198" y="84"/>
                      <a:pt x="196" y="84"/>
                      <a:pt x="196" y="83"/>
                    </a:cubicBezTo>
                    <a:cubicBezTo>
                      <a:pt x="196" y="83"/>
                      <a:pt x="195" y="82"/>
                      <a:pt x="194" y="81"/>
                    </a:cubicBezTo>
                    <a:cubicBezTo>
                      <a:pt x="194" y="80"/>
                      <a:pt x="192" y="80"/>
                      <a:pt x="191" y="80"/>
                    </a:cubicBezTo>
                    <a:cubicBezTo>
                      <a:pt x="191" y="80"/>
                      <a:pt x="190" y="83"/>
                      <a:pt x="189" y="84"/>
                    </a:cubicBezTo>
                    <a:cubicBezTo>
                      <a:pt x="189" y="84"/>
                      <a:pt x="188" y="86"/>
                      <a:pt x="188" y="86"/>
                    </a:cubicBezTo>
                    <a:cubicBezTo>
                      <a:pt x="188" y="87"/>
                      <a:pt x="188" y="88"/>
                      <a:pt x="189" y="89"/>
                    </a:cubicBezTo>
                    <a:cubicBezTo>
                      <a:pt x="190" y="89"/>
                      <a:pt x="191" y="88"/>
                      <a:pt x="191" y="88"/>
                    </a:cubicBezTo>
                    <a:close/>
                    <a:moveTo>
                      <a:pt x="188" y="96"/>
                    </a:moveTo>
                    <a:cubicBezTo>
                      <a:pt x="188" y="96"/>
                      <a:pt x="188" y="96"/>
                      <a:pt x="188" y="96"/>
                    </a:cubicBezTo>
                    <a:cubicBezTo>
                      <a:pt x="187" y="96"/>
                      <a:pt x="185" y="94"/>
                      <a:pt x="185" y="94"/>
                    </a:cubicBezTo>
                    <a:cubicBezTo>
                      <a:pt x="185" y="94"/>
                      <a:pt x="187" y="93"/>
                      <a:pt x="187" y="92"/>
                    </a:cubicBezTo>
                    <a:cubicBezTo>
                      <a:pt x="188" y="92"/>
                      <a:pt x="187" y="91"/>
                      <a:pt x="189" y="91"/>
                    </a:cubicBezTo>
                    <a:cubicBezTo>
                      <a:pt x="191" y="92"/>
                      <a:pt x="191" y="93"/>
                      <a:pt x="191" y="93"/>
                    </a:cubicBezTo>
                    <a:cubicBezTo>
                      <a:pt x="191" y="93"/>
                      <a:pt x="192" y="95"/>
                      <a:pt x="192" y="96"/>
                    </a:cubicBezTo>
                    <a:cubicBezTo>
                      <a:pt x="192" y="96"/>
                      <a:pt x="192" y="97"/>
                      <a:pt x="192" y="97"/>
                    </a:cubicBezTo>
                    <a:cubicBezTo>
                      <a:pt x="192" y="98"/>
                      <a:pt x="194" y="99"/>
                      <a:pt x="191" y="99"/>
                    </a:cubicBezTo>
                    <a:cubicBezTo>
                      <a:pt x="189" y="99"/>
                      <a:pt x="189" y="99"/>
                      <a:pt x="189" y="99"/>
                    </a:cubicBezTo>
                    <a:lnTo>
                      <a:pt x="188" y="9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139">
                <a:extLst>
                  <a:ext uri="{FF2B5EF4-FFF2-40B4-BE49-F238E27FC236}">
                    <a16:creationId xmlns:a16="http://schemas.microsoft.com/office/drawing/2014/main" id="{185E4FB9-653F-8545-884F-E4F1E3EEC7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9975" y="4673989"/>
                <a:ext cx="1645860" cy="1311365"/>
              </a:xfrm>
              <a:custGeom>
                <a:avLst/>
                <a:gdLst>
                  <a:gd name="T0" fmla="*/ 432 w 534"/>
                  <a:gd name="T1" fmla="*/ 208 h 439"/>
                  <a:gd name="T2" fmla="*/ 350 w 534"/>
                  <a:gd name="T3" fmla="*/ 268 h 439"/>
                  <a:gd name="T4" fmla="*/ 305 w 534"/>
                  <a:gd name="T5" fmla="*/ 368 h 439"/>
                  <a:gd name="T6" fmla="*/ 243 w 534"/>
                  <a:gd name="T7" fmla="*/ 412 h 439"/>
                  <a:gd name="T8" fmla="*/ 174 w 534"/>
                  <a:gd name="T9" fmla="*/ 422 h 439"/>
                  <a:gd name="T10" fmla="*/ 78 w 534"/>
                  <a:gd name="T11" fmla="*/ 433 h 439"/>
                  <a:gd name="T12" fmla="*/ 40 w 534"/>
                  <a:gd name="T13" fmla="*/ 384 h 439"/>
                  <a:gd name="T14" fmla="*/ 1 w 534"/>
                  <a:gd name="T15" fmla="*/ 348 h 439"/>
                  <a:gd name="T16" fmla="*/ 2 w 534"/>
                  <a:gd name="T17" fmla="*/ 334 h 439"/>
                  <a:gd name="T18" fmla="*/ 15 w 534"/>
                  <a:gd name="T19" fmla="*/ 321 h 439"/>
                  <a:gd name="T20" fmla="*/ 26 w 534"/>
                  <a:gd name="T21" fmla="*/ 316 h 439"/>
                  <a:gd name="T22" fmla="*/ 31 w 534"/>
                  <a:gd name="T23" fmla="*/ 307 h 439"/>
                  <a:gd name="T24" fmla="*/ 23 w 534"/>
                  <a:gd name="T25" fmla="*/ 297 h 439"/>
                  <a:gd name="T26" fmla="*/ 21 w 534"/>
                  <a:gd name="T27" fmla="*/ 287 h 439"/>
                  <a:gd name="T28" fmla="*/ 28 w 534"/>
                  <a:gd name="T29" fmla="*/ 275 h 439"/>
                  <a:gd name="T30" fmla="*/ 38 w 534"/>
                  <a:gd name="T31" fmla="*/ 268 h 439"/>
                  <a:gd name="T32" fmla="*/ 40 w 534"/>
                  <a:gd name="T33" fmla="*/ 257 h 439"/>
                  <a:gd name="T34" fmla="*/ 34 w 534"/>
                  <a:gd name="T35" fmla="*/ 251 h 439"/>
                  <a:gd name="T36" fmla="*/ 32 w 534"/>
                  <a:gd name="T37" fmla="*/ 240 h 439"/>
                  <a:gd name="T38" fmla="*/ 29 w 534"/>
                  <a:gd name="T39" fmla="*/ 230 h 439"/>
                  <a:gd name="T40" fmla="*/ 33 w 534"/>
                  <a:gd name="T41" fmla="*/ 225 h 439"/>
                  <a:gd name="T42" fmla="*/ 44 w 534"/>
                  <a:gd name="T43" fmla="*/ 227 h 439"/>
                  <a:gd name="T44" fmla="*/ 51 w 534"/>
                  <a:gd name="T45" fmla="*/ 223 h 439"/>
                  <a:gd name="T46" fmla="*/ 58 w 534"/>
                  <a:gd name="T47" fmla="*/ 213 h 439"/>
                  <a:gd name="T48" fmla="*/ 55 w 534"/>
                  <a:gd name="T49" fmla="*/ 200 h 439"/>
                  <a:gd name="T50" fmla="*/ 65 w 534"/>
                  <a:gd name="T51" fmla="*/ 195 h 439"/>
                  <a:gd name="T52" fmla="*/ 68 w 534"/>
                  <a:gd name="T53" fmla="*/ 182 h 439"/>
                  <a:gd name="T54" fmla="*/ 70 w 534"/>
                  <a:gd name="T55" fmla="*/ 169 h 439"/>
                  <a:gd name="T56" fmla="*/ 70 w 534"/>
                  <a:gd name="T57" fmla="*/ 157 h 439"/>
                  <a:gd name="T58" fmla="*/ 82 w 534"/>
                  <a:gd name="T59" fmla="*/ 149 h 439"/>
                  <a:gd name="T60" fmla="*/ 97 w 534"/>
                  <a:gd name="T61" fmla="*/ 142 h 439"/>
                  <a:gd name="T62" fmla="*/ 105 w 534"/>
                  <a:gd name="T63" fmla="*/ 130 h 439"/>
                  <a:gd name="T64" fmla="*/ 94 w 534"/>
                  <a:gd name="T65" fmla="*/ 122 h 439"/>
                  <a:gd name="T66" fmla="*/ 96 w 534"/>
                  <a:gd name="T67" fmla="*/ 112 h 439"/>
                  <a:gd name="T68" fmla="*/ 87 w 534"/>
                  <a:gd name="T69" fmla="*/ 106 h 439"/>
                  <a:gd name="T70" fmla="*/ 75 w 534"/>
                  <a:gd name="T71" fmla="*/ 103 h 439"/>
                  <a:gd name="T72" fmla="*/ 63 w 534"/>
                  <a:gd name="T73" fmla="*/ 108 h 439"/>
                  <a:gd name="T74" fmla="*/ 54 w 534"/>
                  <a:gd name="T75" fmla="*/ 108 h 439"/>
                  <a:gd name="T76" fmla="*/ 44 w 534"/>
                  <a:gd name="T77" fmla="*/ 102 h 439"/>
                  <a:gd name="T78" fmla="*/ 34 w 534"/>
                  <a:gd name="T79" fmla="*/ 102 h 439"/>
                  <a:gd name="T80" fmla="*/ 33 w 534"/>
                  <a:gd name="T81" fmla="*/ 93 h 439"/>
                  <a:gd name="T82" fmla="*/ 29 w 534"/>
                  <a:gd name="T83" fmla="*/ 84 h 439"/>
                  <a:gd name="T84" fmla="*/ 13 w 534"/>
                  <a:gd name="T85" fmla="*/ 86 h 439"/>
                  <a:gd name="T86" fmla="*/ 6 w 534"/>
                  <a:gd name="T87" fmla="*/ 77 h 439"/>
                  <a:gd name="T88" fmla="*/ 6 w 534"/>
                  <a:gd name="T89" fmla="*/ 41 h 439"/>
                  <a:gd name="T90" fmla="*/ 35 w 534"/>
                  <a:gd name="T91" fmla="*/ 17 h 439"/>
                  <a:gd name="T92" fmla="*/ 130 w 534"/>
                  <a:gd name="T93" fmla="*/ 26 h 439"/>
                  <a:gd name="T94" fmla="*/ 280 w 534"/>
                  <a:gd name="T95" fmla="*/ 72 h 439"/>
                  <a:gd name="T96" fmla="*/ 366 w 534"/>
                  <a:gd name="T97" fmla="*/ 119 h 439"/>
                  <a:gd name="T98" fmla="*/ 424 w 534"/>
                  <a:gd name="T99" fmla="*/ 134 h 439"/>
                  <a:gd name="T100" fmla="*/ 424 w 534"/>
                  <a:gd name="T101" fmla="*/ 138 h 439"/>
                  <a:gd name="T102" fmla="*/ 426 w 534"/>
                  <a:gd name="T103" fmla="*/ 141 h 439"/>
                  <a:gd name="T104" fmla="*/ 456 w 534"/>
                  <a:gd name="T105" fmla="*/ 145 h 439"/>
                  <a:gd name="T106" fmla="*/ 521 w 534"/>
                  <a:gd name="T107" fmla="*/ 289 h 439"/>
                  <a:gd name="T108" fmla="*/ 460 w 534"/>
                  <a:gd name="T109" fmla="*/ 299 h 439"/>
                  <a:gd name="T110" fmla="*/ 478 w 534"/>
                  <a:gd name="T111" fmla="*/ 282 h 439"/>
                  <a:gd name="T112" fmla="*/ 411 w 534"/>
                  <a:gd name="T113" fmla="*/ 326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4" h="439">
                    <a:moveTo>
                      <a:pt x="496" y="159"/>
                    </a:moveTo>
                    <a:cubicBezTo>
                      <a:pt x="493" y="161"/>
                      <a:pt x="492" y="156"/>
                      <a:pt x="490" y="159"/>
                    </a:cubicBezTo>
                    <a:cubicBezTo>
                      <a:pt x="487" y="163"/>
                      <a:pt x="495" y="172"/>
                      <a:pt x="492" y="177"/>
                    </a:cubicBezTo>
                    <a:cubicBezTo>
                      <a:pt x="488" y="182"/>
                      <a:pt x="480" y="189"/>
                      <a:pt x="469" y="191"/>
                    </a:cubicBezTo>
                    <a:cubicBezTo>
                      <a:pt x="464" y="192"/>
                      <a:pt x="460" y="197"/>
                      <a:pt x="456" y="196"/>
                    </a:cubicBezTo>
                    <a:cubicBezTo>
                      <a:pt x="453" y="196"/>
                      <a:pt x="446" y="203"/>
                      <a:pt x="445" y="205"/>
                    </a:cubicBezTo>
                    <a:cubicBezTo>
                      <a:pt x="443" y="208"/>
                      <a:pt x="437" y="205"/>
                      <a:pt x="432" y="208"/>
                    </a:cubicBezTo>
                    <a:cubicBezTo>
                      <a:pt x="425" y="211"/>
                      <a:pt x="429" y="207"/>
                      <a:pt x="404" y="214"/>
                    </a:cubicBezTo>
                    <a:cubicBezTo>
                      <a:pt x="399" y="215"/>
                      <a:pt x="395" y="217"/>
                      <a:pt x="391" y="218"/>
                    </a:cubicBezTo>
                    <a:cubicBezTo>
                      <a:pt x="387" y="220"/>
                      <a:pt x="383" y="219"/>
                      <a:pt x="383" y="227"/>
                    </a:cubicBezTo>
                    <a:cubicBezTo>
                      <a:pt x="384" y="231"/>
                      <a:pt x="389" y="228"/>
                      <a:pt x="388" y="232"/>
                    </a:cubicBezTo>
                    <a:cubicBezTo>
                      <a:pt x="388" y="235"/>
                      <a:pt x="381" y="234"/>
                      <a:pt x="374" y="238"/>
                    </a:cubicBezTo>
                    <a:cubicBezTo>
                      <a:pt x="371" y="240"/>
                      <a:pt x="369" y="247"/>
                      <a:pt x="367" y="249"/>
                    </a:cubicBezTo>
                    <a:cubicBezTo>
                      <a:pt x="357" y="255"/>
                      <a:pt x="350" y="268"/>
                      <a:pt x="350" y="268"/>
                    </a:cubicBezTo>
                    <a:cubicBezTo>
                      <a:pt x="345" y="273"/>
                      <a:pt x="339" y="277"/>
                      <a:pt x="336" y="283"/>
                    </a:cubicBezTo>
                    <a:cubicBezTo>
                      <a:pt x="329" y="296"/>
                      <a:pt x="327" y="289"/>
                      <a:pt x="331" y="305"/>
                    </a:cubicBezTo>
                    <a:cubicBezTo>
                      <a:pt x="332" y="307"/>
                      <a:pt x="332" y="314"/>
                      <a:pt x="335" y="319"/>
                    </a:cubicBezTo>
                    <a:cubicBezTo>
                      <a:pt x="340" y="326"/>
                      <a:pt x="351" y="333"/>
                      <a:pt x="348" y="335"/>
                    </a:cubicBezTo>
                    <a:cubicBezTo>
                      <a:pt x="346" y="336"/>
                      <a:pt x="334" y="344"/>
                      <a:pt x="330" y="344"/>
                    </a:cubicBezTo>
                    <a:cubicBezTo>
                      <a:pt x="324" y="345"/>
                      <a:pt x="321" y="349"/>
                      <a:pt x="313" y="358"/>
                    </a:cubicBezTo>
                    <a:cubicBezTo>
                      <a:pt x="309" y="361"/>
                      <a:pt x="308" y="364"/>
                      <a:pt x="305" y="368"/>
                    </a:cubicBezTo>
                    <a:cubicBezTo>
                      <a:pt x="300" y="374"/>
                      <a:pt x="302" y="373"/>
                      <a:pt x="298" y="380"/>
                    </a:cubicBezTo>
                    <a:cubicBezTo>
                      <a:pt x="297" y="382"/>
                      <a:pt x="298" y="389"/>
                      <a:pt x="298" y="392"/>
                    </a:cubicBezTo>
                    <a:cubicBezTo>
                      <a:pt x="288" y="393"/>
                      <a:pt x="288" y="393"/>
                      <a:pt x="288" y="393"/>
                    </a:cubicBezTo>
                    <a:cubicBezTo>
                      <a:pt x="271" y="388"/>
                      <a:pt x="271" y="388"/>
                      <a:pt x="271" y="388"/>
                    </a:cubicBezTo>
                    <a:cubicBezTo>
                      <a:pt x="261" y="397"/>
                      <a:pt x="261" y="397"/>
                      <a:pt x="261" y="397"/>
                    </a:cubicBezTo>
                    <a:cubicBezTo>
                      <a:pt x="257" y="400"/>
                      <a:pt x="251" y="398"/>
                      <a:pt x="247" y="401"/>
                    </a:cubicBezTo>
                    <a:cubicBezTo>
                      <a:pt x="247" y="401"/>
                      <a:pt x="244" y="410"/>
                      <a:pt x="243" y="412"/>
                    </a:cubicBezTo>
                    <a:cubicBezTo>
                      <a:pt x="243" y="415"/>
                      <a:pt x="236" y="423"/>
                      <a:pt x="236" y="423"/>
                    </a:cubicBezTo>
                    <a:cubicBezTo>
                      <a:pt x="235" y="424"/>
                      <a:pt x="230" y="429"/>
                      <a:pt x="228" y="430"/>
                    </a:cubicBezTo>
                    <a:cubicBezTo>
                      <a:pt x="225" y="431"/>
                      <a:pt x="223" y="423"/>
                      <a:pt x="221" y="423"/>
                    </a:cubicBezTo>
                    <a:cubicBezTo>
                      <a:pt x="217" y="423"/>
                      <a:pt x="217" y="422"/>
                      <a:pt x="213" y="421"/>
                    </a:cubicBezTo>
                    <a:cubicBezTo>
                      <a:pt x="208" y="421"/>
                      <a:pt x="207" y="428"/>
                      <a:pt x="202" y="428"/>
                    </a:cubicBezTo>
                    <a:cubicBezTo>
                      <a:pt x="194" y="427"/>
                      <a:pt x="180" y="419"/>
                      <a:pt x="180" y="419"/>
                    </a:cubicBezTo>
                    <a:cubicBezTo>
                      <a:pt x="177" y="418"/>
                      <a:pt x="177" y="422"/>
                      <a:pt x="174" y="422"/>
                    </a:cubicBezTo>
                    <a:cubicBezTo>
                      <a:pt x="168" y="421"/>
                      <a:pt x="160" y="417"/>
                      <a:pt x="152" y="415"/>
                    </a:cubicBezTo>
                    <a:cubicBezTo>
                      <a:pt x="146" y="414"/>
                      <a:pt x="134" y="412"/>
                      <a:pt x="134" y="412"/>
                    </a:cubicBezTo>
                    <a:cubicBezTo>
                      <a:pt x="131" y="414"/>
                      <a:pt x="128" y="414"/>
                      <a:pt x="125" y="415"/>
                    </a:cubicBezTo>
                    <a:cubicBezTo>
                      <a:pt x="121" y="417"/>
                      <a:pt x="117" y="420"/>
                      <a:pt x="114" y="421"/>
                    </a:cubicBezTo>
                    <a:cubicBezTo>
                      <a:pt x="111" y="422"/>
                      <a:pt x="105" y="417"/>
                      <a:pt x="96" y="422"/>
                    </a:cubicBezTo>
                    <a:cubicBezTo>
                      <a:pt x="93" y="423"/>
                      <a:pt x="89" y="422"/>
                      <a:pt x="87" y="424"/>
                    </a:cubicBezTo>
                    <a:cubicBezTo>
                      <a:pt x="84" y="427"/>
                      <a:pt x="83" y="431"/>
                      <a:pt x="78" y="433"/>
                    </a:cubicBezTo>
                    <a:cubicBezTo>
                      <a:pt x="75" y="434"/>
                      <a:pt x="71" y="438"/>
                      <a:pt x="69" y="439"/>
                    </a:cubicBezTo>
                    <a:cubicBezTo>
                      <a:pt x="64" y="436"/>
                      <a:pt x="57" y="436"/>
                      <a:pt x="55" y="428"/>
                    </a:cubicBezTo>
                    <a:cubicBezTo>
                      <a:pt x="54" y="425"/>
                      <a:pt x="51" y="428"/>
                      <a:pt x="49" y="425"/>
                    </a:cubicBezTo>
                    <a:cubicBezTo>
                      <a:pt x="45" y="421"/>
                      <a:pt x="42" y="412"/>
                      <a:pt x="42" y="408"/>
                    </a:cubicBezTo>
                    <a:cubicBezTo>
                      <a:pt x="42" y="408"/>
                      <a:pt x="45" y="404"/>
                      <a:pt x="42" y="400"/>
                    </a:cubicBezTo>
                    <a:cubicBezTo>
                      <a:pt x="40" y="396"/>
                      <a:pt x="37" y="395"/>
                      <a:pt x="38" y="391"/>
                    </a:cubicBezTo>
                    <a:cubicBezTo>
                      <a:pt x="41" y="391"/>
                      <a:pt x="40" y="384"/>
                      <a:pt x="40" y="384"/>
                    </a:cubicBezTo>
                    <a:cubicBezTo>
                      <a:pt x="40" y="382"/>
                      <a:pt x="33" y="370"/>
                      <a:pt x="31" y="368"/>
                    </a:cubicBezTo>
                    <a:cubicBezTo>
                      <a:pt x="26" y="365"/>
                      <a:pt x="20" y="361"/>
                      <a:pt x="14" y="360"/>
                    </a:cubicBezTo>
                    <a:cubicBezTo>
                      <a:pt x="0" y="358"/>
                      <a:pt x="0" y="358"/>
                      <a:pt x="0" y="358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1" y="348"/>
                      <a:pt x="1" y="348"/>
                      <a:pt x="1" y="348"/>
                    </a:cubicBezTo>
                    <a:cubicBezTo>
                      <a:pt x="2" y="346"/>
                      <a:pt x="2" y="346"/>
                      <a:pt x="2" y="346"/>
                    </a:cubicBezTo>
                    <a:cubicBezTo>
                      <a:pt x="1" y="344"/>
                      <a:pt x="1" y="344"/>
                      <a:pt x="1" y="344"/>
                    </a:cubicBezTo>
                    <a:cubicBezTo>
                      <a:pt x="1" y="342"/>
                      <a:pt x="1" y="342"/>
                      <a:pt x="1" y="342"/>
                    </a:cubicBezTo>
                    <a:cubicBezTo>
                      <a:pt x="1" y="339"/>
                      <a:pt x="1" y="339"/>
                      <a:pt x="1" y="339"/>
                    </a:cubicBezTo>
                    <a:cubicBezTo>
                      <a:pt x="1" y="339"/>
                      <a:pt x="0" y="337"/>
                      <a:pt x="0" y="337"/>
                    </a:cubicBezTo>
                    <a:cubicBezTo>
                      <a:pt x="0" y="337"/>
                      <a:pt x="0" y="335"/>
                      <a:pt x="0" y="335"/>
                    </a:cubicBezTo>
                    <a:cubicBezTo>
                      <a:pt x="0" y="335"/>
                      <a:pt x="2" y="334"/>
                      <a:pt x="2" y="334"/>
                    </a:cubicBezTo>
                    <a:cubicBezTo>
                      <a:pt x="2" y="333"/>
                      <a:pt x="4" y="332"/>
                      <a:pt x="4" y="332"/>
                    </a:cubicBezTo>
                    <a:cubicBezTo>
                      <a:pt x="4" y="332"/>
                      <a:pt x="5" y="329"/>
                      <a:pt x="5" y="328"/>
                    </a:cubicBezTo>
                    <a:cubicBezTo>
                      <a:pt x="5" y="328"/>
                      <a:pt x="6" y="327"/>
                      <a:pt x="6" y="327"/>
                    </a:cubicBezTo>
                    <a:cubicBezTo>
                      <a:pt x="9" y="326"/>
                      <a:pt x="9" y="326"/>
                      <a:pt x="9" y="326"/>
                    </a:cubicBezTo>
                    <a:cubicBezTo>
                      <a:pt x="11" y="324"/>
                      <a:pt x="11" y="324"/>
                      <a:pt x="11" y="324"/>
                    </a:cubicBezTo>
                    <a:cubicBezTo>
                      <a:pt x="13" y="323"/>
                      <a:pt x="13" y="323"/>
                      <a:pt x="13" y="323"/>
                    </a:cubicBezTo>
                    <a:cubicBezTo>
                      <a:pt x="15" y="321"/>
                      <a:pt x="15" y="321"/>
                      <a:pt x="15" y="321"/>
                    </a:cubicBezTo>
                    <a:cubicBezTo>
                      <a:pt x="16" y="317"/>
                      <a:pt x="16" y="317"/>
                      <a:pt x="16" y="317"/>
                    </a:cubicBezTo>
                    <a:cubicBezTo>
                      <a:pt x="17" y="316"/>
                      <a:pt x="17" y="316"/>
                      <a:pt x="17" y="316"/>
                    </a:cubicBezTo>
                    <a:cubicBezTo>
                      <a:pt x="17" y="316"/>
                      <a:pt x="20" y="316"/>
                      <a:pt x="20" y="316"/>
                    </a:cubicBezTo>
                    <a:cubicBezTo>
                      <a:pt x="20" y="316"/>
                      <a:pt x="22" y="316"/>
                      <a:pt x="22" y="316"/>
                    </a:cubicBezTo>
                    <a:cubicBezTo>
                      <a:pt x="22" y="315"/>
                      <a:pt x="22" y="315"/>
                      <a:pt x="22" y="315"/>
                    </a:cubicBezTo>
                    <a:cubicBezTo>
                      <a:pt x="24" y="314"/>
                      <a:pt x="24" y="314"/>
                      <a:pt x="24" y="314"/>
                    </a:cubicBezTo>
                    <a:cubicBezTo>
                      <a:pt x="26" y="316"/>
                      <a:pt x="26" y="316"/>
                      <a:pt x="26" y="316"/>
                    </a:cubicBezTo>
                    <a:cubicBezTo>
                      <a:pt x="26" y="316"/>
                      <a:pt x="27" y="316"/>
                      <a:pt x="28" y="316"/>
                    </a:cubicBezTo>
                    <a:cubicBezTo>
                      <a:pt x="28" y="316"/>
                      <a:pt x="29" y="316"/>
                      <a:pt x="29" y="316"/>
                    </a:cubicBezTo>
                    <a:cubicBezTo>
                      <a:pt x="29" y="313"/>
                      <a:pt x="29" y="313"/>
                      <a:pt x="29" y="313"/>
                    </a:cubicBezTo>
                    <a:cubicBezTo>
                      <a:pt x="33" y="309"/>
                      <a:pt x="33" y="309"/>
                      <a:pt x="33" y="309"/>
                    </a:cubicBezTo>
                    <a:cubicBezTo>
                      <a:pt x="33" y="309"/>
                      <a:pt x="33" y="308"/>
                      <a:pt x="33" y="308"/>
                    </a:cubicBezTo>
                    <a:cubicBezTo>
                      <a:pt x="33" y="308"/>
                      <a:pt x="33" y="307"/>
                      <a:pt x="33" y="307"/>
                    </a:cubicBezTo>
                    <a:cubicBezTo>
                      <a:pt x="32" y="306"/>
                      <a:pt x="31" y="307"/>
                      <a:pt x="31" y="307"/>
                    </a:cubicBezTo>
                    <a:cubicBezTo>
                      <a:pt x="31" y="307"/>
                      <a:pt x="29" y="307"/>
                      <a:pt x="29" y="307"/>
                    </a:cubicBezTo>
                    <a:cubicBezTo>
                      <a:pt x="29" y="307"/>
                      <a:pt x="27" y="307"/>
                      <a:pt x="26" y="307"/>
                    </a:cubicBezTo>
                    <a:cubicBezTo>
                      <a:pt x="26" y="307"/>
                      <a:pt x="26" y="306"/>
                      <a:pt x="26" y="306"/>
                    </a:cubicBezTo>
                    <a:cubicBezTo>
                      <a:pt x="25" y="304"/>
                      <a:pt x="25" y="304"/>
                      <a:pt x="25" y="304"/>
                    </a:cubicBezTo>
                    <a:cubicBezTo>
                      <a:pt x="25" y="304"/>
                      <a:pt x="24" y="302"/>
                      <a:pt x="24" y="301"/>
                    </a:cubicBezTo>
                    <a:cubicBezTo>
                      <a:pt x="24" y="300"/>
                      <a:pt x="24" y="299"/>
                      <a:pt x="24" y="298"/>
                    </a:cubicBezTo>
                    <a:cubicBezTo>
                      <a:pt x="24" y="298"/>
                      <a:pt x="23" y="297"/>
                      <a:pt x="23" y="297"/>
                    </a:cubicBezTo>
                    <a:cubicBezTo>
                      <a:pt x="23" y="297"/>
                      <a:pt x="22" y="296"/>
                      <a:pt x="22" y="295"/>
                    </a:cubicBezTo>
                    <a:cubicBezTo>
                      <a:pt x="22" y="295"/>
                      <a:pt x="21" y="292"/>
                      <a:pt x="21" y="292"/>
                    </a:cubicBezTo>
                    <a:cubicBezTo>
                      <a:pt x="20" y="291"/>
                      <a:pt x="20" y="291"/>
                      <a:pt x="20" y="291"/>
                    </a:cubicBezTo>
                    <a:cubicBezTo>
                      <a:pt x="21" y="290"/>
                      <a:pt x="21" y="290"/>
                      <a:pt x="21" y="290"/>
                    </a:cubicBezTo>
                    <a:cubicBezTo>
                      <a:pt x="20" y="288"/>
                      <a:pt x="20" y="288"/>
                      <a:pt x="20" y="288"/>
                    </a:cubicBezTo>
                    <a:cubicBezTo>
                      <a:pt x="22" y="288"/>
                      <a:pt x="22" y="288"/>
                      <a:pt x="22" y="288"/>
                    </a:cubicBezTo>
                    <a:cubicBezTo>
                      <a:pt x="21" y="287"/>
                      <a:pt x="21" y="287"/>
                      <a:pt x="21" y="287"/>
                    </a:cubicBezTo>
                    <a:cubicBezTo>
                      <a:pt x="22" y="285"/>
                      <a:pt x="22" y="285"/>
                      <a:pt x="22" y="285"/>
                    </a:cubicBezTo>
                    <a:cubicBezTo>
                      <a:pt x="22" y="285"/>
                      <a:pt x="24" y="284"/>
                      <a:pt x="24" y="284"/>
                    </a:cubicBezTo>
                    <a:cubicBezTo>
                      <a:pt x="24" y="284"/>
                      <a:pt x="26" y="282"/>
                      <a:pt x="26" y="282"/>
                    </a:cubicBezTo>
                    <a:cubicBezTo>
                      <a:pt x="26" y="282"/>
                      <a:pt x="25" y="281"/>
                      <a:pt x="25" y="281"/>
                    </a:cubicBezTo>
                    <a:cubicBezTo>
                      <a:pt x="25" y="281"/>
                      <a:pt x="25" y="279"/>
                      <a:pt x="25" y="279"/>
                    </a:cubicBezTo>
                    <a:cubicBezTo>
                      <a:pt x="27" y="275"/>
                      <a:pt x="27" y="275"/>
                      <a:pt x="27" y="275"/>
                    </a:cubicBezTo>
                    <a:cubicBezTo>
                      <a:pt x="28" y="275"/>
                      <a:pt x="28" y="275"/>
                      <a:pt x="28" y="275"/>
                    </a:cubicBezTo>
                    <a:cubicBezTo>
                      <a:pt x="31" y="274"/>
                      <a:pt x="31" y="274"/>
                      <a:pt x="31" y="274"/>
                    </a:cubicBezTo>
                    <a:cubicBezTo>
                      <a:pt x="32" y="273"/>
                      <a:pt x="32" y="273"/>
                      <a:pt x="32" y="273"/>
                    </a:cubicBezTo>
                    <a:cubicBezTo>
                      <a:pt x="33" y="273"/>
                      <a:pt x="33" y="273"/>
                      <a:pt x="33" y="273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8" y="270"/>
                      <a:pt x="38" y="270"/>
                      <a:pt x="38" y="270"/>
                    </a:cubicBezTo>
                    <a:cubicBezTo>
                      <a:pt x="38" y="268"/>
                      <a:pt x="38" y="268"/>
                      <a:pt x="38" y="268"/>
                    </a:cubicBezTo>
                    <a:cubicBezTo>
                      <a:pt x="39" y="267"/>
                      <a:pt x="39" y="267"/>
                      <a:pt x="39" y="267"/>
                    </a:cubicBezTo>
                    <a:cubicBezTo>
                      <a:pt x="41" y="265"/>
                      <a:pt x="41" y="265"/>
                      <a:pt x="41" y="265"/>
                    </a:cubicBezTo>
                    <a:cubicBezTo>
                      <a:pt x="43" y="263"/>
                      <a:pt x="43" y="263"/>
                      <a:pt x="43" y="263"/>
                    </a:cubicBezTo>
                    <a:cubicBezTo>
                      <a:pt x="43" y="261"/>
                      <a:pt x="43" y="261"/>
                      <a:pt x="43" y="261"/>
                    </a:cubicBezTo>
                    <a:cubicBezTo>
                      <a:pt x="42" y="260"/>
                      <a:pt x="42" y="260"/>
                      <a:pt x="42" y="260"/>
                    </a:cubicBezTo>
                    <a:cubicBezTo>
                      <a:pt x="42" y="260"/>
                      <a:pt x="41" y="258"/>
                      <a:pt x="41" y="257"/>
                    </a:cubicBezTo>
                    <a:cubicBezTo>
                      <a:pt x="41" y="257"/>
                      <a:pt x="40" y="257"/>
                      <a:pt x="40" y="257"/>
                    </a:cubicBezTo>
                    <a:cubicBezTo>
                      <a:pt x="38" y="258"/>
                      <a:pt x="38" y="258"/>
                      <a:pt x="38" y="258"/>
                    </a:cubicBezTo>
                    <a:cubicBezTo>
                      <a:pt x="38" y="258"/>
                      <a:pt x="37" y="257"/>
                      <a:pt x="36" y="257"/>
                    </a:cubicBezTo>
                    <a:cubicBezTo>
                      <a:pt x="36" y="257"/>
                      <a:pt x="36" y="256"/>
                      <a:pt x="36" y="256"/>
                    </a:cubicBezTo>
                    <a:cubicBezTo>
                      <a:pt x="37" y="255"/>
                      <a:pt x="37" y="255"/>
                      <a:pt x="37" y="255"/>
                    </a:cubicBezTo>
                    <a:cubicBezTo>
                      <a:pt x="37" y="253"/>
                      <a:pt x="37" y="253"/>
                      <a:pt x="37" y="253"/>
                    </a:cubicBezTo>
                    <a:cubicBezTo>
                      <a:pt x="35" y="253"/>
                      <a:pt x="35" y="253"/>
                      <a:pt x="35" y="253"/>
                    </a:cubicBezTo>
                    <a:cubicBezTo>
                      <a:pt x="34" y="251"/>
                      <a:pt x="34" y="251"/>
                      <a:pt x="34" y="251"/>
                    </a:cubicBezTo>
                    <a:cubicBezTo>
                      <a:pt x="33" y="249"/>
                      <a:pt x="33" y="249"/>
                      <a:pt x="33" y="249"/>
                    </a:cubicBezTo>
                    <a:cubicBezTo>
                      <a:pt x="33" y="247"/>
                      <a:pt x="33" y="247"/>
                      <a:pt x="33" y="247"/>
                    </a:cubicBezTo>
                    <a:cubicBezTo>
                      <a:pt x="34" y="246"/>
                      <a:pt x="34" y="246"/>
                      <a:pt x="34" y="246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33" y="244"/>
                      <a:pt x="33" y="244"/>
                      <a:pt x="33" y="244"/>
                    </a:cubicBezTo>
                    <a:cubicBezTo>
                      <a:pt x="33" y="242"/>
                      <a:pt x="33" y="242"/>
                      <a:pt x="33" y="242"/>
                    </a:cubicBezTo>
                    <a:cubicBezTo>
                      <a:pt x="32" y="240"/>
                      <a:pt x="32" y="240"/>
                      <a:pt x="32" y="240"/>
                    </a:cubicBezTo>
                    <a:cubicBezTo>
                      <a:pt x="33" y="239"/>
                      <a:pt x="33" y="239"/>
                      <a:pt x="33" y="239"/>
                    </a:cubicBezTo>
                    <a:cubicBezTo>
                      <a:pt x="34" y="238"/>
                      <a:pt x="34" y="238"/>
                      <a:pt x="34" y="238"/>
                    </a:cubicBezTo>
                    <a:cubicBezTo>
                      <a:pt x="34" y="236"/>
                      <a:pt x="34" y="236"/>
                      <a:pt x="34" y="236"/>
                    </a:cubicBezTo>
                    <a:cubicBezTo>
                      <a:pt x="34" y="236"/>
                      <a:pt x="32" y="235"/>
                      <a:pt x="32" y="235"/>
                    </a:cubicBezTo>
                    <a:cubicBezTo>
                      <a:pt x="32" y="235"/>
                      <a:pt x="31" y="233"/>
                      <a:pt x="31" y="233"/>
                    </a:cubicBezTo>
                    <a:cubicBezTo>
                      <a:pt x="31" y="232"/>
                      <a:pt x="31" y="232"/>
                      <a:pt x="31" y="232"/>
                    </a:cubicBezTo>
                    <a:cubicBezTo>
                      <a:pt x="31" y="232"/>
                      <a:pt x="29" y="230"/>
                      <a:pt x="29" y="230"/>
                    </a:cubicBezTo>
                    <a:cubicBezTo>
                      <a:pt x="29" y="230"/>
                      <a:pt x="29" y="228"/>
                      <a:pt x="29" y="228"/>
                    </a:cubicBezTo>
                    <a:cubicBezTo>
                      <a:pt x="29" y="228"/>
                      <a:pt x="28" y="226"/>
                      <a:pt x="28" y="226"/>
                    </a:cubicBezTo>
                    <a:cubicBezTo>
                      <a:pt x="27" y="225"/>
                      <a:pt x="27" y="224"/>
                      <a:pt x="27" y="224"/>
                    </a:cubicBezTo>
                    <a:cubicBezTo>
                      <a:pt x="29" y="224"/>
                      <a:pt x="29" y="224"/>
                      <a:pt x="29" y="224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2" y="226"/>
                      <a:pt x="32" y="226"/>
                      <a:pt x="32" y="226"/>
                    </a:cubicBezTo>
                    <a:cubicBezTo>
                      <a:pt x="33" y="225"/>
                      <a:pt x="33" y="225"/>
                      <a:pt x="33" y="225"/>
                    </a:cubicBezTo>
                    <a:cubicBezTo>
                      <a:pt x="33" y="226"/>
                      <a:pt x="33" y="226"/>
                      <a:pt x="33" y="226"/>
                    </a:cubicBezTo>
                    <a:cubicBezTo>
                      <a:pt x="35" y="226"/>
                      <a:pt x="35" y="226"/>
                      <a:pt x="35" y="226"/>
                    </a:cubicBezTo>
                    <a:cubicBezTo>
                      <a:pt x="38" y="226"/>
                      <a:pt x="38" y="226"/>
                      <a:pt x="38" y="226"/>
                    </a:cubicBezTo>
                    <a:cubicBezTo>
                      <a:pt x="40" y="226"/>
                      <a:pt x="40" y="226"/>
                      <a:pt x="40" y="226"/>
                    </a:cubicBezTo>
                    <a:cubicBezTo>
                      <a:pt x="41" y="226"/>
                      <a:pt x="41" y="226"/>
                      <a:pt x="41" y="226"/>
                    </a:cubicBezTo>
                    <a:cubicBezTo>
                      <a:pt x="41" y="226"/>
                      <a:pt x="42" y="227"/>
                      <a:pt x="42" y="227"/>
                    </a:cubicBezTo>
                    <a:cubicBezTo>
                      <a:pt x="43" y="228"/>
                      <a:pt x="44" y="227"/>
                      <a:pt x="44" y="227"/>
                    </a:cubicBezTo>
                    <a:cubicBezTo>
                      <a:pt x="44" y="228"/>
                      <a:pt x="46" y="228"/>
                      <a:pt x="46" y="228"/>
                    </a:cubicBezTo>
                    <a:cubicBezTo>
                      <a:pt x="46" y="228"/>
                      <a:pt x="47" y="227"/>
                      <a:pt x="48" y="227"/>
                    </a:cubicBezTo>
                    <a:cubicBezTo>
                      <a:pt x="48" y="227"/>
                      <a:pt x="49" y="227"/>
                      <a:pt x="49" y="227"/>
                    </a:cubicBezTo>
                    <a:cubicBezTo>
                      <a:pt x="50" y="226"/>
                      <a:pt x="50" y="226"/>
                      <a:pt x="50" y="226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51" y="224"/>
                      <a:pt x="51" y="224"/>
                      <a:pt x="51" y="224"/>
                    </a:cubicBezTo>
                    <a:cubicBezTo>
                      <a:pt x="51" y="223"/>
                      <a:pt x="51" y="223"/>
                      <a:pt x="51" y="223"/>
                    </a:cubicBezTo>
                    <a:cubicBezTo>
                      <a:pt x="52" y="221"/>
                      <a:pt x="52" y="221"/>
                      <a:pt x="52" y="221"/>
                    </a:cubicBezTo>
                    <a:cubicBezTo>
                      <a:pt x="52" y="220"/>
                      <a:pt x="52" y="220"/>
                      <a:pt x="52" y="220"/>
                    </a:cubicBezTo>
                    <a:cubicBezTo>
                      <a:pt x="54" y="220"/>
                      <a:pt x="54" y="220"/>
                      <a:pt x="54" y="220"/>
                    </a:cubicBezTo>
                    <a:cubicBezTo>
                      <a:pt x="55" y="219"/>
                      <a:pt x="55" y="219"/>
                      <a:pt x="55" y="219"/>
                    </a:cubicBezTo>
                    <a:cubicBezTo>
                      <a:pt x="56" y="217"/>
                      <a:pt x="56" y="217"/>
                      <a:pt x="56" y="217"/>
                    </a:cubicBezTo>
                    <a:cubicBezTo>
                      <a:pt x="57" y="215"/>
                      <a:pt x="57" y="215"/>
                      <a:pt x="57" y="215"/>
                    </a:cubicBezTo>
                    <a:cubicBezTo>
                      <a:pt x="57" y="215"/>
                      <a:pt x="58" y="213"/>
                      <a:pt x="58" y="213"/>
                    </a:cubicBezTo>
                    <a:cubicBezTo>
                      <a:pt x="58" y="213"/>
                      <a:pt x="59" y="211"/>
                      <a:pt x="59" y="211"/>
                    </a:cubicBezTo>
                    <a:cubicBezTo>
                      <a:pt x="58" y="208"/>
                      <a:pt x="58" y="208"/>
                      <a:pt x="58" y="208"/>
                    </a:cubicBezTo>
                    <a:cubicBezTo>
                      <a:pt x="57" y="206"/>
                      <a:pt x="57" y="206"/>
                      <a:pt x="57" y="206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3"/>
                      <a:pt x="55" y="203"/>
                    </a:cubicBezTo>
                    <a:cubicBezTo>
                      <a:pt x="55" y="203"/>
                      <a:pt x="55" y="202"/>
                      <a:pt x="55" y="202"/>
                    </a:cubicBezTo>
                    <a:cubicBezTo>
                      <a:pt x="55" y="200"/>
                      <a:pt x="55" y="200"/>
                      <a:pt x="55" y="200"/>
                    </a:cubicBezTo>
                    <a:cubicBezTo>
                      <a:pt x="56" y="199"/>
                      <a:pt x="56" y="199"/>
                      <a:pt x="56" y="199"/>
                    </a:cubicBezTo>
                    <a:cubicBezTo>
                      <a:pt x="57" y="199"/>
                      <a:pt x="57" y="199"/>
                      <a:pt x="57" y="199"/>
                    </a:cubicBezTo>
                    <a:cubicBezTo>
                      <a:pt x="59" y="197"/>
                      <a:pt x="59" y="197"/>
                      <a:pt x="59" y="197"/>
                    </a:cubicBezTo>
                    <a:cubicBezTo>
                      <a:pt x="60" y="197"/>
                      <a:pt x="60" y="197"/>
                      <a:pt x="60" y="197"/>
                    </a:cubicBezTo>
                    <a:cubicBezTo>
                      <a:pt x="62" y="197"/>
                      <a:pt x="62" y="197"/>
                      <a:pt x="62" y="197"/>
                    </a:cubicBezTo>
                    <a:cubicBezTo>
                      <a:pt x="64" y="195"/>
                      <a:pt x="64" y="195"/>
                      <a:pt x="64" y="195"/>
                    </a:cubicBezTo>
                    <a:cubicBezTo>
                      <a:pt x="65" y="195"/>
                      <a:pt x="65" y="195"/>
                      <a:pt x="65" y="195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2"/>
                      <a:pt x="67" y="192"/>
                      <a:pt x="67" y="192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5" y="189"/>
                      <a:pt x="65" y="189"/>
                      <a:pt x="65" y="189"/>
                    </a:cubicBezTo>
                    <a:cubicBezTo>
                      <a:pt x="66" y="186"/>
                      <a:pt x="66" y="186"/>
                      <a:pt x="66" y="186"/>
                    </a:cubicBezTo>
                    <a:cubicBezTo>
                      <a:pt x="68" y="185"/>
                      <a:pt x="68" y="185"/>
                      <a:pt x="68" y="185"/>
                    </a:cubicBezTo>
                    <a:cubicBezTo>
                      <a:pt x="68" y="182"/>
                      <a:pt x="68" y="182"/>
                      <a:pt x="68" y="182"/>
                    </a:cubicBezTo>
                    <a:cubicBezTo>
                      <a:pt x="67" y="181"/>
                      <a:pt x="67" y="181"/>
                      <a:pt x="67" y="181"/>
                    </a:cubicBezTo>
                    <a:cubicBezTo>
                      <a:pt x="68" y="179"/>
                      <a:pt x="68" y="179"/>
                      <a:pt x="68" y="179"/>
                    </a:cubicBezTo>
                    <a:cubicBezTo>
                      <a:pt x="69" y="178"/>
                      <a:pt x="69" y="178"/>
                      <a:pt x="69" y="178"/>
                    </a:cubicBezTo>
                    <a:cubicBezTo>
                      <a:pt x="69" y="178"/>
                      <a:pt x="70" y="176"/>
                      <a:pt x="70" y="175"/>
                    </a:cubicBezTo>
                    <a:cubicBezTo>
                      <a:pt x="71" y="175"/>
                      <a:pt x="71" y="172"/>
                      <a:pt x="71" y="172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0" y="169"/>
                      <a:pt x="70" y="169"/>
                      <a:pt x="70" y="169"/>
                    </a:cubicBezTo>
                    <a:cubicBezTo>
                      <a:pt x="70" y="169"/>
                      <a:pt x="72" y="168"/>
                      <a:pt x="72" y="168"/>
                    </a:cubicBezTo>
                    <a:cubicBezTo>
                      <a:pt x="73" y="168"/>
                      <a:pt x="73" y="165"/>
                      <a:pt x="73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4"/>
                      <a:pt x="71" y="162"/>
                      <a:pt x="71" y="161"/>
                    </a:cubicBezTo>
                    <a:cubicBezTo>
                      <a:pt x="71" y="161"/>
                      <a:pt x="71" y="159"/>
                      <a:pt x="71" y="159"/>
                    </a:cubicBezTo>
                    <a:cubicBezTo>
                      <a:pt x="70" y="159"/>
                      <a:pt x="70" y="159"/>
                      <a:pt x="70" y="159"/>
                    </a:cubicBezTo>
                    <a:cubicBezTo>
                      <a:pt x="70" y="157"/>
                      <a:pt x="70" y="157"/>
                      <a:pt x="70" y="157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3" y="157"/>
                      <a:pt x="73" y="157"/>
                      <a:pt x="73" y="157"/>
                    </a:cubicBezTo>
                    <a:cubicBezTo>
                      <a:pt x="73" y="157"/>
                      <a:pt x="74" y="156"/>
                      <a:pt x="75" y="156"/>
                    </a:cubicBezTo>
                    <a:cubicBezTo>
                      <a:pt x="75" y="155"/>
                      <a:pt x="77" y="155"/>
                      <a:pt x="77" y="155"/>
                    </a:cubicBezTo>
                    <a:cubicBezTo>
                      <a:pt x="78" y="152"/>
                      <a:pt x="78" y="152"/>
                      <a:pt x="78" y="152"/>
                    </a:cubicBezTo>
                    <a:cubicBezTo>
                      <a:pt x="82" y="150"/>
                      <a:pt x="82" y="150"/>
                      <a:pt x="82" y="150"/>
                    </a:cubicBezTo>
                    <a:cubicBezTo>
                      <a:pt x="82" y="149"/>
                      <a:pt x="82" y="149"/>
                      <a:pt x="82" y="149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90" y="147"/>
                      <a:pt x="90" y="147"/>
                      <a:pt x="90" y="147"/>
                    </a:cubicBezTo>
                    <a:cubicBezTo>
                      <a:pt x="92" y="146"/>
                      <a:pt x="92" y="146"/>
                      <a:pt x="92" y="146"/>
                    </a:cubicBezTo>
                    <a:cubicBezTo>
                      <a:pt x="94" y="145"/>
                      <a:pt x="94" y="145"/>
                      <a:pt x="94" y="145"/>
                    </a:cubicBezTo>
                    <a:cubicBezTo>
                      <a:pt x="97" y="142"/>
                      <a:pt x="97" y="142"/>
                      <a:pt x="97" y="142"/>
                    </a:cubicBezTo>
                    <a:cubicBezTo>
                      <a:pt x="98" y="142"/>
                      <a:pt x="98" y="142"/>
                      <a:pt x="98" y="142"/>
                    </a:cubicBezTo>
                    <a:cubicBezTo>
                      <a:pt x="98" y="142"/>
                      <a:pt x="100" y="141"/>
                      <a:pt x="100" y="141"/>
                    </a:cubicBezTo>
                    <a:cubicBezTo>
                      <a:pt x="100" y="141"/>
                      <a:pt x="101" y="139"/>
                      <a:pt x="101" y="139"/>
                    </a:cubicBezTo>
                    <a:cubicBezTo>
                      <a:pt x="103" y="138"/>
                      <a:pt x="103" y="138"/>
                      <a:pt x="103" y="138"/>
                    </a:cubicBezTo>
                    <a:cubicBezTo>
                      <a:pt x="105" y="135"/>
                      <a:pt x="105" y="135"/>
                      <a:pt x="105" y="135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05" y="130"/>
                      <a:pt x="105" y="130"/>
                      <a:pt x="105" y="130"/>
                    </a:cubicBezTo>
                    <a:cubicBezTo>
                      <a:pt x="105" y="130"/>
                      <a:pt x="103" y="128"/>
                      <a:pt x="102" y="128"/>
                    </a:cubicBezTo>
                    <a:cubicBezTo>
                      <a:pt x="102" y="127"/>
                      <a:pt x="100" y="126"/>
                      <a:pt x="100" y="126"/>
                    </a:cubicBezTo>
                    <a:cubicBezTo>
                      <a:pt x="100" y="126"/>
                      <a:pt x="97" y="125"/>
                      <a:pt x="97" y="125"/>
                    </a:cubicBezTo>
                    <a:cubicBezTo>
                      <a:pt x="97" y="125"/>
                      <a:pt x="95" y="126"/>
                      <a:pt x="95" y="126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3" y="123"/>
                      <a:pt x="94" y="123"/>
                    </a:cubicBezTo>
                    <a:cubicBezTo>
                      <a:pt x="94" y="123"/>
                      <a:pt x="94" y="122"/>
                      <a:pt x="94" y="122"/>
                    </a:cubicBezTo>
                    <a:cubicBezTo>
                      <a:pt x="94" y="121"/>
                      <a:pt x="94" y="121"/>
                      <a:pt x="94" y="121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5" y="119"/>
                      <a:pt x="95" y="119"/>
                      <a:pt x="95" y="119"/>
                    </a:cubicBezTo>
                    <a:cubicBezTo>
                      <a:pt x="95" y="119"/>
                      <a:pt x="96" y="118"/>
                      <a:pt x="96" y="117"/>
                    </a:cubicBezTo>
                    <a:cubicBezTo>
                      <a:pt x="96" y="117"/>
                      <a:pt x="97" y="115"/>
                      <a:pt x="97" y="115"/>
                    </a:cubicBezTo>
                    <a:cubicBezTo>
                      <a:pt x="97" y="115"/>
                      <a:pt x="96" y="114"/>
                      <a:pt x="96" y="113"/>
                    </a:cubicBezTo>
                    <a:cubicBezTo>
                      <a:pt x="95" y="113"/>
                      <a:pt x="95" y="113"/>
                      <a:pt x="96" y="112"/>
                    </a:cubicBezTo>
                    <a:cubicBezTo>
                      <a:pt x="96" y="112"/>
                      <a:pt x="96" y="111"/>
                      <a:pt x="96" y="111"/>
                    </a:cubicBezTo>
                    <a:cubicBezTo>
                      <a:pt x="96" y="111"/>
                      <a:pt x="96" y="109"/>
                      <a:pt x="95" y="109"/>
                    </a:cubicBezTo>
                    <a:cubicBezTo>
                      <a:pt x="95" y="109"/>
                      <a:pt x="93" y="110"/>
                      <a:pt x="93" y="110"/>
                    </a:cubicBezTo>
                    <a:cubicBezTo>
                      <a:pt x="93" y="110"/>
                      <a:pt x="90" y="109"/>
                      <a:pt x="90" y="109"/>
                    </a:cubicBezTo>
                    <a:cubicBezTo>
                      <a:pt x="90" y="109"/>
                      <a:pt x="89" y="108"/>
                      <a:pt x="89" y="108"/>
                    </a:cubicBezTo>
                    <a:cubicBezTo>
                      <a:pt x="89" y="108"/>
                      <a:pt x="89" y="106"/>
                      <a:pt x="88" y="106"/>
                    </a:cubicBezTo>
                    <a:cubicBezTo>
                      <a:pt x="87" y="105"/>
                      <a:pt x="87" y="106"/>
                      <a:pt x="87" y="106"/>
                    </a:cubicBezTo>
                    <a:cubicBezTo>
                      <a:pt x="86" y="108"/>
                      <a:pt x="86" y="108"/>
                      <a:pt x="86" y="108"/>
                    </a:cubicBezTo>
                    <a:cubicBezTo>
                      <a:pt x="86" y="108"/>
                      <a:pt x="84" y="108"/>
                      <a:pt x="83" y="107"/>
                    </a:cubicBezTo>
                    <a:cubicBezTo>
                      <a:pt x="83" y="107"/>
                      <a:pt x="82" y="107"/>
                      <a:pt x="82" y="107"/>
                    </a:cubicBezTo>
                    <a:cubicBezTo>
                      <a:pt x="81" y="107"/>
                      <a:pt x="81" y="106"/>
                      <a:pt x="81" y="105"/>
                    </a:cubicBezTo>
                    <a:cubicBezTo>
                      <a:pt x="80" y="104"/>
                      <a:pt x="80" y="105"/>
                      <a:pt x="79" y="105"/>
                    </a:cubicBezTo>
                    <a:cubicBezTo>
                      <a:pt x="79" y="105"/>
                      <a:pt x="77" y="105"/>
                      <a:pt x="77" y="105"/>
                    </a:cubicBezTo>
                    <a:cubicBezTo>
                      <a:pt x="77" y="105"/>
                      <a:pt x="75" y="103"/>
                      <a:pt x="75" y="103"/>
                    </a:cubicBezTo>
                    <a:cubicBezTo>
                      <a:pt x="75" y="102"/>
                      <a:pt x="74" y="102"/>
                      <a:pt x="74" y="102"/>
                    </a:cubicBezTo>
                    <a:cubicBezTo>
                      <a:pt x="74" y="102"/>
                      <a:pt x="72" y="103"/>
                      <a:pt x="72" y="103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71" y="107"/>
                      <a:pt x="71" y="107"/>
                      <a:pt x="71" y="107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68" y="109"/>
                      <a:pt x="65" y="109"/>
                      <a:pt x="64" y="108"/>
                    </a:cubicBezTo>
                    <a:cubicBezTo>
                      <a:pt x="64" y="108"/>
                      <a:pt x="64" y="108"/>
                      <a:pt x="63" y="108"/>
                    </a:cubicBezTo>
                    <a:cubicBezTo>
                      <a:pt x="62" y="108"/>
                      <a:pt x="62" y="108"/>
                      <a:pt x="62" y="108"/>
                    </a:cubicBezTo>
                    <a:cubicBezTo>
                      <a:pt x="62" y="108"/>
                      <a:pt x="60" y="109"/>
                      <a:pt x="60" y="109"/>
                    </a:cubicBezTo>
                    <a:cubicBezTo>
                      <a:pt x="60" y="109"/>
                      <a:pt x="59" y="107"/>
                      <a:pt x="59" y="107"/>
                    </a:cubicBezTo>
                    <a:cubicBezTo>
                      <a:pt x="59" y="107"/>
                      <a:pt x="57" y="106"/>
                      <a:pt x="57" y="105"/>
                    </a:cubicBezTo>
                    <a:cubicBezTo>
                      <a:pt x="57" y="105"/>
                      <a:pt x="57" y="106"/>
                      <a:pt x="57" y="106"/>
                    </a:cubicBezTo>
                    <a:cubicBezTo>
                      <a:pt x="57" y="106"/>
                      <a:pt x="56" y="107"/>
                      <a:pt x="55" y="107"/>
                    </a:cubicBezTo>
                    <a:cubicBezTo>
                      <a:pt x="55" y="107"/>
                      <a:pt x="54" y="108"/>
                      <a:pt x="54" y="108"/>
                    </a:cubicBezTo>
                    <a:cubicBezTo>
                      <a:pt x="53" y="108"/>
                      <a:pt x="54" y="106"/>
                      <a:pt x="54" y="106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52" y="103"/>
                      <a:pt x="52" y="102"/>
                    </a:cubicBezTo>
                    <a:cubicBezTo>
                      <a:pt x="51" y="102"/>
                      <a:pt x="50" y="101"/>
                      <a:pt x="50" y="101"/>
                    </a:cubicBezTo>
                    <a:cubicBezTo>
                      <a:pt x="50" y="101"/>
                      <a:pt x="48" y="101"/>
                      <a:pt x="48" y="101"/>
                    </a:cubicBezTo>
                    <a:cubicBezTo>
                      <a:pt x="46" y="101"/>
                      <a:pt x="46" y="101"/>
                      <a:pt x="46" y="101"/>
                    </a:cubicBezTo>
                    <a:cubicBezTo>
                      <a:pt x="46" y="101"/>
                      <a:pt x="45" y="101"/>
                      <a:pt x="44" y="102"/>
                    </a:cubicBezTo>
                    <a:cubicBezTo>
                      <a:pt x="44" y="102"/>
                      <a:pt x="43" y="103"/>
                      <a:pt x="42" y="102"/>
                    </a:cubicBezTo>
                    <a:cubicBezTo>
                      <a:pt x="42" y="102"/>
                      <a:pt x="43" y="100"/>
                      <a:pt x="43" y="100"/>
                    </a:cubicBezTo>
                    <a:cubicBezTo>
                      <a:pt x="43" y="100"/>
                      <a:pt x="43" y="98"/>
                      <a:pt x="43" y="98"/>
                    </a:cubicBezTo>
                    <a:cubicBezTo>
                      <a:pt x="42" y="97"/>
                      <a:pt x="42" y="99"/>
                      <a:pt x="42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39" y="101"/>
                      <a:pt x="38" y="101"/>
                      <a:pt x="38" y="101"/>
                    </a:cubicBezTo>
                    <a:cubicBezTo>
                      <a:pt x="37" y="101"/>
                      <a:pt x="36" y="102"/>
                      <a:pt x="34" y="102"/>
                    </a:cubicBezTo>
                    <a:cubicBezTo>
                      <a:pt x="33" y="102"/>
                      <a:pt x="32" y="103"/>
                      <a:pt x="32" y="102"/>
                    </a:cubicBezTo>
                    <a:cubicBezTo>
                      <a:pt x="31" y="102"/>
                      <a:pt x="31" y="101"/>
                      <a:pt x="31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0" y="98"/>
                      <a:pt x="30" y="97"/>
                    </a:cubicBezTo>
                    <a:cubicBezTo>
                      <a:pt x="29" y="96"/>
                      <a:pt x="30" y="96"/>
                      <a:pt x="30" y="95"/>
                    </a:cubicBezTo>
                    <a:cubicBezTo>
                      <a:pt x="30" y="95"/>
                      <a:pt x="32" y="94"/>
                      <a:pt x="32" y="94"/>
                    </a:cubicBezTo>
                    <a:cubicBezTo>
                      <a:pt x="32" y="93"/>
                      <a:pt x="33" y="93"/>
                      <a:pt x="33" y="93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2"/>
                      <a:pt x="36" y="89"/>
                      <a:pt x="36" y="88"/>
                    </a:cubicBezTo>
                    <a:cubicBezTo>
                      <a:pt x="36" y="88"/>
                      <a:pt x="36" y="88"/>
                      <a:pt x="35" y="88"/>
                    </a:cubicBezTo>
                    <a:cubicBezTo>
                      <a:pt x="34" y="88"/>
                      <a:pt x="34" y="87"/>
                      <a:pt x="34" y="87"/>
                    </a:cubicBezTo>
                    <a:cubicBezTo>
                      <a:pt x="34" y="87"/>
                      <a:pt x="34" y="85"/>
                      <a:pt x="34" y="85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9" y="84"/>
                      <a:pt x="27" y="85"/>
                      <a:pt x="26" y="85"/>
                    </a:cubicBezTo>
                    <a:cubicBezTo>
                      <a:pt x="26" y="85"/>
                      <a:pt x="24" y="85"/>
                      <a:pt x="24" y="85"/>
                    </a:cubicBezTo>
                    <a:cubicBezTo>
                      <a:pt x="23" y="85"/>
                      <a:pt x="22" y="84"/>
                      <a:pt x="22" y="84"/>
                    </a:cubicBezTo>
                    <a:cubicBezTo>
                      <a:pt x="22" y="84"/>
                      <a:pt x="18" y="85"/>
                      <a:pt x="18" y="85"/>
                    </a:cubicBezTo>
                    <a:cubicBezTo>
                      <a:pt x="18" y="85"/>
                      <a:pt x="17" y="85"/>
                      <a:pt x="17" y="85"/>
                    </a:cubicBezTo>
                    <a:cubicBezTo>
                      <a:pt x="15" y="85"/>
                      <a:pt x="15" y="85"/>
                      <a:pt x="15" y="85"/>
                    </a:cubicBezTo>
                    <a:cubicBezTo>
                      <a:pt x="13" y="86"/>
                      <a:pt x="13" y="86"/>
                      <a:pt x="13" y="86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2" y="87"/>
                      <a:pt x="11" y="88"/>
                      <a:pt x="11" y="88"/>
                    </a:cubicBezTo>
                    <a:cubicBezTo>
                      <a:pt x="10" y="88"/>
                      <a:pt x="9" y="88"/>
                      <a:pt x="8" y="88"/>
                    </a:cubicBezTo>
                    <a:cubicBezTo>
                      <a:pt x="8" y="88"/>
                      <a:pt x="7" y="89"/>
                      <a:pt x="7" y="89"/>
                    </a:cubicBezTo>
                    <a:cubicBezTo>
                      <a:pt x="7" y="89"/>
                      <a:pt x="5" y="90"/>
                      <a:pt x="4" y="9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0" y="62"/>
                      <a:pt x="10" y="62"/>
                      <a:pt x="10" y="62"/>
                    </a:cubicBezTo>
                    <a:cubicBezTo>
                      <a:pt x="10" y="59"/>
                      <a:pt x="19" y="53"/>
                      <a:pt x="18" y="50"/>
                    </a:cubicBezTo>
                    <a:cubicBezTo>
                      <a:pt x="17" y="47"/>
                      <a:pt x="6" y="56"/>
                      <a:pt x="5" y="53"/>
                    </a:cubicBezTo>
                    <a:cubicBezTo>
                      <a:pt x="4" y="47"/>
                      <a:pt x="7" y="48"/>
                      <a:pt x="12" y="43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3" y="30"/>
                      <a:pt x="3" y="27"/>
                    </a:cubicBezTo>
                    <a:cubicBezTo>
                      <a:pt x="3" y="24"/>
                      <a:pt x="6" y="23"/>
                      <a:pt x="6" y="23"/>
                    </a:cubicBezTo>
                    <a:cubicBezTo>
                      <a:pt x="9" y="22"/>
                      <a:pt x="11" y="20"/>
                      <a:pt x="14" y="18"/>
                    </a:cubicBezTo>
                    <a:cubicBezTo>
                      <a:pt x="17" y="14"/>
                      <a:pt x="20" y="16"/>
                      <a:pt x="22" y="15"/>
                    </a:cubicBezTo>
                    <a:cubicBezTo>
                      <a:pt x="25" y="13"/>
                      <a:pt x="25" y="15"/>
                      <a:pt x="35" y="17"/>
                    </a:cubicBezTo>
                    <a:cubicBezTo>
                      <a:pt x="37" y="16"/>
                      <a:pt x="41" y="16"/>
                      <a:pt x="42" y="14"/>
                    </a:cubicBezTo>
                    <a:cubicBezTo>
                      <a:pt x="44" y="12"/>
                      <a:pt x="47" y="13"/>
                      <a:pt x="47" y="9"/>
                    </a:cubicBezTo>
                    <a:cubicBezTo>
                      <a:pt x="48" y="3"/>
                      <a:pt x="59" y="7"/>
                      <a:pt x="59" y="5"/>
                    </a:cubicBezTo>
                    <a:cubicBezTo>
                      <a:pt x="61" y="5"/>
                      <a:pt x="63" y="0"/>
                      <a:pt x="68" y="0"/>
                    </a:cubicBezTo>
                    <a:cubicBezTo>
                      <a:pt x="72" y="1"/>
                      <a:pt x="73" y="2"/>
                      <a:pt x="76" y="3"/>
                    </a:cubicBezTo>
                    <a:cubicBezTo>
                      <a:pt x="87" y="10"/>
                      <a:pt x="82" y="14"/>
                      <a:pt x="95" y="18"/>
                    </a:cubicBezTo>
                    <a:cubicBezTo>
                      <a:pt x="106" y="21"/>
                      <a:pt x="119" y="24"/>
                      <a:pt x="130" y="26"/>
                    </a:cubicBezTo>
                    <a:cubicBezTo>
                      <a:pt x="140" y="27"/>
                      <a:pt x="150" y="31"/>
                      <a:pt x="160" y="35"/>
                    </a:cubicBezTo>
                    <a:cubicBezTo>
                      <a:pt x="160" y="35"/>
                      <a:pt x="197" y="52"/>
                      <a:pt x="198" y="53"/>
                    </a:cubicBezTo>
                    <a:cubicBezTo>
                      <a:pt x="199" y="53"/>
                      <a:pt x="220" y="49"/>
                      <a:pt x="221" y="49"/>
                    </a:cubicBezTo>
                    <a:cubicBezTo>
                      <a:pt x="222" y="49"/>
                      <a:pt x="229" y="50"/>
                      <a:pt x="234" y="53"/>
                    </a:cubicBezTo>
                    <a:cubicBezTo>
                      <a:pt x="237" y="56"/>
                      <a:pt x="247" y="63"/>
                      <a:pt x="247" y="63"/>
                    </a:cubicBezTo>
                    <a:cubicBezTo>
                      <a:pt x="249" y="64"/>
                      <a:pt x="261" y="62"/>
                      <a:pt x="261" y="62"/>
                    </a:cubicBezTo>
                    <a:cubicBezTo>
                      <a:pt x="269" y="62"/>
                      <a:pt x="276" y="71"/>
                      <a:pt x="280" y="72"/>
                    </a:cubicBezTo>
                    <a:cubicBezTo>
                      <a:pt x="285" y="73"/>
                      <a:pt x="297" y="67"/>
                      <a:pt x="302" y="72"/>
                    </a:cubicBezTo>
                    <a:cubicBezTo>
                      <a:pt x="302" y="72"/>
                      <a:pt x="312" y="73"/>
                      <a:pt x="313" y="78"/>
                    </a:cubicBezTo>
                    <a:cubicBezTo>
                      <a:pt x="315" y="83"/>
                      <a:pt x="319" y="91"/>
                      <a:pt x="319" y="91"/>
                    </a:cubicBezTo>
                    <a:cubicBezTo>
                      <a:pt x="332" y="96"/>
                      <a:pt x="332" y="96"/>
                      <a:pt x="332" y="96"/>
                    </a:cubicBezTo>
                    <a:cubicBezTo>
                      <a:pt x="332" y="96"/>
                      <a:pt x="339" y="102"/>
                      <a:pt x="340" y="104"/>
                    </a:cubicBezTo>
                    <a:cubicBezTo>
                      <a:pt x="341" y="105"/>
                      <a:pt x="356" y="110"/>
                      <a:pt x="356" y="110"/>
                    </a:cubicBezTo>
                    <a:cubicBezTo>
                      <a:pt x="366" y="119"/>
                      <a:pt x="366" y="119"/>
                      <a:pt x="366" y="119"/>
                    </a:cubicBezTo>
                    <a:cubicBezTo>
                      <a:pt x="381" y="119"/>
                      <a:pt x="381" y="119"/>
                      <a:pt x="381" y="119"/>
                    </a:cubicBezTo>
                    <a:cubicBezTo>
                      <a:pt x="391" y="121"/>
                      <a:pt x="391" y="121"/>
                      <a:pt x="391" y="121"/>
                    </a:cubicBezTo>
                    <a:cubicBezTo>
                      <a:pt x="396" y="115"/>
                      <a:pt x="396" y="115"/>
                      <a:pt x="396" y="115"/>
                    </a:cubicBezTo>
                    <a:cubicBezTo>
                      <a:pt x="396" y="115"/>
                      <a:pt x="421" y="127"/>
                      <a:pt x="422" y="127"/>
                    </a:cubicBezTo>
                    <a:cubicBezTo>
                      <a:pt x="423" y="127"/>
                      <a:pt x="423" y="130"/>
                      <a:pt x="424" y="133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3" y="134"/>
                      <a:pt x="424" y="134"/>
                      <a:pt x="424" y="134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4" y="136"/>
                      <a:pt x="424" y="136"/>
                      <a:pt x="424" y="136"/>
                    </a:cubicBezTo>
                    <a:cubicBezTo>
                      <a:pt x="424" y="137"/>
                      <a:pt x="424" y="137"/>
                      <a:pt x="424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9"/>
                    </a:cubicBezTo>
                    <a:cubicBezTo>
                      <a:pt x="424" y="139"/>
                      <a:pt x="424" y="139"/>
                      <a:pt x="424" y="139"/>
                    </a:cubicBezTo>
                    <a:cubicBezTo>
                      <a:pt x="424" y="139"/>
                      <a:pt x="424" y="139"/>
                      <a:pt x="424" y="140"/>
                    </a:cubicBezTo>
                    <a:cubicBezTo>
                      <a:pt x="424" y="140"/>
                      <a:pt x="424" y="140"/>
                      <a:pt x="424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6" y="141"/>
                      <a:pt x="426" y="141"/>
                    </a:cubicBezTo>
                    <a:cubicBezTo>
                      <a:pt x="426" y="141"/>
                      <a:pt x="426" y="141"/>
                      <a:pt x="427" y="141"/>
                    </a:cubicBezTo>
                    <a:cubicBezTo>
                      <a:pt x="427" y="141"/>
                      <a:pt x="427" y="141"/>
                      <a:pt x="428" y="141"/>
                    </a:cubicBezTo>
                    <a:cubicBezTo>
                      <a:pt x="428" y="141"/>
                      <a:pt x="428" y="141"/>
                      <a:pt x="428" y="141"/>
                    </a:cubicBezTo>
                    <a:cubicBezTo>
                      <a:pt x="428" y="141"/>
                      <a:pt x="429" y="141"/>
                      <a:pt x="429" y="140"/>
                    </a:cubicBezTo>
                    <a:cubicBezTo>
                      <a:pt x="442" y="143"/>
                      <a:pt x="442" y="143"/>
                      <a:pt x="442" y="143"/>
                    </a:cubicBezTo>
                    <a:cubicBezTo>
                      <a:pt x="445" y="144"/>
                      <a:pt x="445" y="146"/>
                      <a:pt x="448" y="148"/>
                    </a:cubicBezTo>
                    <a:cubicBezTo>
                      <a:pt x="456" y="145"/>
                      <a:pt x="456" y="145"/>
                      <a:pt x="456" y="145"/>
                    </a:cubicBezTo>
                    <a:cubicBezTo>
                      <a:pt x="466" y="152"/>
                      <a:pt x="466" y="152"/>
                      <a:pt x="466" y="152"/>
                    </a:cubicBezTo>
                    <a:cubicBezTo>
                      <a:pt x="475" y="149"/>
                      <a:pt x="475" y="149"/>
                      <a:pt x="475" y="149"/>
                    </a:cubicBezTo>
                    <a:cubicBezTo>
                      <a:pt x="484" y="149"/>
                      <a:pt x="484" y="149"/>
                      <a:pt x="484" y="149"/>
                    </a:cubicBezTo>
                    <a:cubicBezTo>
                      <a:pt x="484" y="147"/>
                      <a:pt x="505" y="149"/>
                      <a:pt x="496" y="159"/>
                    </a:cubicBezTo>
                    <a:close/>
                    <a:moveTo>
                      <a:pt x="506" y="281"/>
                    </a:moveTo>
                    <a:cubicBezTo>
                      <a:pt x="506" y="281"/>
                      <a:pt x="506" y="281"/>
                      <a:pt x="506" y="281"/>
                    </a:cubicBezTo>
                    <a:cubicBezTo>
                      <a:pt x="506" y="287"/>
                      <a:pt x="516" y="285"/>
                      <a:pt x="521" y="289"/>
                    </a:cubicBezTo>
                    <a:cubicBezTo>
                      <a:pt x="523" y="291"/>
                      <a:pt x="521" y="296"/>
                      <a:pt x="524" y="297"/>
                    </a:cubicBezTo>
                    <a:cubicBezTo>
                      <a:pt x="531" y="303"/>
                      <a:pt x="534" y="292"/>
                      <a:pt x="528" y="281"/>
                    </a:cubicBezTo>
                    <a:cubicBezTo>
                      <a:pt x="526" y="279"/>
                      <a:pt x="523" y="279"/>
                      <a:pt x="520" y="279"/>
                    </a:cubicBezTo>
                    <a:cubicBezTo>
                      <a:pt x="515" y="279"/>
                      <a:pt x="505" y="276"/>
                      <a:pt x="506" y="281"/>
                    </a:cubicBezTo>
                    <a:close/>
                    <a:moveTo>
                      <a:pt x="448" y="300"/>
                    </a:moveTo>
                    <a:cubicBezTo>
                      <a:pt x="448" y="300"/>
                      <a:pt x="448" y="300"/>
                      <a:pt x="448" y="300"/>
                    </a:cubicBezTo>
                    <a:cubicBezTo>
                      <a:pt x="452" y="301"/>
                      <a:pt x="456" y="297"/>
                      <a:pt x="460" y="299"/>
                    </a:cubicBezTo>
                    <a:cubicBezTo>
                      <a:pt x="462" y="301"/>
                      <a:pt x="461" y="305"/>
                      <a:pt x="462" y="308"/>
                    </a:cubicBezTo>
                    <a:cubicBezTo>
                      <a:pt x="456" y="314"/>
                      <a:pt x="472" y="313"/>
                      <a:pt x="473" y="313"/>
                    </a:cubicBezTo>
                    <a:cubicBezTo>
                      <a:pt x="473" y="315"/>
                      <a:pt x="475" y="320"/>
                      <a:pt x="478" y="318"/>
                    </a:cubicBezTo>
                    <a:cubicBezTo>
                      <a:pt x="494" y="299"/>
                      <a:pt x="494" y="299"/>
                      <a:pt x="494" y="299"/>
                    </a:cubicBezTo>
                    <a:cubicBezTo>
                      <a:pt x="494" y="297"/>
                      <a:pt x="493" y="295"/>
                      <a:pt x="491" y="295"/>
                    </a:cubicBezTo>
                    <a:cubicBezTo>
                      <a:pt x="487" y="293"/>
                      <a:pt x="482" y="297"/>
                      <a:pt x="479" y="295"/>
                    </a:cubicBezTo>
                    <a:cubicBezTo>
                      <a:pt x="476" y="293"/>
                      <a:pt x="482" y="285"/>
                      <a:pt x="478" y="282"/>
                    </a:cubicBezTo>
                    <a:cubicBezTo>
                      <a:pt x="470" y="276"/>
                      <a:pt x="467" y="283"/>
                      <a:pt x="461" y="288"/>
                    </a:cubicBezTo>
                    <a:cubicBezTo>
                      <a:pt x="457" y="291"/>
                      <a:pt x="451" y="292"/>
                      <a:pt x="447" y="296"/>
                    </a:cubicBezTo>
                    <a:cubicBezTo>
                      <a:pt x="446" y="297"/>
                      <a:pt x="447" y="300"/>
                      <a:pt x="448" y="300"/>
                    </a:cubicBezTo>
                    <a:close/>
                    <a:moveTo>
                      <a:pt x="391" y="329"/>
                    </a:moveTo>
                    <a:cubicBezTo>
                      <a:pt x="391" y="329"/>
                      <a:pt x="391" y="329"/>
                      <a:pt x="391" y="329"/>
                    </a:cubicBezTo>
                    <a:cubicBezTo>
                      <a:pt x="387" y="332"/>
                      <a:pt x="395" y="337"/>
                      <a:pt x="397" y="337"/>
                    </a:cubicBezTo>
                    <a:cubicBezTo>
                      <a:pt x="399" y="337"/>
                      <a:pt x="411" y="329"/>
                      <a:pt x="411" y="326"/>
                    </a:cubicBezTo>
                    <a:cubicBezTo>
                      <a:pt x="410" y="322"/>
                      <a:pt x="405" y="321"/>
                      <a:pt x="402" y="321"/>
                    </a:cubicBezTo>
                    <a:cubicBezTo>
                      <a:pt x="398" y="322"/>
                      <a:pt x="394" y="326"/>
                      <a:pt x="391" y="3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46">
                <a:extLst>
                  <a:ext uri="{FF2B5EF4-FFF2-40B4-BE49-F238E27FC236}">
                    <a16:creationId xmlns:a16="http://schemas.microsoft.com/office/drawing/2014/main" id="{B1F72377-C6CB-6347-AEDA-18E4E8ED7F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38197" y="5012266"/>
                <a:ext cx="1256676" cy="1134310"/>
              </a:xfrm>
              <a:custGeom>
                <a:avLst/>
                <a:gdLst>
                  <a:gd name="T0" fmla="*/ 263 w 408"/>
                  <a:gd name="T1" fmla="*/ 27 h 380"/>
                  <a:gd name="T2" fmla="*/ 184 w 408"/>
                  <a:gd name="T3" fmla="*/ 62 h 380"/>
                  <a:gd name="T4" fmla="*/ 187 w 408"/>
                  <a:gd name="T5" fmla="*/ 95 h 380"/>
                  <a:gd name="T6" fmla="*/ 179 w 408"/>
                  <a:gd name="T7" fmla="*/ 109 h 380"/>
                  <a:gd name="T8" fmla="*/ 168 w 408"/>
                  <a:gd name="T9" fmla="*/ 118 h 380"/>
                  <a:gd name="T10" fmla="*/ 128 w 408"/>
                  <a:gd name="T11" fmla="*/ 89 h 380"/>
                  <a:gd name="T12" fmla="*/ 141 w 408"/>
                  <a:gd name="T13" fmla="*/ 145 h 380"/>
                  <a:gd name="T14" fmla="*/ 138 w 408"/>
                  <a:gd name="T15" fmla="*/ 166 h 380"/>
                  <a:gd name="T16" fmla="*/ 152 w 408"/>
                  <a:gd name="T17" fmla="*/ 191 h 380"/>
                  <a:gd name="T18" fmla="*/ 154 w 408"/>
                  <a:gd name="T19" fmla="*/ 172 h 380"/>
                  <a:gd name="T20" fmla="*/ 214 w 408"/>
                  <a:gd name="T21" fmla="*/ 210 h 380"/>
                  <a:gd name="T22" fmla="*/ 187 w 408"/>
                  <a:gd name="T23" fmla="*/ 202 h 380"/>
                  <a:gd name="T24" fmla="*/ 199 w 408"/>
                  <a:gd name="T25" fmla="*/ 234 h 380"/>
                  <a:gd name="T26" fmla="*/ 164 w 408"/>
                  <a:gd name="T27" fmla="*/ 233 h 380"/>
                  <a:gd name="T28" fmla="*/ 133 w 408"/>
                  <a:gd name="T29" fmla="*/ 212 h 380"/>
                  <a:gd name="T30" fmla="*/ 67 w 408"/>
                  <a:gd name="T31" fmla="*/ 211 h 380"/>
                  <a:gd name="T32" fmla="*/ 71 w 408"/>
                  <a:gd name="T33" fmla="*/ 194 h 380"/>
                  <a:gd name="T34" fmla="*/ 29 w 408"/>
                  <a:gd name="T35" fmla="*/ 157 h 380"/>
                  <a:gd name="T36" fmla="*/ 89 w 408"/>
                  <a:gd name="T37" fmla="*/ 68 h 380"/>
                  <a:gd name="T38" fmla="*/ 195 w 408"/>
                  <a:gd name="T39" fmla="*/ 33 h 380"/>
                  <a:gd name="T40" fmla="*/ 184 w 408"/>
                  <a:gd name="T41" fmla="*/ 157 h 380"/>
                  <a:gd name="T42" fmla="*/ 353 w 408"/>
                  <a:gd name="T43" fmla="*/ 252 h 380"/>
                  <a:gd name="T44" fmla="*/ 393 w 408"/>
                  <a:gd name="T45" fmla="*/ 297 h 380"/>
                  <a:gd name="T46" fmla="*/ 373 w 408"/>
                  <a:gd name="T47" fmla="*/ 331 h 380"/>
                  <a:gd name="T48" fmla="*/ 370 w 408"/>
                  <a:gd name="T49" fmla="*/ 333 h 380"/>
                  <a:gd name="T50" fmla="*/ 174 w 408"/>
                  <a:gd name="T51" fmla="*/ 162 h 380"/>
                  <a:gd name="T52" fmla="*/ 262 w 408"/>
                  <a:gd name="T53" fmla="*/ 176 h 380"/>
                  <a:gd name="T54" fmla="*/ 205 w 408"/>
                  <a:gd name="T55" fmla="*/ 72 h 380"/>
                  <a:gd name="T56" fmla="*/ 233 w 408"/>
                  <a:gd name="T57" fmla="*/ 105 h 380"/>
                  <a:gd name="T58" fmla="*/ 281 w 408"/>
                  <a:gd name="T59" fmla="*/ 146 h 380"/>
                  <a:gd name="T60" fmla="*/ 277 w 408"/>
                  <a:gd name="T61" fmla="*/ 131 h 380"/>
                  <a:gd name="T62" fmla="*/ 288 w 408"/>
                  <a:gd name="T63" fmla="*/ 180 h 380"/>
                  <a:gd name="T64" fmla="*/ 288 w 408"/>
                  <a:gd name="T65" fmla="*/ 190 h 380"/>
                  <a:gd name="T66" fmla="*/ 315 w 408"/>
                  <a:gd name="T67" fmla="*/ 213 h 380"/>
                  <a:gd name="T68" fmla="*/ 279 w 408"/>
                  <a:gd name="T69" fmla="*/ 292 h 380"/>
                  <a:gd name="T70" fmla="*/ 239 w 408"/>
                  <a:gd name="T71" fmla="*/ 288 h 380"/>
                  <a:gd name="T72" fmla="*/ 255 w 408"/>
                  <a:gd name="T73" fmla="*/ 287 h 380"/>
                  <a:gd name="T74" fmla="*/ 274 w 408"/>
                  <a:gd name="T75" fmla="*/ 259 h 380"/>
                  <a:gd name="T76" fmla="*/ 267 w 408"/>
                  <a:gd name="T77" fmla="*/ 256 h 380"/>
                  <a:gd name="T78" fmla="*/ 244 w 408"/>
                  <a:gd name="T79" fmla="*/ 271 h 380"/>
                  <a:gd name="T80" fmla="*/ 219 w 408"/>
                  <a:gd name="T81" fmla="*/ 239 h 380"/>
                  <a:gd name="T82" fmla="*/ 245 w 408"/>
                  <a:gd name="T83" fmla="*/ 240 h 380"/>
                  <a:gd name="T84" fmla="*/ 270 w 408"/>
                  <a:gd name="T85" fmla="*/ 236 h 380"/>
                  <a:gd name="T86" fmla="*/ 245 w 408"/>
                  <a:gd name="T87" fmla="*/ 222 h 380"/>
                  <a:gd name="T88" fmla="*/ 221 w 408"/>
                  <a:gd name="T89" fmla="*/ 357 h 380"/>
                  <a:gd name="T90" fmla="*/ 282 w 408"/>
                  <a:gd name="T91" fmla="*/ 356 h 380"/>
                  <a:gd name="T92" fmla="*/ 335 w 408"/>
                  <a:gd name="T93" fmla="*/ 353 h 380"/>
                  <a:gd name="T94" fmla="*/ 260 w 408"/>
                  <a:gd name="T95" fmla="*/ 372 h 380"/>
                  <a:gd name="T96" fmla="*/ 172 w 408"/>
                  <a:gd name="T97" fmla="*/ 319 h 380"/>
                  <a:gd name="T98" fmla="*/ 87 w 408"/>
                  <a:gd name="T99" fmla="*/ 238 h 380"/>
                  <a:gd name="T100" fmla="*/ 107 w 408"/>
                  <a:gd name="T101" fmla="*/ 292 h 380"/>
                  <a:gd name="T102" fmla="*/ 138 w 408"/>
                  <a:gd name="T103" fmla="*/ 298 h 380"/>
                  <a:gd name="T104" fmla="*/ 163 w 408"/>
                  <a:gd name="T105" fmla="*/ 298 h 380"/>
                  <a:gd name="T106" fmla="*/ 174 w 408"/>
                  <a:gd name="T107" fmla="*/ 293 h 380"/>
                  <a:gd name="T108" fmla="*/ 169 w 408"/>
                  <a:gd name="T109" fmla="*/ 263 h 380"/>
                  <a:gd name="T110" fmla="*/ 178 w 408"/>
                  <a:gd name="T111" fmla="*/ 247 h 380"/>
                  <a:gd name="T112" fmla="*/ 115 w 408"/>
                  <a:gd name="T113" fmla="*/ 223 h 380"/>
                  <a:gd name="T114" fmla="*/ 66 w 408"/>
                  <a:gd name="T115" fmla="*/ 265 h 380"/>
                  <a:gd name="T116" fmla="*/ 65 w 408"/>
                  <a:gd name="T117" fmla="*/ 242 h 380"/>
                  <a:gd name="T118" fmla="*/ 11 w 408"/>
                  <a:gd name="T119" fmla="*/ 161 h 380"/>
                  <a:gd name="T120" fmla="*/ 11 w 408"/>
                  <a:gd name="T121" fmla="*/ 157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8" h="380">
                    <a:moveTo>
                      <a:pt x="222" y="32"/>
                    </a:moveTo>
                    <a:cubicBezTo>
                      <a:pt x="227" y="30"/>
                      <a:pt x="227" y="30"/>
                      <a:pt x="227" y="30"/>
                    </a:cubicBezTo>
                    <a:cubicBezTo>
                      <a:pt x="227" y="30"/>
                      <a:pt x="233" y="28"/>
                      <a:pt x="234" y="28"/>
                    </a:cubicBezTo>
                    <a:cubicBezTo>
                      <a:pt x="235" y="28"/>
                      <a:pt x="240" y="27"/>
                      <a:pt x="241" y="26"/>
                    </a:cubicBezTo>
                    <a:cubicBezTo>
                      <a:pt x="242" y="26"/>
                      <a:pt x="245" y="24"/>
                      <a:pt x="246" y="23"/>
                    </a:cubicBezTo>
                    <a:cubicBezTo>
                      <a:pt x="247" y="23"/>
                      <a:pt x="249" y="23"/>
                      <a:pt x="251" y="21"/>
                    </a:cubicBezTo>
                    <a:cubicBezTo>
                      <a:pt x="252" y="20"/>
                      <a:pt x="253" y="17"/>
                      <a:pt x="253" y="16"/>
                    </a:cubicBezTo>
                    <a:cubicBezTo>
                      <a:pt x="253" y="15"/>
                      <a:pt x="252" y="15"/>
                      <a:pt x="251" y="12"/>
                    </a:cubicBezTo>
                    <a:cubicBezTo>
                      <a:pt x="249" y="9"/>
                      <a:pt x="247" y="7"/>
                      <a:pt x="247" y="6"/>
                    </a:cubicBezTo>
                    <a:cubicBezTo>
                      <a:pt x="246" y="4"/>
                      <a:pt x="246" y="2"/>
                      <a:pt x="247" y="2"/>
                    </a:cubicBezTo>
                    <a:cubicBezTo>
                      <a:pt x="248" y="1"/>
                      <a:pt x="251" y="0"/>
                      <a:pt x="253" y="0"/>
                    </a:cubicBezTo>
                    <a:cubicBezTo>
                      <a:pt x="255" y="1"/>
                      <a:pt x="260" y="2"/>
                      <a:pt x="261" y="2"/>
                    </a:cubicBezTo>
                    <a:cubicBezTo>
                      <a:pt x="262" y="2"/>
                      <a:pt x="267" y="5"/>
                      <a:pt x="267" y="5"/>
                    </a:cubicBezTo>
                    <a:cubicBezTo>
                      <a:pt x="267" y="5"/>
                      <a:pt x="269" y="10"/>
                      <a:pt x="269" y="11"/>
                    </a:cubicBezTo>
                    <a:cubicBezTo>
                      <a:pt x="269" y="12"/>
                      <a:pt x="274" y="18"/>
                      <a:pt x="272" y="18"/>
                    </a:cubicBezTo>
                    <a:cubicBezTo>
                      <a:pt x="271" y="18"/>
                      <a:pt x="267" y="19"/>
                      <a:pt x="267" y="19"/>
                    </a:cubicBezTo>
                    <a:cubicBezTo>
                      <a:pt x="265" y="22"/>
                      <a:pt x="265" y="22"/>
                      <a:pt x="265" y="22"/>
                    </a:cubicBezTo>
                    <a:cubicBezTo>
                      <a:pt x="265" y="22"/>
                      <a:pt x="263" y="26"/>
                      <a:pt x="263" y="27"/>
                    </a:cubicBezTo>
                    <a:cubicBezTo>
                      <a:pt x="263" y="28"/>
                      <a:pt x="262" y="33"/>
                      <a:pt x="262" y="33"/>
                    </a:cubicBezTo>
                    <a:cubicBezTo>
                      <a:pt x="267" y="44"/>
                      <a:pt x="267" y="44"/>
                      <a:pt x="267" y="44"/>
                    </a:cubicBezTo>
                    <a:cubicBezTo>
                      <a:pt x="262" y="51"/>
                      <a:pt x="262" y="51"/>
                      <a:pt x="262" y="51"/>
                    </a:cubicBezTo>
                    <a:cubicBezTo>
                      <a:pt x="258" y="55"/>
                      <a:pt x="258" y="55"/>
                      <a:pt x="258" y="55"/>
                    </a:cubicBezTo>
                    <a:cubicBezTo>
                      <a:pt x="258" y="55"/>
                      <a:pt x="252" y="55"/>
                      <a:pt x="252" y="54"/>
                    </a:cubicBezTo>
                    <a:cubicBezTo>
                      <a:pt x="252" y="53"/>
                      <a:pt x="248" y="51"/>
                      <a:pt x="248" y="51"/>
                    </a:cubicBezTo>
                    <a:cubicBezTo>
                      <a:pt x="248" y="51"/>
                      <a:pt x="242" y="52"/>
                      <a:pt x="241" y="53"/>
                    </a:cubicBezTo>
                    <a:cubicBezTo>
                      <a:pt x="240" y="53"/>
                      <a:pt x="226" y="54"/>
                      <a:pt x="226" y="54"/>
                    </a:cubicBezTo>
                    <a:cubicBezTo>
                      <a:pt x="226" y="54"/>
                      <a:pt x="223" y="53"/>
                      <a:pt x="222" y="53"/>
                    </a:cubicBezTo>
                    <a:cubicBezTo>
                      <a:pt x="221" y="53"/>
                      <a:pt x="216" y="53"/>
                      <a:pt x="216" y="53"/>
                    </a:cubicBezTo>
                    <a:cubicBezTo>
                      <a:pt x="215" y="49"/>
                      <a:pt x="215" y="49"/>
                      <a:pt x="215" y="49"/>
                    </a:cubicBezTo>
                    <a:cubicBezTo>
                      <a:pt x="211" y="50"/>
                      <a:pt x="211" y="50"/>
                      <a:pt x="211" y="50"/>
                    </a:cubicBezTo>
                    <a:cubicBezTo>
                      <a:pt x="210" y="54"/>
                      <a:pt x="210" y="54"/>
                      <a:pt x="210" y="54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60"/>
                      <a:pt x="200" y="60"/>
                      <a:pt x="200" y="60"/>
                    </a:cubicBezTo>
                    <a:cubicBezTo>
                      <a:pt x="190" y="60"/>
                      <a:pt x="190" y="60"/>
                      <a:pt x="190" y="60"/>
                    </a:cubicBezTo>
                    <a:cubicBezTo>
                      <a:pt x="184" y="60"/>
                      <a:pt x="184" y="60"/>
                      <a:pt x="184" y="60"/>
                    </a:cubicBezTo>
                    <a:cubicBezTo>
                      <a:pt x="184" y="62"/>
                      <a:pt x="184" y="62"/>
                      <a:pt x="184" y="62"/>
                    </a:cubicBezTo>
                    <a:cubicBezTo>
                      <a:pt x="181" y="68"/>
                      <a:pt x="181" y="68"/>
                      <a:pt x="181" y="68"/>
                    </a:cubicBezTo>
                    <a:cubicBezTo>
                      <a:pt x="177" y="71"/>
                      <a:pt x="177" y="71"/>
                      <a:pt x="177" y="71"/>
                    </a:cubicBezTo>
                    <a:cubicBezTo>
                      <a:pt x="177" y="71"/>
                      <a:pt x="171" y="73"/>
                      <a:pt x="170" y="74"/>
                    </a:cubicBezTo>
                    <a:cubicBezTo>
                      <a:pt x="170" y="74"/>
                      <a:pt x="166" y="73"/>
                      <a:pt x="166" y="73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60" y="79"/>
                      <a:pt x="160" y="79"/>
                      <a:pt x="160" y="79"/>
                    </a:cubicBezTo>
                    <a:cubicBezTo>
                      <a:pt x="162" y="81"/>
                      <a:pt x="162" y="81"/>
                      <a:pt x="162" y="81"/>
                    </a:cubicBezTo>
                    <a:cubicBezTo>
                      <a:pt x="166" y="83"/>
                      <a:pt x="166" y="83"/>
                      <a:pt x="166" y="83"/>
                    </a:cubicBezTo>
                    <a:cubicBezTo>
                      <a:pt x="166" y="83"/>
                      <a:pt x="169" y="84"/>
                      <a:pt x="169" y="85"/>
                    </a:cubicBezTo>
                    <a:cubicBezTo>
                      <a:pt x="169" y="85"/>
                      <a:pt x="168" y="87"/>
                      <a:pt x="168" y="87"/>
                    </a:cubicBezTo>
                    <a:cubicBezTo>
                      <a:pt x="168" y="92"/>
                      <a:pt x="168" y="92"/>
                      <a:pt x="168" y="92"/>
                    </a:cubicBezTo>
                    <a:cubicBezTo>
                      <a:pt x="168" y="92"/>
                      <a:pt x="171" y="93"/>
                      <a:pt x="172" y="93"/>
                    </a:cubicBezTo>
                    <a:cubicBezTo>
                      <a:pt x="172" y="93"/>
                      <a:pt x="175" y="91"/>
                      <a:pt x="175" y="91"/>
                    </a:cubicBezTo>
                    <a:cubicBezTo>
                      <a:pt x="175" y="90"/>
                      <a:pt x="176" y="89"/>
                      <a:pt x="176" y="89"/>
                    </a:cubicBezTo>
                    <a:cubicBezTo>
                      <a:pt x="178" y="91"/>
                      <a:pt x="178" y="91"/>
                      <a:pt x="178" y="91"/>
                    </a:cubicBezTo>
                    <a:cubicBezTo>
                      <a:pt x="178" y="91"/>
                      <a:pt x="179" y="93"/>
                      <a:pt x="180" y="93"/>
                    </a:cubicBezTo>
                    <a:cubicBezTo>
                      <a:pt x="180" y="93"/>
                      <a:pt x="183" y="93"/>
                      <a:pt x="183" y="93"/>
                    </a:cubicBezTo>
                    <a:cubicBezTo>
                      <a:pt x="187" y="95"/>
                      <a:pt x="187" y="95"/>
                      <a:pt x="187" y="95"/>
                    </a:cubicBezTo>
                    <a:cubicBezTo>
                      <a:pt x="192" y="99"/>
                      <a:pt x="192" y="99"/>
                      <a:pt x="192" y="99"/>
                    </a:cubicBezTo>
                    <a:cubicBezTo>
                      <a:pt x="192" y="99"/>
                      <a:pt x="196" y="101"/>
                      <a:pt x="195" y="102"/>
                    </a:cubicBezTo>
                    <a:cubicBezTo>
                      <a:pt x="193" y="103"/>
                      <a:pt x="191" y="104"/>
                      <a:pt x="190" y="104"/>
                    </a:cubicBezTo>
                    <a:cubicBezTo>
                      <a:pt x="190" y="104"/>
                      <a:pt x="188" y="103"/>
                      <a:pt x="188" y="102"/>
                    </a:cubicBezTo>
                    <a:cubicBezTo>
                      <a:pt x="188" y="100"/>
                      <a:pt x="187" y="99"/>
                      <a:pt x="186" y="99"/>
                    </a:cubicBezTo>
                    <a:cubicBezTo>
                      <a:pt x="185" y="99"/>
                      <a:pt x="183" y="97"/>
                      <a:pt x="183" y="97"/>
                    </a:cubicBezTo>
                    <a:cubicBezTo>
                      <a:pt x="182" y="97"/>
                      <a:pt x="180" y="97"/>
                      <a:pt x="179" y="98"/>
                    </a:cubicBezTo>
                    <a:cubicBezTo>
                      <a:pt x="178" y="98"/>
                      <a:pt x="176" y="98"/>
                      <a:pt x="176" y="97"/>
                    </a:cubicBezTo>
                    <a:cubicBezTo>
                      <a:pt x="175" y="97"/>
                      <a:pt x="174" y="94"/>
                      <a:pt x="174" y="94"/>
                    </a:cubicBezTo>
                    <a:cubicBezTo>
                      <a:pt x="169" y="93"/>
                      <a:pt x="169" y="93"/>
                      <a:pt x="169" y="93"/>
                    </a:cubicBezTo>
                    <a:cubicBezTo>
                      <a:pt x="169" y="93"/>
                      <a:pt x="168" y="94"/>
                      <a:pt x="168" y="95"/>
                    </a:cubicBezTo>
                    <a:cubicBezTo>
                      <a:pt x="168" y="95"/>
                      <a:pt x="166" y="97"/>
                      <a:pt x="166" y="97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100"/>
                      <a:pt x="165" y="100"/>
                      <a:pt x="165" y="100"/>
                    </a:cubicBezTo>
                    <a:cubicBezTo>
                      <a:pt x="167" y="102"/>
                      <a:pt x="167" y="102"/>
                      <a:pt x="167" y="102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1" y="105"/>
                      <a:pt x="176" y="106"/>
                      <a:pt x="176" y="106"/>
                    </a:cubicBezTo>
                    <a:cubicBezTo>
                      <a:pt x="177" y="106"/>
                      <a:pt x="179" y="109"/>
                      <a:pt x="179" y="109"/>
                    </a:cubicBezTo>
                    <a:cubicBezTo>
                      <a:pt x="179" y="112"/>
                      <a:pt x="179" y="112"/>
                      <a:pt x="179" y="112"/>
                    </a:cubicBezTo>
                    <a:cubicBezTo>
                      <a:pt x="178" y="115"/>
                      <a:pt x="178" y="115"/>
                      <a:pt x="178" y="115"/>
                    </a:cubicBezTo>
                    <a:cubicBezTo>
                      <a:pt x="178" y="115"/>
                      <a:pt x="178" y="117"/>
                      <a:pt x="176" y="116"/>
                    </a:cubicBezTo>
                    <a:cubicBezTo>
                      <a:pt x="174" y="115"/>
                      <a:pt x="173" y="114"/>
                      <a:pt x="173" y="114"/>
                    </a:cubicBez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69" y="109"/>
                      <a:pt x="167" y="107"/>
                      <a:pt x="167" y="107"/>
                    </a:cubicBezTo>
                    <a:cubicBezTo>
                      <a:pt x="166" y="107"/>
                      <a:pt x="161" y="104"/>
                      <a:pt x="161" y="104"/>
                    </a:cubicBezTo>
                    <a:cubicBezTo>
                      <a:pt x="155" y="104"/>
                      <a:pt x="155" y="104"/>
                      <a:pt x="155" y="104"/>
                    </a:cubicBezTo>
                    <a:cubicBezTo>
                      <a:pt x="151" y="104"/>
                      <a:pt x="151" y="104"/>
                      <a:pt x="151" y="104"/>
                    </a:cubicBezTo>
                    <a:cubicBezTo>
                      <a:pt x="150" y="107"/>
                      <a:pt x="150" y="107"/>
                      <a:pt x="150" y="107"/>
                    </a:cubicBezTo>
                    <a:cubicBezTo>
                      <a:pt x="150" y="107"/>
                      <a:pt x="150" y="109"/>
                      <a:pt x="151" y="109"/>
                    </a:cubicBezTo>
                    <a:cubicBezTo>
                      <a:pt x="151" y="110"/>
                      <a:pt x="154" y="112"/>
                      <a:pt x="154" y="112"/>
                    </a:cubicBezTo>
                    <a:cubicBezTo>
                      <a:pt x="154" y="112"/>
                      <a:pt x="156" y="112"/>
                      <a:pt x="156" y="113"/>
                    </a:cubicBezTo>
                    <a:cubicBezTo>
                      <a:pt x="157" y="114"/>
                      <a:pt x="159" y="116"/>
                      <a:pt x="159" y="116"/>
                    </a:cubicBezTo>
                    <a:cubicBezTo>
                      <a:pt x="159" y="116"/>
                      <a:pt x="160" y="116"/>
                      <a:pt x="161" y="116"/>
                    </a:cubicBezTo>
                    <a:cubicBezTo>
                      <a:pt x="163" y="116"/>
                      <a:pt x="165" y="117"/>
                      <a:pt x="165" y="117"/>
                    </a:cubicBezTo>
                    <a:cubicBezTo>
                      <a:pt x="168" y="118"/>
                      <a:pt x="168" y="118"/>
                      <a:pt x="168" y="118"/>
                    </a:cubicBezTo>
                    <a:cubicBezTo>
                      <a:pt x="169" y="119"/>
                      <a:pt x="169" y="119"/>
                      <a:pt x="169" y="119"/>
                    </a:cubicBezTo>
                    <a:cubicBezTo>
                      <a:pt x="169" y="119"/>
                      <a:pt x="166" y="120"/>
                      <a:pt x="165" y="120"/>
                    </a:cubicBezTo>
                    <a:cubicBezTo>
                      <a:pt x="164" y="121"/>
                      <a:pt x="161" y="121"/>
                      <a:pt x="161" y="121"/>
                    </a:cubicBezTo>
                    <a:cubicBezTo>
                      <a:pt x="161" y="121"/>
                      <a:pt x="159" y="119"/>
                      <a:pt x="158" y="119"/>
                    </a:cubicBezTo>
                    <a:cubicBezTo>
                      <a:pt x="158" y="119"/>
                      <a:pt x="155" y="120"/>
                      <a:pt x="155" y="120"/>
                    </a:cubicBezTo>
                    <a:cubicBezTo>
                      <a:pt x="155" y="120"/>
                      <a:pt x="153" y="122"/>
                      <a:pt x="152" y="120"/>
                    </a:cubicBezTo>
                    <a:cubicBezTo>
                      <a:pt x="151" y="118"/>
                      <a:pt x="150" y="116"/>
                      <a:pt x="150" y="116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0" y="111"/>
                      <a:pt x="150" y="111"/>
                      <a:pt x="150" y="111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31" y="94"/>
                      <a:pt x="131" y="94"/>
                      <a:pt x="131" y="94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8" y="89"/>
                      <a:pt x="128" y="89"/>
                      <a:pt x="128" y="89"/>
                    </a:cubicBezTo>
                    <a:cubicBezTo>
                      <a:pt x="123" y="92"/>
                      <a:pt x="123" y="92"/>
                      <a:pt x="123" y="92"/>
                    </a:cubicBezTo>
                    <a:cubicBezTo>
                      <a:pt x="123" y="95"/>
                      <a:pt x="123" y="95"/>
                      <a:pt x="123" y="95"/>
                    </a:cubicBezTo>
                    <a:cubicBezTo>
                      <a:pt x="118" y="97"/>
                      <a:pt x="118" y="97"/>
                      <a:pt x="118" y="97"/>
                    </a:cubicBezTo>
                    <a:cubicBezTo>
                      <a:pt x="116" y="101"/>
                      <a:pt x="116" y="101"/>
                      <a:pt x="116" y="101"/>
                    </a:cubicBezTo>
                    <a:cubicBezTo>
                      <a:pt x="119" y="104"/>
                      <a:pt x="119" y="104"/>
                      <a:pt x="119" y="104"/>
                    </a:cubicBezTo>
                    <a:cubicBezTo>
                      <a:pt x="119" y="109"/>
                      <a:pt x="119" y="109"/>
                      <a:pt x="119" y="109"/>
                    </a:cubicBezTo>
                    <a:cubicBezTo>
                      <a:pt x="119" y="109"/>
                      <a:pt x="118" y="114"/>
                      <a:pt x="119" y="115"/>
                    </a:cubicBezTo>
                    <a:cubicBezTo>
                      <a:pt x="119" y="115"/>
                      <a:pt x="118" y="118"/>
                      <a:pt x="118" y="120"/>
                    </a:cubicBezTo>
                    <a:cubicBezTo>
                      <a:pt x="119" y="121"/>
                      <a:pt x="119" y="122"/>
                      <a:pt x="121" y="123"/>
                    </a:cubicBezTo>
                    <a:cubicBezTo>
                      <a:pt x="122" y="124"/>
                      <a:pt x="122" y="124"/>
                      <a:pt x="124" y="125"/>
                    </a:cubicBezTo>
                    <a:cubicBezTo>
                      <a:pt x="126" y="126"/>
                      <a:pt x="127" y="127"/>
                      <a:pt x="127" y="127"/>
                    </a:cubicBezTo>
                    <a:cubicBezTo>
                      <a:pt x="129" y="131"/>
                      <a:pt x="129" y="131"/>
                      <a:pt x="129" y="131"/>
                    </a:cubicBezTo>
                    <a:cubicBezTo>
                      <a:pt x="129" y="131"/>
                      <a:pt x="130" y="132"/>
                      <a:pt x="131" y="132"/>
                    </a:cubicBezTo>
                    <a:cubicBezTo>
                      <a:pt x="132" y="133"/>
                      <a:pt x="135" y="134"/>
                      <a:pt x="135" y="135"/>
                    </a:cubicBezTo>
                    <a:cubicBezTo>
                      <a:pt x="135" y="137"/>
                      <a:pt x="136" y="139"/>
                      <a:pt x="136" y="139"/>
                    </a:cubicBezTo>
                    <a:cubicBezTo>
                      <a:pt x="136" y="139"/>
                      <a:pt x="137" y="141"/>
                      <a:pt x="137" y="141"/>
                    </a:cubicBezTo>
                    <a:cubicBezTo>
                      <a:pt x="138" y="142"/>
                      <a:pt x="139" y="141"/>
                      <a:pt x="139" y="142"/>
                    </a:cubicBezTo>
                    <a:cubicBezTo>
                      <a:pt x="140" y="143"/>
                      <a:pt x="139" y="144"/>
                      <a:pt x="141" y="145"/>
                    </a:cubicBezTo>
                    <a:cubicBezTo>
                      <a:pt x="142" y="147"/>
                      <a:pt x="144" y="148"/>
                      <a:pt x="144" y="148"/>
                    </a:cubicBezTo>
                    <a:cubicBezTo>
                      <a:pt x="145" y="148"/>
                      <a:pt x="147" y="149"/>
                      <a:pt x="147" y="149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157" y="158"/>
                      <a:pt x="157" y="158"/>
                      <a:pt x="157" y="158"/>
                    </a:cubicBezTo>
                    <a:cubicBezTo>
                      <a:pt x="160" y="161"/>
                      <a:pt x="160" y="161"/>
                      <a:pt x="160" y="161"/>
                    </a:cubicBezTo>
                    <a:cubicBezTo>
                      <a:pt x="159" y="165"/>
                      <a:pt x="159" y="165"/>
                      <a:pt x="159" y="165"/>
                    </a:cubicBezTo>
                    <a:cubicBezTo>
                      <a:pt x="158" y="167"/>
                      <a:pt x="158" y="167"/>
                      <a:pt x="158" y="167"/>
                    </a:cubicBezTo>
                    <a:cubicBezTo>
                      <a:pt x="158" y="167"/>
                      <a:pt x="156" y="168"/>
                      <a:pt x="155" y="168"/>
                    </a:cubicBezTo>
                    <a:cubicBezTo>
                      <a:pt x="155" y="168"/>
                      <a:pt x="153" y="169"/>
                      <a:pt x="153" y="169"/>
                    </a:cubicBezTo>
                    <a:cubicBezTo>
                      <a:pt x="153" y="169"/>
                      <a:pt x="152" y="168"/>
                      <a:pt x="152" y="168"/>
                    </a:cubicBezTo>
                    <a:cubicBezTo>
                      <a:pt x="153" y="167"/>
                      <a:pt x="156" y="166"/>
                      <a:pt x="156" y="166"/>
                    </a:cubicBezTo>
                    <a:cubicBezTo>
                      <a:pt x="156" y="166"/>
                      <a:pt x="156" y="163"/>
                      <a:pt x="155" y="163"/>
                    </a:cubicBezTo>
                    <a:cubicBezTo>
                      <a:pt x="154" y="162"/>
                      <a:pt x="151" y="160"/>
                      <a:pt x="151" y="160"/>
                    </a:cubicBezTo>
                    <a:cubicBezTo>
                      <a:pt x="149" y="158"/>
                      <a:pt x="149" y="158"/>
                      <a:pt x="149" y="158"/>
                    </a:cubicBezTo>
                    <a:cubicBezTo>
                      <a:pt x="146" y="158"/>
                      <a:pt x="146" y="158"/>
                      <a:pt x="146" y="158"/>
                    </a:cubicBezTo>
                    <a:cubicBezTo>
                      <a:pt x="146" y="158"/>
                      <a:pt x="144" y="158"/>
                      <a:pt x="144" y="159"/>
                    </a:cubicBezTo>
                    <a:cubicBezTo>
                      <a:pt x="143" y="160"/>
                      <a:pt x="140" y="162"/>
                      <a:pt x="140" y="162"/>
                    </a:cubicBezTo>
                    <a:cubicBezTo>
                      <a:pt x="138" y="166"/>
                      <a:pt x="138" y="166"/>
                      <a:pt x="138" y="166"/>
                    </a:cubicBezTo>
                    <a:cubicBezTo>
                      <a:pt x="143" y="167"/>
                      <a:pt x="143" y="167"/>
                      <a:pt x="143" y="167"/>
                    </a:cubicBezTo>
                    <a:cubicBezTo>
                      <a:pt x="143" y="167"/>
                      <a:pt x="145" y="169"/>
                      <a:pt x="145" y="169"/>
                    </a:cubicBezTo>
                    <a:cubicBezTo>
                      <a:pt x="145" y="170"/>
                      <a:pt x="147" y="172"/>
                      <a:pt x="147" y="172"/>
                    </a:cubicBezTo>
                    <a:cubicBezTo>
                      <a:pt x="149" y="173"/>
                      <a:pt x="149" y="173"/>
                      <a:pt x="149" y="173"/>
                    </a:cubicBezTo>
                    <a:cubicBezTo>
                      <a:pt x="149" y="175"/>
                      <a:pt x="149" y="175"/>
                      <a:pt x="149" y="175"/>
                    </a:cubicBezTo>
                    <a:cubicBezTo>
                      <a:pt x="148" y="178"/>
                      <a:pt x="148" y="178"/>
                      <a:pt x="148" y="178"/>
                    </a:cubicBezTo>
                    <a:cubicBezTo>
                      <a:pt x="145" y="182"/>
                      <a:pt x="145" y="182"/>
                      <a:pt x="145" y="182"/>
                    </a:cubicBezTo>
                    <a:cubicBezTo>
                      <a:pt x="145" y="182"/>
                      <a:pt x="143" y="183"/>
                      <a:pt x="143" y="183"/>
                    </a:cubicBezTo>
                    <a:cubicBezTo>
                      <a:pt x="142" y="183"/>
                      <a:pt x="140" y="185"/>
                      <a:pt x="140" y="185"/>
                    </a:cubicBezTo>
                    <a:cubicBezTo>
                      <a:pt x="140" y="185"/>
                      <a:pt x="139" y="185"/>
                      <a:pt x="139" y="185"/>
                    </a:cubicBezTo>
                    <a:cubicBezTo>
                      <a:pt x="138" y="185"/>
                      <a:pt x="136" y="184"/>
                      <a:pt x="135" y="184"/>
                    </a:cubicBezTo>
                    <a:cubicBezTo>
                      <a:pt x="135" y="184"/>
                      <a:pt x="133" y="185"/>
                      <a:pt x="133" y="185"/>
                    </a:cubicBezTo>
                    <a:cubicBezTo>
                      <a:pt x="133" y="185"/>
                      <a:pt x="130" y="187"/>
                      <a:pt x="134" y="188"/>
                    </a:cubicBezTo>
                    <a:cubicBezTo>
                      <a:pt x="138" y="188"/>
                      <a:pt x="139" y="188"/>
                      <a:pt x="140" y="188"/>
                    </a:cubicBezTo>
                    <a:cubicBezTo>
                      <a:pt x="140" y="188"/>
                      <a:pt x="144" y="188"/>
                      <a:pt x="144" y="188"/>
                    </a:cubicBezTo>
                    <a:cubicBezTo>
                      <a:pt x="144" y="188"/>
                      <a:pt x="145" y="188"/>
                      <a:pt x="146" y="189"/>
                    </a:cubicBezTo>
                    <a:cubicBezTo>
                      <a:pt x="148" y="189"/>
                      <a:pt x="149" y="189"/>
                      <a:pt x="150" y="190"/>
                    </a:cubicBezTo>
                    <a:cubicBezTo>
                      <a:pt x="151" y="190"/>
                      <a:pt x="152" y="191"/>
                      <a:pt x="152" y="191"/>
                    </a:cubicBezTo>
                    <a:cubicBezTo>
                      <a:pt x="152" y="192"/>
                      <a:pt x="152" y="192"/>
                      <a:pt x="153" y="192"/>
                    </a:cubicBezTo>
                    <a:cubicBezTo>
                      <a:pt x="154" y="192"/>
                      <a:pt x="155" y="193"/>
                      <a:pt x="155" y="193"/>
                    </a:cubicBezTo>
                    <a:cubicBezTo>
                      <a:pt x="156" y="193"/>
                      <a:pt x="156" y="193"/>
                      <a:pt x="156" y="193"/>
                    </a:cubicBezTo>
                    <a:cubicBezTo>
                      <a:pt x="156" y="193"/>
                      <a:pt x="157" y="193"/>
                      <a:pt x="158" y="193"/>
                    </a:cubicBezTo>
                    <a:cubicBezTo>
                      <a:pt x="159" y="193"/>
                      <a:pt x="159" y="192"/>
                      <a:pt x="160" y="192"/>
                    </a:cubicBezTo>
                    <a:cubicBezTo>
                      <a:pt x="161" y="192"/>
                      <a:pt x="164" y="192"/>
                      <a:pt x="164" y="192"/>
                    </a:cubicBezTo>
                    <a:cubicBezTo>
                      <a:pt x="166" y="196"/>
                      <a:pt x="166" y="196"/>
                      <a:pt x="166" y="196"/>
                    </a:cubicBezTo>
                    <a:cubicBezTo>
                      <a:pt x="166" y="196"/>
                      <a:pt x="166" y="197"/>
                      <a:pt x="167" y="197"/>
                    </a:cubicBezTo>
                    <a:cubicBezTo>
                      <a:pt x="167" y="198"/>
                      <a:pt x="169" y="199"/>
                      <a:pt x="170" y="199"/>
                    </a:cubicBezTo>
                    <a:cubicBezTo>
                      <a:pt x="171" y="199"/>
                      <a:pt x="179" y="197"/>
                      <a:pt x="179" y="197"/>
                    </a:cubicBezTo>
                    <a:cubicBezTo>
                      <a:pt x="175" y="194"/>
                      <a:pt x="175" y="194"/>
                      <a:pt x="175" y="194"/>
                    </a:cubicBezTo>
                    <a:cubicBezTo>
                      <a:pt x="175" y="194"/>
                      <a:pt x="173" y="192"/>
                      <a:pt x="172" y="191"/>
                    </a:cubicBezTo>
                    <a:cubicBezTo>
                      <a:pt x="172" y="190"/>
                      <a:pt x="167" y="187"/>
                      <a:pt x="167" y="187"/>
                    </a:cubicBezTo>
                    <a:cubicBezTo>
                      <a:pt x="162" y="186"/>
                      <a:pt x="162" y="186"/>
                      <a:pt x="162" y="186"/>
                    </a:cubicBezTo>
                    <a:cubicBezTo>
                      <a:pt x="156" y="183"/>
                      <a:pt x="156" y="183"/>
                      <a:pt x="156" y="183"/>
                    </a:cubicBezTo>
                    <a:cubicBezTo>
                      <a:pt x="150" y="181"/>
                      <a:pt x="150" y="181"/>
                      <a:pt x="150" y="181"/>
                    </a:cubicBezTo>
                    <a:cubicBezTo>
                      <a:pt x="150" y="181"/>
                      <a:pt x="152" y="177"/>
                      <a:pt x="153" y="176"/>
                    </a:cubicBezTo>
                    <a:cubicBezTo>
                      <a:pt x="153" y="175"/>
                      <a:pt x="153" y="172"/>
                      <a:pt x="154" y="172"/>
                    </a:cubicBezTo>
                    <a:cubicBezTo>
                      <a:pt x="155" y="173"/>
                      <a:pt x="157" y="173"/>
                      <a:pt x="158" y="173"/>
                    </a:cubicBezTo>
                    <a:cubicBezTo>
                      <a:pt x="159" y="173"/>
                      <a:pt x="161" y="172"/>
                      <a:pt x="162" y="172"/>
                    </a:cubicBezTo>
                    <a:cubicBezTo>
                      <a:pt x="163" y="172"/>
                      <a:pt x="165" y="173"/>
                      <a:pt x="165" y="173"/>
                    </a:cubicBezTo>
                    <a:cubicBezTo>
                      <a:pt x="165" y="173"/>
                      <a:pt x="166" y="175"/>
                      <a:pt x="166" y="176"/>
                    </a:cubicBezTo>
                    <a:cubicBezTo>
                      <a:pt x="167" y="176"/>
                      <a:pt x="167" y="178"/>
                      <a:pt x="168" y="179"/>
                    </a:cubicBezTo>
                    <a:cubicBezTo>
                      <a:pt x="169" y="179"/>
                      <a:pt x="174" y="181"/>
                      <a:pt x="174" y="181"/>
                    </a:cubicBezTo>
                    <a:cubicBezTo>
                      <a:pt x="174" y="181"/>
                      <a:pt x="180" y="183"/>
                      <a:pt x="180" y="183"/>
                    </a:cubicBezTo>
                    <a:cubicBezTo>
                      <a:pt x="181" y="183"/>
                      <a:pt x="183" y="183"/>
                      <a:pt x="183" y="183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192" y="185"/>
                      <a:pt x="192" y="185"/>
                      <a:pt x="192" y="185"/>
                    </a:cubicBezTo>
                    <a:cubicBezTo>
                      <a:pt x="198" y="184"/>
                      <a:pt x="198" y="184"/>
                      <a:pt x="198" y="184"/>
                    </a:cubicBezTo>
                    <a:cubicBezTo>
                      <a:pt x="199" y="186"/>
                      <a:pt x="199" y="186"/>
                      <a:pt x="199" y="186"/>
                    </a:cubicBezTo>
                    <a:cubicBezTo>
                      <a:pt x="199" y="186"/>
                      <a:pt x="202" y="188"/>
                      <a:pt x="202" y="188"/>
                    </a:cubicBezTo>
                    <a:cubicBezTo>
                      <a:pt x="202" y="189"/>
                      <a:pt x="204" y="193"/>
                      <a:pt x="204" y="193"/>
                    </a:cubicBezTo>
                    <a:cubicBezTo>
                      <a:pt x="204" y="193"/>
                      <a:pt x="204" y="196"/>
                      <a:pt x="204" y="196"/>
                    </a:cubicBezTo>
                    <a:cubicBezTo>
                      <a:pt x="204" y="197"/>
                      <a:pt x="206" y="201"/>
                      <a:pt x="206" y="201"/>
                    </a:cubicBezTo>
                    <a:cubicBezTo>
                      <a:pt x="207" y="202"/>
                      <a:pt x="211" y="206"/>
                      <a:pt x="211" y="207"/>
                    </a:cubicBezTo>
                    <a:cubicBezTo>
                      <a:pt x="211" y="207"/>
                      <a:pt x="213" y="210"/>
                      <a:pt x="214" y="210"/>
                    </a:cubicBezTo>
                    <a:cubicBezTo>
                      <a:pt x="214" y="210"/>
                      <a:pt x="215" y="209"/>
                      <a:pt x="215" y="209"/>
                    </a:cubicBezTo>
                    <a:cubicBezTo>
                      <a:pt x="216" y="209"/>
                      <a:pt x="219" y="207"/>
                      <a:pt x="219" y="207"/>
                    </a:cubicBezTo>
                    <a:cubicBezTo>
                      <a:pt x="219" y="207"/>
                      <a:pt x="222" y="207"/>
                      <a:pt x="222" y="208"/>
                    </a:cubicBezTo>
                    <a:cubicBezTo>
                      <a:pt x="222" y="209"/>
                      <a:pt x="226" y="212"/>
                      <a:pt x="226" y="212"/>
                    </a:cubicBezTo>
                    <a:cubicBezTo>
                      <a:pt x="226" y="212"/>
                      <a:pt x="227" y="216"/>
                      <a:pt x="227" y="216"/>
                    </a:cubicBezTo>
                    <a:cubicBezTo>
                      <a:pt x="226" y="217"/>
                      <a:pt x="223" y="218"/>
                      <a:pt x="223" y="219"/>
                    </a:cubicBezTo>
                    <a:cubicBezTo>
                      <a:pt x="222" y="219"/>
                      <a:pt x="219" y="219"/>
                      <a:pt x="219" y="219"/>
                    </a:cubicBezTo>
                    <a:cubicBezTo>
                      <a:pt x="218" y="220"/>
                      <a:pt x="214" y="221"/>
                      <a:pt x="214" y="221"/>
                    </a:cubicBezTo>
                    <a:cubicBezTo>
                      <a:pt x="214" y="217"/>
                      <a:pt x="214" y="217"/>
                      <a:pt x="214" y="217"/>
                    </a:cubicBezTo>
                    <a:cubicBezTo>
                      <a:pt x="214" y="217"/>
                      <a:pt x="214" y="216"/>
                      <a:pt x="213" y="216"/>
                    </a:cubicBezTo>
                    <a:cubicBezTo>
                      <a:pt x="213" y="216"/>
                      <a:pt x="207" y="214"/>
                      <a:pt x="207" y="214"/>
                    </a:cubicBezTo>
                    <a:cubicBezTo>
                      <a:pt x="206" y="209"/>
                      <a:pt x="206" y="209"/>
                      <a:pt x="206" y="209"/>
                    </a:cubicBezTo>
                    <a:cubicBezTo>
                      <a:pt x="203" y="206"/>
                      <a:pt x="203" y="206"/>
                      <a:pt x="203" y="206"/>
                    </a:cubicBezTo>
                    <a:cubicBezTo>
                      <a:pt x="200" y="204"/>
                      <a:pt x="200" y="204"/>
                      <a:pt x="200" y="204"/>
                    </a:cubicBezTo>
                    <a:cubicBezTo>
                      <a:pt x="198" y="201"/>
                      <a:pt x="198" y="201"/>
                      <a:pt x="198" y="201"/>
                    </a:cubicBezTo>
                    <a:cubicBezTo>
                      <a:pt x="194" y="201"/>
                      <a:pt x="194" y="201"/>
                      <a:pt x="194" y="201"/>
                    </a:cubicBezTo>
                    <a:cubicBezTo>
                      <a:pt x="194" y="201"/>
                      <a:pt x="192" y="202"/>
                      <a:pt x="192" y="202"/>
                    </a:cubicBezTo>
                    <a:cubicBezTo>
                      <a:pt x="191" y="203"/>
                      <a:pt x="187" y="202"/>
                      <a:pt x="187" y="202"/>
                    </a:cubicBezTo>
                    <a:cubicBezTo>
                      <a:pt x="184" y="203"/>
                      <a:pt x="184" y="203"/>
                      <a:pt x="184" y="203"/>
                    </a:cubicBezTo>
                    <a:cubicBezTo>
                      <a:pt x="184" y="205"/>
                      <a:pt x="184" y="205"/>
                      <a:pt x="184" y="205"/>
                    </a:cubicBezTo>
                    <a:cubicBezTo>
                      <a:pt x="189" y="205"/>
                      <a:pt x="189" y="205"/>
                      <a:pt x="189" y="205"/>
                    </a:cubicBezTo>
                    <a:cubicBezTo>
                      <a:pt x="193" y="206"/>
                      <a:pt x="193" y="206"/>
                      <a:pt x="193" y="206"/>
                    </a:cubicBezTo>
                    <a:cubicBezTo>
                      <a:pt x="199" y="207"/>
                      <a:pt x="199" y="207"/>
                      <a:pt x="199" y="20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199" y="211"/>
                      <a:pt x="200" y="213"/>
                      <a:pt x="200" y="214"/>
                    </a:cubicBezTo>
                    <a:cubicBezTo>
                      <a:pt x="200" y="215"/>
                      <a:pt x="202" y="219"/>
                      <a:pt x="202" y="219"/>
                    </a:cubicBezTo>
                    <a:cubicBezTo>
                      <a:pt x="204" y="225"/>
                      <a:pt x="204" y="225"/>
                      <a:pt x="204" y="225"/>
                    </a:cubicBezTo>
                    <a:cubicBezTo>
                      <a:pt x="206" y="229"/>
                      <a:pt x="206" y="229"/>
                      <a:pt x="206" y="229"/>
                    </a:cubicBezTo>
                    <a:cubicBezTo>
                      <a:pt x="208" y="230"/>
                      <a:pt x="208" y="230"/>
                      <a:pt x="208" y="230"/>
                    </a:cubicBezTo>
                    <a:cubicBezTo>
                      <a:pt x="208" y="234"/>
                      <a:pt x="208" y="234"/>
                      <a:pt x="208" y="234"/>
                    </a:cubicBezTo>
                    <a:cubicBezTo>
                      <a:pt x="210" y="235"/>
                      <a:pt x="210" y="235"/>
                      <a:pt x="210" y="235"/>
                    </a:cubicBezTo>
                    <a:cubicBezTo>
                      <a:pt x="210" y="235"/>
                      <a:pt x="209" y="236"/>
                      <a:pt x="209" y="237"/>
                    </a:cubicBezTo>
                    <a:cubicBezTo>
                      <a:pt x="209" y="237"/>
                      <a:pt x="207" y="240"/>
                      <a:pt x="207" y="240"/>
                    </a:cubicBezTo>
                    <a:cubicBezTo>
                      <a:pt x="207" y="240"/>
                      <a:pt x="205" y="240"/>
                      <a:pt x="204" y="240"/>
                    </a:cubicBezTo>
                    <a:cubicBezTo>
                      <a:pt x="204" y="239"/>
                      <a:pt x="203" y="237"/>
                      <a:pt x="202" y="237"/>
                    </a:cubicBezTo>
                    <a:cubicBezTo>
                      <a:pt x="200" y="236"/>
                      <a:pt x="200" y="234"/>
                      <a:pt x="199" y="234"/>
                    </a:cubicBezTo>
                    <a:cubicBezTo>
                      <a:pt x="198" y="234"/>
                      <a:pt x="195" y="234"/>
                      <a:pt x="195" y="234"/>
                    </a:cubicBezTo>
                    <a:cubicBezTo>
                      <a:pt x="195" y="234"/>
                      <a:pt x="193" y="231"/>
                      <a:pt x="192" y="230"/>
                    </a:cubicBezTo>
                    <a:cubicBezTo>
                      <a:pt x="192" y="230"/>
                      <a:pt x="191" y="229"/>
                      <a:pt x="190" y="228"/>
                    </a:cubicBezTo>
                    <a:cubicBezTo>
                      <a:pt x="189" y="227"/>
                      <a:pt x="187" y="224"/>
                      <a:pt x="187" y="225"/>
                    </a:cubicBezTo>
                    <a:cubicBezTo>
                      <a:pt x="187" y="227"/>
                      <a:pt x="188" y="229"/>
                      <a:pt x="187" y="229"/>
                    </a:cubicBezTo>
                    <a:cubicBezTo>
                      <a:pt x="185" y="229"/>
                      <a:pt x="184" y="229"/>
                      <a:pt x="184" y="229"/>
                    </a:cubicBezTo>
                    <a:cubicBezTo>
                      <a:pt x="184" y="229"/>
                      <a:pt x="182" y="231"/>
                      <a:pt x="181" y="232"/>
                    </a:cubicBezTo>
                    <a:cubicBezTo>
                      <a:pt x="181" y="232"/>
                      <a:pt x="182" y="232"/>
                      <a:pt x="180" y="233"/>
                    </a:cubicBezTo>
                    <a:cubicBezTo>
                      <a:pt x="179" y="233"/>
                      <a:pt x="177" y="233"/>
                      <a:pt x="177" y="233"/>
                    </a:cubicBezTo>
                    <a:cubicBezTo>
                      <a:pt x="177" y="232"/>
                      <a:pt x="177" y="232"/>
                      <a:pt x="177" y="231"/>
                    </a:cubicBezTo>
                    <a:cubicBezTo>
                      <a:pt x="178" y="230"/>
                      <a:pt x="184" y="227"/>
                      <a:pt x="184" y="227"/>
                    </a:cubicBezTo>
                    <a:cubicBezTo>
                      <a:pt x="184" y="226"/>
                      <a:pt x="182" y="223"/>
                      <a:pt x="182" y="223"/>
                    </a:cubicBezTo>
                    <a:cubicBezTo>
                      <a:pt x="181" y="224"/>
                      <a:pt x="181" y="224"/>
                      <a:pt x="181" y="224"/>
                    </a:cubicBezTo>
                    <a:cubicBezTo>
                      <a:pt x="178" y="226"/>
                      <a:pt x="178" y="226"/>
                      <a:pt x="178" y="226"/>
                    </a:cubicBezTo>
                    <a:cubicBezTo>
                      <a:pt x="174" y="229"/>
                      <a:pt x="174" y="229"/>
                      <a:pt x="174" y="229"/>
                    </a:cubicBezTo>
                    <a:cubicBezTo>
                      <a:pt x="171" y="230"/>
                      <a:pt x="171" y="230"/>
                      <a:pt x="171" y="230"/>
                    </a:cubicBezTo>
                    <a:cubicBezTo>
                      <a:pt x="168" y="232"/>
                      <a:pt x="168" y="232"/>
                      <a:pt x="168" y="232"/>
                    </a:cubicBezTo>
                    <a:cubicBezTo>
                      <a:pt x="164" y="233"/>
                      <a:pt x="164" y="233"/>
                      <a:pt x="164" y="233"/>
                    </a:cubicBezTo>
                    <a:cubicBezTo>
                      <a:pt x="160" y="233"/>
                      <a:pt x="160" y="233"/>
                      <a:pt x="160" y="233"/>
                    </a:cubicBezTo>
                    <a:cubicBezTo>
                      <a:pt x="158" y="232"/>
                      <a:pt x="158" y="232"/>
                      <a:pt x="158" y="232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55" y="229"/>
                      <a:pt x="155" y="229"/>
                      <a:pt x="155" y="229"/>
                    </a:cubicBezTo>
                    <a:cubicBezTo>
                      <a:pt x="155" y="229"/>
                      <a:pt x="154" y="227"/>
                      <a:pt x="155" y="226"/>
                    </a:cubicBezTo>
                    <a:cubicBezTo>
                      <a:pt x="155" y="226"/>
                      <a:pt x="156" y="225"/>
                      <a:pt x="158" y="225"/>
                    </a:cubicBezTo>
                    <a:cubicBezTo>
                      <a:pt x="160" y="225"/>
                      <a:pt x="161" y="225"/>
                      <a:pt x="162" y="225"/>
                    </a:cubicBezTo>
                    <a:cubicBezTo>
                      <a:pt x="163" y="225"/>
                      <a:pt x="164" y="224"/>
                      <a:pt x="164" y="224"/>
                    </a:cubicBezTo>
                    <a:cubicBezTo>
                      <a:pt x="164" y="224"/>
                      <a:pt x="165" y="224"/>
                      <a:pt x="165" y="223"/>
                    </a:cubicBezTo>
                    <a:cubicBezTo>
                      <a:pt x="165" y="222"/>
                      <a:pt x="162" y="218"/>
                      <a:pt x="162" y="218"/>
                    </a:cubicBezTo>
                    <a:cubicBezTo>
                      <a:pt x="162" y="218"/>
                      <a:pt x="158" y="218"/>
                      <a:pt x="157" y="219"/>
                    </a:cubicBezTo>
                    <a:cubicBezTo>
                      <a:pt x="155" y="219"/>
                      <a:pt x="155" y="221"/>
                      <a:pt x="153" y="220"/>
                    </a:cubicBezTo>
                    <a:cubicBezTo>
                      <a:pt x="151" y="219"/>
                      <a:pt x="146" y="217"/>
                      <a:pt x="146" y="217"/>
                    </a:cubicBezTo>
                    <a:cubicBezTo>
                      <a:pt x="142" y="213"/>
                      <a:pt x="142" y="213"/>
                      <a:pt x="142" y="213"/>
                    </a:cubicBezTo>
                    <a:cubicBezTo>
                      <a:pt x="140" y="215"/>
                      <a:pt x="140" y="215"/>
                      <a:pt x="140" y="215"/>
                    </a:cubicBezTo>
                    <a:cubicBezTo>
                      <a:pt x="137" y="217"/>
                      <a:pt x="137" y="217"/>
                      <a:pt x="137" y="217"/>
                    </a:cubicBezTo>
                    <a:cubicBezTo>
                      <a:pt x="137" y="217"/>
                      <a:pt x="137" y="219"/>
                      <a:pt x="135" y="217"/>
                    </a:cubicBezTo>
                    <a:cubicBezTo>
                      <a:pt x="133" y="214"/>
                      <a:pt x="133" y="212"/>
                      <a:pt x="133" y="212"/>
                    </a:cubicBezTo>
                    <a:cubicBezTo>
                      <a:pt x="130" y="212"/>
                      <a:pt x="130" y="212"/>
                      <a:pt x="130" y="212"/>
                    </a:cubicBezTo>
                    <a:cubicBezTo>
                      <a:pt x="129" y="215"/>
                      <a:pt x="129" y="215"/>
                      <a:pt x="129" y="215"/>
                    </a:cubicBezTo>
                    <a:cubicBezTo>
                      <a:pt x="129" y="215"/>
                      <a:pt x="127" y="218"/>
                      <a:pt x="127" y="218"/>
                    </a:cubicBezTo>
                    <a:cubicBezTo>
                      <a:pt x="126" y="218"/>
                      <a:pt x="123" y="218"/>
                      <a:pt x="122" y="219"/>
                    </a:cubicBezTo>
                    <a:cubicBezTo>
                      <a:pt x="122" y="219"/>
                      <a:pt x="117" y="219"/>
                      <a:pt x="117" y="219"/>
                    </a:cubicBezTo>
                    <a:cubicBezTo>
                      <a:pt x="110" y="217"/>
                      <a:pt x="110" y="217"/>
                      <a:pt x="110" y="217"/>
                    </a:cubicBezTo>
                    <a:cubicBezTo>
                      <a:pt x="110" y="217"/>
                      <a:pt x="108" y="218"/>
                      <a:pt x="108" y="218"/>
                    </a:cubicBezTo>
                    <a:cubicBezTo>
                      <a:pt x="107" y="219"/>
                      <a:pt x="97" y="221"/>
                      <a:pt x="97" y="221"/>
                    </a:cubicBezTo>
                    <a:cubicBezTo>
                      <a:pt x="92" y="224"/>
                      <a:pt x="92" y="224"/>
                      <a:pt x="92" y="224"/>
                    </a:cubicBezTo>
                    <a:cubicBezTo>
                      <a:pt x="89" y="224"/>
                      <a:pt x="89" y="224"/>
                      <a:pt x="89" y="224"/>
                    </a:cubicBezTo>
                    <a:cubicBezTo>
                      <a:pt x="86" y="220"/>
                      <a:pt x="86" y="220"/>
                      <a:pt x="86" y="220"/>
                    </a:cubicBezTo>
                    <a:cubicBezTo>
                      <a:pt x="84" y="217"/>
                      <a:pt x="84" y="217"/>
                      <a:pt x="84" y="217"/>
                    </a:cubicBezTo>
                    <a:cubicBezTo>
                      <a:pt x="84" y="221"/>
                      <a:pt x="84" y="221"/>
                      <a:pt x="84" y="221"/>
                    </a:cubicBezTo>
                    <a:cubicBezTo>
                      <a:pt x="83" y="223"/>
                      <a:pt x="83" y="223"/>
                      <a:pt x="83" y="223"/>
                    </a:cubicBezTo>
                    <a:cubicBezTo>
                      <a:pt x="83" y="223"/>
                      <a:pt x="79" y="227"/>
                      <a:pt x="78" y="228"/>
                    </a:cubicBezTo>
                    <a:cubicBezTo>
                      <a:pt x="78" y="228"/>
                      <a:pt x="73" y="223"/>
                      <a:pt x="73" y="223"/>
                    </a:cubicBezTo>
                    <a:cubicBezTo>
                      <a:pt x="72" y="216"/>
                      <a:pt x="72" y="216"/>
                      <a:pt x="72" y="216"/>
                    </a:cubicBezTo>
                    <a:cubicBezTo>
                      <a:pt x="67" y="211"/>
                      <a:pt x="67" y="211"/>
                      <a:pt x="67" y="211"/>
                    </a:cubicBezTo>
                    <a:cubicBezTo>
                      <a:pt x="64" y="212"/>
                      <a:pt x="64" y="212"/>
                      <a:pt x="64" y="212"/>
                    </a:cubicBezTo>
                    <a:cubicBezTo>
                      <a:pt x="63" y="207"/>
                      <a:pt x="63" y="207"/>
                      <a:pt x="63" y="207"/>
                    </a:cubicBezTo>
                    <a:cubicBezTo>
                      <a:pt x="61" y="204"/>
                      <a:pt x="61" y="204"/>
                      <a:pt x="61" y="204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6" y="206"/>
                      <a:pt x="56" y="206"/>
                      <a:pt x="56" y="206"/>
                    </a:cubicBezTo>
                    <a:cubicBezTo>
                      <a:pt x="55" y="209"/>
                      <a:pt x="55" y="209"/>
                      <a:pt x="55" y="209"/>
                    </a:cubicBezTo>
                    <a:cubicBezTo>
                      <a:pt x="55" y="209"/>
                      <a:pt x="56" y="212"/>
                      <a:pt x="56" y="212"/>
                    </a:cubicBezTo>
                    <a:cubicBezTo>
                      <a:pt x="56" y="213"/>
                      <a:pt x="55" y="214"/>
                      <a:pt x="54" y="214"/>
                    </a:cubicBezTo>
                    <a:cubicBezTo>
                      <a:pt x="54" y="214"/>
                      <a:pt x="49" y="216"/>
                      <a:pt x="49" y="216"/>
                    </a:cubicBezTo>
                    <a:cubicBezTo>
                      <a:pt x="49" y="216"/>
                      <a:pt x="48" y="213"/>
                      <a:pt x="48" y="212"/>
                    </a:cubicBezTo>
                    <a:cubicBezTo>
                      <a:pt x="48" y="210"/>
                      <a:pt x="48" y="207"/>
                      <a:pt x="48" y="207"/>
                    </a:cubicBezTo>
                    <a:cubicBezTo>
                      <a:pt x="48" y="207"/>
                      <a:pt x="52" y="205"/>
                      <a:pt x="52" y="205"/>
                    </a:cubicBezTo>
                    <a:cubicBezTo>
                      <a:pt x="52" y="204"/>
                      <a:pt x="55" y="199"/>
                      <a:pt x="55" y="199"/>
                    </a:cubicBezTo>
                    <a:cubicBezTo>
                      <a:pt x="55" y="196"/>
                      <a:pt x="55" y="196"/>
                      <a:pt x="55" y="196"/>
                    </a:cubicBezTo>
                    <a:cubicBezTo>
                      <a:pt x="55" y="196"/>
                      <a:pt x="59" y="195"/>
                      <a:pt x="60" y="195"/>
                    </a:cubicBezTo>
                    <a:cubicBezTo>
                      <a:pt x="61" y="195"/>
                      <a:pt x="63" y="195"/>
                      <a:pt x="64" y="196"/>
                    </a:cubicBezTo>
                    <a:cubicBezTo>
                      <a:pt x="66" y="197"/>
                      <a:pt x="65" y="197"/>
                      <a:pt x="67" y="197"/>
                    </a:cubicBezTo>
                    <a:cubicBezTo>
                      <a:pt x="69" y="196"/>
                      <a:pt x="71" y="195"/>
                      <a:pt x="71" y="194"/>
                    </a:cubicBezTo>
                    <a:cubicBezTo>
                      <a:pt x="71" y="193"/>
                      <a:pt x="72" y="189"/>
                      <a:pt x="69" y="189"/>
                    </a:cubicBezTo>
                    <a:cubicBezTo>
                      <a:pt x="67" y="189"/>
                      <a:pt x="64" y="191"/>
                      <a:pt x="63" y="191"/>
                    </a:cubicBezTo>
                    <a:cubicBezTo>
                      <a:pt x="62" y="192"/>
                      <a:pt x="61" y="191"/>
                      <a:pt x="59" y="190"/>
                    </a:cubicBezTo>
                    <a:cubicBezTo>
                      <a:pt x="58" y="190"/>
                      <a:pt x="56" y="189"/>
                      <a:pt x="56" y="189"/>
                    </a:cubicBezTo>
                    <a:cubicBezTo>
                      <a:pt x="53" y="192"/>
                      <a:pt x="53" y="192"/>
                      <a:pt x="53" y="192"/>
                    </a:cubicBezTo>
                    <a:cubicBezTo>
                      <a:pt x="53" y="192"/>
                      <a:pt x="55" y="196"/>
                      <a:pt x="51" y="193"/>
                    </a:cubicBezTo>
                    <a:cubicBezTo>
                      <a:pt x="47" y="191"/>
                      <a:pt x="47" y="190"/>
                      <a:pt x="47" y="190"/>
                    </a:cubicBezTo>
                    <a:cubicBezTo>
                      <a:pt x="43" y="186"/>
                      <a:pt x="43" y="186"/>
                      <a:pt x="43" y="186"/>
                    </a:cubicBezTo>
                    <a:cubicBezTo>
                      <a:pt x="41" y="179"/>
                      <a:pt x="41" y="179"/>
                      <a:pt x="41" y="179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38" y="175"/>
                      <a:pt x="37" y="177"/>
                      <a:pt x="36" y="179"/>
                    </a:cubicBezTo>
                    <a:cubicBezTo>
                      <a:pt x="35" y="180"/>
                      <a:pt x="33" y="180"/>
                      <a:pt x="32" y="179"/>
                    </a:cubicBezTo>
                    <a:cubicBezTo>
                      <a:pt x="32" y="177"/>
                      <a:pt x="29" y="173"/>
                      <a:pt x="29" y="173"/>
                    </a:cubicBezTo>
                    <a:cubicBezTo>
                      <a:pt x="30" y="169"/>
                      <a:pt x="30" y="169"/>
                      <a:pt x="30" y="169"/>
                    </a:cubicBezTo>
                    <a:cubicBezTo>
                      <a:pt x="26" y="168"/>
                      <a:pt x="26" y="168"/>
                      <a:pt x="26" y="168"/>
                    </a:cubicBezTo>
                    <a:cubicBezTo>
                      <a:pt x="26" y="168"/>
                      <a:pt x="24" y="167"/>
                      <a:pt x="24" y="166"/>
                    </a:cubicBezTo>
                    <a:cubicBezTo>
                      <a:pt x="25" y="164"/>
                      <a:pt x="27" y="161"/>
                      <a:pt x="27" y="161"/>
                    </a:cubicBezTo>
                    <a:cubicBezTo>
                      <a:pt x="29" y="157"/>
                      <a:pt x="29" y="157"/>
                      <a:pt x="29" y="157"/>
                    </a:cubicBezTo>
                    <a:cubicBezTo>
                      <a:pt x="29" y="157"/>
                      <a:pt x="29" y="154"/>
                      <a:pt x="28" y="153"/>
                    </a:cubicBezTo>
                    <a:cubicBezTo>
                      <a:pt x="28" y="152"/>
                      <a:pt x="27" y="139"/>
                      <a:pt x="27" y="139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40" y="126"/>
                      <a:pt x="40" y="126"/>
                      <a:pt x="40" y="126"/>
                    </a:cubicBezTo>
                    <a:cubicBezTo>
                      <a:pt x="42" y="117"/>
                      <a:pt x="42" y="117"/>
                      <a:pt x="42" y="11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9" y="105"/>
                      <a:pt x="49" y="106"/>
                    </a:cubicBezTo>
                    <a:cubicBezTo>
                      <a:pt x="50" y="107"/>
                      <a:pt x="49" y="98"/>
                      <a:pt x="49" y="98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0"/>
                      <a:pt x="51" y="89"/>
                      <a:pt x="52" y="89"/>
                    </a:cubicBezTo>
                    <a:cubicBezTo>
                      <a:pt x="53" y="89"/>
                      <a:pt x="55" y="88"/>
                      <a:pt x="58" y="87"/>
                    </a:cubicBezTo>
                    <a:cubicBezTo>
                      <a:pt x="60" y="87"/>
                      <a:pt x="62" y="85"/>
                      <a:pt x="64" y="85"/>
                    </a:cubicBezTo>
                    <a:cubicBezTo>
                      <a:pt x="65" y="85"/>
                      <a:pt x="70" y="85"/>
                      <a:pt x="70" y="85"/>
                    </a:cubicBezTo>
                    <a:cubicBezTo>
                      <a:pt x="70" y="85"/>
                      <a:pt x="75" y="82"/>
                      <a:pt x="76" y="81"/>
                    </a:cubicBezTo>
                    <a:cubicBezTo>
                      <a:pt x="77" y="80"/>
                      <a:pt x="80" y="76"/>
                      <a:pt x="80" y="76"/>
                    </a:cubicBezTo>
                    <a:cubicBezTo>
                      <a:pt x="80" y="76"/>
                      <a:pt x="81" y="71"/>
                      <a:pt x="83" y="70"/>
                    </a:cubicBezTo>
                    <a:cubicBezTo>
                      <a:pt x="84" y="70"/>
                      <a:pt x="87" y="68"/>
                      <a:pt x="89" y="68"/>
                    </a:cubicBezTo>
                    <a:cubicBezTo>
                      <a:pt x="91" y="67"/>
                      <a:pt x="96" y="66"/>
                      <a:pt x="97" y="66"/>
                    </a:cubicBezTo>
                    <a:cubicBezTo>
                      <a:pt x="98" y="66"/>
                      <a:pt x="110" y="64"/>
                      <a:pt x="110" y="64"/>
                    </a:cubicBezTo>
                    <a:cubicBezTo>
                      <a:pt x="115" y="60"/>
                      <a:pt x="115" y="60"/>
                      <a:pt x="115" y="60"/>
                    </a:cubicBezTo>
                    <a:cubicBezTo>
                      <a:pt x="114" y="51"/>
                      <a:pt x="114" y="51"/>
                      <a:pt x="114" y="51"/>
                    </a:cubicBezTo>
                    <a:cubicBezTo>
                      <a:pt x="129" y="49"/>
                      <a:pt x="129" y="49"/>
                      <a:pt x="129" y="49"/>
                    </a:cubicBezTo>
                    <a:cubicBezTo>
                      <a:pt x="135" y="45"/>
                      <a:pt x="135" y="45"/>
                      <a:pt x="135" y="45"/>
                    </a:cubicBezTo>
                    <a:cubicBezTo>
                      <a:pt x="135" y="45"/>
                      <a:pt x="138" y="42"/>
                      <a:pt x="139" y="42"/>
                    </a:cubicBezTo>
                    <a:cubicBezTo>
                      <a:pt x="140" y="43"/>
                      <a:pt x="142" y="42"/>
                      <a:pt x="142" y="42"/>
                    </a:cubicBezTo>
                    <a:cubicBezTo>
                      <a:pt x="149" y="40"/>
                      <a:pt x="149" y="40"/>
                      <a:pt x="149" y="40"/>
                    </a:cubicBezTo>
                    <a:cubicBezTo>
                      <a:pt x="149" y="40"/>
                      <a:pt x="158" y="37"/>
                      <a:pt x="159" y="36"/>
                    </a:cubicBezTo>
                    <a:cubicBezTo>
                      <a:pt x="159" y="36"/>
                      <a:pt x="164" y="34"/>
                      <a:pt x="164" y="34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6" y="30"/>
                      <a:pt x="168" y="28"/>
                      <a:pt x="171" y="28"/>
                    </a:cubicBezTo>
                    <a:cubicBezTo>
                      <a:pt x="173" y="28"/>
                      <a:pt x="175" y="28"/>
                      <a:pt x="176" y="28"/>
                    </a:cubicBezTo>
                    <a:cubicBezTo>
                      <a:pt x="176" y="27"/>
                      <a:pt x="177" y="25"/>
                      <a:pt x="178" y="25"/>
                    </a:cubicBezTo>
                    <a:cubicBezTo>
                      <a:pt x="179" y="25"/>
                      <a:pt x="185" y="24"/>
                      <a:pt x="185" y="24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8" y="29"/>
                      <a:pt x="194" y="33"/>
                      <a:pt x="195" y="33"/>
                    </a:cubicBezTo>
                    <a:cubicBezTo>
                      <a:pt x="196" y="33"/>
                      <a:pt x="201" y="29"/>
                      <a:pt x="201" y="29"/>
                    </a:cubicBezTo>
                    <a:cubicBezTo>
                      <a:pt x="211" y="32"/>
                      <a:pt x="211" y="32"/>
                      <a:pt x="211" y="32"/>
                    </a:cubicBezTo>
                    <a:cubicBezTo>
                      <a:pt x="219" y="34"/>
                      <a:pt x="219" y="34"/>
                      <a:pt x="219" y="34"/>
                    </a:cubicBezTo>
                    <a:cubicBezTo>
                      <a:pt x="222" y="32"/>
                      <a:pt x="222" y="32"/>
                      <a:pt x="222" y="32"/>
                    </a:cubicBezTo>
                    <a:close/>
                    <a:moveTo>
                      <a:pt x="188" y="149"/>
                    </a:moveTo>
                    <a:cubicBezTo>
                      <a:pt x="188" y="149"/>
                      <a:pt x="188" y="149"/>
                      <a:pt x="188" y="149"/>
                    </a:cubicBezTo>
                    <a:cubicBezTo>
                      <a:pt x="189" y="150"/>
                      <a:pt x="189" y="150"/>
                      <a:pt x="189" y="150"/>
                    </a:cubicBezTo>
                    <a:cubicBezTo>
                      <a:pt x="189" y="150"/>
                      <a:pt x="191" y="150"/>
                      <a:pt x="192" y="149"/>
                    </a:cubicBezTo>
                    <a:cubicBezTo>
                      <a:pt x="193" y="149"/>
                      <a:pt x="191" y="148"/>
                      <a:pt x="191" y="148"/>
                    </a:cubicBezTo>
                    <a:cubicBezTo>
                      <a:pt x="189" y="148"/>
                      <a:pt x="189" y="148"/>
                      <a:pt x="189" y="148"/>
                    </a:cubicBezTo>
                    <a:cubicBezTo>
                      <a:pt x="189" y="148"/>
                      <a:pt x="188" y="149"/>
                      <a:pt x="188" y="149"/>
                    </a:cubicBezTo>
                    <a:close/>
                    <a:moveTo>
                      <a:pt x="184" y="157"/>
                    </a:moveTo>
                    <a:cubicBezTo>
                      <a:pt x="184" y="157"/>
                      <a:pt x="184" y="157"/>
                      <a:pt x="184" y="157"/>
                    </a:cubicBezTo>
                    <a:cubicBezTo>
                      <a:pt x="185" y="158"/>
                      <a:pt x="185" y="158"/>
                      <a:pt x="185" y="158"/>
                    </a:cubicBezTo>
                    <a:cubicBezTo>
                      <a:pt x="185" y="158"/>
                      <a:pt x="186" y="155"/>
                      <a:pt x="187" y="154"/>
                    </a:cubicBezTo>
                    <a:cubicBezTo>
                      <a:pt x="188" y="152"/>
                      <a:pt x="186" y="153"/>
                      <a:pt x="186" y="153"/>
                    </a:cubicBezTo>
                    <a:cubicBezTo>
                      <a:pt x="185" y="154"/>
                      <a:pt x="185" y="154"/>
                      <a:pt x="185" y="154"/>
                    </a:cubicBezTo>
                    <a:cubicBezTo>
                      <a:pt x="185" y="154"/>
                      <a:pt x="184" y="157"/>
                      <a:pt x="184" y="157"/>
                    </a:cubicBezTo>
                    <a:close/>
                    <a:moveTo>
                      <a:pt x="318" y="231"/>
                    </a:moveTo>
                    <a:cubicBezTo>
                      <a:pt x="318" y="231"/>
                      <a:pt x="318" y="231"/>
                      <a:pt x="318" y="231"/>
                    </a:cubicBezTo>
                    <a:cubicBezTo>
                      <a:pt x="318" y="231"/>
                      <a:pt x="321" y="233"/>
                      <a:pt x="321" y="233"/>
                    </a:cubicBezTo>
                    <a:cubicBezTo>
                      <a:pt x="319" y="237"/>
                      <a:pt x="319" y="237"/>
                      <a:pt x="319" y="237"/>
                    </a:cubicBezTo>
                    <a:cubicBezTo>
                      <a:pt x="316" y="235"/>
                      <a:pt x="316" y="235"/>
                      <a:pt x="316" y="235"/>
                    </a:cubicBezTo>
                    <a:cubicBezTo>
                      <a:pt x="318" y="231"/>
                      <a:pt x="318" y="231"/>
                      <a:pt x="318" y="231"/>
                    </a:cubicBezTo>
                    <a:close/>
                    <a:moveTo>
                      <a:pt x="342" y="250"/>
                    </a:moveTo>
                    <a:cubicBezTo>
                      <a:pt x="342" y="250"/>
                      <a:pt x="342" y="250"/>
                      <a:pt x="342" y="250"/>
                    </a:cubicBezTo>
                    <a:cubicBezTo>
                      <a:pt x="342" y="250"/>
                      <a:pt x="347" y="251"/>
                      <a:pt x="347" y="250"/>
                    </a:cubicBezTo>
                    <a:cubicBezTo>
                      <a:pt x="347" y="249"/>
                      <a:pt x="348" y="247"/>
                      <a:pt x="348" y="247"/>
                    </a:cubicBezTo>
                    <a:cubicBezTo>
                      <a:pt x="347" y="246"/>
                      <a:pt x="344" y="245"/>
                      <a:pt x="344" y="245"/>
                    </a:cubicBezTo>
                    <a:cubicBezTo>
                      <a:pt x="343" y="245"/>
                      <a:pt x="342" y="245"/>
                      <a:pt x="341" y="244"/>
                    </a:cubicBezTo>
                    <a:cubicBezTo>
                      <a:pt x="335" y="237"/>
                      <a:pt x="339" y="246"/>
                      <a:pt x="342" y="247"/>
                    </a:cubicBezTo>
                    <a:cubicBezTo>
                      <a:pt x="342" y="248"/>
                      <a:pt x="342" y="248"/>
                      <a:pt x="342" y="248"/>
                    </a:cubicBezTo>
                    <a:cubicBezTo>
                      <a:pt x="342" y="250"/>
                      <a:pt x="342" y="250"/>
                      <a:pt x="342" y="250"/>
                    </a:cubicBezTo>
                    <a:close/>
                    <a:moveTo>
                      <a:pt x="349" y="257"/>
                    </a:moveTo>
                    <a:cubicBezTo>
                      <a:pt x="349" y="257"/>
                      <a:pt x="349" y="257"/>
                      <a:pt x="349" y="257"/>
                    </a:cubicBezTo>
                    <a:cubicBezTo>
                      <a:pt x="353" y="252"/>
                      <a:pt x="353" y="252"/>
                      <a:pt x="353" y="252"/>
                    </a:cubicBezTo>
                    <a:cubicBezTo>
                      <a:pt x="353" y="252"/>
                      <a:pt x="355" y="250"/>
                      <a:pt x="356" y="250"/>
                    </a:cubicBezTo>
                    <a:cubicBezTo>
                      <a:pt x="357" y="250"/>
                      <a:pt x="361" y="249"/>
                      <a:pt x="361" y="249"/>
                    </a:cubicBezTo>
                    <a:cubicBezTo>
                      <a:pt x="361" y="249"/>
                      <a:pt x="364" y="250"/>
                      <a:pt x="362" y="251"/>
                    </a:cubicBezTo>
                    <a:cubicBezTo>
                      <a:pt x="361" y="252"/>
                      <a:pt x="358" y="254"/>
                      <a:pt x="357" y="254"/>
                    </a:cubicBezTo>
                    <a:cubicBezTo>
                      <a:pt x="356" y="255"/>
                      <a:pt x="354" y="258"/>
                      <a:pt x="354" y="258"/>
                    </a:cubicBezTo>
                    <a:cubicBezTo>
                      <a:pt x="350" y="259"/>
                      <a:pt x="350" y="259"/>
                      <a:pt x="350" y="259"/>
                    </a:cubicBezTo>
                    <a:cubicBezTo>
                      <a:pt x="346" y="261"/>
                      <a:pt x="346" y="261"/>
                      <a:pt x="346" y="261"/>
                    </a:cubicBezTo>
                    <a:cubicBezTo>
                      <a:pt x="347" y="265"/>
                      <a:pt x="347" y="265"/>
                      <a:pt x="347" y="265"/>
                    </a:cubicBezTo>
                    <a:cubicBezTo>
                      <a:pt x="347" y="265"/>
                      <a:pt x="346" y="266"/>
                      <a:pt x="345" y="266"/>
                    </a:cubicBezTo>
                    <a:cubicBezTo>
                      <a:pt x="345" y="265"/>
                      <a:pt x="342" y="263"/>
                      <a:pt x="342" y="263"/>
                    </a:cubicBezTo>
                    <a:cubicBezTo>
                      <a:pt x="343" y="258"/>
                      <a:pt x="343" y="258"/>
                      <a:pt x="343" y="258"/>
                    </a:cubicBezTo>
                    <a:cubicBezTo>
                      <a:pt x="347" y="258"/>
                      <a:pt x="347" y="258"/>
                      <a:pt x="347" y="258"/>
                    </a:cubicBezTo>
                    <a:cubicBezTo>
                      <a:pt x="349" y="257"/>
                      <a:pt x="349" y="257"/>
                      <a:pt x="349" y="257"/>
                    </a:cubicBezTo>
                    <a:close/>
                    <a:moveTo>
                      <a:pt x="388" y="286"/>
                    </a:moveTo>
                    <a:cubicBezTo>
                      <a:pt x="388" y="286"/>
                      <a:pt x="388" y="286"/>
                      <a:pt x="388" y="286"/>
                    </a:cubicBezTo>
                    <a:cubicBezTo>
                      <a:pt x="388" y="286"/>
                      <a:pt x="392" y="290"/>
                      <a:pt x="392" y="290"/>
                    </a:cubicBezTo>
                    <a:cubicBezTo>
                      <a:pt x="391" y="295"/>
                      <a:pt x="391" y="295"/>
                      <a:pt x="391" y="295"/>
                    </a:cubicBezTo>
                    <a:cubicBezTo>
                      <a:pt x="391" y="295"/>
                      <a:pt x="391" y="297"/>
                      <a:pt x="393" y="297"/>
                    </a:cubicBezTo>
                    <a:cubicBezTo>
                      <a:pt x="395" y="298"/>
                      <a:pt x="398" y="298"/>
                      <a:pt x="398" y="296"/>
                    </a:cubicBezTo>
                    <a:cubicBezTo>
                      <a:pt x="398" y="294"/>
                      <a:pt x="399" y="292"/>
                      <a:pt x="400" y="291"/>
                    </a:cubicBezTo>
                    <a:cubicBezTo>
                      <a:pt x="401" y="289"/>
                      <a:pt x="403" y="286"/>
                      <a:pt x="403" y="286"/>
                    </a:cubicBezTo>
                    <a:cubicBezTo>
                      <a:pt x="403" y="286"/>
                      <a:pt x="404" y="286"/>
                      <a:pt x="405" y="285"/>
                    </a:cubicBezTo>
                    <a:cubicBezTo>
                      <a:pt x="406" y="285"/>
                      <a:pt x="404" y="282"/>
                      <a:pt x="404" y="282"/>
                    </a:cubicBezTo>
                    <a:cubicBezTo>
                      <a:pt x="404" y="282"/>
                      <a:pt x="403" y="282"/>
                      <a:pt x="405" y="278"/>
                    </a:cubicBezTo>
                    <a:cubicBezTo>
                      <a:pt x="407" y="275"/>
                      <a:pt x="407" y="275"/>
                      <a:pt x="407" y="275"/>
                    </a:cubicBezTo>
                    <a:cubicBezTo>
                      <a:pt x="407" y="274"/>
                      <a:pt x="408" y="271"/>
                      <a:pt x="408" y="270"/>
                    </a:cubicBezTo>
                    <a:cubicBezTo>
                      <a:pt x="407" y="268"/>
                      <a:pt x="406" y="263"/>
                      <a:pt x="406" y="263"/>
                    </a:cubicBezTo>
                    <a:cubicBezTo>
                      <a:pt x="404" y="265"/>
                      <a:pt x="404" y="265"/>
                      <a:pt x="404" y="265"/>
                    </a:cubicBezTo>
                    <a:cubicBezTo>
                      <a:pt x="404" y="265"/>
                      <a:pt x="402" y="267"/>
                      <a:pt x="400" y="267"/>
                    </a:cubicBezTo>
                    <a:cubicBezTo>
                      <a:pt x="398" y="268"/>
                      <a:pt x="396" y="269"/>
                      <a:pt x="396" y="270"/>
                    </a:cubicBezTo>
                    <a:cubicBezTo>
                      <a:pt x="396" y="270"/>
                      <a:pt x="396" y="273"/>
                      <a:pt x="395" y="274"/>
                    </a:cubicBezTo>
                    <a:cubicBezTo>
                      <a:pt x="394" y="275"/>
                      <a:pt x="391" y="278"/>
                      <a:pt x="391" y="278"/>
                    </a:cubicBezTo>
                    <a:cubicBezTo>
                      <a:pt x="389" y="283"/>
                      <a:pt x="389" y="283"/>
                      <a:pt x="389" y="283"/>
                    </a:cubicBezTo>
                    <a:cubicBezTo>
                      <a:pt x="389" y="283"/>
                      <a:pt x="388" y="286"/>
                      <a:pt x="388" y="286"/>
                    </a:cubicBezTo>
                    <a:close/>
                    <a:moveTo>
                      <a:pt x="373" y="331"/>
                    </a:moveTo>
                    <a:cubicBezTo>
                      <a:pt x="373" y="331"/>
                      <a:pt x="373" y="331"/>
                      <a:pt x="373" y="331"/>
                    </a:cubicBezTo>
                    <a:cubicBezTo>
                      <a:pt x="371" y="330"/>
                      <a:pt x="369" y="328"/>
                      <a:pt x="369" y="326"/>
                    </a:cubicBezTo>
                    <a:cubicBezTo>
                      <a:pt x="369" y="325"/>
                      <a:pt x="370" y="323"/>
                      <a:pt x="370" y="323"/>
                    </a:cubicBezTo>
                    <a:cubicBezTo>
                      <a:pt x="370" y="323"/>
                      <a:pt x="368" y="322"/>
                      <a:pt x="368" y="321"/>
                    </a:cubicBezTo>
                    <a:cubicBezTo>
                      <a:pt x="368" y="321"/>
                      <a:pt x="370" y="317"/>
                      <a:pt x="370" y="315"/>
                    </a:cubicBezTo>
                    <a:cubicBezTo>
                      <a:pt x="369" y="314"/>
                      <a:pt x="370" y="308"/>
                      <a:pt x="370" y="308"/>
                    </a:cubicBezTo>
                    <a:cubicBezTo>
                      <a:pt x="370" y="308"/>
                      <a:pt x="373" y="307"/>
                      <a:pt x="373" y="308"/>
                    </a:cubicBezTo>
                    <a:cubicBezTo>
                      <a:pt x="373" y="309"/>
                      <a:pt x="372" y="312"/>
                      <a:pt x="372" y="313"/>
                    </a:cubicBezTo>
                    <a:cubicBezTo>
                      <a:pt x="372" y="314"/>
                      <a:pt x="371" y="318"/>
                      <a:pt x="371" y="319"/>
                    </a:cubicBezTo>
                    <a:cubicBezTo>
                      <a:pt x="371" y="319"/>
                      <a:pt x="372" y="318"/>
                      <a:pt x="374" y="320"/>
                    </a:cubicBezTo>
                    <a:cubicBezTo>
                      <a:pt x="376" y="322"/>
                      <a:pt x="376" y="325"/>
                      <a:pt x="376" y="325"/>
                    </a:cubicBezTo>
                    <a:cubicBezTo>
                      <a:pt x="374" y="327"/>
                      <a:pt x="374" y="327"/>
                      <a:pt x="374" y="327"/>
                    </a:cubicBezTo>
                    <a:cubicBezTo>
                      <a:pt x="373" y="331"/>
                      <a:pt x="373" y="331"/>
                      <a:pt x="373" y="331"/>
                    </a:cubicBezTo>
                    <a:close/>
                    <a:moveTo>
                      <a:pt x="361" y="333"/>
                    </a:moveTo>
                    <a:cubicBezTo>
                      <a:pt x="361" y="333"/>
                      <a:pt x="361" y="333"/>
                      <a:pt x="361" y="333"/>
                    </a:cubicBezTo>
                    <a:cubicBezTo>
                      <a:pt x="361" y="333"/>
                      <a:pt x="360" y="337"/>
                      <a:pt x="360" y="338"/>
                    </a:cubicBezTo>
                    <a:cubicBezTo>
                      <a:pt x="360" y="338"/>
                      <a:pt x="361" y="338"/>
                      <a:pt x="362" y="338"/>
                    </a:cubicBezTo>
                    <a:cubicBezTo>
                      <a:pt x="363" y="337"/>
                      <a:pt x="364" y="337"/>
                      <a:pt x="365" y="336"/>
                    </a:cubicBezTo>
                    <a:cubicBezTo>
                      <a:pt x="366" y="335"/>
                      <a:pt x="369" y="333"/>
                      <a:pt x="370" y="333"/>
                    </a:cubicBezTo>
                    <a:cubicBezTo>
                      <a:pt x="371" y="332"/>
                      <a:pt x="366" y="330"/>
                      <a:pt x="366" y="330"/>
                    </a:cubicBezTo>
                    <a:cubicBezTo>
                      <a:pt x="361" y="333"/>
                      <a:pt x="361" y="333"/>
                      <a:pt x="361" y="333"/>
                    </a:cubicBezTo>
                    <a:close/>
                    <a:moveTo>
                      <a:pt x="225" y="132"/>
                    </a:moveTo>
                    <a:cubicBezTo>
                      <a:pt x="225" y="132"/>
                      <a:pt x="225" y="132"/>
                      <a:pt x="225" y="132"/>
                    </a:cubicBezTo>
                    <a:cubicBezTo>
                      <a:pt x="227" y="133"/>
                      <a:pt x="227" y="133"/>
                      <a:pt x="227" y="133"/>
                    </a:cubicBezTo>
                    <a:cubicBezTo>
                      <a:pt x="227" y="133"/>
                      <a:pt x="228" y="132"/>
                      <a:pt x="229" y="131"/>
                    </a:cubicBezTo>
                    <a:cubicBezTo>
                      <a:pt x="230" y="130"/>
                      <a:pt x="228" y="129"/>
                      <a:pt x="228" y="129"/>
                    </a:cubicBezTo>
                    <a:cubicBezTo>
                      <a:pt x="227" y="130"/>
                      <a:pt x="227" y="130"/>
                      <a:pt x="227" y="130"/>
                    </a:cubicBezTo>
                    <a:cubicBezTo>
                      <a:pt x="227" y="130"/>
                      <a:pt x="225" y="132"/>
                      <a:pt x="225" y="132"/>
                    </a:cubicBezTo>
                    <a:close/>
                    <a:moveTo>
                      <a:pt x="164" y="164"/>
                    </a:moveTo>
                    <a:cubicBezTo>
                      <a:pt x="164" y="164"/>
                      <a:pt x="164" y="164"/>
                      <a:pt x="164" y="164"/>
                    </a:cubicBezTo>
                    <a:cubicBezTo>
                      <a:pt x="165" y="165"/>
                      <a:pt x="165" y="165"/>
                      <a:pt x="165" y="165"/>
                    </a:cubicBezTo>
                    <a:cubicBezTo>
                      <a:pt x="165" y="165"/>
                      <a:pt x="166" y="163"/>
                      <a:pt x="168" y="162"/>
                    </a:cubicBezTo>
                    <a:cubicBezTo>
                      <a:pt x="169" y="161"/>
                      <a:pt x="167" y="161"/>
                      <a:pt x="167" y="161"/>
                    </a:cubicBezTo>
                    <a:cubicBezTo>
                      <a:pt x="165" y="162"/>
                      <a:pt x="165" y="162"/>
                      <a:pt x="165" y="162"/>
                    </a:cubicBezTo>
                    <a:cubicBezTo>
                      <a:pt x="165" y="162"/>
                      <a:pt x="164" y="163"/>
                      <a:pt x="164" y="164"/>
                    </a:cubicBezTo>
                    <a:close/>
                    <a:moveTo>
                      <a:pt x="174" y="162"/>
                    </a:moveTo>
                    <a:cubicBezTo>
                      <a:pt x="174" y="162"/>
                      <a:pt x="174" y="162"/>
                      <a:pt x="174" y="162"/>
                    </a:cubicBezTo>
                    <a:cubicBezTo>
                      <a:pt x="174" y="164"/>
                      <a:pt x="174" y="164"/>
                      <a:pt x="174" y="164"/>
                    </a:cubicBezTo>
                    <a:cubicBezTo>
                      <a:pt x="174" y="164"/>
                      <a:pt x="177" y="165"/>
                      <a:pt x="179" y="166"/>
                    </a:cubicBezTo>
                    <a:cubicBezTo>
                      <a:pt x="182" y="167"/>
                      <a:pt x="180" y="164"/>
                      <a:pt x="180" y="164"/>
                    </a:cubicBezTo>
                    <a:cubicBezTo>
                      <a:pt x="178" y="162"/>
                      <a:pt x="178" y="162"/>
                      <a:pt x="178" y="162"/>
                    </a:cubicBezTo>
                    <a:cubicBezTo>
                      <a:pt x="178" y="162"/>
                      <a:pt x="175" y="161"/>
                      <a:pt x="174" y="162"/>
                    </a:cubicBezTo>
                    <a:close/>
                    <a:moveTo>
                      <a:pt x="211" y="164"/>
                    </a:moveTo>
                    <a:cubicBezTo>
                      <a:pt x="211" y="164"/>
                      <a:pt x="211" y="164"/>
                      <a:pt x="211" y="164"/>
                    </a:cubicBezTo>
                    <a:cubicBezTo>
                      <a:pt x="210" y="166"/>
                      <a:pt x="210" y="166"/>
                      <a:pt x="210" y="166"/>
                    </a:cubicBezTo>
                    <a:cubicBezTo>
                      <a:pt x="210" y="166"/>
                      <a:pt x="212" y="168"/>
                      <a:pt x="213" y="170"/>
                    </a:cubicBezTo>
                    <a:cubicBezTo>
                      <a:pt x="214" y="170"/>
                      <a:pt x="218" y="174"/>
                      <a:pt x="220" y="174"/>
                    </a:cubicBezTo>
                    <a:cubicBezTo>
                      <a:pt x="228" y="177"/>
                      <a:pt x="215" y="167"/>
                      <a:pt x="214" y="166"/>
                    </a:cubicBezTo>
                    <a:cubicBezTo>
                      <a:pt x="214" y="166"/>
                      <a:pt x="211" y="163"/>
                      <a:pt x="211" y="164"/>
                    </a:cubicBezTo>
                    <a:close/>
                    <a:moveTo>
                      <a:pt x="258" y="178"/>
                    </a:moveTo>
                    <a:cubicBezTo>
                      <a:pt x="258" y="178"/>
                      <a:pt x="258" y="178"/>
                      <a:pt x="258" y="178"/>
                    </a:cubicBezTo>
                    <a:cubicBezTo>
                      <a:pt x="260" y="180"/>
                      <a:pt x="260" y="180"/>
                      <a:pt x="260" y="180"/>
                    </a:cubicBezTo>
                    <a:cubicBezTo>
                      <a:pt x="260" y="180"/>
                      <a:pt x="263" y="179"/>
                      <a:pt x="265" y="178"/>
                    </a:cubicBezTo>
                    <a:cubicBezTo>
                      <a:pt x="267" y="178"/>
                      <a:pt x="265" y="176"/>
                      <a:pt x="265" y="176"/>
                    </a:cubicBezTo>
                    <a:cubicBezTo>
                      <a:pt x="262" y="176"/>
                      <a:pt x="262" y="176"/>
                      <a:pt x="262" y="176"/>
                    </a:cubicBezTo>
                    <a:cubicBezTo>
                      <a:pt x="262" y="176"/>
                      <a:pt x="258" y="177"/>
                      <a:pt x="258" y="178"/>
                    </a:cubicBezTo>
                    <a:close/>
                    <a:moveTo>
                      <a:pt x="238" y="73"/>
                    </a:moveTo>
                    <a:cubicBezTo>
                      <a:pt x="238" y="73"/>
                      <a:pt x="238" y="73"/>
                      <a:pt x="238" y="73"/>
                    </a:cubicBezTo>
                    <a:cubicBezTo>
                      <a:pt x="238" y="73"/>
                      <a:pt x="234" y="75"/>
                      <a:pt x="234" y="75"/>
                    </a:cubicBezTo>
                    <a:cubicBezTo>
                      <a:pt x="233" y="75"/>
                      <a:pt x="234" y="77"/>
                      <a:pt x="235" y="77"/>
                    </a:cubicBezTo>
                    <a:cubicBezTo>
                      <a:pt x="236" y="78"/>
                      <a:pt x="239" y="79"/>
                      <a:pt x="239" y="79"/>
                    </a:cubicBezTo>
                    <a:cubicBezTo>
                      <a:pt x="240" y="79"/>
                      <a:pt x="243" y="77"/>
                      <a:pt x="245" y="75"/>
                    </a:cubicBezTo>
                    <a:cubicBezTo>
                      <a:pt x="247" y="74"/>
                      <a:pt x="243" y="73"/>
                      <a:pt x="243" y="73"/>
                    </a:cubicBezTo>
                    <a:cubicBezTo>
                      <a:pt x="238" y="73"/>
                      <a:pt x="238" y="73"/>
                      <a:pt x="238" y="73"/>
                    </a:cubicBezTo>
                    <a:close/>
                    <a:moveTo>
                      <a:pt x="202" y="66"/>
                    </a:moveTo>
                    <a:cubicBezTo>
                      <a:pt x="202" y="66"/>
                      <a:pt x="202" y="66"/>
                      <a:pt x="202" y="66"/>
                    </a:cubicBezTo>
                    <a:cubicBezTo>
                      <a:pt x="202" y="66"/>
                      <a:pt x="198" y="66"/>
                      <a:pt x="197" y="66"/>
                    </a:cubicBezTo>
                    <a:cubicBezTo>
                      <a:pt x="197" y="66"/>
                      <a:pt x="196" y="67"/>
                      <a:pt x="195" y="68"/>
                    </a:cubicBezTo>
                    <a:cubicBezTo>
                      <a:pt x="194" y="69"/>
                      <a:pt x="194" y="71"/>
                      <a:pt x="193" y="73"/>
                    </a:cubicBezTo>
                    <a:cubicBezTo>
                      <a:pt x="193" y="75"/>
                      <a:pt x="194" y="75"/>
                      <a:pt x="194" y="75"/>
                    </a:cubicBezTo>
                    <a:cubicBezTo>
                      <a:pt x="195" y="76"/>
                      <a:pt x="195" y="76"/>
                      <a:pt x="197" y="78"/>
                    </a:cubicBezTo>
                    <a:cubicBezTo>
                      <a:pt x="199" y="79"/>
                      <a:pt x="201" y="77"/>
                      <a:pt x="203" y="76"/>
                    </a:cubicBezTo>
                    <a:cubicBezTo>
                      <a:pt x="206" y="75"/>
                      <a:pt x="204" y="74"/>
                      <a:pt x="205" y="72"/>
                    </a:cubicBezTo>
                    <a:cubicBezTo>
                      <a:pt x="205" y="71"/>
                      <a:pt x="204" y="68"/>
                      <a:pt x="204" y="68"/>
                    </a:cubicBezTo>
                    <a:cubicBezTo>
                      <a:pt x="204" y="67"/>
                      <a:pt x="202" y="66"/>
                      <a:pt x="202" y="66"/>
                    </a:cubicBezTo>
                    <a:close/>
                    <a:moveTo>
                      <a:pt x="236" y="103"/>
                    </a:moveTo>
                    <a:cubicBezTo>
                      <a:pt x="236" y="103"/>
                      <a:pt x="236" y="103"/>
                      <a:pt x="236" y="103"/>
                    </a:cubicBezTo>
                    <a:cubicBezTo>
                      <a:pt x="236" y="103"/>
                      <a:pt x="235" y="105"/>
                      <a:pt x="235" y="105"/>
                    </a:cubicBezTo>
                    <a:cubicBezTo>
                      <a:pt x="235" y="105"/>
                      <a:pt x="235" y="107"/>
                      <a:pt x="235" y="107"/>
                    </a:cubicBezTo>
                    <a:cubicBezTo>
                      <a:pt x="235" y="107"/>
                      <a:pt x="234" y="108"/>
                      <a:pt x="233" y="109"/>
                    </a:cubicBezTo>
                    <a:cubicBezTo>
                      <a:pt x="231" y="111"/>
                      <a:pt x="233" y="111"/>
                      <a:pt x="234" y="112"/>
                    </a:cubicBezTo>
                    <a:cubicBezTo>
                      <a:pt x="235" y="114"/>
                      <a:pt x="234" y="113"/>
                      <a:pt x="235" y="113"/>
                    </a:cubicBezTo>
                    <a:cubicBezTo>
                      <a:pt x="235" y="114"/>
                      <a:pt x="236" y="113"/>
                      <a:pt x="238" y="112"/>
                    </a:cubicBezTo>
                    <a:cubicBezTo>
                      <a:pt x="240" y="111"/>
                      <a:pt x="239" y="111"/>
                      <a:pt x="239" y="111"/>
                    </a:cubicBezTo>
                    <a:cubicBezTo>
                      <a:pt x="239" y="111"/>
                      <a:pt x="237" y="108"/>
                      <a:pt x="237" y="108"/>
                    </a:cubicBezTo>
                    <a:cubicBezTo>
                      <a:pt x="237" y="108"/>
                      <a:pt x="237" y="107"/>
                      <a:pt x="237" y="107"/>
                    </a:cubicBezTo>
                    <a:cubicBezTo>
                      <a:pt x="237" y="106"/>
                      <a:pt x="238" y="106"/>
                      <a:pt x="239" y="105"/>
                    </a:cubicBezTo>
                    <a:cubicBezTo>
                      <a:pt x="240" y="103"/>
                      <a:pt x="240" y="102"/>
                      <a:pt x="240" y="102"/>
                    </a:cubicBezTo>
                    <a:cubicBezTo>
                      <a:pt x="240" y="101"/>
                      <a:pt x="238" y="101"/>
                      <a:pt x="238" y="101"/>
                    </a:cubicBezTo>
                    <a:cubicBezTo>
                      <a:pt x="238" y="101"/>
                      <a:pt x="236" y="102"/>
                      <a:pt x="236" y="103"/>
                    </a:cubicBezTo>
                    <a:close/>
                    <a:moveTo>
                      <a:pt x="233" y="105"/>
                    </a:moveTo>
                    <a:cubicBezTo>
                      <a:pt x="233" y="105"/>
                      <a:pt x="233" y="105"/>
                      <a:pt x="233" y="105"/>
                    </a:cubicBezTo>
                    <a:cubicBezTo>
                      <a:pt x="232" y="103"/>
                      <a:pt x="232" y="103"/>
                      <a:pt x="232" y="103"/>
                    </a:cubicBezTo>
                    <a:cubicBezTo>
                      <a:pt x="232" y="103"/>
                      <a:pt x="231" y="102"/>
                      <a:pt x="228" y="102"/>
                    </a:cubicBezTo>
                    <a:cubicBezTo>
                      <a:pt x="226" y="102"/>
                      <a:pt x="226" y="103"/>
                      <a:pt x="224" y="103"/>
                    </a:cubicBezTo>
                    <a:cubicBezTo>
                      <a:pt x="222" y="103"/>
                      <a:pt x="222" y="105"/>
                      <a:pt x="222" y="106"/>
                    </a:cubicBezTo>
                    <a:cubicBezTo>
                      <a:pt x="221" y="108"/>
                      <a:pt x="222" y="107"/>
                      <a:pt x="223" y="108"/>
                    </a:cubicBezTo>
                    <a:cubicBezTo>
                      <a:pt x="224" y="109"/>
                      <a:pt x="223" y="109"/>
                      <a:pt x="224" y="112"/>
                    </a:cubicBezTo>
                    <a:cubicBezTo>
                      <a:pt x="224" y="114"/>
                      <a:pt x="225" y="113"/>
                      <a:pt x="225" y="113"/>
                    </a:cubicBezTo>
                    <a:cubicBezTo>
                      <a:pt x="226" y="114"/>
                      <a:pt x="227" y="113"/>
                      <a:pt x="229" y="112"/>
                    </a:cubicBezTo>
                    <a:cubicBezTo>
                      <a:pt x="231" y="110"/>
                      <a:pt x="229" y="110"/>
                      <a:pt x="229" y="110"/>
                    </a:cubicBezTo>
                    <a:cubicBezTo>
                      <a:pt x="229" y="110"/>
                      <a:pt x="231" y="109"/>
                      <a:pt x="233" y="107"/>
                    </a:cubicBezTo>
                    <a:cubicBezTo>
                      <a:pt x="234" y="105"/>
                      <a:pt x="233" y="105"/>
                      <a:pt x="233" y="105"/>
                    </a:cubicBezTo>
                    <a:close/>
                    <a:moveTo>
                      <a:pt x="284" y="139"/>
                    </a:moveTo>
                    <a:cubicBezTo>
                      <a:pt x="284" y="139"/>
                      <a:pt x="284" y="139"/>
                      <a:pt x="284" y="139"/>
                    </a:cubicBezTo>
                    <a:cubicBezTo>
                      <a:pt x="283" y="139"/>
                      <a:pt x="282" y="141"/>
                      <a:pt x="282" y="141"/>
                    </a:cubicBezTo>
                    <a:cubicBezTo>
                      <a:pt x="282" y="141"/>
                      <a:pt x="281" y="142"/>
                      <a:pt x="281" y="143"/>
                    </a:cubicBezTo>
                    <a:cubicBezTo>
                      <a:pt x="280" y="143"/>
                      <a:pt x="279" y="145"/>
                      <a:pt x="279" y="145"/>
                    </a:cubicBezTo>
                    <a:cubicBezTo>
                      <a:pt x="279" y="145"/>
                      <a:pt x="280" y="146"/>
                      <a:pt x="281" y="146"/>
                    </a:cubicBezTo>
                    <a:cubicBezTo>
                      <a:pt x="282" y="147"/>
                      <a:pt x="282" y="147"/>
                      <a:pt x="283" y="147"/>
                    </a:cubicBezTo>
                    <a:cubicBezTo>
                      <a:pt x="284" y="147"/>
                      <a:pt x="284" y="147"/>
                      <a:pt x="287" y="147"/>
                    </a:cubicBezTo>
                    <a:cubicBezTo>
                      <a:pt x="291" y="147"/>
                      <a:pt x="294" y="147"/>
                      <a:pt x="295" y="147"/>
                    </a:cubicBezTo>
                    <a:cubicBezTo>
                      <a:pt x="295" y="147"/>
                      <a:pt x="297" y="146"/>
                      <a:pt x="297" y="146"/>
                    </a:cubicBezTo>
                    <a:cubicBezTo>
                      <a:pt x="297" y="145"/>
                      <a:pt x="297" y="145"/>
                      <a:pt x="296" y="144"/>
                    </a:cubicBezTo>
                    <a:cubicBezTo>
                      <a:pt x="295" y="142"/>
                      <a:pt x="293" y="141"/>
                      <a:pt x="293" y="141"/>
                    </a:cubicBezTo>
                    <a:cubicBezTo>
                      <a:pt x="292" y="141"/>
                      <a:pt x="293" y="139"/>
                      <a:pt x="294" y="140"/>
                    </a:cubicBezTo>
                    <a:cubicBezTo>
                      <a:pt x="294" y="140"/>
                      <a:pt x="297" y="143"/>
                      <a:pt x="297" y="143"/>
                    </a:cubicBezTo>
                    <a:cubicBezTo>
                      <a:pt x="298" y="143"/>
                      <a:pt x="300" y="143"/>
                      <a:pt x="300" y="141"/>
                    </a:cubicBezTo>
                    <a:cubicBezTo>
                      <a:pt x="299" y="140"/>
                      <a:pt x="301" y="138"/>
                      <a:pt x="298" y="137"/>
                    </a:cubicBezTo>
                    <a:cubicBezTo>
                      <a:pt x="296" y="136"/>
                      <a:pt x="295" y="135"/>
                      <a:pt x="294" y="135"/>
                    </a:cubicBezTo>
                    <a:cubicBezTo>
                      <a:pt x="292" y="135"/>
                      <a:pt x="295" y="136"/>
                      <a:pt x="291" y="133"/>
                    </a:cubicBezTo>
                    <a:cubicBezTo>
                      <a:pt x="287" y="130"/>
                      <a:pt x="287" y="131"/>
                      <a:pt x="287" y="131"/>
                    </a:cubicBezTo>
                    <a:cubicBezTo>
                      <a:pt x="287" y="131"/>
                      <a:pt x="289" y="128"/>
                      <a:pt x="288" y="127"/>
                    </a:cubicBezTo>
                    <a:cubicBezTo>
                      <a:pt x="288" y="127"/>
                      <a:pt x="284" y="126"/>
                      <a:pt x="284" y="126"/>
                    </a:cubicBezTo>
                    <a:cubicBezTo>
                      <a:pt x="284" y="126"/>
                      <a:pt x="279" y="127"/>
                      <a:pt x="279" y="127"/>
                    </a:cubicBezTo>
                    <a:cubicBezTo>
                      <a:pt x="278" y="128"/>
                      <a:pt x="277" y="129"/>
                      <a:pt x="277" y="129"/>
                    </a:cubicBezTo>
                    <a:cubicBezTo>
                      <a:pt x="277" y="131"/>
                      <a:pt x="277" y="131"/>
                      <a:pt x="277" y="131"/>
                    </a:cubicBezTo>
                    <a:cubicBezTo>
                      <a:pt x="275" y="132"/>
                      <a:pt x="275" y="132"/>
                      <a:pt x="275" y="132"/>
                    </a:cubicBezTo>
                    <a:cubicBezTo>
                      <a:pt x="275" y="132"/>
                      <a:pt x="274" y="134"/>
                      <a:pt x="274" y="134"/>
                    </a:cubicBezTo>
                    <a:cubicBezTo>
                      <a:pt x="273" y="134"/>
                      <a:pt x="271" y="135"/>
                      <a:pt x="271" y="135"/>
                    </a:cubicBezTo>
                    <a:cubicBezTo>
                      <a:pt x="270" y="135"/>
                      <a:pt x="268" y="135"/>
                      <a:pt x="268" y="136"/>
                    </a:cubicBezTo>
                    <a:cubicBezTo>
                      <a:pt x="267" y="137"/>
                      <a:pt x="264" y="138"/>
                      <a:pt x="264" y="138"/>
                    </a:cubicBezTo>
                    <a:cubicBezTo>
                      <a:pt x="264" y="138"/>
                      <a:pt x="263" y="139"/>
                      <a:pt x="265" y="141"/>
                    </a:cubicBezTo>
                    <a:cubicBezTo>
                      <a:pt x="267" y="142"/>
                      <a:pt x="269" y="142"/>
                      <a:pt x="269" y="143"/>
                    </a:cubicBezTo>
                    <a:cubicBezTo>
                      <a:pt x="270" y="143"/>
                      <a:pt x="270" y="143"/>
                      <a:pt x="271" y="143"/>
                    </a:cubicBezTo>
                    <a:cubicBezTo>
                      <a:pt x="272" y="144"/>
                      <a:pt x="272" y="144"/>
                      <a:pt x="274" y="144"/>
                    </a:cubicBezTo>
                    <a:cubicBezTo>
                      <a:pt x="275" y="143"/>
                      <a:pt x="277" y="143"/>
                      <a:pt x="277" y="142"/>
                    </a:cubicBezTo>
                    <a:cubicBezTo>
                      <a:pt x="278" y="141"/>
                      <a:pt x="278" y="140"/>
                      <a:pt x="279" y="139"/>
                    </a:cubicBezTo>
                    <a:cubicBezTo>
                      <a:pt x="279" y="138"/>
                      <a:pt x="279" y="137"/>
                      <a:pt x="281" y="137"/>
                    </a:cubicBezTo>
                    <a:cubicBezTo>
                      <a:pt x="282" y="137"/>
                      <a:pt x="284" y="136"/>
                      <a:pt x="284" y="136"/>
                    </a:cubicBezTo>
                    <a:cubicBezTo>
                      <a:pt x="284" y="136"/>
                      <a:pt x="284" y="139"/>
                      <a:pt x="284" y="139"/>
                    </a:cubicBezTo>
                    <a:close/>
                    <a:moveTo>
                      <a:pt x="289" y="182"/>
                    </a:moveTo>
                    <a:cubicBezTo>
                      <a:pt x="289" y="182"/>
                      <a:pt x="289" y="182"/>
                      <a:pt x="289" y="182"/>
                    </a:cubicBezTo>
                    <a:cubicBezTo>
                      <a:pt x="288" y="181"/>
                      <a:pt x="288" y="181"/>
                      <a:pt x="288" y="181"/>
                    </a:cubicBezTo>
                    <a:cubicBezTo>
                      <a:pt x="288" y="180"/>
                      <a:pt x="288" y="180"/>
                      <a:pt x="288" y="180"/>
                    </a:cubicBezTo>
                    <a:cubicBezTo>
                      <a:pt x="285" y="177"/>
                      <a:pt x="285" y="177"/>
                      <a:pt x="285" y="177"/>
                    </a:cubicBezTo>
                    <a:cubicBezTo>
                      <a:pt x="285" y="177"/>
                      <a:pt x="289" y="176"/>
                      <a:pt x="291" y="175"/>
                    </a:cubicBezTo>
                    <a:cubicBezTo>
                      <a:pt x="294" y="174"/>
                      <a:pt x="291" y="173"/>
                      <a:pt x="291" y="172"/>
                    </a:cubicBezTo>
                    <a:cubicBezTo>
                      <a:pt x="291" y="172"/>
                      <a:pt x="290" y="172"/>
                      <a:pt x="288" y="172"/>
                    </a:cubicBezTo>
                    <a:cubicBezTo>
                      <a:pt x="287" y="172"/>
                      <a:pt x="286" y="172"/>
                      <a:pt x="284" y="173"/>
                    </a:cubicBezTo>
                    <a:cubicBezTo>
                      <a:pt x="283" y="173"/>
                      <a:pt x="282" y="171"/>
                      <a:pt x="282" y="171"/>
                    </a:cubicBezTo>
                    <a:cubicBezTo>
                      <a:pt x="281" y="171"/>
                      <a:pt x="277" y="171"/>
                      <a:pt x="276" y="171"/>
                    </a:cubicBezTo>
                    <a:cubicBezTo>
                      <a:pt x="276" y="171"/>
                      <a:pt x="275" y="173"/>
                      <a:pt x="274" y="174"/>
                    </a:cubicBezTo>
                    <a:cubicBezTo>
                      <a:pt x="273" y="175"/>
                      <a:pt x="272" y="176"/>
                      <a:pt x="271" y="176"/>
                    </a:cubicBezTo>
                    <a:cubicBezTo>
                      <a:pt x="270" y="177"/>
                      <a:pt x="274" y="179"/>
                      <a:pt x="275" y="179"/>
                    </a:cubicBezTo>
                    <a:cubicBezTo>
                      <a:pt x="275" y="180"/>
                      <a:pt x="278" y="180"/>
                      <a:pt x="278" y="181"/>
                    </a:cubicBezTo>
                    <a:cubicBezTo>
                      <a:pt x="279" y="181"/>
                      <a:pt x="282" y="183"/>
                      <a:pt x="283" y="183"/>
                    </a:cubicBezTo>
                    <a:cubicBezTo>
                      <a:pt x="284" y="184"/>
                      <a:pt x="282" y="185"/>
                      <a:pt x="281" y="187"/>
                    </a:cubicBezTo>
                    <a:cubicBezTo>
                      <a:pt x="280" y="189"/>
                      <a:pt x="279" y="189"/>
                      <a:pt x="278" y="190"/>
                    </a:cubicBezTo>
                    <a:cubicBezTo>
                      <a:pt x="277" y="191"/>
                      <a:pt x="279" y="192"/>
                      <a:pt x="280" y="193"/>
                    </a:cubicBezTo>
                    <a:cubicBezTo>
                      <a:pt x="281" y="194"/>
                      <a:pt x="283" y="195"/>
                      <a:pt x="283" y="195"/>
                    </a:cubicBezTo>
                    <a:cubicBezTo>
                      <a:pt x="284" y="195"/>
                      <a:pt x="287" y="193"/>
                      <a:pt x="287" y="193"/>
                    </a:cubicBezTo>
                    <a:cubicBezTo>
                      <a:pt x="287" y="193"/>
                      <a:pt x="288" y="190"/>
                      <a:pt x="288" y="190"/>
                    </a:cubicBezTo>
                    <a:cubicBezTo>
                      <a:pt x="288" y="189"/>
                      <a:pt x="289" y="187"/>
                      <a:pt x="289" y="187"/>
                    </a:cubicBezTo>
                    <a:cubicBezTo>
                      <a:pt x="290" y="186"/>
                      <a:pt x="290" y="186"/>
                      <a:pt x="290" y="186"/>
                    </a:cubicBezTo>
                    <a:cubicBezTo>
                      <a:pt x="289" y="182"/>
                      <a:pt x="289" y="182"/>
                      <a:pt x="289" y="182"/>
                    </a:cubicBezTo>
                    <a:close/>
                    <a:moveTo>
                      <a:pt x="316" y="209"/>
                    </a:moveTo>
                    <a:cubicBezTo>
                      <a:pt x="316" y="209"/>
                      <a:pt x="316" y="209"/>
                      <a:pt x="316" y="209"/>
                    </a:cubicBezTo>
                    <a:cubicBezTo>
                      <a:pt x="317" y="208"/>
                      <a:pt x="319" y="206"/>
                      <a:pt x="319" y="205"/>
                    </a:cubicBezTo>
                    <a:cubicBezTo>
                      <a:pt x="319" y="205"/>
                      <a:pt x="321" y="205"/>
                      <a:pt x="322" y="205"/>
                    </a:cubicBezTo>
                    <a:cubicBezTo>
                      <a:pt x="322" y="205"/>
                      <a:pt x="326" y="206"/>
                      <a:pt x="326" y="206"/>
                    </a:cubicBezTo>
                    <a:cubicBezTo>
                      <a:pt x="326" y="206"/>
                      <a:pt x="329" y="206"/>
                      <a:pt x="329" y="206"/>
                    </a:cubicBezTo>
                    <a:cubicBezTo>
                      <a:pt x="329" y="206"/>
                      <a:pt x="332" y="204"/>
                      <a:pt x="332" y="204"/>
                    </a:cubicBezTo>
                    <a:cubicBezTo>
                      <a:pt x="333" y="204"/>
                      <a:pt x="336" y="207"/>
                      <a:pt x="336" y="207"/>
                    </a:cubicBezTo>
                    <a:cubicBezTo>
                      <a:pt x="336" y="207"/>
                      <a:pt x="334" y="210"/>
                      <a:pt x="333" y="210"/>
                    </a:cubicBezTo>
                    <a:cubicBezTo>
                      <a:pt x="332" y="211"/>
                      <a:pt x="331" y="211"/>
                      <a:pt x="330" y="212"/>
                    </a:cubicBezTo>
                    <a:cubicBezTo>
                      <a:pt x="329" y="214"/>
                      <a:pt x="329" y="214"/>
                      <a:pt x="329" y="215"/>
                    </a:cubicBezTo>
                    <a:cubicBezTo>
                      <a:pt x="328" y="215"/>
                      <a:pt x="327" y="217"/>
                      <a:pt x="325" y="215"/>
                    </a:cubicBezTo>
                    <a:cubicBezTo>
                      <a:pt x="323" y="214"/>
                      <a:pt x="321" y="212"/>
                      <a:pt x="321" y="212"/>
                    </a:cubicBezTo>
                    <a:cubicBezTo>
                      <a:pt x="321" y="212"/>
                      <a:pt x="319" y="213"/>
                      <a:pt x="318" y="213"/>
                    </a:cubicBezTo>
                    <a:cubicBezTo>
                      <a:pt x="317" y="214"/>
                      <a:pt x="315" y="213"/>
                      <a:pt x="315" y="213"/>
                    </a:cubicBezTo>
                    <a:cubicBezTo>
                      <a:pt x="316" y="212"/>
                      <a:pt x="315" y="210"/>
                      <a:pt x="316" y="209"/>
                    </a:cubicBezTo>
                    <a:close/>
                    <a:moveTo>
                      <a:pt x="295" y="229"/>
                    </a:moveTo>
                    <a:cubicBezTo>
                      <a:pt x="295" y="229"/>
                      <a:pt x="295" y="229"/>
                      <a:pt x="295" y="229"/>
                    </a:cubicBezTo>
                    <a:cubicBezTo>
                      <a:pt x="295" y="229"/>
                      <a:pt x="291" y="227"/>
                      <a:pt x="292" y="226"/>
                    </a:cubicBezTo>
                    <a:cubicBezTo>
                      <a:pt x="293" y="224"/>
                      <a:pt x="297" y="220"/>
                      <a:pt x="298" y="219"/>
                    </a:cubicBezTo>
                    <a:cubicBezTo>
                      <a:pt x="298" y="219"/>
                      <a:pt x="301" y="220"/>
                      <a:pt x="301" y="220"/>
                    </a:cubicBezTo>
                    <a:cubicBezTo>
                      <a:pt x="302" y="220"/>
                      <a:pt x="303" y="217"/>
                      <a:pt x="304" y="217"/>
                    </a:cubicBezTo>
                    <a:cubicBezTo>
                      <a:pt x="304" y="217"/>
                      <a:pt x="308" y="217"/>
                      <a:pt x="308" y="217"/>
                    </a:cubicBezTo>
                    <a:cubicBezTo>
                      <a:pt x="308" y="217"/>
                      <a:pt x="306" y="221"/>
                      <a:pt x="304" y="222"/>
                    </a:cubicBezTo>
                    <a:cubicBezTo>
                      <a:pt x="302" y="223"/>
                      <a:pt x="301" y="223"/>
                      <a:pt x="301" y="224"/>
                    </a:cubicBezTo>
                    <a:cubicBezTo>
                      <a:pt x="300" y="225"/>
                      <a:pt x="299" y="226"/>
                      <a:pt x="299" y="227"/>
                    </a:cubicBezTo>
                    <a:cubicBezTo>
                      <a:pt x="298" y="227"/>
                      <a:pt x="295" y="229"/>
                      <a:pt x="295" y="229"/>
                    </a:cubicBezTo>
                    <a:close/>
                    <a:moveTo>
                      <a:pt x="282" y="268"/>
                    </a:moveTo>
                    <a:cubicBezTo>
                      <a:pt x="282" y="268"/>
                      <a:pt x="282" y="268"/>
                      <a:pt x="282" y="268"/>
                    </a:cubicBezTo>
                    <a:cubicBezTo>
                      <a:pt x="283" y="269"/>
                      <a:pt x="281" y="273"/>
                      <a:pt x="278" y="271"/>
                    </a:cubicBezTo>
                    <a:cubicBezTo>
                      <a:pt x="278" y="271"/>
                      <a:pt x="277" y="269"/>
                      <a:pt x="279" y="268"/>
                    </a:cubicBezTo>
                    <a:cubicBezTo>
                      <a:pt x="280" y="268"/>
                      <a:pt x="282" y="268"/>
                      <a:pt x="282" y="268"/>
                    </a:cubicBezTo>
                    <a:close/>
                    <a:moveTo>
                      <a:pt x="279" y="292"/>
                    </a:move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79" y="292"/>
                      <a:pt x="281" y="290"/>
                      <a:pt x="281" y="290"/>
                    </a:cubicBezTo>
                    <a:cubicBezTo>
                      <a:pt x="282" y="290"/>
                      <a:pt x="283" y="291"/>
                      <a:pt x="283" y="291"/>
                    </a:cubicBezTo>
                    <a:cubicBezTo>
                      <a:pt x="283" y="291"/>
                      <a:pt x="286" y="293"/>
                      <a:pt x="286" y="293"/>
                    </a:cubicBezTo>
                    <a:cubicBezTo>
                      <a:pt x="286" y="294"/>
                      <a:pt x="287" y="296"/>
                      <a:pt x="286" y="296"/>
                    </a:cubicBezTo>
                    <a:cubicBezTo>
                      <a:pt x="285" y="297"/>
                      <a:pt x="284" y="298"/>
                      <a:pt x="283" y="297"/>
                    </a:cubicBezTo>
                    <a:cubicBezTo>
                      <a:pt x="282" y="297"/>
                      <a:pt x="281" y="297"/>
                      <a:pt x="281" y="296"/>
                    </a:cubicBezTo>
                    <a:cubicBezTo>
                      <a:pt x="281" y="295"/>
                      <a:pt x="281" y="295"/>
                      <a:pt x="281" y="294"/>
                    </a:cubicBezTo>
                    <a:cubicBezTo>
                      <a:pt x="281" y="294"/>
                      <a:pt x="279" y="294"/>
                      <a:pt x="279" y="294"/>
                    </a:cubicBezTo>
                    <a:cubicBezTo>
                      <a:pt x="279" y="292"/>
                      <a:pt x="279" y="292"/>
                      <a:pt x="279" y="292"/>
                    </a:cubicBezTo>
                    <a:close/>
                    <a:moveTo>
                      <a:pt x="238" y="279"/>
                    </a:moveTo>
                    <a:cubicBezTo>
                      <a:pt x="238" y="279"/>
                      <a:pt x="238" y="279"/>
                      <a:pt x="238" y="279"/>
                    </a:cubicBezTo>
                    <a:cubicBezTo>
                      <a:pt x="239" y="279"/>
                      <a:pt x="241" y="278"/>
                      <a:pt x="241" y="279"/>
                    </a:cubicBezTo>
                    <a:cubicBezTo>
                      <a:pt x="242" y="280"/>
                      <a:pt x="243" y="280"/>
                      <a:pt x="243" y="281"/>
                    </a:cubicBezTo>
                    <a:cubicBezTo>
                      <a:pt x="243" y="281"/>
                      <a:pt x="244" y="282"/>
                      <a:pt x="242" y="283"/>
                    </a:cubicBezTo>
                    <a:cubicBezTo>
                      <a:pt x="240" y="283"/>
                      <a:pt x="239" y="283"/>
                      <a:pt x="239" y="283"/>
                    </a:cubicBezTo>
                    <a:cubicBezTo>
                      <a:pt x="240" y="286"/>
                      <a:pt x="240" y="286"/>
                      <a:pt x="240" y="286"/>
                    </a:cubicBezTo>
                    <a:cubicBezTo>
                      <a:pt x="240" y="286"/>
                      <a:pt x="242" y="286"/>
                      <a:pt x="239" y="288"/>
                    </a:cubicBezTo>
                    <a:cubicBezTo>
                      <a:pt x="237" y="290"/>
                      <a:pt x="235" y="290"/>
                      <a:pt x="235" y="290"/>
                    </a:cubicBezTo>
                    <a:cubicBezTo>
                      <a:pt x="235" y="289"/>
                      <a:pt x="235" y="289"/>
                      <a:pt x="235" y="289"/>
                    </a:cubicBezTo>
                    <a:cubicBezTo>
                      <a:pt x="232" y="290"/>
                      <a:pt x="232" y="290"/>
                      <a:pt x="232" y="290"/>
                    </a:cubicBezTo>
                    <a:cubicBezTo>
                      <a:pt x="232" y="290"/>
                      <a:pt x="231" y="291"/>
                      <a:pt x="231" y="290"/>
                    </a:cubicBezTo>
                    <a:cubicBezTo>
                      <a:pt x="230" y="288"/>
                      <a:pt x="229" y="286"/>
                      <a:pt x="231" y="286"/>
                    </a:cubicBezTo>
                    <a:cubicBezTo>
                      <a:pt x="233" y="285"/>
                      <a:pt x="233" y="284"/>
                      <a:pt x="234" y="285"/>
                    </a:cubicBezTo>
                    <a:cubicBezTo>
                      <a:pt x="235" y="286"/>
                      <a:pt x="235" y="287"/>
                      <a:pt x="235" y="287"/>
                    </a:cubicBezTo>
                    <a:cubicBezTo>
                      <a:pt x="236" y="284"/>
                      <a:pt x="236" y="284"/>
                      <a:pt x="236" y="284"/>
                    </a:cubicBezTo>
                    <a:cubicBezTo>
                      <a:pt x="236" y="284"/>
                      <a:pt x="235" y="284"/>
                      <a:pt x="235" y="283"/>
                    </a:cubicBezTo>
                    <a:cubicBezTo>
                      <a:pt x="236" y="282"/>
                      <a:pt x="236" y="282"/>
                      <a:pt x="237" y="281"/>
                    </a:cubicBezTo>
                    <a:cubicBezTo>
                      <a:pt x="238" y="281"/>
                      <a:pt x="239" y="282"/>
                      <a:pt x="239" y="282"/>
                    </a:cubicBezTo>
                    <a:cubicBezTo>
                      <a:pt x="238" y="279"/>
                      <a:pt x="238" y="279"/>
                      <a:pt x="238" y="279"/>
                    </a:cubicBezTo>
                    <a:close/>
                    <a:moveTo>
                      <a:pt x="258" y="286"/>
                    </a:moveTo>
                    <a:cubicBezTo>
                      <a:pt x="258" y="286"/>
                      <a:pt x="258" y="286"/>
                      <a:pt x="258" y="286"/>
                    </a:cubicBezTo>
                    <a:cubicBezTo>
                      <a:pt x="258" y="286"/>
                      <a:pt x="259" y="286"/>
                      <a:pt x="259" y="287"/>
                    </a:cubicBezTo>
                    <a:cubicBezTo>
                      <a:pt x="260" y="288"/>
                      <a:pt x="260" y="288"/>
                      <a:pt x="259" y="288"/>
                    </a:cubicBezTo>
                    <a:cubicBezTo>
                      <a:pt x="259" y="288"/>
                      <a:pt x="256" y="288"/>
                      <a:pt x="256" y="288"/>
                    </a:cubicBezTo>
                    <a:cubicBezTo>
                      <a:pt x="256" y="288"/>
                      <a:pt x="255" y="289"/>
                      <a:pt x="255" y="287"/>
                    </a:cubicBezTo>
                    <a:cubicBezTo>
                      <a:pt x="255" y="286"/>
                      <a:pt x="255" y="285"/>
                      <a:pt x="255" y="285"/>
                    </a:cubicBezTo>
                    <a:cubicBezTo>
                      <a:pt x="258" y="286"/>
                      <a:pt x="258" y="286"/>
                      <a:pt x="258" y="286"/>
                    </a:cubicBezTo>
                    <a:close/>
                    <a:moveTo>
                      <a:pt x="265" y="282"/>
                    </a:moveTo>
                    <a:cubicBezTo>
                      <a:pt x="265" y="282"/>
                      <a:pt x="265" y="282"/>
                      <a:pt x="265" y="282"/>
                    </a:cubicBezTo>
                    <a:cubicBezTo>
                      <a:pt x="269" y="279"/>
                      <a:pt x="269" y="279"/>
                      <a:pt x="269" y="279"/>
                    </a:cubicBezTo>
                    <a:cubicBezTo>
                      <a:pt x="269" y="279"/>
                      <a:pt x="270" y="282"/>
                      <a:pt x="268" y="283"/>
                    </a:cubicBezTo>
                    <a:cubicBezTo>
                      <a:pt x="267" y="284"/>
                      <a:pt x="266" y="284"/>
                      <a:pt x="266" y="284"/>
                    </a:cubicBezTo>
                    <a:cubicBezTo>
                      <a:pt x="264" y="283"/>
                      <a:pt x="264" y="283"/>
                      <a:pt x="264" y="283"/>
                    </a:cubicBezTo>
                    <a:cubicBezTo>
                      <a:pt x="265" y="282"/>
                      <a:pt x="265" y="282"/>
                      <a:pt x="265" y="282"/>
                    </a:cubicBezTo>
                    <a:close/>
                    <a:moveTo>
                      <a:pt x="273" y="275"/>
                    </a:moveTo>
                    <a:cubicBezTo>
                      <a:pt x="273" y="275"/>
                      <a:pt x="273" y="275"/>
                      <a:pt x="273" y="275"/>
                    </a:cubicBezTo>
                    <a:cubicBezTo>
                      <a:pt x="273" y="275"/>
                      <a:pt x="272" y="278"/>
                      <a:pt x="273" y="280"/>
                    </a:cubicBezTo>
                    <a:cubicBezTo>
                      <a:pt x="273" y="281"/>
                      <a:pt x="273" y="281"/>
                      <a:pt x="274" y="281"/>
                    </a:cubicBezTo>
                    <a:cubicBezTo>
                      <a:pt x="275" y="282"/>
                      <a:pt x="276" y="282"/>
                      <a:pt x="277" y="281"/>
                    </a:cubicBezTo>
                    <a:cubicBezTo>
                      <a:pt x="278" y="281"/>
                      <a:pt x="278" y="278"/>
                      <a:pt x="278" y="278"/>
                    </a:cubicBezTo>
                    <a:cubicBezTo>
                      <a:pt x="278" y="278"/>
                      <a:pt x="278" y="277"/>
                      <a:pt x="277" y="275"/>
                    </a:cubicBezTo>
                    <a:cubicBezTo>
                      <a:pt x="276" y="272"/>
                      <a:pt x="274" y="275"/>
                      <a:pt x="273" y="275"/>
                    </a:cubicBezTo>
                    <a:close/>
                    <a:moveTo>
                      <a:pt x="274" y="259"/>
                    </a:moveTo>
                    <a:cubicBezTo>
                      <a:pt x="274" y="259"/>
                      <a:pt x="274" y="259"/>
                      <a:pt x="274" y="259"/>
                    </a:cubicBezTo>
                    <a:cubicBezTo>
                      <a:pt x="274" y="258"/>
                      <a:pt x="274" y="255"/>
                      <a:pt x="275" y="254"/>
                    </a:cubicBezTo>
                    <a:cubicBezTo>
                      <a:pt x="276" y="254"/>
                      <a:pt x="276" y="253"/>
                      <a:pt x="277" y="252"/>
                    </a:cubicBezTo>
                    <a:cubicBezTo>
                      <a:pt x="277" y="251"/>
                      <a:pt x="281" y="251"/>
                      <a:pt x="281" y="251"/>
                    </a:cubicBezTo>
                    <a:cubicBezTo>
                      <a:pt x="282" y="253"/>
                      <a:pt x="282" y="253"/>
                      <a:pt x="282" y="253"/>
                    </a:cubicBezTo>
                    <a:cubicBezTo>
                      <a:pt x="282" y="253"/>
                      <a:pt x="282" y="255"/>
                      <a:pt x="282" y="256"/>
                    </a:cubicBezTo>
                    <a:cubicBezTo>
                      <a:pt x="282" y="257"/>
                      <a:pt x="282" y="257"/>
                      <a:pt x="283" y="259"/>
                    </a:cubicBezTo>
                    <a:cubicBezTo>
                      <a:pt x="283" y="260"/>
                      <a:pt x="282" y="262"/>
                      <a:pt x="282" y="263"/>
                    </a:cubicBezTo>
                    <a:cubicBezTo>
                      <a:pt x="281" y="264"/>
                      <a:pt x="281" y="265"/>
                      <a:pt x="280" y="265"/>
                    </a:cubicBezTo>
                    <a:cubicBezTo>
                      <a:pt x="279" y="266"/>
                      <a:pt x="279" y="267"/>
                      <a:pt x="278" y="266"/>
                    </a:cubicBezTo>
                    <a:cubicBezTo>
                      <a:pt x="277" y="265"/>
                      <a:pt x="274" y="264"/>
                      <a:pt x="274" y="263"/>
                    </a:cubicBezTo>
                    <a:cubicBezTo>
                      <a:pt x="274" y="263"/>
                      <a:pt x="274" y="261"/>
                      <a:pt x="274" y="261"/>
                    </a:cubicBezTo>
                    <a:cubicBezTo>
                      <a:pt x="274" y="259"/>
                      <a:pt x="274" y="259"/>
                      <a:pt x="274" y="259"/>
                    </a:cubicBezTo>
                    <a:close/>
                    <a:moveTo>
                      <a:pt x="262" y="264"/>
                    </a:moveTo>
                    <a:cubicBezTo>
                      <a:pt x="262" y="264"/>
                      <a:pt x="262" y="264"/>
                      <a:pt x="262" y="264"/>
                    </a:cubicBezTo>
                    <a:cubicBezTo>
                      <a:pt x="262" y="263"/>
                      <a:pt x="263" y="259"/>
                      <a:pt x="263" y="259"/>
                    </a:cubicBezTo>
                    <a:cubicBezTo>
                      <a:pt x="263" y="259"/>
                      <a:pt x="263" y="257"/>
                      <a:pt x="265" y="256"/>
                    </a:cubicBezTo>
                    <a:cubicBezTo>
                      <a:pt x="266" y="256"/>
                      <a:pt x="266" y="255"/>
                      <a:pt x="267" y="256"/>
                    </a:cubicBezTo>
                    <a:cubicBezTo>
                      <a:pt x="268" y="257"/>
                      <a:pt x="269" y="258"/>
                      <a:pt x="269" y="258"/>
                    </a:cubicBezTo>
                    <a:cubicBezTo>
                      <a:pt x="269" y="258"/>
                      <a:pt x="268" y="258"/>
                      <a:pt x="268" y="259"/>
                    </a:cubicBezTo>
                    <a:cubicBezTo>
                      <a:pt x="268" y="259"/>
                      <a:pt x="269" y="261"/>
                      <a:pt x="269" y="261"/>
                    </a:cubicBezTo>
                    <a:cubicBezTo>
                      <a:pt x="268" y="262"/>
                      <a:pt x="267" y="263"/>
                      <a:pt x="266" y="264"/>
                    </a:cubicBezTo>
                    <a:cubicBezTo>
                      <a:pt x="266" y="265"/>
                      <a:pt x="264" y="266"/>
                      <a:pt x="264" y="266"/>
                    </a:cubicBezTo>
                    <a:cubicBezTo>
                      <a:pt x="261" y="268"/>
                      <a:pt x="261" y="268"/>
                      <a:pt x="261" y="268"/>
                    </a:cubicBezTo>
                    <a:cubicBezTo>
                      <a:pt x="261" y="269"/>
                      <a:pt x="261" y="269"/>
                      <a:pt x="261" y="269"/>
                    </a:cubicBezTo>
                    <a:cubicBezTo>
                      <a:pt x="260" y="269"/>
                      <a:pt x="260" y="269"/>
                      <a:pt x="260" y="269"/>
                    </a:cubicBezTo>
                    <a:cubicBezTo>
                      <a:pt x="258" y="266"/>
                      <a:pt x="258" y="266"/>
                      <a:pt x="258" y="266"/>
                    </a:cubicBezTo>
                    <a:cubicBezTo>
                      <a:pt x="261" y="264"/>
                      <a:pt x="261" y="264"/>
                      <a:pt x="261" y="264"/>
                    </a:cubicBezTo>
                    <a:cubicBezTo>
                      <a:pt x="262" y="264"/>
                      <a:pt x="262" y="264"/>
                      <a:pt x="262" y="264"/>
                    </a:cubicBezTo>
                    <a:close/>
                    <a:moveTo>
                      <a:pt x="242" y="268"/>
                    </a:moveTo>
                    <a:cubicBezTo>
                      <a:pt x="242" y="268"/>
                      <a:pt x="242" y="268"/>
                      <a:pt x="242" y="268"/>
                    </a:cubicBezTo>
                    <a:cubicBezTo>
                      <a:pt x="245" y="267"/>
                      <a:pt x="245" y="267"/>
                      <a:pt x="245" y="267"/>
                    </a:cubicBezTo>
                    <a:cubicBezTo>
                      <a:pt x="248" y="269"/>
                      <a:pt x="248" y="269"/>
                      <a:pt x="248" y="269"/>
                    </a:cubicBezTo>
                    <a:cubicBezTo>
                      <a:pt x="248" y="272"/>
                      <a:pt x="248" y="272"/>
                      <a:pt x="248" y="272"/>
                    </a:cubicBezTo>
                    <a:cubicBezTo>
                      <a:pt x="248" y="272"/>
                      <a:pt x="246" y="276"/>
                      <a:pt x="245" y="275"/>
                    </a:cubicBezTo>
                    <a:cubicBezTo>
                      <a:pt x="244" y="273"/>
                      <a:pt x="244" y="271"/>
                      <a:pt x="244" y="271"/>
                    </a:cubicBezTo>
                    <a:cubicBezTo>
                      <a:pt x="242" y="268"/>
                      <a:pt x="242" y="268"/>
                      <a:pt x="242" y="268"/>
                    </a:cubicBezTo>
                    <a:close/>
                    <a:moveTo>
                      <a:pt x="229" y="260"/>
                    </a:moveTo>
                    <a:cubicBezTo>
                      <a:pt x="229" y="260"/>
                      <a:pt x="229" y="260"/>
                      <a:pt x="229" y="260"/>
                    </a:cubicBezTo>
                    <a:cubicBezTo>
                      <a:pt x="229" y="260"/>
                      <a:pt x="234" y="259"/>
                      <a:pt x="234" y="260"/>
                    </a:cubicBezTo>
                    <a:cubicBezTo>
                      <a:pt x="234" y="260"/>
                      <a:pt x="234" y="262"/>
                      <a:pt x="235" y="262"/>
                    </a:cubicBezTo>
                    <a:cubicBezTo>
                      <a:pt x="235" y="263"/>
                      <a:pt x="232" y="266"/>
                      <a:pt x="231" y="266"/>
                    </a:cubicBezTo>
                    <a:cubicBezTo>
                      <a:pt x="231" y="266"/>
                      <a:pt x="230" y="265"/>
                      <a:pt x="230" y="265"/>
                    </a:cubicBezTo>
                    <a:cubicBezTo>
                      <a:pt x="229" y="260"/>
                      <a:pt x="229" y="260"/>
                      <a:pt x="229" y="260"/>
                    </a:cubicBezTo>
                    <a:close/>
                    <a:moveTo>
                      <a:pt x="225" y="247"/>
                    </a:moveTo>
                    <a:cubicBezTo>
                      <a:pt x="225" y="247"/>
                      <a:pt x="225" y="247"/>
                      <a:pt x="225" y="247"/>
                    </a:cubicBezTo>
                    <a:cubicBezTo>
                      <a:pt x="225" y="247"/>
                      <a:pt x="226" y="246"/>
                      <a:pt x="227" y="246"/>
                    </a:cubicBezTo>
                    <a:cubicBezTo>
                      <a:pt x="228" y="247"/>
                      <a:pt x="228" y="250"/>
                      <a:pt x="228" y="250"/>
                    </a:cubicBezTo>
                    <a:cubicBezTo>
                      <a:pt x="227" y="253"/>
                      <a:pt x="227" y="253"/>
                      <a:pt x="227" y="253"/>
                    </a:cubicBezTo>
                    <a:cubicBezTo>
                      <a:pt x="227" y="253"/>
                      <a:pt x="225" y="256"/>
                      <a:pt x="225" y="256"/>
                    </a:cubicBezTo>
                    <a:cubicBezTo>
                      <a:pt x="225" y="255"/>
                      <a:pt x="224" y="250"/>
                      <a:pt x="224" y="250"/>
                    </a:cubicBezTo>
                    <a:cubicBezTo>
                      <a:pt x="225" y="247"/>
                      <a:pt x="225" y="247"/>
                      <a:pt x="225" y="247"/>
                    </a:cubicBezTo>
                    <a:close/>
                    <a:moveTo>
                      <a:pt x="219" y="239"/>
                    </a:moveTo>
                    <a:cubicBezTo>
                      <a:pt x="219" y="239"/>
                      <a:pt x="219" y="239"/>
                      <a:pt x="219" y="239"/>
                    </a:cubicBezTo>
                    <a:cubicBezTo>
                      <a:pt x="219" y="239"/>
                      <a:pt x="218" y="242"/>
                      <a:pt x="218" y="243"/>
                    </a:cubicBezTo>
                    <a:cubicBezTo>
                      <a:pt x="218" y="243"/>
                      <a:pt x="219" y="245"/>
                      <a:pt x="219" y="245"/>
                    </a:cubicBezTo>
                    <a:cubicBezTo>
                      <a:pt x="219" y="246"/>
                      <a:pt x="219" y="245"/>
                      <a:pt x="220" y="244"/>
                    </a:cubicBezTo>
                    <a:cubicBezTo>
                      <a:pt x="221" y="243"/>
                      <a:pt x="221" y="242"/>
                      <a:pt x="221" y="242"/>
                    </a:cubicBezTo>
                    <a:cubicBezTo>
                      <a:pt x="221" y="242"/>
                      <a:pt x="223" y="241"/>
                      <a:pt x="223" y="240"/>
                    </a:cubicBezTo>
                    <a:cubicBezTo>
                      <a:pt x="224" y="240"/>
                      <a:pt x="224" y="237"/>
                      <a:pt x="224" y="237"/>
                    </a:cubicBezTo>
                    <a:cubicBezTo>
                      <a:pt x="224" y="237"/>
                      <a:pt x="221" y="235"/>
                      <a:pt x="221" y="236"/>
                    </a:cubicBezTo>
                    <a:cubicBezTo>
                      <a:pt x="220" y="236"/>
                      <a:pt x="219" y="239"/>
                      <a:pt x="219" y="239"/>
                    </a:cubicBezTo>
                    <a:close/>
                    <a:moveTo>
                      <a:pt x="233" y="237"/>
                    </a:moveTo>
                    <a:cubicBezTo>
                      <a:pt x="233" y="237"/>
                      <a:pt x="233" y="237"/>
                      <a:pt x="233" y="237"/>
                    </a:cubicBezTo>
                    <a:cubicBezTo>
                      <a:pt x="234" y="237"/>
                      <a:pt x="234" y="237"/>
                      <a:pt x="234" y="237"/>
                    </a:cubicBezTo>
                    <a:cubicBezTo>
                      <a:pt x="234" y="238"/>
                      <a:pt x="234" y="238"/>
                      <a:pt x="234" y="238"/>
                    </a:cubicBezTo>
                    <a:cubicBezTo>
                      <a:pt x="234" y="238"/>
                      <a:pt x="237" y="237"/>
                      <a:pt x="238" y="237"/>
                    </a:cubicBezTo>
                    <a:cubicBezTo>
                      <a:pt x="239" y="236"/>
                      <a:pt x="238" y="235"/>
                      <a:pt x="238" y="234"/>
                    </a:cubicBezTo>
                    <a:cubicBezTo>
                      <a:pt x="237" y="233"/>
                      <a:pt x="233" y="237"/>
                      <a:pt x="233" y="237"/>
                    </a:cubicBezTo>
                    <a:close/>
                    <a:moveTo>
                      <a:pt x="247" y="241"/>
                    </a:moveTo>
                    <a:cubicBezTo>
                      <a:pt x="247" y="241"/>
                      <a:pt x="247" y="241"/>
                      <a:pt x="247" y="241"/>
                    </a:cubicBezTo>
                    <a:cubicBezTo>
                      <a:pt x="245" y="240"/>
                      <a:pt x="245" y="240"/>
                      <a:pt x="245" y="240"/>
                    </a:cubicBezTo>
                    <a:cubicBezTo>
                      <a:pt x="245" y="242"/>
                      <a:pt x="245" y="242"/>
                      <a:pt x="245" y="242"/>
                    </a:cubicBezTo>
                    <a:cubicBezTo>
                      <a:pt x="245" y="242"/>
                      <a:pt x="246" y="244"/>
                      <a:pt x="247" y="245"/>
                    </a:cubicBezTo>
                    <a:cubicBezTo>
                      <a:pt x="247" y="245"/>
                      <a:pt x="245" y="247"/>
                      <a:pt x="245" y="247"/>
                    </a:cubicBezTo>
                    <a:cubicBezTo>
                      <a:pt x="247" y="250"/>
                      <a:pt x="247" y="250"/>
                      <a:pt x="247" y="250"/>
                    </a:cubicBezTo>
                    <a:cubicBezTo>
                      <a:pt x="250" y="245"/>
                      <a:pt x="250" y="245"/>
                      <a:pt x="250" y="245"/>
                    </a:cubicBezTo>
                    <a:cubicBezTo>
                      <a:pt x="250" y="245"/>
                      <a:pt x="249" y="243"/>
                      <a:pt x="249" y="243"/>
                    </a:cubicBezTo>
                    <a:cubicBezTo>
                      <a:pt x="249" y="242"/>
                      <a:pt x="247" y="241"/>
                      <a:pt x="247" y="241"/>
                    </a:cubicBezTo>
                    <a:close/>
                    <a:moveTo>
                      <a:pt x="261" y="241"/>
                    </a:moveTo>
                    <a:cubicBezTo>
                      <a:pt x="261" y="241"/>
                      <a:pt x="261" y="241"/>
                      <a:pt x="261" y="241"/>
                    </a:cubicBezTo>
                    <a:cubicBezTo>
                      <a:pt x="262" y="243"/>
                      <a:pt x="262" y="243"/>
                      <a:pt x="262" y="243"/>
                    </a:cubicBezTo>
                    <a:cubicBezTo>
                      <a:pt x="262" y="243"/>
                      <a:pt x="261" y="245"/>
                      <a:pt x="260" y="245"/>
                    </a:cubicBezTo>
                    <a:cubicBezTo>
                      <a:pt x="260" y="245"/>
                      <a:pt x="259" y="244"/>
                      <a:pt x="259" y="244"/>
                    </a:cubicBezTo>
                    <a:cubicBezTo>
                      <a:pt x="261" y="241"/>
                      <a:pt x="261" y="241"/>
                      <a:pt x="261" y="241"/>
                    </a:cubicBezTo>
                    <a:close/>
                    <a:moveTo>
                      <a:pt x="264" y="238"/>
                    </a:moveTo>
                    <a:cubicBezTo>
                      <a:pt x="264" y="238"/>
                      <a:pt x="264" y="238"/>
                      <a:pt x="264" y="238"/>
                    </a:cubicBezTo>
                    <a:cubicBezTo>
                      <a:pt x="265" y="240"/>
                      <a:pt x="265" y="240"/>
                      <a:pt x="265" y="240"/>
                    </a:cubicBezTo>
                    <a:cubicBezTo>
                      <a:pt x="265" y="240"/>
                      <a:pt x="268" y="239"/>
                      <a:pt x="270" y="238"/>
                    </a:cubicBezTo>
                    <a:cubicBezTo>
                      <a:pt x="273" y="237"/>
                      <a:pt x="270" y="236"/>
                      <a:pt x="270" y="236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67" y="236"/>
                      <a:pt x="264" y="237"/>
                      <a:pt x="264" y="238"/>
                    </a:cubicBezTo>
                    <a:close/>
                    <a:moveTo>
                      <a:pt x="247" y="230"/>
                    </a:moveTo>
                    <a:cubicBezTo>
                      <a:pt x="247" y="230"/>
                      <a:pt x="247" y="230"/>
                      <a:pt x="247" y="230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50" y="233"/>
                      <a:pt x="254" y="235"/>
                      <a:pt x="255" y="235"/>
                    </a:cubicBezTo>
                    <a:cubicBezTo>
                      <a:pt x="255" y="236"/>
                      <a:pt x="257" y="235"/>
                      <a:pt x="259" y="235"/>
                    </a:cubicBezTo>
                    <a:cubicBezTo>
                      <a:pt x="260" y="234"/>
                      <a:pt x="260" y="234"/>
                      <a:pt x="260" y="233"/>
                    </a:cubicBezTo>
                    <a:cubicBezTo>
                      <a:pt x="260" y="233"/>
                      <a:pt x="259" y="232"/>
                      <a:pt x="259" y="232"/>
                    </a:cubicBezTo>
                    <a:cubicBezTo>
                      <a:pt x="259" y="232"/>
                      <a:pt x="258" y="230"/>
                      <a:pt x="255" y="230"/>
                    </a:cubicBezTo>
                    <a:cubicBezTo>
                      <a:pt x="253" y="231"/>
                      <a:pt x="253" y="230"/>
                      <a:pt x="253" y="230"/>
                    </a:cubicBezTo>
                    <a:cubicBezTo>
                      <a:pt x="253" y="230"/>
                      <a:pt x="252" y="230"/>
                      <a:pt x="249" y="229"/>
                    </a:cubicBezTo>
                    <a:cubicBezTo>
                      <a:pt x="247" y="229"/>
                      <a:pt x="248" y="230"/>
                      <a:pt x="247" y="230"/>
                    </a:cubicBezTo>
                    <a:close/>
                    <a:moveTo>
                      <a:pt x="245" y="229"/>
                    </a:moveTo>
                    <a:cubicBezTo>
                      <a:pt x="245" y="229"/>
                      <a:pt x="245" y="229"/>
                      <a:pt x="245" y="229"/>
                    </a:cubicBezTo>
                    <a:cubicBezTo>
                      <a:pt x="246" y="228"/>
                      <a:pt x="246" y="228"/>
                      <a:pt x="246" y="228"/>
                    </a:cubicBezTo>
                    <a:cubicBezTo>
                      <a:pt x="246" y="228"/>
                      <a:pt x="246" y="226"/>
                      <a:pt x="246" y="223"/>
                    </a:cubicBezTo>
                    <a:cubicBezTo>
                      <a:pt x="246" y="221"/>
                      <a:pt x="245" y="222"/>
                      <a:pt x="245" y="222"/>
                    </a:cubicBezTo>
                    <a:cubicBezTo>
                      <a:pt x="245" y="221"/>
                      <a:pt x="245" y="220"/>
                      <a:pt x="244" y="218"/>
                    </a:cubicBezTo>
                    <a:cubicBezTo>
                      <a:pt x="243" y="217"/>
                      <a:pt x="243" y="218"/>
                      <a:pt x="242" y="218"/>
                    </a:cubicBezTo>
                    <a:cubicBezTo>
                      <a:pt x="242" y="218"/>
                      <a:pt x="241" y="219"/>
                      <a:pt x="239" y="219"/>
                    </a:cubicBezTo>
                    <a:cubicBezTo>
                      <a:pt x="237" y="219"/>
                      <a:pt x="238" y="217"/>
                      <a:pt x="237" y="216"/>
                    </a:cubicBezTo>
                    <a:cubicBezTo>
                      <a:pt x="236" y="215"/>
                      <a:pt x="234" y="215"/>
                      <a:pt x="234" y="215"/>
                    </a:cubicBezTo>
                    <a:cubicBezTo>
                      <a:pt x="233" y="215"/>
                      <a:pt x="231" y="218"/>
                      <a:pt x="231" y="219"/>
                    </a:cubicBezTo>
                    <a:cubicBezTo>
                      <a:pt x="231" y="220"/>
                      <a:pt x="232" y="220"/>
                      <a:pt x="235" y="223"/>
                    </a:cubicBezTo>
                    <a:cubicBezTo>
                      <a:pt x="238" y="225"/>
                      <a:pt x="239" y="225"/>
                      <a:pt x="240" y="225"/>
                    </a:cubicBezTo>
                    <a:cubicBezTo>
                      <a:pt x="241" y="226"/>
                      <a:pt x="244" y="228"/>
                      <a:pt x="245" y="229"/>
                    </a:cubicBezTo>
                    <a:close/>
                    <a:moveTo>
                      <a:pt x="216" y="360"/>
                    </a:moveTo>
                    <a:cubicBezTo>
                      <a:pt x="216" y="360"/>
                      <a:pt x="216" y="360"/>
                      <a:pt x="216" y="360"/>
                    </a:cubicBezTo>
                    <a:cubicBezTo>
                      <a:pt x="217" y="357"/>
                      <a:pt x="217" y="357"/>
                      <a:pt x="217" y="357"/>
                    </a:cubicBezTo>
                    <a:cubicBezTo>
                      <a:pt x="215" y="354"/>
                      <a:pt x="215" y="354"/>
                      <a:pt x="215" y="354"/>
                    </a:cubicBezTo>
                    <a:cubicBezTo>
                      <a:pt x="215" y="350"/>
                      <a:pt x="215" y="350"/>
                      <a:pt x="215" y="350"/>
                    </a:cubicBezTo>
                    <a:cubicBezTo>
                      <a:pt x="216" y="349"/>
                      <a:pt x="216" y="349"/>
                      <a:pt x="216" y="349"/>
                    </a:cubicBezTo>
                    <a:cubicBezTo>
                      <a:pt x="216" y="349"/>
                      <a:pt x="218" y="351"/>
                      <a:pt x="218" y="352"/>
                    </a:cubicBezTo>
                    <a:cubicBezTo>
                      <a:pt x="218" y="353"/>
                      <a:pt x="218" y="355"/>
                      <a:pt x="218" y="355"/>
                    </a:cubicBezTo>
                    <a:cubicBezTo>
                      <a:pt x="218" y="355"/>
                      <a:pt x="221" y="357"/>
                      <a:pt x="221" y="357"/>
                    </a:cubicBezTo>
                    <a:cubicBezTo>
                      <a:pt x="222" y="357"/>
                      <a:pt x="228" y="356"/>
                      <a:pt x="228" y="356"/>
                    </a:cubicBezTo>
                    <a:cubicBezTo>
                      <a:pt x="228" y="356"/>
                      <a:pt x="230" y="353"/>
                      <a:pt x="230" y="353"/>
                    </a:cubicBezTo>
                    <a:cubicBezTo>
                      <a:pt x="231" y="352"/>
                      <a:pt x="234" y="350"/>
                      <a:pt x="234" y="350"/>
                    </a:cubicBezTo>
                    <a:cubicBezTo>
                      <a:pt x="234" y="350"/>
                      <a:pt x="234" y="349"/>
                      <a:pt x="236" y="351"/>
                    </a:cubicBezTo>
                    <a:cubicBezTo>
                      <a:pt x="238" y="352"/>
                      <a:pt x="236" y="355"/>
                      <a:pt x="236" y="355"/>
                    </a:cubicBezTo>
                    <a:cubicBezTo>
                      <a:pt x="235" y="355"/>
                      <a:pt x="235" y="356"/>
                      <a:pt x="235" y="356"/>
                    </a:cubicBezTo>
                    <a:cubicBezTo>
                      <a:pt x="237" y="358"/>
                      <a:pt x="237" y="358"/>
                      <a:pt x="237" y="358"/>
                    </a:cubicBezTo>
                    <a:cubicBezTo>
                      <a:pt x="237" y="358"/>
                      <a:pt x="237" y="356"/>
                      <a:pt x="238" y="356"/>
                    </a:cubicBezTo>
                    <a:cubicBezTo>
                      <a:pt x="239" y="356"/>
                      <a:pt x="239" y="355"/>
                      <a:pt x="240" y="355"/>
                    </a:cubicBezTo>
                    <a:cubicBezTo>
                      <a:pt x="240" y="356"/>
                      <a:pt x="242" y="358"/>
                      <a:pt x="242" y="358"/>
                    </a:cubicBezTo>
                    <a:cubicBezTo>
                      <a:pt x="242" y="358"/>
                      <a:pt x="242" y="361"/>
                      <a:pt x="243" y="361"/>
                    </a:cubicBezTo>
                    <a:cubicBezTo>
                      <a:pt x="244" y="360"/>
                      <a:pt x="246" y="361"/>
                      <a:pt x="247" y="360"/>
                    </a:cubicBezTo>
                    <a:cubicBezTo>
                      <a:pt x="248" y="360"/>
                      <a:pt x="258" y="357"/>
                      <a:pt x="258" y="357"/>
                    </a:cubicBezTo>
                    <a:cubicBezTo>
                      <a:pt x="261" y="355"/>
                      <a:pt x="261" y="355"/>
                      <a:pt x="261" y="355"/>
                    </a:cubicBezTo>
                    <a:cubicBezTo>
                      <a:pt x="261" y="355"/>
                      <a:pt x="263" y="354"/>
                      <a:pt x="265" y="354"/>
                    </a:cubicBezTo>
                    <a:cubicBezTo>
                      <a:pt x="266" y="354"/>
                      <a:pt x="272" y="352"/>
                      <a:pt x="272" y="352"/>
                    </a:cubicBezTo>
                    <a:cubicBezTo>
                      <a:pt x="272" y="352"/>
                      <a:pt x="275" y="350"/>
                      <a:pt x="277" y="351"/>
                    </a:cubicBezTo>
                    <a:cubicBezTo>
                      <a:pt x="278" y="353"/>
                      <a:pt x="282" y="356"/>
                      <a:pt x="282" y="356"/>
                    </a:cubicBezTo>
                    <a:cubicBezTo>
                      <a:pt x="288" y="355"/>
                      <a:pt x="288" y="355"/>
                      <a:pt x="288" y="355"/>
                    </a:cubicBezTo>
                    <a:cubicBezTo>
                      <a:pt x="288" y="355"/>
                      <a:pt x="290" y="354"/>
                      <a:pt x="290" y="354"/>
                    </a:cubicBezTo>
                    <a:cubicBezTo>
                      <a:pt x="291" y="355"/>
                      <a:pt x="297" y="354"/>
                      <a:pt x="297" y="354"/>
                    </a:cubicBezTo>
                    <a:cubicBezTo>
                      <a:pt x="297" y="354"/>
                      <a:pt x="300" y="351"/>
                      <a:pt x="301" y="351"/>
                    </a:cubicBezTo>
                    <a:cubicBezTo>
                      <a:pt x="301" y="351"/>
                      <a:pt x="308" y="349"/>
                      <a:pt x="308" y="349"/>
                    </a:cubicBezTo>
                    <a:cubicBezTo>
                      <a:pt x="308" y="349"/>
                      <a:pt x="309" y="349"/>
                      <a:pt x="309" y="351"/>
                    </a:cubicBezTo>
                    <a:cubicBezTo>
                      <a:pt x="309" y="353"/>
                      <a:pt x="309" y="356"/>
                      <a:pt x="309" y="357"/>
                    </a:cubicBezTo>
                    <a:cubicBezTo>
                      <a:pt x="310" y="358"/>
                      <a:pt x="309" y="360"/>
                      <a:pt x="311" y="360"/>
                    </a:cubicBezTo>
                    <a:cubicBezTo>
                      <a:pt x="313" y="359"/>
                      <a:pt x="315" y="358"/>
                      <a:pt x="315" y="358"/>
                    </a:cubicBezTo>
                    <a:cubicBezTo>
                      <a:pt x="315" y="358"/>
                      <a:pt x="313" y="358"/>
                      <a:pt x="317" y="356"/>
                    </a:cubicBezTo>
                    <a:cubicBezTo>
                      <a:pt x="320" y="354"/>
                      <a:pt x="321" y="353"/>
                      <a:pt x="322" y="353"/>
                    </a:cubicBezTo>
                    <a:cubicBezTo>
                      <a:pt x="323" y="353"/>
                      <a:pt x="323" y="352"/>
                      <a:pt x="324" y="352"/>
                    </a:cubicBezTo>
                    <a:cubicBezTo>
                      <a:pt x="326" y="352"/>
                      <a:pt x="326" y="352"/>
                      <a:pt x="327" y="352"/>
                    </a:cubicBezTo>
                    <a:cubicBezTo>
                      <a:pt x="328" y="351"/>
                      <a:pt x="330" y="348"/>
                      <a:pt x="330" y="348"/>
                    </a:cubicBezTo>
                    <a:cubicBezTo>
                      <a:pt x="330" y="348"/>
                      <a:pt x="331" y="346"/>
                      <a:pt x="332" y="346"/>
                    </a:cubicBezTo>
                    <a:cubicBezTo>
                      <a:pt x="332" y="346"/>
                      <a:pt x="334" y="345"/>
                      <a:pt x="334" y="345"/>
                    </a:cubicBezTo>
                    <a:cubicBezTo>
                      <a:pt x="333" y="348"/>
                      <a:pt x="333" y="348"/>
                      <a:pt x="333" y="348"/>
                    </a:cubicBezTo>
                    <a:cubicBezTo>
                      <a:pt x="333" y="348"/>
                      <a:pt x="335" y="352"/>
                      <a:pt x="335" y="353"/>
                    </a:cubicBezTo>
                    <a:cubicBezTo>
                      <a:pt x="335" y="353"/>
                      <a:pt x="335" y="354"/>
                      <a:pt x="334" y="355"/>
                    </a:cubicBezTo>
                    <a:cubicBezTo>
                      <a:pt x="334" y="357"/>
                      <a:pt x="334" y="358"/>
                      <a:pt x="334" y="358"/>
                    </a:cubicBezTo>
                    <a:cubicBezTo>
                      <a:pt x="333" y="359"/>
                      <a:pt x="333" y="360"/>
                      <a:pt x="333" y="361"/>
                    </a:cubicBezTo>
                    <a:cubicBezTo>
                      <a:pt x="332" y="361"/>
                      <a:pt x="329" y="363"/>
                      <a:pt x="329" y="363"/>
                    </a:cubicBezTo>
                    <a:cubicBezTo>
                      <a:pt x="324" y="362"/>
                      <a:pt x="324" y="362"/>
                      <a:pt x="324" y="362"/>
                    </a:cubicBezTo>
                    <a:cubicBezTo>
                      <a:pt x="324" y="362"/>
                      <a:pt x="322" y="363"/>
                      <a:pt x="321" y="364"/>
                    </a:cubicBezTo>
                    <a:cubicBezTo>
                      <a:pt x="319" y="364"/>
                      <a:pt x="316" y="367"/>
                      <a:pt x="315" y="367"/>
                    </a:cubicBezTo>
                    <a:cubicBezTo>
                      <a:pt x="314" y="367"/>
                      <a:pt x="311" y="367"/>
                      <a:pt x="308" y="367"/>
                    </a:cubicBezTo>
                    <a:cubicBezTo>
                      <a:pt x="305" y="368"/>
                      <a:pt x="297" y="370"/>
                      <a:pt x="297" y="370"/>
                    </a:cubicBezTo>
                    <a:cubicBezTo>
                      <a:pt x="297" y="370"/>
                      <a:pt x="296" y="371"/>
                      <a:pt x="295" y="372"/>
                    </a:cubicBezTo>
                    <a:cubicBezTo>
                      <a:pt x="293" y="372"/>
                      <a:pt x="289" y="374"/>
                      <a:pt x="288" y="374"/>
                    </a:cubicBezTo>
                    <a:cubicBezTo>
                      <a:pt x="287" y="375"/>
                      <a:pt x="284" y="377"/>
                      <a:pt x="283" y="377"/>
                    </a:cubicBezTo>
                    <a:cubicBezTo>
                      <a:pt x="282" y="377"/>
                      <a:pt x="281" y="378"/>
                      <a:pt x="277" y="378"/>
                    </a:cubicBezTo>
                    <a:cubicBezTo>
                      <a:pt x="272" y="379"/>
                      <a:pt x="271" y="380"/>
                      <a:pt x="271" y="380"/>
                    </a:cubicBezTo>
                    <a:cubicBezTo>
                      <a:pt x="268" y="380"/>
                      <a:pt x="268" y="380"/>
                      <a:pt x="268" y="380"/>
                    </a:cubicBezTo>
                    <a:cubicBezTo>
                      <a:pt x="268" y="373"/>
                      <a:pt x="268" y="373"/>
                      <a:pt x="268" y="373"/>
                    </a:cubicBezTo>
                    <a:cubicBezTo>
                      <a:pt x="268" y="373"/>
                      <a:pt x="268" y="370"/>
                      <a:pt x="265" y="371"/>
                    </a:cubicBezTo>
                    <a:cubicBezTo>
                      <a:pt x="262" y="372"/>
                      <a:pt x="266" y="371"/>
                      <a:pt x="260" y="372"/>
                    </a:cubicBezTo>
                    <a:cubicBezTo>
                      <a:pt x="255" y="373"/>
                      <a:pt x="252" y="370"/>
                      <a:pt x="252" y="370"/>
                    </a:cubicBezTo>
                    <a:cubicBezTo>
                      <a:pt x="252" y="370"/>
                      <a:pt x="247" y="370"/>
                      <a:pt x="245" y="371"/>
                    </a:cubicBezTo>
                    <a:cubicBezTo>
                      <a:pt x="243" y="371"/>
                      <a:pt x="240" y="371"/>
                      <a:pt x="239" y="371"/>
                    </a:cubicBezTo>
                    <a:cubicBezTo>
                      <a:pt x="238" y="372"/>
                      <a:pt x="238" y="371"/>
                      <a:pt x="235" y="372"/>
                    </a:cubicBezTo>
                    <a:cubicBezTo>
                      <a:pt x="232" y="372"/>
                      <a:pt x="229" y="373"/>
                      <a:pt x="229" y="373"/>
                    </a:cubicBezTo>
                    <a:cubicBezTo>
                      <a:pt x="226" y="371"/>
                      <a:pt x="226" y="371"/>
                      <a:pt x="226" y="371"/>
                    </a:cubicBezTo>
                    <a:cubicBezTo>
                      <a:pt x="226" y="371"/>
                      <a:pt x="223" y="371"/>
                      <a:pt x="222" y="372"/>
                    </a:cubicBezTo>
                    <a:cubicBezTo>
                      <a:pt x="220" y="373"/>
                      <a:pt x="221" y="374"/>
                      <a:pt x="219" y="374"/>
                    </a:cubicBezTo>
                    <a:cubicBezTo>
                      <a:pt x="217" y="374"/>
                      <a:pt x="218" y="375"/>
                      <a:pt x="216" y="374"/>
                    </a:cubicBezTo>
                    <a:cubicBezTo>
                      <a:pt x="213" y="373"/>
                      <a:pt x="211" y="372"/>
                      <a:pt x="211" y="372"/>
                    </a:cubicBezTo>
                    <a:cubicBezTo>
                      <a:pt x="210" y="366"/>
                      <a:pt x="210" y="366"/>
                      <a:pt x="210" y="366"/>
                    </a:cubicBezTo>
                    <a:cubicBezTo>
                      <a:pt x="210" y="366"/>
                      <a:pt x="210" y="366"/>
                      <a:pt x="210" y="363"/>
                    </a:cubicBezTo>
                    <a:cubicBezTo>
                      <a:pt x="209" y="361"/>
                      <a:pt x="208" y="357"/>
                      <a:pt x="208" y="357"/>
                    </a:cubicBezTo>
                    <a:cubicBezTo>
                      <a:pt x="210" y="354"/>
                      <a:pt x="210" y="354"/>
                      <a:pt x="210" y="354"/>
                    </a:cubicBezTo>
                    <a:cubicBezTo>
                      <a:pt x="210" y="354"/>
                      <a:pt x="211" y="356"/>
                      <a:pt x="211" y="357"/>
                    </a:cubicBezTo>
                    <a:cubicBezTo>
                      <a:pt x="211" y="357"/>
                      <a:pt x="211" y="360"/>
                      <a:pt x="212" y="360"/>
                    </a:cubicBezTo>
                    <a:cubicBezTo>
                      <a:pt x="214" y="360"/>
                      <a:pt x="216" y="360"/>
                      <a:pt x="216" y="360"/>
                    </a:cubicBezTo>
                    <a:close/>
                    <a:moveTo>
                      <a:pt x="172" y="319"/>
                    </a:moveTo>
                    <a:cubicBezTo>
                      <a:pt x="172" y="319"/>
                      <a:pt x="172" y="319"/>
                      <a:pt x="172" y="319"/>
                    </a:cubicBezTo>
                    <a:cubicBezTo>
                      <a:pt x="175" y="318"/>
                      <a:pt x="175" y="318"/>
                      <a:pt x="175" y="318"/>
                    </a:cubicBezTo>
                    <a:cubicBezTo>
                      <a:pt x="176" y="321"/>
                      <a:pt x="176" y="321"/>
                      <a:pt x="176" y="321"/>
                    </a:cubicBezTo>
                    <a:cubicBezTo>
                      <a:pt x="179" y="322"/>
                      <a:pt x="179" y="322"/>
                      <a:pt x="179" y="322"/>
                    </a:cubicBezTo>
                    <a:cubicBezTo>
                      <a:pt x="179" y="322"/>
                      <a:pt x="183" y="324"/>
                      <a:pt x="183" y="325"/>
                    </a:cubicBezTo>
                    <a:cubicBezTo>
                      <a:pt x="183" y="325"/>
                      <a:pt x="181" y="328"/>
                      <a:pt x="181" y="328"/>
                    </a:cubicBezTo>
                    <a:cubicBezTo>
                      <a:pt x="181" y="328"/>
                      <a:pt x="181" y="330"/>
                      <a:pt x="181" y="331"/>
                    </a:cubicBezTo>
                    <a:cubicBezTo>
                      <a:pt x="181" y="331"/>
                      <a:pt x="179" y="331"/>
                      <a:pt x="178" y="331"/>
                    </a:cubicBezTo>
                    <a:cubicBezTo>
                      <a:pt x="177" y="330"/>
                      <a:pt x="174" y="329"/>
                      <a:pt x="174" y="329"/>
                    </a:cubicBezTo>
                    <a:cubicBezTo>
                      <a:pt x="174" y="325"/>
                      <a:pt x="174" y="325"/>
                      <a:pt x="174" y="325"/>
                    </a:cubicBezTo>
                    <a:cubicBezTo>
                      <a:pt x="171" y="322"/>
                      <a:pt x="171" y="322"/>
                      <a:pt x="171" y="322"/>
                    </a:cubicBezTo>
                    <a:cubicBezTo>
                      <a:pt x="172" y="319"/>
                      <a:pt x="172" y="319"/>
                      <a:pt x="172" y="319"/>
                    </a:cubicBezTo>
                    <a:close/>
                    <a:moveTo>
                      <a:pt x="92" y="232"/>
                    </a:moveTo>
                    <a:cubicBezTo>
                      <a:pt x="92" y="232"/>
                      <a:pt x="92" y="232"/>
                      <a:pt x="92" y="232"/>
                    </a:cubicBezTo>
                    <a:cubicBezTo>
                      <a:pt x="92" y="232"/>
                      <a:pt x="90" y="232"/>
                      <a:pt x="90" y="232"/>
                    </a:cubicBezTo>
                    <a:cubicBezTo>
                      <a:pt x="89" y="232"/>
                      <a:pt x="88" y="232"/>
                      <a:pt x="87" y="232"/>
                    </a:cubicBezTo>
                    <a:cubicBezTo>
                      <a:pt x="86" y="232"/>
                      <a:pt x="87" y="234"/>
                      <a:pt x="87" y="235"/>
                    </a:cubicBezTo>
                    <a:cubicBezTo>
                      <a:pt x="87" y="235"/>
                      <a:pt x="87" y="237"/>
                      <a:pt x="87" y="238"/>
                    </a:cubicBezTo>
                    <a:cubicBezTo>
                      <a:pt x="86" y="239"/>
                      <a:pt x="85" y="240"/>
                      <a:pt x="85" y="241"/>
                    </a:cubicBezTo>
                    <a:cubicBezTo>
                      <a:pt x="85" y="241"/>
                      <a:pt x="85" y="243"/>
                      <a:pt x="85" y="244"/>
                    </a:cubicBezTo>
                    <a:cubicBezTo>
                      <a:pt x="84" y="244"/>
                      <a:pt x="82" y="246"/>
                      <a:pt x="81" y="246"/>
                    </a:cubicBezTo>
                    <a:cubicBezTo>
                      <a:pt x="80" y="247"/>
                      <a:pt x="78" y="248"/>
                      <a:pt x="78" y="248"/>
                    </a:cubicBezTo>
                    <a:cubicBezTo>
                      <a:pt x="80" y="253"/>
                      <a:pt x="80" y="253"/>
                      <a:pt x="80" y="253"/>
                    </a:cubicBezTo>
                    <a:cubicBezTo>
                      <a:pt x="80" y="253"/>
                      <a:pt x="82" y="252"/>
                      <a:pt x="83" y="253"/>
                    </a:cubicBezTo>
                    <a:cubicBezTo>
                      <a:pt x="84" y="254"/>
                      <a:pt x="87" y="256"/>
                      <a:pt x="88" y="256"/>
                    </a:cubicBezTo>
                    <a:cubicBezTo>
                      <a:pt x="88" y="256"/>
                      <a:pt x="90" y="262"/>
                      <a:pt x="90" y="262"/>
                    </a:cubicBezTo>
                    <a:cubicBezTo>
                      <a:pt x="91" y="263"/>
                      <a:pt x="92" y="262"/>
                      <a:pt x="92" y="262"/>
                    </a:cubicBezTo>
                    <a:cubicBezTo>
                      <a:pt x="92" y="262"/>
                      <a:pt x="94" y="263"/>
                      <a:pt x="95" y="264"/>
                    </a:cubicBezTo>
                    <a:cubicBezTo>
                      <a:pt x="96" y="264"/>
                      <a:pt x="98" y="265"/>
                      <a:pt x="99" y="266"/>
                    </a:cubicBezTo>
                    <a:cubicBezTo>
                      <a:pt x="100" y="266"/>
                      <a:pt x="102" y="269"/>
                      <a:pt x="103" y="269"/>
                    </a:cubicBezTo>
                    <a:cubicBezTo>
                      <a:pt x="104" y="270"/>
                      <a:pt x="106" y="272"/>
                      <a:pt x="106" y="272"/>
                    </a:cubicBezTo>
                    <a:cubicBezTo>
                      <a:pt x="106" y="272"/>
                      <a:pt x="108" y="275"/>
                      <a:pt x="109" y="277"/>
                    </a:cubicBezTo>
                    <a:cubicBezTo>
                      <a:pt x="109" y="278"/>
                      <a:pt x="109" y="278"/>
                      <a:pt x="108" y="279"/>
                    </a:cubicBezTo>
                    <a:cubicBezTo>
                      <a:pt x="107" y="280"/>
                      <a:pt x="107" y="281"/>
                      <a:pt x="106" y="283"/>
                    </a:cubicBezTo>
                    <a:cubicBezTo>
                      <a:pt x="105" y="285"/>
                      <a:pt x="107" y="287"/>
                      <a:pt x="107" y="287"/>
                    </a:cubicBezTo>
                    <a:cubicBezTo>
                      <a:pt x="107" y="292"/>
                      <a:pt x="107" y="292"/>
                      <a:pt x="107" y="292"/>
                    </a:cubicBezTo>
                    <a:cubicBezTo>
                      <a:pt x="108" y="294"/>
                      <a:pt x="108" y="294"/>
                      <a:pt x="108" y="294"/>
                    </a:cubicBezTo>
                    <a:cubicBezTo>
                      <a:pt x="108" y="294"/>
                      <a:pt x="109" y="295"/>
                      <a:pt x="110" y="295"/>
                    </a:cubicBezTo>
                    <a:cubicBezTo>
                      <a:pt x="111" y="296"/>
                      <a:pt x="111" y="296"/>
                      <a:pt x="111" y="296"/>
                    </a:cubicBezTo>
                    <a:cubicBezTo>
                      <a:pt x="111" y="296"/>
                      <a:pt x="113" y="298"/>
                      <a:pt x="114" y="299"/>
                    </a:cubicBezTo>
                    <a:cubicBezTo>
                      <a:pt x="114" y="300"/>
                      <a:pt x="113" y="301"/>
                      <a:pt x="113" y="302"/>
                    </a:cubicBezTo>
                    <a:cubicBezTo>
                      <a:pt x="113" y="303"/>
                      <a:pt x="114" y="307"/>
                      <a:pt x="114" y="307"/>
                    </a:cubicBezTo>
                    <a:cubicBezTo>
                      <a:pt x="114" y="307"/>
                      <a:pt x="116" y="306"/>
                      <a:pt x="118" y="305"/>
                    </a:cubicBezTo>
                    <a:cubicBezTo>
                      <a:pt x="119" y="305"/>
                      <a:pt x="120" y="306"/>
                      <a:pt x="121" y="306"/>
                    </a:cubicBezTo>
                    <a:cubicBezTo>
                      <a:pt x="122" y="307"/>
                      <a:pt x="122" y="308"/>
                      <a:pt x="122" y="308"/>
                    </a:cubicBezTo>
                    <a:cubicBezTo>
                      <a:pt x="122" y="308"/>
                      <a:pt x="125" y="306"/>
                      <a:pt x="125" y="305"/>
                    </a:cubicBezTo>
                    <a:cubicBezTo>
                      <a:pt x="125" y="305"/>
                      <a:pt x="125" y="303"/>
                      <a:pt x="125" y="303"/>
                    </a:cubicBezTo>
                    <a:cubicBezTo>
                      <a:pt x="125" y="303"/>
                      <a:pt x="125" y="299"/>
                      <a:pt x="125" y="298"/>
                    </a:cubicBezTo>
                    <a:cubicBezTo>
                      <a:pt x="125" y="297"/>
                      <a:pt x="124" y="294"/>
                      <a:pt x="124" y="293"/>
                    </a:cubicBezTo>
                    <a:cubicBezTo>
                      <a:pt x="124" y="293"/>
                      <a:pt x="125" y="291"/>
                      <a:pt x="125" y="291"/>
                    </a:cubicBezTo>
                    <a:cubicBezTo>
                      <a:pt x="125" y="291"/>
                      <a:pt x="128" y="290"/>
                      <a:pt x="129" y="290"/>
                    </a:cubicBezTo>
                    <a:cubicBezTo>
                      <a:pt x="130" y="290"/>
                      <a:pt x="131" y="291"/>
                      <a:pt x="132" y="292"/>
                    </a:cubicBezTo>
                    <a:cubicBezTo>
                      <a:pt x="132" y="293"/>
                      <a:pt x="132" y="297"/>
                      <a:pt x="132" y="297"/>
                    </a:cubicBezTo>
                    <a:cubicBezTo>
                      <a:pt x="138" y="298"/>
                      <a:pt x="138" y="298"/>
                      <a:pt x="138" y="298"/>
                    </a:cubicBezTo>
                    <a:cubicBezTo>
                      <a:pt x="138" y="298"/>
                      <a:pt x="140" y="299"/>
                      <a:pt x="140" y="299"/>
                    </a:cubicBezTo>
                    <a:cubicBezTo>
                      <a:pt x="140" y="300"/>
                      <a:pt x="141" y="302"/>
                      <a:pt x="142" y="303"/>
                    </a:cubicBezTo>
                    <a:cubicBezTo>
                      <a:pt x="143" y="304"/>
                      <a:pt x="144" y="305"/>
                      <a:pt x="144" y="305"/>
                    </a:cubicBezTo>
                    <a:cubicBezTo>
                      <a:pt x="144" y="305"/>
                      <a:pt x="146" y="310"/>
                      <a:pt x="147" y="311"/>
                    </a:cubicBezTo>
                    <a:cubicBezTo>
                      <a:pt x="147" y="312"/>
                      <a:pt x="147" y="314"/>
                      <a:pt x="147" y="316"/>
                    </a:cubicBezTo>
                    <a:cubicBezTo>
                      <a:pt x="147" y="318"/>
                      <a:pt x="147" y="318"/>
                      <a:pt x="147" y="318"/>
                    </a:cubicBezTo>
                    <a:cubicBezTo>
                      <a:pt x="147" y="318"/>
                      <a:pt x="150" y="319"/>
                      <a:pt x="151" y="320"/>
                    </a:cubicBezTo>
                    <a:cubicBezTo>
                      <a:pt x="153" y="321"/>
                      <a:pt x="152" y="320"/>
                      <a:pt x="153" y="319"/>
                    </a:cubicBezTo>
                    <a:cubicBezTo>
                      <a:pt x="154" y="318"/>
                      <a:pt x="153" y="317"/>
                      <a:pt x="153" y="316"/>
                    </a:cubicBezTo>
                    <a:cubicBezTo>
                      <a:pt x="153" y="315"/>
                      <a:pt x="153" y="313"/>
                      <a:pt x="152" y="311"/>
                    </a:cubicBezTo>
                    <a:cubicBezTo>
                      <a:pt x="152" y="310"/>
                      <a:pt x="152" y="309"/>
                      <a:pt x="152" y="309"/>
                    </a:cubicBezTo>
                    <a:cubicBezTo>
                      <a:pt x="152" y="309"/>
                      <a:pt x="153" y="307"/>
                      <a:pt x="153" y="306"/>
                    </a:cubicBezTo>
                    <a:cubicBezTo>
                      <a:pt x="153" y="306"/>
                      <a:pt x="153" y="304"/>
                      <a:pt x="153" y="303"/>
                    </a:cubicBezTo>
                    <a:cubicBezTo>
                      <a:pt x="153" y="302"/>
                      <a:pt x="155" y="301"/>
                      <a:pt x="155" y="301"/>
                    </a:cubicBezTo>
                    <a:cubicBezTo>
                      <a:pt x="155" y="301"/>
                      <a:pt x="155" y="300"/>
                      <a:pt x="156" y="298"/>
                    </a:cubicBezTo>
                    <a:cubicBezTo>
                      <a:pt x="157" y="297"/>
                      <a:pt x="156" y="298"/>
                      <a:pt x="157" y="298"/>
                    </a:cubicBezTo>
                    <a:cubicBezTo>
                      <a:pt x="158" y="297"/>
                      <a:pt x="159" y="297"/>
                      <a:pt x="161" y="297"/>
                    </a:cubicBezTo>
                    <a:cubicBezTo>
                      <a:pt x="162" y="297"/>
                      <a:pt x="163" y="298"/>
                      <a:pt x="163" y="298"/>
                    </a:cubicBezTo>
                    <a:cubicBezTo>
                      <a:pt x="165" y="301"/>
                      <a:pt x="165" y="301"/>
                      <a:pt x="165" y="301"/>
                    </a:cubicBezTo>
                    <a:cubicBezTo>
                      <a:pt x="165" y="301"/>
                      <a:pt x="165" y="301"/>
                      <a:pt x="165" y="302"/>
                    </a:cubicBezTo>
                    <a:cubicBezTo>
                      <a:pt x="165" y="303"/>
                      <a:pt x="167" y="305"/>
                      <a:pt x="167" y="305"/>
                    </a:cubicBezTo>
                    <a:cubicBezTo>
                      <a:pt x="171" y="308"/>
                      <a:pt x="171" y="308"/>
                      <a:pt x="171" y="308"/>
                    </a:cubicBezTo>
                    <a:cubicBezTo>
                      <a:pt x="171" y="308"/>
                      <a:pt x="171" y="309"/>
                      <a:pt x="171" y="309"/>
                    </a:cubicBezTo>
                    <a:cubicBezTo>
                      <a:pt x="171" y="310"/>
                      <a:pt x="172" y="312"/>
                      <a:pt x="173" y="313"/>
                    </a:cubicBezTo>
                    <a:cubicBezTo>
                      <a:pt x="174" y="315"/>
                      <a:pt x="173" y="312"/>
                      <a:pt x="174" y="312"/>
                    </a:cubicBezTo>
                    <a:cubicBezTo>
                      <a:pt x="174" y="311"/>
                      <a:pt x="175" y="310"/>
                      <a:pt x="175" y="310"/>
                    </a:cubicBezTo>
                    <a:cubicBezTo>
                      <a:pt x="177" y="313"/>
                      <a:pt x="177" y="313"/>
                      <a:pt x="177" y="313"/>
                    </a:cubicBezTo>
                    <a:cubicBezTo>
                      <a:pt x="177" y="313"/>
                      <a:pt x="181" y="314"/>
                      <a:pt x="182" y="314"/>
                    </a:cubicBezTo>
                    <a:cubicBezTo>
                      <a:pt x="183" y="313"/>
                      <a:pt x="184" y="312"/>
                      <a:pt x="184" y="312"/>
                    </a:cubicBezTo>
                    <a:cubicBezTo>
                      <a:pt x="182" y="310"/>
                      <a:pt x="182" y="310"/>
                      <a:pt x="182" y="310"/>
                    </a:cubicBezTo>
                    <a:cubicBezTo>
                      <a:pt x="180" y="307"/>
                      <a:pt x="180" y="307"/>
                      <a:pt x="180" y="307"/>
                    </a:cubicBezTo>
                    <a:cubicBezTo>
                      <a:pt x="180" y="307"/>
                      <a:pt x="177" y="304"/>
                      <a:pt x="176" y="304"/>
                    </a:cubicBezTo>
                    <a:cubicBezTo>
                      <a:pt x="175" y="303"/>
                      <a:pt x="174" y="302"/>
                      <a:pt x="174" y="301"/>
                    </a:cubicBezTo>
                    <a:cubicBezTo>
                      <a:pt x="173" y="300"/>
                      <a:pt x="173" y="298"/>
                      <a:pt x="173" y="298"/>
                    </a:cubicBezTo>
                    <a:cubicBezTo>
                      <a:pt x="174" y="297"/>
                      <a:pt x="174" y="295"/>
                      <a:pt x="175" y="293"/>
                    </a:cubicBezTo>
                    <a:cubicBezTo>
                      <a:pt x="176" y="291"/>
                      <a:pt x="174" y="293"/>
                      <a:pt x="174" y="293"/>
                    </a:cubicBezTo>
                    <a:cubicBezTo>
                      <a:pt x="174" y="293"/>
                      <a:pt x="172" y="290"/>
                      <a:pt x="173" y="289"/>
                    </a:cubicBezTo>
                    <a:cubicBezTo>
                      <a:pt x="173" y="289"/>
                      <a:pt x="169" y="283"/>
                      <a:pt x="169" y="283"/>
                    </a:cubicBezTo>
                    <a:cubicBezTo>
                      <a:pt x="169" y="283"/>
                      <a:pt x="168" y="281"/>
                      <a:pt x="168" y="281"/>
                    </a:cubicBezTo>
                    <a:cubicBezTo>
                      <a:pt x="168" y="281"/>
                      <a:pt x="165" y="279"/>
                      <a:pt x="164" y="279"/>
                    </a:cubicBezTo>
                    <a:cubicBezTo>
                      <a:pt x="163" y="278"/>
                      <a:pt x="162" y="277"/>
                      <a:pt x="162" y="277"/>
                    </a:cubicBezTo>
                    <a:cubicBezTo>
                      <a:pt x="162" y="276"/>
                      <a:pt x="162" y="274"/>
                      <a:pt x="162" y="273"/>
                    </a:cubicBezTo>
                    <a:cubicBezTo>
                      <a:pt x="161" y="272"/>
                      <a:pt x="160" y="270"/>
                      <a:pt x="159" y="269"/>
                    </a:cubicBezTo>
                    <a:cubicBezTo>
                      <a:pt x="158" y="268"/>
                      <a:pt x="157" y="266"/>
                      <a:pt x="156" y="264"/>
                    </a:cubicBezTo>
                    <a:cubicBezTo>
                      <a:pt x="155" y="263"/>
                      <a:pt x="154" y="261"/>
                      <a:pt x="154" y="261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53" y="255"/>
                      <a:pt x="153" y="255"/>
                      <a:pt x="153" y="255"/>
                    </a:cubicBezTo>
                    <a:cubicBezTo>
                      <a:pt x="156" y="257"/>
                      <a:pt x="156" y="257"/>
                      <a:pt x="156" y="257"/>
                    </a:cubicBezTo>
                    <a:cubicBezTo>
                      <a:pt x="156" y="257"/>
                      <a:pt x="158" y="256"/>
                      <a:pt x="159" y="256"/>
                    </a:cubicBezTo>
                    <a:cubicBezTo>
                      <a:pt x="160" y="256"/>
                      <a:pt x="163" y="257"/>
                      <a:pt x="163" y="257"/>
                    </a:cubicBezTo>
                    <a:cubicBezTo>
                      <a:pt x="163" y="257"/>
                      <a:pt x="165" y="258"/>
                      <a:pt x="166" y="258"/>
                    </a:cubicBezTo>
                    <a:cubicBezTo>
                      <a:pt x="166" y="258"/>
                      <a:pt x="167" y="259"/>
                      <a:pt x="168" y="258"/>
                    </a:cubicBezTo>
                    <a:cubicBezTo>
                      <a:pt x="169" y="258"/>
                      <a:pt x="170" y="260"/>
                      <a:pt x="170" y="261"/>
                    </a:cubicBezTo>
                    <a:cubicBezTo>
                      <a:pt x="170" y="262"/>
                      <a:pt x="169" y="263"/>
                      <a:pt x="169" y="263"/>
                    </a:cubicBezTo>
                    <a:cubicBezTo>
                      <a:pt x="169" y="264"/>
                      <a:pt x="169" y="265"/>
                      <a:pt x="169" y="265"/>
                    </a:cubicBezTo>
                    <a:cubicBezTo>
                      <a:pt x="169" y="265"/>
                      <a:pt x="171" y="266"/>
                      <a:pt x="172" y="266"/>
                    </a:cubicBezTo>
                    <a:cubicBezTo>
                      <a:pt x="172" y="267"/>
                      <a:pt x="171" y="268"/>
                      <a:pt x="171" y="268"/>
                    </a:cubicBezTo>
                    <a:cubicBezTo>
                      <a:pt x="171" y="268"/>
                      <a:pt x="171" y="270"/>
                      <a:pt x="171" y="271"/>
                    </a:cubicBezTo>
                    <a:cubicBezTo>
                      <a:pt x="172" y="271"/>
                      <a:pt x="173" y="269"/>
                      <a:pt x="173" y="269"/>
                    </a:cubicBezTo>
                    <a:cubicBezTo>
                      <a:pt x="173" y="269"/>
                      <a:pt x="174" y="267"/>
                      <a:pt x="174" y="266"/>
                    </a:cubicBezTo>
                    <a:cubicBezTo>
                      <a:pt x="174" y="265"/>
                      <a:pt x="176" y="264"/>
                      <a:pt x="176" y="264"/>
                    </a:cubicBezTo>
                    <a:cubicBezTo>
                      <a:pt x="178" y="260"/>
                      <a:pt x="178" y="260"/>
                      <a:pt x="178" y="260"/>
                    </a:cubicBezTo>
                    <a:cubicBezTo>
                      <a:pt x="180" y="258"/>
                      <a:pt x="180" y="258"/>
                      <a:pt x="180" y="258"/>
                    </a:cubicBezTo>
                    <a:cubicBezTo>
                      <a:pt x="180" y="258"/>
                      <a:pt x="184" y="257"/>
                      <a:pt x="185" y="256"/>
                    </a:cubicBezTo>
                    <a:cubicBezTo>
                      <a:pt x="186" y="255"/>
                      <a:pt x="186" y="256"/>
                      <a:pt x="186" y="255"/>
                    </a:cubicBezTo>
                    <a:cubicBezTo>
                      <a:pt x="187" y="255"/>
                      <a:pt x="187" y="253"/>
                      <a:pt x="187" y="253"/>
                    </a:cubicBezTo>
                    <a:cubicBezTo>
                      <a:pt x="185" y="251"/>
                      <a:pt x="185" y="251"/>
                      <a:pt x="185" y="251"/>
                    </a:cubicBezTo>
                    <a:cubicBezTo>
                      <a:pt x="181" y="252"/>
                      <a:pt x="181" y="252"/>
                      <a:pt x="181" y="252"/>
                    </a:cubicBezTo>
                    <a:cubicBezTo>
                      <a:pt x="180" y="250"/>
                      <a:pt x="180" y="250"/>
                      <a:pt x="180" y="250"/>
                    </a:cubicBezTo>
                    <a:cubicBezTo>
                      <a:pt x="180" y="250"/>
                      <a:pt x="180" y="250"/>
                      <a:pt x="181" y="250"/>
                    </a:cubicBezTo>
                    <a:cubicBezTo>
                      <a:pt x="181" y="250"/>
                      <a:pt x="181" y="246"/>
                      <a:pt x="181" y="246"/>
                    </a:cubicBezTo>
                    <a:cubicBezTo>
                      <a:pt x="181" y="246"/>
                      <a:pt x="179" y="247"/>
                      <a:pt x="178" y="247"/>
                    </a:cubicBezTo>
                    <a:cubicBezTo>
                      <a:pt x="177" y="247"/>
                      <a:pt x="178" y="250"/>
                      <a:pt x="178" y="250"/>
                    </a:cubicBezTo>
                    <a:cubicBezTo>
                      <a:pt x="178" y="250"/>
                      <a:pt x="173" y="249"/>
                      <a:pt x="172" y="249"/>
                    </a:cubicBezTo>
                    <a:cubicBezTo>
                      <a:pt x="171" y="248"/>
                      <a:pt x="171" y="247"/>
                      <a:pt x="171" y="247"/>
                    </a:cubicBezTo>
                    <a:cubicBezTo>
                      <a:pt x="170" y="246"/>
                      <a:pt x="172" y="243"/>
                      <a:pt x="172" y="243"/>
                    </a:cubicBezTo>
                    <a:cubicBezTo>
                      <a:pt x="173" y="239"/>
                      <a:pt x="173" y="239"/>
                      <a:pt x="173" y="239"/>
                    </a:cubicBezTo>
                    <a:cubicBezTo>
                      <a:pt x="173" y="239"/>
                      <a:pt x="168" y="238"/>
                      <a:pt x="168" y="237"/>
                    </a:cubicBezTo>
                    <a:cubicBezTo>
                      <a:pt x="168" y="236"/>
                      <a:pt x="163" y="239"/>
                      <a:pt x="161" y="237"/>
                    </a:cubicBezTo>
                    <a:cubicBezTo>
                      <a:pt x="160" y="235"/>
                      <a:pt x="160" y="235"/>
                      <a:pt x="160" y="235"/>
                    </a:cubicBezTo>
                    <a:cubicBezTo>
                      <a:pt x="158" y="233"/>
                      <a:pt x="158" y="233"/>
                      <a:pt x="158" y="233"/>
                    </a:cubicBezTo>
                    <a:cubicBezTo>
                      <a:pt x="156" y="233"/>
                      <a:pt x="156" y="233"/>
                      <a:pt x="156" y="233"/>
                    </a:cubicBezTo>
                    <a:cubicBezTo>
                      <a:pt x="156" y="233"/>
                      <a:pt x="153" y="234"/>
                      <a:pt x="152" y="234"/>
                    </a:cubicBezTo>
                    <a:cubicBezTo>
                      <a:pt x="151" y="234"/>
                      <a:pt x="151" y="232"/>
                      <a:pt x="151" y="232"/>
                    </a:cubicBezTo>
                    <a:cubicBezTo>
                      <a:pt x="146" y="230"/>
                      <a:pt x="146" y="230"/>
                      <a:pt x="146" y="230"/>
                    </a:cubicBezTo>
                    <a:cubicBezTo>
                      <a:pt x="141" y="229"/>
                      <a:pt x="141" y="229"/>
                      <a:pt x="141" y="229"/>
                    </a:cubicBezTo>
                    <a:cubicBezTo>
                      <a:pt x="141" y="229"/>
                      <a:pt x="135" y="228"/>
                      <a:pt x="133" y="227"/>
                    </a:cubicBezTo>
                    <a:cubicBezTo>
                      <a:pt x="132" y="227"/>
                      <a:pt x="127" y="226"/>
                      <a:pt x="125" y="226"/>
                    </a:cubicBezTo>
                    <a:cubicBezTo>
                      <a:pt x="123" y="226"/>
                      <a:pt x="121" y="226"/>
                      <a:pt x="119" y="225"/>
                    </a:cubicBezTo>
                    <a:cubicBezTo>
                      <a:pt x="118" y="224"/>
                      <a:pt x="115" y="223"/>
                      <a:pt x="115" y="223"/>
                    </a:cubicBezTo>
                    <a:cubicBezTo>
                      <a:pt x="115" y="223"/>
                      <a:pt x="109" y="221"/>
                      <a:pt x="109" y="221"/>
                    </a:cubicBezTo>
                    <a:cubicBezTo>
                      <a:pt x="108" y="221"/>
                      <a:pt x="107" y="221"/>
                      <a:pt x="107" y="221"/>
                    </a:cubicBezTo>
                    <a:cubicBezTo>
                      <a:pt x="106" y="221"/>
                      <a:pt x="104" y="224"/>
                      <a:pt x="102" y="225"/>
                    </a:cubicBezTo>
                    <a:cubicBezTo>
                      <a:pt x="101" y="225"/>
                      <a:pt x="101" y="228"/>
                      <a:pt x="100" y="229"/>
                    </a:cubicBezTo>
                    <a:cubicBezTo>
                      <a:pt x="100" y="231"/>
                      <a:pt x="99" y="232"/>
                      <a:pt x="98" y="232"/>
                    </a:cubicBezTo>
                    <a:cubicBezTo>
                      <a:pt x="98" y="233"/>
                      <a:pt x="92" y="231"/>
                      <a:pt x="92" y="232"/>
                    </a:cubicBezTo>
                    <a:close/>
                    <a:moveTo>
                      <a:pt x="60" y="252"/>
                    </a:moveTo>
                    <a:cubicBezTo>
                      <a:pt x="60" y="252"/>
                      <a:pt x="60" y="252"/>
                      <a:pt x="60" y="252"/>
                    </a:cubicBezTo>
                    <a:cubicBezTo>
                      <a:pt x="60" y="252"/>
                      <a:pt x="62" y="251"/>
                      <a:pt x="62" y="252"/>
                    </a:cubicBezTo>
                    <a:cubicBezTo>
                      <a:pt x="62" y="252"/>
                      <a:pt x="63" y="253"/>
                      <a:pt x="63" y="254"/>
                    </a:cubicBezTo>
                    <a:cubicBezTo>
                      <a:pt x="64" y="254"/>
                      <a:pt x="66" y="256"/>
                      <a:pt x="67" y="256"/>
                    </a:cubicBezTo>
                    <a:cubicBezTo>
                      <a:pt x="68" y="256"/>
                      <a:pt x="71" y="256"/>
                      <a:pt x="71" y="256"/>
                    </a:cubicBezTo>
                    <a:cubicBezTo>
                      <a:pt x="74" y="259"/>
                      <a:pt x="74" y="259"/>
                      <a:pt x="74" y="259"/>
                    </a:cubicBezTo>
                    <a:cubicBezTo>
                      <a:pt x="74" y="259"/>
                      <a:pt x="77" y="260"/>
                      <a:pt x="77" y="261"/>
                    </a:cubicBezTo>
                    <a:cubicBezTo>
                      <a:pt x="77" y="261"/>
                      <a:pt x="72" y="264"/>
                      <a:pt x="72" y="264"/>
                    </a:cubicBezTo>
                    <a:cubicBezTo>
                      <a:pt x="71" y="265"/>
                      <a:pt x="71" y="265"/>
                      <a:pt x="71" y="265"/>
                    </a:cubicBezTo>
                    <a:cubicBezTo>
                      <a:pt x="71" y="265"/>
                      <a:pt x="71" y="267"/>
                      <a:pt x="69" y="266"/>
                    </a:cubicBezTo>
                    <a:cubicBezTo>
                      <a:pt x="68" y="266"/>
                      <a:pt x="67" y="266"/>
                      <a:pt x="66" y="265"/>
                    </a:cubicBezTo>
                    <a:cubicBezTo>
                      <a:pt x="66" y="264"/>
                      <a:pt x="66" y="264"/>
                      <a:pt x="65" y="263"/>
                    </a:cubicBezTo>
                    <a:cubicBezTo>
                      <a:pt x="63" y="262"/>
                      <a:pt x="59" y="259"/>
                      <a:pt x="59" y="259"/>
                    </a:cubicBezTo>
                    <a:cubicBezTo>
                      <a:pt x="59" y="256"/>
                      <a:pt x="59" y="256"/>
                      <a:pt x="59" y="256"/>
                    </a:cubicBezTo>
                    <a:cubicBezTo>
                      <a:pt x="59" y="254"/>
                      <a:pt x="59" y="254"/>
                      <a:pt x="59" y="254"/>
                    </a:cubicBezTo>
                    <a:cubicBezTo>
                      <a:pt x="60" y="252"/>
                      <a:pt x="60" y="252"/>
                      <a:pt x="60" y="252"/>
                    </a:cubicBezTo>
                    <a:close/>
                    <a:moveTo>
                      <a:pt x="48" y="234"/>
                    </a:moveTo>
                    <a:cubicBezTo>
                      <a:pt x="48" y="234"/>
                      <a:pt x="48" y="234"/>
                      <a:pt x="48" y="234"/>
                    </a:cubicBezTo>
                    <a:cubicBezTo>
                      <a:pt x="45" y="230"/>
                      <a:pt x="45" y="230"/>
                      <a:pt x="45" y="230"/>
                    </a:cubicBezTo>
                    <a:cubicBezTo>
                      <a:pt x="43" y="234"/>
                      <a:pt x="43" y="234"/>
                      <a:pt x="43" y="234"/>
                    </a:cubicBezTo>
                    <a:cubicBezTo>
                      <a:pt x="42" y="238"/>
                      <a:pt x="42" y="238"/>
                      <a:pt x="42" y="238"/>
                    </a:cubicBezTo>
                    <a:cubicBezTo>
                      <a:pt x="45" y="240"/>
                      <a:pt x="45" y="240"/>
                      <a:pt x="45" y="240"/>
                    </a:cubicBezTo>
                    <a:cubicBezTo>
                      <a:pt x="46" y="240"/>
                      <a:pt x="46" y="240"/>
                      <a:pt x="46" y="240"/>
                    </a:cubicBezTo>
                    <a:cubicBezTo>
                      <a:pt x="48" y="237"/>
                      <a:pt x="48" y="237"/>
                      <a:pt x="48" y="237"/>
                    </a:cubicBezTo>
                    <a:cubicBezTo>
                      <a:pt x="50" y="240"/>
                      <a:pt x="50" y="240"/>
                      <a:pt x="50" y="240"/>
                    </a:cubicBezTo>
                    <a:cubicBezTo>
                      <a:pt x="52" y="244"/>
                      <a:pt x="52" y="244"/>
                      <a:pt x="52" y="244"/>
                    </a:cubicBezTo>
                    <a:cubicBezTo>
                      <a:pt x="52" y="244"/>
                      <a:pt x="54" y="242"/>
                      <a:pt x="55" y="241"/>
                    </a:cubicBezTo>
                    <a:cubicBezTo>
                      <a:pt x="56" y="241"/>
                      <a:pt x="60" y="244"/>
                      <a:pt x="60" y="244"/>
                    </a:cubicBezTo>
                    <a:cubicBezTo>
                      <a:pt x="60" y="244"/>
                      <a:pt x="64" y="242"/>
                      <a:pt x="65" y="242"/>
                    </a:cubicBezTo>
                    <a:cubicBezTo>
                      <a:pt x="66" y="242"/>
                      <a:pt x="63" y="239"/>
                      <a:pt x="63" y="239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58" y="234"/>
                      <a:pt x="58" y="234"/>
                      <a:pt x="58" y="234"/>
                    </a:cubicBezTo>
                    <a:cubicBezTo>
                      <a:pt x="54" y="232"/>
                      <a:pt x="54" y="232"/>
                      <a:pt x="54" y="232"/>
                    </a:cubicBezTo>
                    <a:cubicBezTo>
                      <a:pt x="54" y="231"/>
                      <a:pt x="54" y="231"/>
                      <a:pt x="54" y="231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55" y="229"/>
                      <a:pt x="55" y="231"/>
                      <a:pt x="57" y="230"/>
                    </a:cubicBezTo>
                    <a:cubicBezTo>
                      <a:pt x="59" y="230"/>
                      <a:pt x="59" y="230"/>
                      <a:pt x="59" y="229"/>
                    </a:cubicBezTo>
                    <a:cubicBezTo>
                      <a:pt x="60" y="229"/>
                      <a:pt x="59" y="228"/>
                      <a:pt x="59" y="228"/>
                    </a:cubicBezTo>
                    <a:cubicBezTo>
                      <a:pt x="56" y="226"/>
                      <a:pt x="56" y="226"/>
                      <a:pt x="56" y="226"/>
                    </a:cubicBezTo>
                    <a:cubicBezTo>
                      <a:pt x="57" y="223"/>
                      <a:pt x="57" y="223"/>
                      <a:pt x="57" y="223"/>
                    </a:cubicBezTo>
                    <a:cubicBezTo>
                      <a:pt x="54" y="221"/>
                      <a:pt x="54" y="221"/>
                      <a:pt x="54" y="221"/>
                    </a:cubicBezTo>
                    <a:cubicBezTo>
                      <a:pt x="53" y="224"/>
                      <a:pt x="53" y="224"/>
                      <a:pt x="53" y="224"/>
                    </a:cubicBezTo>
                    <a:cubicBezTo>
                      <a:pt x="50" y="223"/>
                      <a:pt x="50" y="223"/>
                      <a:pt x="50" y="223"/>
                    </a:cubicBezTo>
                    <a:cubicBezTo>
                      <a:pt x="50" y="223"/>
                      <a:pt x="49" y="225"/>
                      <a:pt x="49" y="225"/>
                    </a:cubicBezTo>
                    <a:cubicBezTo>
                      <a:pt x="49" y="226"/>
                      <a:pt x="50" y="229"/>
                      <a:pt x="50" y="229"/>
                    </a:cubicBezTo>
                    <a:cubicBezTo>
                      <a:pt x="48" y="234"/>
                      <a:pt x="48" y="234"/>
                      <a:pt x="48" y="234"/>
                    </a:cubicBezTo>
                    <a:close/>
                    <a:moveTo>
                      <a:pt x="11" y="161"/>
                    </a:moveTo>
                    <a:cubicBezTo>
                      <a:pt x="11" y="161"/>
                      <a:pt x="11" y="161"/>
                      <a:pt x="11" y="161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9" y="161"/>
                      <a:pt x="9" y="162"/>
                      <a:pt x="10" y="163"/>
                    </a:cubicBezTo>
                    <a:cubicBezTo>
                      <a:pt x="11" y="164"/>
                      <a:pt x="13" y="170"/>
                      <a:pt x="13" y="170"/>
                    </a:cubicBezTo>
                    <a:cubicBezTo>
                      <a:pt x="15" y="171"/>
                      <a:pt x="15" y="171"/>
                      <a:pt x="15" y="171"/>
                    </a:cubicBezTo>
                    <a:cubicBezTo>
                      <a:pt x="19" y="173"/>
                      <a:pt x="19" y="173"/>
                      <a:pt x="19" y="173"/>
                    </a:cubicBezTo>
                    <a:cubicBezTo>
                      <a:pt x="22" y="176"/>
                      <a:pt x="22" y="176"/>
                      <a:pt x="22" y="176"/>
                    </a:cubicBezTo>
                    <a:cubicBezTo>
                      <a:pt x="22" y="176"/>
                      <a:pt x="24" y="179"/>
                      <a:pt x="21" y="178"/>
                    </a:cubicBezTo>
                    <a:cubicBezTo>
                      <a:pt x="18" y="177"/>
                      <a:pt x="15" y="175"/>
                      <a:pt x="14" y="174"/>
                    </a:cubicBezTo>
                    <a:cubicBezTo>
                      <a:pt x="12" y="174"/>
                      <a:pt x="10" y="173"/>
                      <a:pt x="10" y="173"/>
                    </a:cubicBezTo>
                    <a:cubicBezTo>
                      <a:pt x="10" y="173"/>
                      <a:pt x="9" y="168"/>
                      <a:pt x="9" y="167"/>
                    </a:cubicBezTo>
                    <a:cubicBezTo>
                      <a:pt x="8" y="167"/>
                      <a:pt x="6" y="166"/>
                      <a:pt x="6" y="166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163"/>
                      <a:pt x="0" y="159"/>
                      <a:pt x="1" y="158"/>
                    </a:cubicBezTo>
                    <a:cubicBezTo>
                      <a:pt x="1" y="158"/>
                      <a:pt x="1" y="156"/>
                      <a:pt x="3" y="156"/>
                    </a:cubicBezTo>
                    <a:cubicBezTo>
                      <a:pt x="4" y="155"/>
                      <a:pt x="7" y="155"/>
                      <a:pt x="7" y="155"/>
                    </a:cubicBezTo>
                    <a:cubicBezTo>
                      <a:pt x="7" y="155"/>
                      <a:pt x="7" y="152"/>
                      <a:pt x="8" y="153"/>
                    </a:cubicBezTo>
                    <a:cubicBezTo>
                      <a:pt x="9" y="154"/>
                      <a:pt x="11" y="157"/>
                      <a:pt x="11" y="157"/>
                    </a:cubicBezTo>
                    <a:lnTo>
                      <a:pt x="11" y="16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210">
                <a:extLst>
                  <a:ext uri="{FF2B5EF4-FFF2-40B4-BE49-F238E27FC236}">
                    <a16:creationId xmlns:a16="http://schemas.microsoft.com/office/drawing/2014/main" id="{0E2F3871-15BD-4B4E-8AEC-6743121156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12107" y="4521404"/>
                <a:ext cx="2446508" cy="1275379"/>
              </a:xfrm>
              <a:custGeom>
                <a:avLst/>
                <a:gdLst>
                  <a:gd name="T0" fmla="*/ 742 w 794"/>
                  <a:gd name="T1" fmla="*/ 116 h 427"/>
                  <a:gd name="T2" fmla="*/ 780 w 794"/>
                  <a:gd name="T3" fmla="*/ 173 h 427"/>
                  <a:gd name="T4" fmla="*/ 770 w 794"/>
                  <a:gd name="T5" fmla="*/ 188 h 427"/>
                  <a:gd name="T6" fmla="*/ 699 w 794"/>
                  <a:gd name="T7" fmla="*/ 222 h 427"/>
                  <a:gd name="T8" fmla="*/ 627 w 794"/>
                  <a:gd name="T9" fmla="*/ 256 h 427"/>
                  <a:gd name="T10" fmla="*/ 498 w 794"/>
                  <a:gd name="T11" fmla="*/ 320 h 427"/>
                  <a:gd name="T12" fmla="*/ 472 w 794"/>
                  <a:gd name="T13" fmla="*/ 373 h 427"/>
                  <a:gd name="T14" fmla="*/ 438 w 794"/>
                  <a:gd name="T15" fmla="*/ 333 h 427"/>
                  <a:gd name="T16" fmla="*/ 374 w 794"/>
                  <a:gd name="T17" fmla="*/ 377 h 427"/>
                  <a:gd name="T18" fmla="*/ 261 w 794"/>
                  <a:gd name="T19" fmla="*/ 378 h 427"/>
                  <a:gd name="T20" fmla="*/ 178 w 794"/>
                  <a:gd name="T21" fmla="*/ 417 h 427"/>
                  <a:gd name="T22" fmla="*/ 129 w 794"/>
                  <a:gd name="T23" fmla="*/ 413 h 427"/>
                  <a:gd name="T24" fmla="*/ 100 w 794"/>
                  <a:gd name="T25" fmla="*/ 401 h 427"/>
                  <a:gd name="T26" fmla="*/ 84 w 794"/>
                  <a:gd name="T27" fmla="*/ 373 h 427"/>
                  <a:gd name="T28" fmla="*/ 94 w 794"/>
                  <a:gd name="T29" fmla="*/ 369 h 427"/>
                  <a:gd name="T30" fmla="*/ 66 w 794"/>
                  <a:gd name="T31" fmla="*/ 348 h 427"/>
                  <a:gd name="T32" fmla="*/ 45 w 794"/>
                  <a:gd name="T33" fmla="*/ 343 h 427"/>
                  <a:gd name="T34" fmla="*/ 49 w 794"/>
                  <a:gd name="T35" fmla="*/ 326 h 427"/>
                  <a:gd name="T36" fmla="*/ 70 w 794"/>
                  <a:gd name="T37" fmla="*/ 333 h 427"/>
                  <a:gd name="T38" fmla="*/ 65 w 794"/>
                  <a:gd name="T39" fmla="*/ 316 h 427"/>
                  <a:gd name="T40" fmla="*/ 55 w 794"/>
                  <a:gd name="T41" fmla="*/ 299 h 427"/>
                  <a:gd name="T42" fmla="*/ 43 w 794"/>
                  <a:gd name="T43" fmla="*/ 278 h 427"/>
                  <a:gd name="T44" fmla="*/ 22 w 794"/>
                  <a:gd name="T45" fmla="*/ 277 h 427"/>
                  <a:gd name="T46" fmla="*/ 22 w 794"/>
                  <a:gd name="T47" fmla="*/ 246 h 427"/>
                  <a:gd name="T48" fmla="*/ 47 w 794"/>
                  <a:gd name="T49" fmla="*/ 225 h 427"/>
                  <a:gd name="T50" fmla="*/ 79 w 794"/>
                  <a:gd name="T51" fmla="*/ 220 h 427"/>
                  <a:gd name="T52" fmla="*/ 83 w 794"/>
                  <a:gd name="T53" fmla="*/ 218 h 427"/>
                  <a:gd name="T54" fmla="*/ 123 w 794"/>
                  <a:gd name="T55" fmla="*/ 207 h 427"/>
                  <a:gd name="T56" fmla="*/ 120 w 794"/>
                  <a:gd name="T57" fmla="*/ 197 h 427"/>
                  <a:gd name="T58" fmla="*/ 154 w 794"/>
                  <a:gd name="T59" fmla="*/ 177 h 427"/>
                  <a:gd name="T60" fmla="*/ 88 w 794"/>
                  <a:gd name="T61" fmla="*/ 179 h 427"/>
                  <a:gd name="T62" fmla="*/ 48 w 794"/>
                  <a:gd name="T63" fmla="*/ 214 h 427"/>
                  <a:gd name="T64" fmla="*/ 18 w 794"/>
                  <a:gd name="T65" fmla="*/ 248 h 427"/>
                  <a:gd name="T66" fmla="*/ 15 w 794"/>
                  <a:gd name="T67" fmla="*/ 240 h 427"/>
                  <a:gd name="T68" fmla="*/ 33 w 794"/>
                  <a:gd name="T69" fmla="*/ 217 h 427"/>
                  <a:gd name="T70" fmla="*/ 0 w 794"/>
                  <a:gd name="T71" fmla="*/ 217 h 427"/>
                  <a:gd name="T72" fmla="*/ 11 w 794"/>
                  <a:gd name="T73" fmla="*/ 197 h 427"/>
                  <a:gd name="T74" fmla="*/ 18 w 794"/>
                  <a:gd name="T75" fmla="*/ 175 h 427"/>
                  <a:gd name="T76" fmla="*/ 1 w 794"/>
                  <a:gd name="T77" fmla="*/ 162 h 427"/>
                  <a:gd name="T78" fmla="*/ 5 w 794"/>
                  <a:gd name="T79" fmla="*/ 158 h 427"/>
                  <a:gd name="T80" fmla="*/ 32 w 794"/>
                  <a:gd name="T81" fmla="*/ 135 h 427"/>
                  <a:gd name="T82" fmla="*/ 65 w 794"/>
                  <a:gd name="T83" fmla="*/ 131 h 427"/>
                  <a:gd name="T84" fmla="*/ 106 w 794"/>
                  <a:gd name="T85" fmla="*/ 157 h 427"/>
                  <a:gd name="T86" fmla="*/ 159 w 794"/>
                  <a:gd name="T87" fmla="*/ 154 h 427"/>
                  <a:gd name="T88" fmla="*/ 203 w 794"/>
                  <a:gd name="T89" fmla="*/ 143 h 427"/>
                  <a:gd name="T90" fmla="*/ 235 w 794"/>
                  <a:gd name="T91" fmla="*/ 107 h 427"/>
                  <a:gd name="T92" fmla="*/ 325 w 794"/>
                  <a:gd name="T93" fmla="*/ 69 h 427"/>
                  <a:gd name="T94" fmla="*/ 358 w 794"/>
                  <a:gd name="T95" fmla="*/ 81 h 427"/>
                  <a:gd name="T96" fmla="*/ 390 w 794"/>
                  <a:gd name="T97" fmla="*/ 93 h 427"/>
                  <a:gd name="T98" fmla="*/ 427 w 794"/>
                  <a:gd name="T99" fmla="*/ 89 h 427"/>
                  <a:gd name="T100" fmla="*/ 454 w 794"/>
                  <a:gd name="T101" fmla="*/ 87 h 427"/>
                  <a:gd name="T102" fmla="*/ 490 w 794"/>
                  <a:gd name="T103" fmla="*/ 75 h 427"/>
                  <a:gd name="T104" fmla="*/ 516 w 794"/>
                  <a:gd name="T105" fmla="*/ 67 h 427"/>
                  <a:gd name="T106" fmla="*/ 554 w 794"/>
                  <a:gd name="T107" fmla="*/ 51 h 427"/>
                  <a:gd name="T108" fmla="*/ 575 w 794"/>
                  <a:gd name="T109" fmla="*/ 27 h 427"/>
                  <a:gd name="T110" fmla="*/ 606 w 794"/>
                  <a:gd name="T111" fmla="*/ 14 h 427"/>
                  <a:gd name="T112" fmla="*/ 642 w 794"/>
                  <a:gd name="T113" fmla="*/ 9 h 427"/>
                  <a:gd name="T114" fmla="*/ 671 w 794"/>
                  <a:gd name="T115" fmla="*/ 16 h 427"/>
                  <a:gd name="T116" fmla="*/ 674 w 794"/>
                  <a:gd name="T117" fmla="*/ 40 h 427"/>
                  <a:gd name="T118" fmla="*/ 685 w 794"/>
                  <a:gd name="T119" fmla="*/ 59 h 427"/>
                  <a:gd name="T120" fmla="*/ 708 w 794"/>
                  <a:gd name="T121" fmla="*/ 58 h 427"/>
                  <a:gd name="T122" fmla="*/ 727 w 794"/>
                  <a:gd name="T123" fmla="*/ 8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94" h="427">
                    <a:moveTo>
                      <a:pt x="727" y="80"/>
                    </a:moveTo>
                    <a:cubicBezTo>
                      <a:pt x="717" y="84"/>
                      <a:pt x="717" y="84"/>
                      <a:pt x="717" y="84"/>
                    </a:cubicBezTo>
                    <a:cubicBezTo>
                      <a:pt x="717" y="86"/>
                      <a:pt x="717" y="86"/>
                      <a:pt x="717" y="86"/>
                    </a:cubicBezTo>
                    <a:cubicBezTo>
                      <a:pt x="723" y="93"/>
                      <a:pt x="723" y="93"/>
                      <a:pt x="723" y="93"/>
                    </a:cubicBezTo>
                    <a:cubicBezTo>
                      <a:pt x="729" y="95"/>
                      <a:pt x="729" y="95"/>
                      <a:pt x="729" y="95"/>
                    </a:cubicBezTo>
                    <a:cubicBezTo>
                      <a:pt x="733" y="105"/>
                      <a:pt x="733" y="105"/>
                      <a:pt x="733" y="105"/>
                    </a:cubicBezTo>
                    <a:cubicBezTo>
                      <a:pt x="742" y="116"/>
                      <a:pt x="742" y="116"/>
                      <a:pt x="742" y="116"/>
                    </a:cubicBezTo>
                    <a:cubicBezTo>
                      <a:pt x="748" y="129"/>
                      <a:pt x="748" y="129"/>
                      <a:pt x="748" y="129"/>
                    </a:cubicBezTo>
                    <a:cubicBezTo>
                      <a:pt x="756" y="130"/>
                      <a:pt x="756" y="130"/>
                      <a:pt x="756" y="130"/>
                    </a:cubicBezTo>
                    <a:cubicBezTo>
                      <a:pt x="758" y="135"/>
                      <a:pt x="756" y="128"/>
                      <a:pt x="756" y="136"/>
                    </a:cubicBezTo>
                    <a:cubicBezTo>
                      <a:pt x="754" y="148"/>
                      <a:pt x="753" y="140"/>
                      <a:pt x="756" y="154"/>
                    </a:cubicBezTo>
                    <a:cubicBezTo>
                      <a:pt x="756" y="158"/>
                      <a:pt x="771" y="156"/>
                      <a:pt x="772" y="156"/>
                    </a:cubicBezTo>
                    <a:cubicBezTo>
                      <a:pt x="771" y="157"/>
                      <a:pt x="777" y="160"/>
                      <a:pt x="775" y="165"/>
                    </a:cubicBezTo>
                    <a:cubicBezTo>
                      <a:pt x="773" y="169"/>
                      <a:pt x="783" y="167"/>
                      <a:pt x="780" y="173"/>
                    </a:cubicBezTo>
                    <a:cubicBezTo>
                      <a:pt x="779" y="175"/>
                      <a:pt x="787" y="173"/>
                      <a:pt x="791" y="175"/>
                    </a:cubicBezTo>
                    <a:cubicBezTo>
                      <a:pt x="794" y="176"/>
                      <a:pt x="794" y="181"/>
                      <a:pt x="793" y="182"/>
                    </a:cubicBezTo>
                    <a:cubicBezTo>
                      <a:pt x="791" y="185"/>
                      <a:pt x="790" y="183"/>
                      <a:pt x="786" y="187"/>
                    </a:cubicBezTo>
                    <a:cubicBezTo>
                      <a:pt x="780" y="191"/>
                      <a:pt x="783" y="194"/>
                      <a:pt x="783" y="195"/>
                    </a:cubicBezTo>
                    <a:cubicBezTo>
                      <a:pt x="782" y="198"/>
                      <a:pt x="780" y="199"/>
                      <a:pt x="779" y="200"/>
                    </a:cubicBezTo>
                    <a:cubicBezTo>
                      <a:pt x="772" y="196"/>
                      <a:pt x="772" y="196"/>
                      <a:pt x="772" y="196"/>
                    </a:cubicBezTo>
                    <a:cubicBezTo>
                      <a:pt x="770" y="188"/>
                      <a:pt x="770" y="188"/>
                      <a:pt x="770" y="188"/>
                    </a:cubicBezTo>
                    <a:cubicBezTo>
                      <a:pt x="761" y="188"/>
                      <a:pt x="761" y="188"/>
                      <a:pt x="761" y="188"/>
                    </a:cubicBezTo>
                    <a:cubicBezTo>
                      <a:pt x="757" y="196"/>
                      <a:pt x="757" y="196"/>
                      <a:pt x="757" y="196"/>
                    </a:cubicBezTo>
                    <a:cubicBezTo>
                      <a:pt x="737" y="198"/>
                      <a:pt x="737" y="198"/>
                      <a:pt x="737" y="198"/>
                    </a:cubicBezTo>
                    <a:cubicBezTo>
                      <a:pt x="730" y="203"/>
                      <a:pt x="726" y="194"/>
                      <a:pt x="722" y="202"/>
                    </a:cubicBezTo>
                    <a:cubicBezTo>
                      <a:pt x="713" y="203"/>
                      <a:pt x="721" y="205"/>
                      <a:pt x="712" y="204"/>
                    </a:cubicBezTo>
                    <a:cubicBezTo>
                      <a:pt x="710" y="204"/>
                      <a:pt x="711" y="216"/>
                      <a:pt x="706" y="219"/>
                    </a:cubicBezTo>
                    <a:cubicBezTo>
                      <a:pt x="703" y="220"/>
                      <a:pt x="703" y="222"/>
                      <a:pt x="699" y="222"/>
                    </a:cubicBezTo>
                    <a:cubicBezTo>
                      <a:pt x="693" y="221"/>
                      <a:pt x="697" y="217"/>
                      <a:pt x="696" y="217"/>
                    </a:cubicBezTo>
                    <a:cubicBezTo>
                      <a:pt x="690" y="216"/>
                      <a:pt x="690" y="216"/>
                      <a:pt x="690" y="216"/>
                    </a:cubicBezTo>
                    <a:cubicBezTo>
                      <a:pt x="685" y="228"/>
                      <a:pt x="685" y="228"/>
                      <a:pt x="685" y="228"/>
                    </a:cubicBezTo>
                    <a:cubicBezTo>
                      <a:pt x="670" y="234"/>
                      <a:pt x="670" y="234"/>
                      <a:pt x="670" y="234"/>
                    </a:cubicBezTo>
                    <a:cubicBezTo>
                      <a:pt x="659" y="240"/>
                      <a:pt x="659" y="240"/>
                      <a:pt x="659" y="240"/>
                    </a:cubicBezTo>
                    <a:cubicBezTo>
                      <a:pt x="638" y="246"/>
                      <a:pt x="638" y="246"/>
                      <a:pt x="638" y="246"/>
                    </a:cubicBezTo>
                    <a:cubicBezTo>
                      <a:pt x="627" y="256"/>
                      <a:pt x="627" y="256"/>
                      <a:pt x="627" y="256"/>
                    </a:cubicBezTo>
                    <a:cubicBezTo>
                      <a:pt x="610" y="261"/>
                      <a:pt x="625" y="261"/>
                      <a:pt x="609" y="276"/>
                    </a:cubicBezTo>
                    <a:cubicBezTo>
                      <a:pt x="598" y="287"/>
                      <a:pt x="580" y="290"/>
                      <a:pt x="564" y="295"/>
                    </a:cubicBezTo>
                    <a:cubicBezTo>
                      <a:pt x="551" y="288"/>
                      <a:pt x="551" y="288"/>
                      <a:pt x="551" y="288"/>
                    </a:cubicBezTo>
                    <a:cubicBezTo>
                      <a:pt x="551" y="288"/>
                      <a:pt x="545" y="290"/>
                      <a:pt x="542" y="290"/>
                    </a:cubicBezTo>
                    <a:cubicBezTo>
                      <a:pt x="539" y="291"/>
                      <a:pt x="529" y="302"/>
                      <a:pt x="529" y="302"/>
                    </a:cubicBezTo>
                    <a:cubicBezTo>
                      <a:pt x="516" y="314"/>
                      <a:pt x="516" y="314"/>
                      <a:pt x="516" y="314"/>
                    </a:cubicBezTo>
                    <a:cubicBezTo>
                      <a:pt x="511" y="317"/>
                      <a:pt x="505" y="320"/>
                      <a:pt x="498" y="320"/>
                    </a:cubicBezTo>
                    <a:cubicBezTo>
                      <a:pt x="489" y="314"/>
                      <a:pt x="489" y="314"/>
                      <a:pt x="489" y="314"/>
                    </a:cubicBezTo>
                    <a:cubicBezTo>
                      <a:pt x="480" y="314"/>
                      <a:pt x="476" y="319"/>
                      <a:pt x="481" y="326"/>
                    </a:cubicBezTo>
                    <a:cubicBezTo>
                      <a:pt x="483" y="329"/>
                      <a:pt x="481" y="331"/>
                      <a:pt x="482" y="334"/>
                    </a:cubicBezTo>
                    <a:cubicBezTo>
                      <a:pt x="482" y="339"/>
                      <a:pt x="491" y="341"/>
                      <a:pt x="490" y="345"/>
                    </a:cubicBezTo>
                    <a:cubicBezTo>
                      <a:pt x="489" y="347"/>
                      <a:pt x="484" y="347"/>
                      <a:pt x="480" y="350"/>
                    </a:cubicBezTo>
                    <a:cubicBezTo>
                      <a:pt x="477" y="352"/>
                      <a:pt x="483" y="363"/>
                      <a:pt x="481" y="363"/>
                    </a:cubicBezTo>
                    <a:cubicBezTo>
                      <a:pt x="481" y="363"/>
                      <a:pt x="476" y="375"/>
                      <a:pt x="472" y="373"/>
                    </a:cubicBezTo>
                    <a:cubicBezTo>
                      <a:pt x="470" y="371"/>
                      <a:pt x="467" y="368"/>
                      <a:pt x="465" y="364"/>
                    </a:cubicBezTo>
                    <a:cubicBezTo>
                      <a:pt x="463" y="361"/>
                      <a:pt x="456" y="358"/>
                      <a:pt x="455" y="354"/>
                    </a:cubicBezTo>
                    <a:cubicBezTo>
                      <a:pt x="452" y="350"/>
                      <a:pt x="465" y="334"/>
                      <a:pt x="464" y="333"/>
                    </a:cubicBezTo>
                    <a:cubicBezTo>
                      <a:pt x="465" y="330"/>
                      <a:pt x="465" y="330"/>
                      <a:pt x="463" y="324"/>
                    </a:cubicBezTo>
                    <a:cubicBezTo>
                      <a:pt x="463" y="321"/>
                      <a:pt x="454" y="320"/>
                      <a:pt x="452" y="317"/>
                    </a:cubicBezTo>
                    <a:cubicBezTo>
                      <a:pt x="446" y="328"/>
                      <a:pt x="446" y="328"/>
                      <a:pt x="446" y="328"/>
                    </a:cubicBezTo>
                    <a:cubicBezTo>
                      <a:pt x="438" y="333"/>
                      <a:pt x="438" y="333"/>
                      <a:pt x="438" y="333"/>
                    </a:cubicBezTo>
                    <a:cubicBezTo>
                      <a:pt x="430" y="334"/>
                      <a:pt x="443" y="343"/>
                      <a:pt x="437" y="342"/>
                    </a:cubicBezTo>
                    <a:cubicBezTo>
                      <a:pt x="436" y="341"/>
                      <a:pt x="429" y="347"/>
                      <a:pt x="423" y="344"/>
                    </a:cubicBezTo>
                    <a:cubicBezTo>
                      <a:pt x="416" y="340"/>
                      <a:pt x="407" y="339"/>
                      <a:pt x="404" y="339"/>
                    </a:cubicBezTo>
                    <a:cubicBezTo>
                      <a:pt x="395" y="343"/>
                      <a:pt x="395" y="343"/>
                      <a:pt x="395" y="343"/>
                    </a:cubicBezTo>
                    <a:cubicBezTo>
                      <a:pt x="392" y="348"/>
                      <a:pt x="391" y="354"/>
                      <a:pt x="389" y="357"/>
                    </a:cubicBezTo>
                    <a:cubicBezTo>
                      <a:pt x="381" y="368"/>
                      <a:pt x="381" y="368"/>
                      <a:pt x="381" y="368"/>
                    </a:cubicBezTo>
                    <a:cubicBezTo>
                      <a:pt x="370" y="372"/>
                      <a:pt x="379" y="375"/>
                      <a:pt x="374" y="377"/>
                    </a:cubicBezTo>
                    <a:cubicBezTo>
                      <a:pt x="372" y="378"/>
                      <a:pt x="369" y="385"/>
                      <a:pt x="362" y="387"/>
                    </a:cubicBezTo>
                    <a:cubicBezTo>
                      <a:pt x="358" y="388"/>
                      <a:pt x="352" y="393"/>
                      <a:pt x="347" y="393"/>
                    </a:cubicBezTo>
                    <a:cubicBezTo>
                      <a:pt x="345" y="393"/>
                      <a:pt x="334" y="401"/>
                      <a:pt x="333" y="403"/>
                    </a:cubicBezTo>
                    <a:cubicBezTo>
                      <a:pt x="325" y="401"/>
                      <a:pt x="303" y="395"/>
                      <a:pt x="301" y="387"/>
                    </a:cubicBezTo>
                    <a:cubicBezTo>
                      <a:pt x="299" y="380"/>
                      <a:pt x="292" y="390"/>
                      <a:pt x="286" y="383"/>
                    </a:cubicBezTo>
                    <a:cubicBezTo>
                      <a:pt x="271" y="378"/>
                      <a:pt x="271" y="378"/>
                      <a:pt x="271" y="378"/>
                    </a:cubicBezTo>
                    <a:cubicBezTo>
                      <a:pt x="261" y="378"/>
                      <a:pt x="261" y="378"/>
                      <a:pt x="261" y="378"/>
                    </a:cubicBezTo>
                    <a:cubicBezTo>
                      <a:pt x="257" y="378"/>
                      <a:pt x="239" y="380"/>
                      <a:pt x="235" y="382"/>
                    </a:cubicBezTo>
                    <a:cubicBezTo>
                      <a:pt x="238" y="393"/>
                      <a:pt x="237" y="385"/>
                      <a:pt x="237" y="398"/>
                    </a:cubicBezTo>
                    <a:cubicBezTo>
                      <a:pt x="231" y="399"/>
                      <a:pt x="238" y="412"/>
                      <a:pt x="233" y="416"/>
                    </a:cubicBezTo>
                    <a:cubicBezTo>
                      <a:pt x="216" y="420"/>
                      <a:pt x="216" y="420"/>
                      <a:pt x="216" y="420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188" y="426"/>
                      <a:pt x="188" y="426"/>
                      <a:pt x="188" y="426"/>
                    </a:cubicBezTo>
                    <a:cubicBezTo>
                      <a:pt x="188" y="427"/>
                      <a:pt x="179" y="421"/>
                      <a:pt x="178" y="417"/>
                    </a:cubicBezTo>
                    <a:cubicBezTo>
                      <a:pt x="173" y="404"/>
                      <a:pt x="176" y="406"/>
                      <a:pt x="172" y="404"/>
                    </a:cubicBezTo>
                    <a:cubicBezTo>
                      <a:pt x="165" y="402"/>
                      <a:pt x="165" y="405"/>
                      <a:pt x="163" y="404"/>
                    </a:cubicBezTo>
                    <a:cubicBezTo>
                      <a:pt x="163" y="403"/>
                      <a:pt x="159" y="404"/>
                      <a:pt x="153" y="409"/>
                    </a:cubicBezTo>
                    <a:cubicBezTo>
                      <a:pt x="151" y="412"/>
                      <a:pt x="147" y="420"/>
                      <a:pt x="145" y="421"/>
                    </a:cubicBezTo>
                    <a:cubicBezTo>
                      <a:pt x="143" y="423"/>
                      <a:pt x="143" y="416"/>
                      <a:pt x="141" y="417"/>
                    </a:cubicBezTo>
                    <a:cubicBezTo>
                      <a:pt x="137" y="419"/>
                      <a:pt x="138" y="413"/>
                      <a:pt x="130" y="418"/>
                    </a:cubicBezTo>
                    <a:cubicBezTo>
                      <a:pt x="127" y="420"/>
                      <a:pt x="117" y="417"/>
                      <a:pt x="129" y="413"/>
                    </a:cubicBezTo>
                    <a:cubicBezTo>
                      <a:pt x="131" y="413"/>
                      <a:pt x="147" y="401"/>
                      <a:pt x="147" y="400"/>
                    </a:cubicBezTo>
                    <a:cubicBezTo>
                      <a:pt x="148" y="398"/>
                      <a:pt x="137" y="393"/>
                      <a:pt x="136" y="393"/>
                    </a:cubicBezTo>
                    <a:cubicBezTo>
                      <a:pt x="135" y="393"/>
                      <a:pt x="130" y="401"/>
                      <a:pt x="125" y="403"/>
                    </a:cubicBezTo>
                    <a:cubicBezTo>
                      <a:pt x="117" y="405"/>
                      <a:pt x="117" y="406"/>
                      <a:pt x="113" y="407"/>
                    </a:cubicBezTo>
                    <a:cubicBezTo>
                      <a:pt x="110" y="408"/>
                      <a:pt x="109" y="404"/>
                      <a:pt x="107" y="405"/>
                    </a:cubicBezTo>
                    <a:cubicBezTo>
                      <a:pt x="104" y="406"/>
                      <a:pt x="104" y="408"/>
                      <a:pt x="102" y="408"/>
                    </a:cubicBezTo>
                    <a:cubicBezTo>
                      <a:pt x="97" y="408"/>
                      <a:pt x="100" y="401"/>
                      <a:pt x="100" y="401"/>
                    </a:cubicBezTo>
                    <a:cubicBezTo>
                      <a:pt x="104" y="399"/>
                      <a:pt x="103" y="401"/>
                      <a:pt x="109" y="399"/>
                    </a:cubicBezTo>
                    <a:cubicBezTo>
                      <a:pt x="111" y="398"/>
                      <a:pt x="117" y="396"/>
                      <a:pt x="117" y="393"/>
                    </a:cubicBezTo>
                    <a:cubicBezTo>
                      <a:pt x="114" y="382"/>
                      <a:pt x="109" y="392"/>
                      <a:pt x="107" y="388"/>
                    </a:cubicBezTo>
                    <a:cubicBezTo>
                      <a:pt x="105" y="384"/>
                      <a:pt x="102" y="386"/>
                      <a:pt x="101" y="384"/>
                    </a:cubicBezTo>
                    <a:cubicBezTo>
                      <a:pt x="99" y="379"/>
                      <a:pt x="99" y="398"/>
                      <a:pt x="95" y="384"/>
                    </a:cubicBezTo>
                    <a:cubicBezTo>
                      <a:pt x="93" y="377"/>
                      <a:pt x="98" y="377"/>
                      <a:pt x="87" y="374"/>
                    </a:cubicBezTo>
                    <a:cubicBezTo>
                      <a:pt x="87" y="374"/>
                      <a:pt x="85" y="373"/>
                      <a:pt x="84" y="373"/>
                    </a:cubicBezTo>
                    <a:cubicBezTo>
                      <a:pt x="84" y="372"/>
                      <a:pt x="85" y="371"/>
                      <a:pt x="85" y="371"/>
                    </a:cubicBezTo>
                    <a:cubicBezTo>
                      <a:pt x="85" y="371"/>
                      <a:pt x="82" y="368"/>
                      <a:pt x="81" y="368"/>
                    </a:cubicBezTo>
                    <a:cubicBezTo>
                      <a:pt x="81" y="368"/>
                      <a:pt x="78" y="370"/>
                      <a:pt x="78" y="370"/>
                    </a:cubicBezTo>
                    <a:cubicBezTo>
                      <a:pt x="78" y="370"/>
                      <a:pt x="77" y="370"/>
                      <a:pt x="76" y="370"/>
                    </a:cubicBezTo>
                    <a:cubicBezTo>
                      <a:pt x="76" y="369"/>
                      <a:pt x="79" y="369"/>
                      <a:pt x="83" y="367"/>
                    </a:cubicBezTo>
                    <a:cubicBezTo>
                      <a:pt x="85" y="367"/>
                      <a:pt x="86" y="370"/>
                      <a:pt x="88" y="370"/>
                    </a:cubicBezTo>
                    <a:cubicBezTo>
                      <a:pt x="90" y="371"/>
                      <a:pt x="94" y="370"/>
                      <a:pt x="94" y="369"/>
                    </a:cubicBezTo>
                    <a:cubicBezTo>
                      <a:pt x="95" y="368"/>
                      <a:pt x="90" y="365"/>
                      <a:pt x="91" y="360"/>
                    </a:cubicBezTo>
                    <a:cubicBezTo>
                      <a:pt x="91" y="358"/>
                      <a:pt x="93" y="358"/>
                      <a:pt x="91" y="357"/>
                    </a:cubicBezTo>
                    <a:cubicBezTo>
                      <a:pt x="89" y="356"/>
                      <a:pt x="89" y="355"/>
                      <a:pt x="89" y="355"/>
                    </a:cubicBezTo>
                    <a:cubicBezTo>
                      <a:pt x="76" y="354"/>
                      <a:pt x="76" y="354"/>
                      <a:pt x="76" y="354"/>
                    </a:cubicBezTo>
                    <a:cubicBezTo>
                      <a:pt x="76" y="354"/>
                      <a:pt x="76" y="354"/>
                      <a:pt x="74" y="353"/>
                    </a:cubicBezTo>
                    <a:cubicBezTo>
                      <a:pt x="72" y="352"/>
                      <a:pt x="70" y="351"/>
                      <a:pt x="70" y="351"/>
                    </a:cubicBezTo>
                    <a:cubicBezTo>
                      <a:pt x="66" y="348"/>
                      <a:pt x="66" y="348"/>
                      <a:pt x="66" y="348"/>
                    </a:cubicBezTo>
                    <a:cubicBezTo>
                      <a:pt x="66" y="348"/>
                      <a:pt x="62" y="349"/>
                      <a:pt x="61" y="349"/>
                    </a:cubicBezTo>
                    <a:cubicBezTo>
                      <a:pt x="61" y="349"/>
                      <a:pt x="62" y="353"/>
                      <a:pt x="62" y="353"/>
                    </a:cubicBezTo>
                    <a:cubicBezTo>
                      <a:pt x="61" y="354"/>
                      <a:pt x="61" y="358"/>
                      <a:pt x="57" y="355"/>
                    </a:cubicBezTo>
                    <a:cubicBezTo>
                      <a:pt x="56" y="354"/>
                      <a:pt x="53" y="351"/>
                      <a:pt x="52" y="351"/>
                    </a:cubicBezTo>
                    <a:cubicBezTo>
                      <a:pt x="51" y="352"/>
                      <a:pt x="47" y="351"/>
                      <a:pt x="47" y="350"/>
                    </a:cubicBezTo>
                    <a:cubicBezTo>
                      <a:pt x="46" y="349"/>
                      <a:pt x="43" y="348"/>
                      <a:pt x="43" y="348"/>
                    </a:cubicBezTo>
                    <a:cubicBezTo>
                      <a:pt x="43" y="348"/>
                      <a:pt x="46" y="344"/>
                      <a:pt x="45" y="343"/>
                    </a:cubicBezTo>
                    <a:cubicBezTo>
                      <a:pt x="44" y="343"/>
                      <a:pt x="50" y="345"/>
                      <a:pt x="50" y="345"/>
                    </a:cubicBezTo>
                    <a:cubicBezTo>
                      <a:pt x="50" y="345"/>
                      <a:pt x="50" y="340"/>
                      <a:pt x="51" y="340"/>
                    </a:cubicBezTo>
                    <a:cubicBezTo>
                      <a:pt x="52" y="339"/>
                      <a:pt x="49" y="339"/>
                      <a:pt x="48" y="338"/>
                    </a:cubicBezTo>
                    <a:cubicBezTo>
                      <a:pt x="47" y="337"/>
                      <a:pt x="46" y="334"/>
                      <a:pt x="46" y="334"/>
                    </a:cubicBezTo>
                    <a:cubicBezTo>
                      <a:pt x="46" y="334"/>
                      <a:pt x="44" y="333"/>
                      <a:pt x="44" y="332"/>
                    </a:cubicBezTo>
                    <a:cubicBezTo>
                      <a:pt x="43" y="328"/>
                      <a:pt x="46" y="325"/>
                      <a:pt x="47" y="325"/>
                    </a:cubicBezTo>
                    <a:cubicBezTo>
                      <a:pt x="48" y="326"/>
                      <a:pt x="48" y="326"/>
                      <a:pt x="49" y="326"/>
                    </a:cubicBezTo>
                    <a:cubicBezTo>
                      <a:pt x="51" y="327"/>
                      <a:pt x="51" y="327"/>
                      <a:pt x="51" y="327"/>
                    </a:cubicBezTo>
                    <a:cubicBezTo>
                      <a:pt x="51" y="327"/>
                      <a:pt x="53" y="330"/>
                      <a:pt x="53" y="330"/>
                    </a:cubicBezTo>
                    <a:cubicBezTo>
                      <a:pt x="54" y="330"/>
                      <a:pt x="57" y="333"/>
                      <a:pt x="57" y="333"/>
                    </a:cubicBezTo>
                    <a:cubicBezTo>
                      <a:pt x="57" y="333"/>
                      <a:pt x="59" y="337"/>
                      <a:pt x="60" y="338"/>
                    </a:cubicBezTo>
                    <a:cubicBezTo>
                      <a:pt x="61" y="338"/>
                      <a:pt x="61" y="336"/>
                      <a:pt x="63" y="336"/>
                    </a:cubicBezTo>
                    <a:cubicBezTo>
                      <a:pt x="65" y="337"/>
                      <a:pt x="67" y="339"/>
                      <a:pt x="68" y="338"/>
                    </a:cubicBezTo>
                    <a:cubicBezTo>
                      <a:pt x="69" y="338"/>
                      <a:pt x="70" y="333"/>
                      <a:pt x="70" y="333"/>
                    </a:cubicBezTo>
                    <a:cubicBezTo>
                      <a:pt x="70" y="333"/>
                      <a:pt x="64" y="329"/>
                      <a:pt x="63" y="329"/>
                    </a:cubicBezTo>
                    <a:cubicBezTo>
                      <a:pt x="63" y="328"/>
                      <a:pt x="61" y="327"/>
                      <a:pt x="61" y="326"/>
                    </a:cubicBezTo>
                    <a:cubicBezTo>
                      <a:pt x="60" y="326"/>
                      <a:pt x="58" y="325"/>
                      <a:pt x="58" y="325"/>
                    </a:cubicBezTo>
                    <a:cubicBezTo>
                      <a:pt x="58" y="325"/>
                      <a:pt x="57" y="322"/>
                      <a:pt x="57" y="322"/>
                    </a:cubicBezTo>
                    <a:cubicBezTo>
                      <a:pt x="56" y="321"/>
                      <a:pt x="57" y="319"/>
                      <a:pt x="57" y="319"/>
                    </a:cubicBezTo>
                    <a:cubicBezTo>
                      <a:pt x="58" y="318"/>
                      <a:pt x="60" y="317"/>
                      <a:pt x="61" y="317"/>
                    </a:cubicBezTo>
                    <a:cubicBezTo>
                      <a:pt x="62" y="317"/>
                      <a:pt x="65" y="316"/>
                      <a:pt x="65" y="316"/>
                    </a:cubicBezTo>
                    <a:cubicBezTo>
                      <a:pt x="66" y="311"/>
                      <a:pt x="66" y="311"/>
                      <a:pt x="66" y="311"/>
                    </a:cubicBezTo>
                    <a:cubicBezTo>
                      <a:pt x="66" y="311"/>
                      <a:pt x="68" y="307"/>
                      <a:pt x="68" y="307"/>
                    </a:cubicBezTo>
                    <a:cubicBezTo>
                      <a:pt x="67" y="307"/>
                      <a:pt x="60" y="310"/>
                      <a:pt x="60" y="309"/>
                    </a:cubicBezTo>
                    <a:cubicBezTo>
                      <a:pt x="59" y="309"/>
                      <a:pt x="57" y="309"/>
                      <a:pt x="57" y="308"/>
                    </a:cubicBezTo>
                    <a:cubicBezTo>
                      <a:pt x="56" y="307"/>
                      <a:pt x="56" y="305"/>
                      <a:pt x="56" y="304"/>
                    </a:cubicBezTo>
                    <a:cubicBezTo>
                      <a:pt x="56" y="303"/>
                      <a:pt x="57" y="301"/>
                      <a:pt x="57" y="301"/>
                    </a:cubicBezTo>
                    <a:cubicBezTo>
                      <a:pt x="57" y="301"/>
                      <a:pt x="56" y="299"/>
                      <a:pt x="55" y="299"/>
                    </a:cubicBezTo>
                    <a:cubicBezTo>
                      <a:pt x="55" y="298"/>
                      <a:pt x="54" y="296"/>
                      <a:pt x="54" y="296"/>
                    </a:cubicBezTo>
                    <a:cubicBezTo>
                      <a:pt x="54" y="296"/>
                      <a:pt x="47" y="292"/>
                      <a:pt x="47" y="292"/>
                    </a:cubicBezTo>
                    <a:cubicBezTo>
                      <a:pt x="47" y="291"/>
                      <a:pt x="47" y="288"/>
                      <a:pt x="48" y="288"/>
                    </a:cubicBezTo>
                    <a:cubicBezTo>
                      <a:pt x="48" y="287"/>
                      <a:pt x="47" y="285"/>
                      <a:pt x="49" y="283"/>
                    </a:cubicBezTo>
                    <a:cubicBezTo>
                      <a:pt x="52" y="281"/>
                      <a:pt x="54" y="275"/>
                      <a:pt x="54" y="275"/>
                    </a:cubicBezTo>
                    <a:cubicBezTo>
                      <a:pt x="54" y="275"/>
                      <a:pt x="47" y="274"/>
                      <a:pt x="47" y="274"/>
                    </a:cubicBezTo>
                    <a:cubicBezTo>
                      <a:pt x="46" y="274"/>
                      <a:pt x="43" y="278"/>
                      <a:pt x="43" y="278"/>
                    </a:cubicBezTo>
                    <a:cubicBezTo>
                      <a:pt x="43" y="278"/>
                      <a:pt x="39" y="279"/>
                      <a:pt x="39" y="280"/>
                    </a:cubicBezTo>
                    <a:cubicBezTo>
                      <a:pt x="38" y="280"/>
                      <a:pt x="33" y="281"/>
                      <a:pt x="33" y="282"/>
                    </a:cubicBezTo>
                    <a:cubicBezTo>
                      <a:pt x="32" y="282"/>
                      <a:pt x="30" y="284"/>
                      <a:pt x="29" y="284"/>
                    </a:cubicBezTo>
                    <a:cubicBezTo>
                      <a:pt x="28" y="285"/>
                      <a:pt x="24" y="287"/>
                      <a:pt x="24" y="287"/>
                    </a:cubicBezTo>
                    <a:cubicBezTo>
                      <a:pt x="24" y="287"/>
                      <a:pt x="20" y="287"/>
                      <a:pt x="20" y="287"/>
                    </a:cubicBezTo>
                    <a:cubicBezTo>
                      <a:pt x="20" y="286"/>
                      <a:pt x="20" y="279"/>
                      <a:pt x="20" y="279"/>
                    </a:cubicBezTo>
                    <a:cubicBezTo>
                      <a:pt x="20" y="279"/>
                      <a:pt x="22" y="278"/>
                      <a:pt x="22" y="277"/>
                    </a:cubicBezTo>
                    <a:cubicBezTo>
                      <a:pt x="22" y="277"/>
                      <a:pt x="21" y="273"/>
                      <a:pt x="20" y="272"/>
                    </a:cubicBezTo>
                    <a:cubicBezTo>
                      <a:pt x="20" y="272"/>
                      <a:pt x="20" y="267"/>
                      <a:pt x="20" y="266"/>
                    </a:cubicBezTo>
                    <a:cubicBezTo>
                      <a:pt x="20" y="264"/>
                      <a:pt x="19" y="261"/>
                      <a:pt x="19" y="261"/>
                    </a:cubicBezTo>
                    <a:cubicBezTo>
                      <a:pt x="18" y="256"/>
                      <a:pt x="18" y="256"/>
                      <a:pt x="18" y="256"/>
                    </a:cubicBezTo>
                    <a:cubicBezTo>
                      <a:pt x="19" y="252"/>
                      <a:pt x="19" y="252"/>
                      <a:pt x="19" y="252"/>
                    </a:cubicBezTo>
                    <a:cubicBezTo>
                      <a:pt x="20" y="250"/>
                      <a:pt x="20" y="250"/>
                      <a:pt x="20" y="250"/>
                    </a:cubicBezTo>
                    <a:cubicBezTo>
                      <a:pt x="20" y="250"/>
                      <a:pt x="22" y="246"/>
                      <a:pt x="22" y="246"/>
                    </a:cubicBezTo>
                    <a:cubicBezTo>
                      <a:pt x="22" y="245"/>
                      <a:pt x="24" y="241"/>
                      <a:pt x="24" y="241"/>
                    </a:cubicBezTo>
                    <a:cubicBezTo>
                      <a:pt x="25" y="240"/>
                      <a:pt x="31" y="234"/>
                      <a:pt x="31" y="234"/>
                    </a:cubicBezTo>
                    <a:cubicBezTo>
                      <a:pt x="34" y="230"/>
                      <a:pt x="34" y="230"/>
                      <a:pt x="34" y="230"/>
                    </a:cubicBezTo>
                    <a:cubicBezTo>
                      <a:pt x="34" y="230"/>
                      <a:pt x="38" y="230"/>
                      <a:pt x="39" y="230"/>
                    </a:cubicBezTo>
                    <a:cubicBezTo>
                      <a:pt x="39" y="230"/>
                      <a:pt x="43" y="227"/>
                      <a:pt x="43" y="227"/>
                    </a:cubicBezTo>
                    <a:cubicBezTo>
                      <a:pt x="44" y="225"/>
                      <a:pt x="44" y="225"/>
                      <a:pt x="44" y="225"/>
                    </a:cubicBezTo>
                    <a:cubicBezTo>
                      <a:pt x="47" y="225"/>
                      <a:pt x="47" y="225"/>
                      <a:pt x="47" y="225"/>
                    </a:cubicBezTo>
                    <a:cubicBezTo>
                      <a:pt x="47" y="225"/>
                      <a:pt x="49" y="223"/>
                      <a:pt x="50" y="223"/>
                    </a:cubicBezTo>
                    <a:cubicBezTo>
                      <a:pt x="50" y="223"/>
                      <a:pt x="52" y="223"/>
                      <a:pt x="54" y="223"/>
                    </a:cubicBezTo>
                    <a:cubicBezTo>
                      <a:pt x="56" y="223"/>
                      <a:pt x="57" y="222"/>
                      <a:pt x="58" y="222"/>
                    </a:cubicBezTo>
                    <a:cubicBezTo>
                      <a:pt x="58" y="223"/>
                      <a:pt x="62" y="227"/>
                      <a:pt x="62" y="227"/>
                    </a:cubicBezTo>
                    <a:cubicBezTo>
                      <a:pt x="74" y="225"/>
                      <a:pt x="74" y="225"/>
                      <a:pt x="74" y="225"/>
                    </a:cubicBezTo>
                    <a:cubicBezTo>
                      <a:pt x="79" y="223"/>
                      <a:pt x="79" y="223"/>
                      <a:pt x="79" y="223"/>
                    </a:cubicBezTo>
                    <a:cubicBezTo>
                      <a:pt x="79" y="223"/>
                      <a:pt x="79" y="220"/>
                      <a:pt x="79" y="220"/>
                    </a:cubicBezTo>
                    <a:cubicBezTo>
                      <a:pt x="78" y="219"/>
                      <a:pt x="73" y="218"/>
                      <a:pt x="73" y="218"/>
                    </a:cubicBezTo>
                    <a:cubicBezTo>
                      <a:pt x="73" y="218"/>
                      <a:pt x="72" y="218"/>
                      <a:pt x="73" y="218"/>
                    </a:cubicBezTo>
                    <a:cubicBezTo>
                      <a:pt x="73" y="217"/>
                      <a:pt x="75" y="213"/>
                      <a:pt x="75" y="213"/>
                    </a:cubicBezTo>
                    <a:cubicBezTo>
                      <a:pt x="76" y="213"/>
                      <a:pt x="77" y="213"/>
                      <a:pt x="79" y="213"/>
                    </a:cubicBezTo>
                    <a:cubicBezTo>
                      <a:pt x="81" y="213"/>
                      <a:pt x="85" y="213"/>
                      <a:pt x="85" y="213"/>
                    </a:cubicBezTo>
                    <a:cubicBezTo>
                      <a:pt x="85" y="213"/>
                      <a:pt x="87" y="215"/>
                      <a:pt x="85" y="216"/>
                    </a:cubicBezTo>
                    <a:cubicBezTo>
                      <a:pt x="84" y="217"/>
                      <a:pt x="83" y="217"/>
                      <a:pt x="83" y="218"/>
                    </a:cubicBezTo>
                    <a:cubicBezTo>
                      <a:pt x="83" y="218"/>
                      <a:pt x="83" y="220"/>
                      <a:pt x="84" y="220"/>
                    </a:cubicBezTo>
                    <a:cubicBezTo>
                      <a:pt x="84" y="220"/>
                      <a:pt x="89" y="219"/>
                      <a:pt x="89" y="219"/>
                    </a:cubicBezTo>
                    <a:cubicBezTo>
                      <a:pt x="89" y="219"/>
                      <a:pt x="90" y="217"/>
                      <a:pt x="92" y="217"/>
                    </a:cubicBezTo>
                    <a:cubicBezTo>
                      <a:pt x="93" y="216"/>
                      <a:pt x="96" y="215"/>
                      <a:pt x="96" y="215"/>
                    </a:cubicBezTo>
                    <a:cubicBezTo>
                      <a:pt x="106" y="214"/>
                      <a:pt x="106" y="214"/>
                      <a:pt x="106" y="214"/>
                    </a:cubicBezTo>
                    <a:cubicBezTo>
                      <a:pt x="113" y="212"/>
                      <a:pt x="113" y="212"/>
                      <a:pt x="113" y="212"/>
                    </a:cubicBezTo>
                    <a:cubicBezTo>
                      <a:pt x="113" y="212"/>
                      <a:pt x="121" y="207"/>
                      <a:pt x="123" y="207"/>
                    </a:cubicBezTo>
                    <a:cubicBezTo>
                      <a:pt x="126" y="208"/>
                      <a:pt x="128" y="208"/>
                      <a:pt x="129" y="207"/>
                    </a:cubicBezTo>
                    <a:cubicBezTo>
                      <a:pt x="130" y="206"/>
                      <a:pt x="132" y="203"/>
                      <a:pt x="132" y="203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25" y="202"/>
                      <a:pt x="125" y="202"/>
                      <a:pt x="125" y="202"/>
                    </a:cubicBezTo>
                    <a:cubicBezTo>
                      <a:pt x="125" y="202"/>
                      <a:pt x="120" y="203"/>
                      <a:pt x="120" y="203"/>
                    </a:cubicBezTo>
                    <a:cubicBezTo>
                      <a:pt x="119" y="202"/>
                      <a:pt x="116" y="202"/>
                      <a:pt x="117" y="201"/>
                    </a:cubicBezTo>
                    <a:cubicBezTo>
                      <a:pt x="118" y="199"/>
                      <a:pt x="118" y="199"/>
                      <a:pt x="120" y="197"/>
                    </a:cubicBezTo>
                    <a:cubicBezTo>
                      <a:pt x="121" y="196"/>
                      <a:pt x="122" y="195"/>
                      <a:pt x="123" y="194"/>
                    </a:cubicBezTo>
                    <a:cubicBezTo>
                      <a:pt x="125" y="194"/>
                      <a:pt x="125" y="193"/>
                      <a:pt x="127" y="192"/>
                    </a:cubicBezTo>
                    <a:cubicBezTo>
                      <a:pt x="129" y="191"/>
                      <a:pt x="129" y="191"/>
                      <a:pt x="133" y="189"/>
                    </a:cubicBezTo>
                    <a:cubicBezTo>
                      <a:pt x="137" y="188"/>
                      <a:pt x="145" y="182"/>
                      <a:pt x="146" y="182"/>
                    </a:cubicBezTo>
                    <a:cubicBezTo>
                      <a:pt x="147" y="182"/>
                      <a:pt x="148" y="183"/>
                      <a:pt x="152" y="181"/>
                    </a:cubicBezTo>
                    <a:cubicBezTo>
                      <a:pt x="157" y="180"/>
                      <a:pt x="160" y="177"/>
                      <a:pt x="159" y="177"/>
                    </a:cubicBezTo>
                    <a:cubicBezTo>
                      <a:pt x="158" y="177"/>
                      <a:pt x="156" y="176"/>
                      <a:pt x="154" y="177"/>
                    </a:cubicBezTo>
                    <a:cubicBezTo>
                      <a:pt x="151" y="178"/>
                      <a:pt x="153" y="176"/>
                      <a:pt x="149" y="178"/>
                    </a:cubicBezTo>
                    <a:cubicBezTo>
                      <a:pt x="144" y="181"/>
                      <a:pt x="137" y="183"/>
                      <a:pt x="135" y="183"/>
                    </a:cubicBezTo>
                    <a:cubicBezTo>
                      <a:pt x="133" y="182"/>
                      <a:pt x="131" y="181"/>
                      <a:pt x="129" y="179"/>
                    </a:cubicBezTo>
                    <a:cubicBezTo>
                      <a:pt x="126" y="177"/>
                      <a:pt x="120" y="177"/>
                      <a:pt x="120" y="176"/>
                    </a:cubicBezTo>
                    <a:cubicBezTo>
                      <a:pt x="119" y="176"/>
                      <a:pt x="111" y="179"/>
                      <a:pt x="111" y="179"/>
                    </a:cubicBezTo>
                    <a:cubicBezTo>
                      <a:pt x="111" y="179"/>
                      <a:pt x="100" y="180"/>
                      <a:pt x="97" y="180"/>
                    </a:cubicBezTo>
                    <a:cubicBezTo>
                      <a:pt x="95" y="180"/>
                      <a:pt x="89" y="179"/>
                      <a:pt x="88" y="179"/>
                    </a:cubicBezTo>
                    <a:cubicBezTo>
                      <a:pt x="88" y="179"/>
                      <a:pt x="82" y="181"/>
                      <a:pt x="82" y="181"/>
                    </a:cubicBezTo>
                    <a:cubicBezTo>
                      <a:pt x="81" y="181"/>
                      <a:pt x="77" y="187"/>
                      <a:pt x="75" y="188"/>
                    </a:cubicBezTo>
                    <a:cubicBezTo>
                      <a:pt x="73" y="189"/>
                      <a:pt x="68" y="188"/>
                      <a:pt x="68" y="188"/>
                    </a:cubicBezTo>
                    <a:cubicBezTo>
                      <a:pt x="68" y="188"/>
                      <a:pt x="66" y="190"/>
                      <a:pt x="64" y="191"/>
                    </a:cubicBezTo>
                    <a:cubicBezTo>
                      <a:pt x="62" y="192"/>
                      <a:pt x="59" y="194"/>
                      <a:pt x="57" y="195"/>
                    </a:cubicBezTo>
                    <a:cubicBezTo>
                      <a:pt x="55" y="196"/>
                      <a:pt x="54" y="204"/>
                      <a:pt x="54" y="205"/>
                    </a:cubicBezTo>
                    <a:cubicBezTo>
                      <a:pt x="53" y="207"/>
                      <a:pt x="48" y="214"/>
                      <a:pt x="48" y="214"/>
                    </a:cubicBezTo>
                    <a:cubicBezTo>
                      <a:pt x="43" y="219"/>
                      <a:pt x="43" y="219"/>
                      <a:pt x="43" y="219"/>
                    </a:cubicBezTo>
                    <a:cubicBezTo>
                      <a:pt x="43" y="219"/>
                      <a:pt x="39" y="223"/>
                      <a:pt x="38" y="223"/>
                    </a:cubicBezTo>
                    <a:cubicBezTo>
                      <a:pt x="37" y="224"/>
                      <a:pt x="31" y="230"/>
                      <a:pt x="31" y="230"/>
                    </a:cubicBezTo>
                    <a:cubicBezTo>
                      <a:pt x="31" y="230"/>
                      <a:pt x="29" y="229"/>
                      <a:pt x="29" y="229"/>
                    </a:cubicBezTo>
                    <a:cubicBezTo>
                      <a:pt x="29" y="229"/>
                      <a:pt x="25" y="235"/>
                      <a:pt x="25" y="235"/>
                    </a:cubicBezTo>
                    <a:cubicBezTo>
                      <a:pt x="25" y="235"/>
                      <a:pt x="23" y="240"/>
                      <a:pt x="22" y="241"/>
                    </a:cubicBezTo>
                    <a:cubicBezTo>
                      <a:pt x="22" y="242"/>
                      <a:pt x="18" y="248"/>
                      <a:pt x="18" y="248"/>
                    </a:cubicBezTo>
                    <a:cubicBezTo>
                      <a:pt x="17" y="250"/>
                      <a:pt x="17" y="250"/>
                      <a:pt x="17" y="250"/>
                    </a:cubicBezTo>
                    <a:cubicBezTo>
                      <a:pt x="16" y="254"/>
                      <a:pt x="16" y="254"/>
                      <a:pt x="16" y="254"/>
                    </a:cubicBezTo>
                    <a:cubicBezTo>
                      <a:pt x="16" y="254"/>
                      <a:pt x="14" y="256"/>
                      <a:pt x="14" y="255"/>
                    </a:cubicBezTo>
                    <a:cubicBezTo>
                      <a:pt x="14" y="254"/>
                      <a:pt x="14" y="250"/>
                      <a:pt x="15" y="249"/>
                    </a:cubicBezTo>
                    <a:cubicBezTo>
                      <a:pt x="16" y="248"/>
                      <a:pt x="16" y="246"/>
                      <a:pt x="16" y="246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5" y="241"/>
                      <a:pt x="14" y="243"/>
                      <a:pt x="15" y="240"/>
                    </a:cubicBezTo>
                    <a:cubicBezTo>
                      <a:pt x="16" y="237"/>
                      <a:pt x="15" y="237"/>
                      <a:pt x="16" y="236"/>
                    </a:cubicBezTo>
                    <a:cubicBezTo>
                      <a:pt x="18" y="235"/>
                      <a:pt x="17" y="235"/>
                      <a:pt x="20" y="233"/>
                    </a:cubicBezTo>
                    <a:cubicBezTo>
                      <a:pt x="22" y="231"/>
                      <a:pt x="21" y="230"/>
                      <a:pt x="22" y="230"/>
                    </a:cubicBezTo>
                    <a:cubicBezTo>
                      <a:pt x="24" y="229"/>
                      <a:pt x="24" y="229"/>
                      <a:pt x="26" y="228"/>
                    </a:cubicBezTo>
                    <a:cubicBezTo>
                      <a:pt x="29" y="226"/>
                      <a:pt x="30" y="225"/>
                      <a:pt x="31" y="224"/>
                    </a:cubicBezTo>
                    <a:cubicBezTo>
                      <a:pt x="31" y="223"/>
                      <a:pt x="36" y="221"/>
                      <a:pt x="35" y="220"/>
                    </a:cubicBezTo>
                    <a:cubicBezTo>
                      <a:pt x="35" y="219"/>
                      <a:pt x="36" y="217"/>
                      <a:pt x="33" y="217"/>
                    </a:cubicBezTo>
                    <a:cubicBezTo>
                      <a:pt x="31" y="217"/>
                      <a:pt x="27" y="219"/>
                      <a:pt x="25" y="220"/>
                    </a:cubicBezTo>
                    <a:cubicBezTo>
                      <a:pt x="22" y="221"/>
                      <a:pt x="19" y="223"/>
                      <a:pt x="19" y="223"/>
                    </a:cubicBezTo>
                    <a:cubicBezTo>
                      <a:pt x="19" y="223"/>
                      <a:pt x="12" y="225"/>
                      <a:pt x="11" y="225"/>
                    </a:cubicBezTo>
                    <a:cubicBezTo>
                      <a:pt x="10" y="224"/>
                      <a:pt x="8" y="225"/>
                      <a:pt x="7" y="225"/>
                    </a:cubicBezTo>
                    <a:cubicBezTo>
                      <a:pt x="5" y="226"/>
                      <a:pt x="1" y="224"/>
                      <a:pt x="1" y="224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1" y="217"/>
                      <a:pt x="1" y="218"/>
                      <a:pt x="1" y="218"/>
                    </a:cubicBezTo>
                    <a:cubicBezTo>
                      <a:pt x="1" y="218"/>
                      <a:pt x="1" y="218"/>
                      <a:pt x="1" y="218"/>
                    </a:cubicBezTo>
                    <a:cubicBezTo>
                      <a:pt x="2" y="219"/>
                      <a:pt x="7" y="219"/>
                      <a:pt x="7" y="219"/>
                    </a:cubicBezTo>
                    <a:cubicBezTo>
                      <a:pt x="11" y="215"/>
                      <a:pt x="11" y="215"/>
                      <a:pt x="11" y="215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6"/>
                      <a:pt x="12" y="192"/>
                      <a:pt x="12" y="191"/>
                    </a:cubicBezTo>
                    <a:cubicBezTo>
                      <a:pt x="12" y="190"/>
                      <a:pt x="14" y="186"/>
                      <a:pt x="14" y="186"/>
                    </a:cubicBezTo>
                    <a:cubicBezTo>
                      <a:pt x="16" y="183"/>
                      <a:pt x="16" y="183"/>
                      <a:pt x="16" y="183"/>
                    </a:cubicBezTo>
                    <a:cubicBezTo>
                      <a:pt x="16" y="183"/>
                      <a:pt x="20" y="182"/>
                      <a:pt x="21" y="182"/>
                    </a:cubicBezTo>
                    <a:cubicBezTo>
                      <a:pt x="23" y="182"/>
                      <a:pt x="18" y="176"/>
                      <a:pt x="18" y="175"/>
                    </a:cubicBezTo>
                    <a:cubicBezTo>
                      <a:pt x="18" y="174"/>
                      <a:pt x="16" y="169"/>
                      <a:pt x="16" y="169"/>
                    </a:cubicBezTo>
                    <a:cubicBezTo>
                      <a:pt x="16" y="169"/>
                      <a:pt x="11" y="166"/>
                      <a:pt x="10" y="166"/>
                    </a:cubicBezTo>
                    <a:cubicBezTo>
                      <a:pt x="9" y="166"/>
                      <a:pt x="4" y="165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1" y="163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2" y="159"/>
                      <a:pt x="5" y="158"/>
                      <a:pt x="5" y="158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1"/>
                      <a:pt x="12" y="148"/>
                      <a:pt x="13" y="147"/>
                    </a:cubicBezTo>
                    <a:cubicBezTo>
                      <a:pt x="15" y="146"/>
                      <a:pt x="22" y="144"/>
                      <a:pt x="22" y="144"/>
                    </a:cubicBezTo>
                    <a:cubicBezTo>
                      <a:pt x="25" y="139"/>
                      <a:pt x="25" y="139"/>
                      <a:pt x="25" y="139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45" y="141"/>
                      <a:pt x="45" y="141"/>
                      <a:pt x="45" y="141"/>
                    </a:cubicBezTo>
                    <a:cubicBezTo>
                      <a:pt x="45" y="141"/>
                      <a:pt x="51" y="138"/>
                      <a:pt x="52" y="137"/>
                    </a:cubicBezTo>
                    <a:cubicBezTo>
                      <a:pt x="54" y="136"/>
                      <a:pt x="56" y="136"/>
                      <a:pt x="56" y="136"/>
                    </a:cubicBezTo>
                    <a:cubicBezTo>
                      <a:pt x="59" y="134"/>
                      <a:pt x="59" y="134"/>
                      <a:pt x="59" y="134"/>
                    </a:cubicBezTo>
                    <a:cubicBezTo>
                      <a:pt x="59" y="134"/>
                      <a:pt x="64" y="132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7" y="150"/>
                      <a:pt x="62" y="140"/>
                      <a:pt x="72" y="147"/>
                    </a:cubicBezTo>
                    <a:cubicBezTo>
                      <a:pt x="73" y="148"/>
                      <a:pt x="72" y="149"/>
                      <a:pt x="73" y="150"/>
                    </a:cubicBezTo>
                    <a:cubicBezTo>
                      <a:pt x="73" y="152"/>
                      <a:pt x="80" y="155"/>
                      <a:pt x="80" y="155"/>
                    </a:cubicBezTo>
                    <a:cubicBezTo>
                      <a:pt x="80" y="155"/>
                      <a:pt x="86" y="155"/>
                      <a:pt x="86" y="156"/>
                    </a:cubicBezTo>
                    <a:cubicBezTo>
                      <a:pt x="87" y="157"/>
                      <a:pt x="93" y="160"/>
                      <a:pt x="93" y="160"/>
                    </a:cubicBezTo>
                    <a:cubicBezTo>
                      <a:pt x="106" y="157"/>
                      <a:pt x="106" y="157"/>
                      <a:pt x="106" y="157"/>
                    </a:cubicBezTo>
                    <a:cubicBezTo>
                      <a:pt x="112" y="163"/>
                      <a:pt x="112" y="163"/>
                      <a:pt x="112" y="163"/>
                    </a:cubicBezTo>
                    <a:cubicBezTo>
                      <a:pt x="119" y="161"/>
                      <a:pt x="119" y="161"/>
                      <a:pt x="119" y="161"/>
                    </a:cubicBezTo>
                    <a:cubicBezTo>
                      <a:pt x="119" y="161"/>
                      <a:pt x="122" y="162"/>
                      <a:pt x="124" y="163"/>
                    </a:cubicBezTo>
                    <a:cubicBezTo>
                      <a:pt x="126" y="164"/>
                      <a:pt x="132" y="163"/>
                      <a:pt x="134" y="162"/>
                    </a:cubicBezTo>
                    <a:cubicBezTo>
                      <a:pt x="136" y="162"/>
                      <a:pt x="141" y="159"/>
                      <a:pt x="143" y="160"/>
                    </a:cubicBezTo>
                    <a:cubicBezTo>
                      <a:pt x="145" y="160"/>
                      <a:pt x="154" y="158"/>
                      <a:pt x="154" y="158"/>
                    </a:cubicBezTo>
                    <a:cubicBezTo>
                      <a:pt x="159" y="154"/>
                      <a:pt x="159" y="154"/>
                      <a:pt x="159" y="154"/>
                    </a:cubicBezTo>
                    <a:cubicBezTo>
                      <a:pt x="169" y="149"/>
                      <a:pt x="169" y="149"/>
                      <a:pt x="169" y="149"/>
                    </a:cubicBezTo>
                    <a:cubicBezTo>
                      <a:pt x="180" y="161"/>
                      <a:pt x="180" y="161"/>
                      <a:pt x="180" y="161"/>
                    </a:cubicBezTo>
                    <a:cubicBezTo>
                      <a:pt x="180" y="161"/>
                      <a:pt x="191" y="159"/>
                      <a:pt x="192" y="159"/>
                    </a:cubicBezTo>
                    <a:cubicBezTo>
                      <a:pt x="194" y="159"/>
                      <a:pt x="202" y="156"/>
                      <a:pt x="202" y="156"/>
                    </a:cubicBezTo>
                    <a:cubicBezTo>
                      <a:pt x="202" y="156"/>
                      <a:pt x="204" y="153"/>
                      <a:pt x="203" y="150"/>
                    </a:cubicBezTo>
                    <a:cubicBezTo>
                      <a:pt x="203" y="148"/>
                      <a:pt x="202" y="146"/>
                      <a:pt x="202" y="146"/>
                    </a:cubicBezTo>
                    <a:cubicBezTo>
                      <a:pt x="202" y="146"/>
                      <a:pt x="200" y="144"/>
                      <a:pt x="203" y="143"/>
                    </a:cubicBezTo>
                    <a:cubicBezTo>
                      <a:pt x="206" y="142"/>
                      <a:pt x="207" y="140"/>
                      <a:pt x="209" y="139"/>
                    </a:cubicBezTo>
                    <a:cubicBezTo>
                      <a:pt x="212" y="137"/>
                      <a:pt x="214" y="134"/>
                      <a:pt x="215" y="133"/>
                    </a:cubicBezTo>
                    <a:cubicBezTo>
                      <a:pt x="216" y="133"/>
                      <a:pt x="218" y="129"/>
                      <a:pt x="219" y="129"/>
                    </a:cubicBezTo>
                    <a:cubicBezTo>
                      <a:pt x="219" y="128"/>
                      <a:pt x="221" y="125"/>
                      <a:pt x="221" y="124"/>
                    </a:cubicBezTo>
                    <a:cubicBezTo>
                      <a:pt x="222" y="124"/>
                      <a:pt x="227" y="119"/>
                      <a:pt x="227" y="119"/>
                    </a:cubicBezTo>
                    <a:cubicBezTo>
                      <a:pt x="229" y="116"/>
                      <a:pt x="229" y="116"/>
                      <a:pt x="229" y="116"/>
                    </a:cubicBezTo>
                    <a:cubicBezTo>
                      <a:pt x="229" y="116"/>
                      <a:pt x="233" y="108"/>
                      <a:pt x="235" y="107"/>
                    </a:cubicBezTo>
                    <a:cubicBezTo>
                      <a:pt x="237" y="107"/>
                      <a:pt x="248" y="98"/>
                      <a:pt x="250" y="99"/>
                    </a:cubicBezTo>
                    <a:cubicBezTo>
                      <a:pt x="252" y="99"/>
                      <a:pt x="259" y="93"/>
                      <a:pt x="261" y="91"/>
                    </a:cubicBezTo>
                    <a:cubicBezTo>
                      <a:pt x="263" y="90"/>
                      <a:pt x="263" y="88"/>
                      <a:pt x="268" y="87"/>
                    </a:cubicBezTo>
                    <a:cubicBezTo>
                      <a:pt x="272" y="87"/>
                      <a:pt x="300" y="83"/>
                      <a:pt x="300" y="83"/>
                    </a:cubicBezTo>
                    <a:cubicBezTo>
                      <a:pt x="316" y="78"/>
                      <a:pt x="316" y="78"/>
                      <a:pt x="316" y="78"/>
                    </a:cubicBezTo>
                    <a:cubicBezTo>
                      <a:pt x="324" y="72"/>
                      <a:pt x="324" y="72"/>
                      <a:pt x="324" y="72"/>
                    </a:cubicBezTo>
                    <a:cubicBezTo>
                      <a:pt x="325" y="69"/>
                      <a:pt x="325" y="69"/>
                      <a:pt x="325" y="69"/>
                    </a:cubicBezTo>
                    <a:cubicBezTo>
                      <a:pt x="334" y="69"/>
                      <a:pt x="334" y="69"/>
                      <a:pt x="334" y="69"/>
                    </a:cubicBezTo>
                    <a:cubicBezTo>
                      <a:pt x="334" y="69"/>
                      <a:pt x="333" y="73"/>
                      <a:pt x="333" y="73"/>
                    </a:cubicBezTo>
                    <a:cubicBezTo>
                      <a:pt x="333" y="74"/>
                      <a:pt x="332" y="75"/>
                      <a:pt x="335" y="76"/>
                    </a:cubicBezTo>
                    <a:cubicBezTo>
                      <a:pt x="338" y="78"/>
                      <a:pt x="341" y="80"/>
                      <a:pt x="342" y="80"/>
                    </a:cubicBezTo>
                    <a:cubicBezTo>
                      <a:pt x="343" y="80"/>
                      <a:pt x="345" y="81"/>
                      <a:pt x="346" y="81"/>
                    </a:cubicBezTo>
                    <a:cubicBezTo>
                      <a:pt x="347" y="82"/>
                      <a:pt x="352" y="83"/>
                      <a:pt x="352" y="83"/>
                    </a:cubicBezTo>
                    <a:cubicBezTo>
                      <a:pt x="352" y="83"/>
                      <a:pt x="358" y="81"/>
                      <a:pt x="358" y="81"/>
                    </a:cubicBezTo>
                    <a:cubicBezTo>
                      <a:pt x="358" y="80"/>
                      <a:pt x="361" y="79"/>
                      <a:pt x="363" y="78"/>
                    </a:cubicBezTo>
                    <a:cubicBezTo>
                      <a:pt x="365" y="77"/>
                      <a:pt x="373" y="75"/>
                      <a:pt x="373" y="75"/>
                    </a:cubicBezTo>
                    <a:cubicBezTo>
                      <a:pt x="373" y="75"/>
                      <a:pt x="375" y="78"/>
                      <a:pt x="376" y="78"/>
                    </a:cubicBezTo>
                    <a:cubicBezTo>
                      <a:pt x="376" y="79"/>
                      <a:pt x="380" y="81"/>
                      <a:pt x="379" y="83"/>
                    </a:cubicBezTo>
                    <a:cubicBezTo>
                      <a:pt x="379" y="84"/>
                      <a:pt x="379" y="87"/>
                      <a:pt x="379" y="87"/>
                    </a:cubicBezTo>
                    <a:cubicBezTo>
                      <a:pt x="385" y="90"/>
                      <a:pt x="385" y="90"/>
                      <a:pt x="385" y="90"/>
                    </a:cubicBezTo>
                    <a:cubicBezTo>
                      <a:pt x="385" y="90"/>
                      <a:pt x="389" y="92"/>
                      <a:pt x="390" y="93"/>
                    </a:cubicBezTo>
                    <a:cubicBezTo>
                      <a:pt x="391" y="93"/>
                      <a:pt x="397" y="94"/>
                      <a:pt x="397" y="94"/>
                    </a:cubicBezTo>
                    <a:cubicBezTo>
                      <a:pt x="398" y="87"/>
                      <a:pt x="398" y="87"/>
                      <a:pt x="398" y="87"/>
                    </a:cubicBezTo>
                    <a:cubicBezTo>
                      <a:pt x="398" y="87"/>
                      <a:pt x="400" y="85"/>
                      <a:pt x="403" y="85"/>
                    </a:cubicBezTo>
                    <a:cubicBezTo>
                      <a:pt x="406" y="85"/>
                      <a:pt x="411" y="85"/>
                      <a:pt x="411" y="85"/>
                    </a:cubicBezTo>
                    <a:cubicBezTo>
                      <a:pt x="411" y="85"/>
                      <a:pt x="415" y="86"/>
                      <a:pt x="415" y="87"/>
                    </a:cubicBezTo>
                    <a:cubicBezTo>
                      <a:pt x="415" y="88"/>
                      <a:pt x="420" y="91"/>
                      <a:pt x="420" y="91"/>
                    </a:cubicBezTo>
                    <a:cubicBezTo>
                      <a:pt x="427" y="89"/>
                      <a:pt x="427" y="89"/>
                      <a:pt x="427" y="89"/>
                    </a:cubicBezTo>
                    <a:cubicBezTo>
                      <a:pt x="430" y="90"/>
                      <a:pt x="430" y="90"/>
                      <a:pt x="430" y="90"/>
                    </a:cubicBezTo>
                    <a:cubicBezTo>
                      <a:pt x="439" y="91"/>
                      <a:pt x="439" y="91"/>
                      <a:pt x="439" y="91"/>
                    </a:cubicBezTo>
                    <a:cubicBezTo>
                      <a:pt x="439" y="91"/>
                      <a:pt x="441" y="91"/>
                      <a:pt x="441" y="90"/>
                    </a:cubicBezTo>
                    <a:cubicBezTo>
                      <a:pt x="442" y="89"/>
                      <a:pt x="442" y="86"/>
                      <a:pt x="442" y="86"/>
                    </a:cubicBezTo>
                    <a:cubicBezTo>
                      <a:pt x="442" y="86"/>
                      <a:pt x="441" y="86"/>
                      <a:pt x="444" y="85"/>
                    </a:cubicBezTo>
                    <a:cubicBezTo>
                      <a:pt x="447" y="85"/>
                      <a:pt x="446" y="84"/>
                      <a:pt x="447" y="85"/>
                    </a:cubicBezTo>
                    <a:cubicBezTo>
                      <a:pt x="448" y="86"/>
                      <a:pt x="452" y="86"/>
                      <a:pt x="454" y="87"/>
                    </a:cubicBezTo>
                    <a:cubicBezTo>
                      <a:pt x="455" y="87"/>
                      <a:pt x="459" y="88"/>
                      <a:pt x="460" y="88"/>
                    </a:cubicBezTo>
                    <a:cubicBezTo>
                      <a:pt x="461" y="88"/>
                      <a:pt x="471" y="87"/>
                      <a:pt x="471" y="87"/>
                    </a:cubicBezTo>
                    <a:cubicBezTo>
                      <a:pt x="471" y="87"/>
                      <a:pt x="469" y="88"/>
                      <a:pt x="473" y="86"/>
                    </a:cubicBezTo>
                    <a:cubicBezTo>
                      <a:pt x="477" y="84"/>
                      <a:pt x="482" y="81"/>
                      <a:pt x="482" y="81"/>
                    </a:cubicBezTo>
                    <a:cubicBezTo>
                      <a:pt x="482" y="81"/>
                      <a:pt x="482" y="81"/>
                      <a:pt x="485" y="80"/>
                    </a:cubicBezTo>
                    <a:cubicBezTo>
                      <a:pt x="488" y="79"/>
                      <a:pt x="488" y="75"/>
                      <a:pt x="488" y="75"/>
                    </a:cubicBezTo>
                    <a:cubicBezTo>
                      <a:pt x="488" y="75"/>
                      <a:pt x="488" y="75"/>
                      <a:pt x="490" y="75"/>
                    </a:cubicBezTo>
                    <a:cubicBezTo>
                      <a:pt x="491" y="74"/>
                      <a:pt x="497" y="73"/>
                      <a:pt x="497" y="73"/>
                    </a:cubicBezTo>
                    <a:cubicBezTo>
                      <a:pt x="497" y="73"/>
                      <a:pt x="498" y="71"/>
                      <a:pt x="499" y="70"/>
                    </a:cubicBezTo>
                    <a:cubicBezTo>
                      <a:pt x="500" y="70"/>
                      <a:pt x="502" y="68"/>
                      <a:pt x="502" y="68"/>
                    </a:cubicBezTo>
                    <a:cubicBezTo>
                      <a:pt x="503" y="68"/>
                      <a:pt x="503" y="68"/>
                      <a:pt x="503" y="68"/>
                    </a:cubicBezTo>
                    <a:cubicBezTo>
                      <a:pt x="507" y="67"/>
                      <a:pt x="507" y="67"/>
                      <a:pt x="507" y="67"/>
                    </a:cubicBezTo>
                    <a:cubicBezTo>
                      <a:pt x="508" y="65"/>
                      <a:pt x="508" y="65"/>
                      <a:pt x="508" y="65"/>
                    </a:cubicBezTo>
                    <a:cubicBezTo>
                      <a:pt x="516" y="67"/>
                      <a:pt x="516" y="67"/>
                      <a:pt x="516" y="67"/>
                    </a:cubicBezTo>
                    <a:cubicBezTo>
                      <a:pt x="516" y="67"/>
                      <a:pt x="523" y="68"/>
                      <a:pt x="524" y="67"/>
                    </a:cubicBezTo>
                    <a:cubicBezTo>
                      <a:pt x="526" y="67"/>
                      <a:pt x="529" y="62"/>
                      <a:pt x="531" y="63"/>
                    </a:cubicBezTo>
                    <a:cubicBezTo>
                      <a:pt x="532" y="63"/>
                      <a:pt x="534" y="65"/>
                      <a:pt x="535" y="64"/>
                    </a:cubicBezTo>
                    <a:cubicBezTo>
                      <a:pt x="536" y="64"/>
                      <a:pt x="537" y="66"/>
                      <a:pt x="540" y="64"/>
                    </a:cubicBezTo>
                    <a:cubicBezTo>
                      <a:pt x="544" y="61"/>
                      <a:pt x="547" y="57"/>
                      <a:pt x="547" y="57"/>
                    </a:cubicBezTo>
                    <a:cubicBezTo>
                      <a:pt x="547" y="57"/>
                      <a:pt x="546" y="55"/>
                      <a:pt x="549" y="54"/>
                    </a:cubicBezTo>
                    <a:cubicBezTo>
                      <a:pt x="552" y="52"/>
                      <a:pt x="552" y="51"/>
                      <a:pt x="554" y="51"/>
                    </a:cubicBezTo>
                    <a:cubicBezTo>
                      <a:pt x="556" y="50"/>
                      <a:pt x="556" y="51"/>
                      <a:pt x="557" y="49"/>
                    </a:cubicBezTo>
                    <a:cubicBezTo>
                      <a:pt x="557" y="47"/>
                      <a:pt x="557" y="45"/>
                      <a:pt x="558" y="44"/>
                    </a:cubicBezTo>
                    <a:cubicBezTo>
                      <a:pt x="559" y="44"/>
                      <a:pt x="560" y="42"/>
                      <a:pt x="562" y="42"/>
                    </a:cubicBezTo>
                    <a:cubicBezTo>
                      <a:pt x="563" y="41"/>
                      <a:pt x="565" y="40"/>
                      <a:pt x="565" y="38"/>
                    </a:cubicBezTo>
                    <a:cubicBezTo>
                      <a:pt x="566" y="36"/>
                      <a:pt x="564" y="37"/>
                      <a:pt x="566" y="36"/>
                    </a:cubicBezTo>
                    <a:cubicBezTo>
                      <a:pt x="568" y="34"/>
                      <a:pt x="569" y="33"/>
                      <a:pt x="571" y="31"/>
                    </a:cubicBezTo>
                    <a:cubicBezTo>
                      <a:pt x="573" y="30"/>
                      <a:pt x="574" y="29"/>
                      <a:pt x="575" y="27"/>
                    </a:cubicBezTo>
                    <a:cubicBezTo>
                      <a:pt x="575" y="25"/>
                      <a:pt x="575" y="24"/>
                      <a:pt x="576" y="21"/>
                    </a:cubicBezTo>
                    <a:cubicBezTo>
                      <a:pt x="578" y="18"/>
                      <a:pt x="576" y="16"/>
                      <a:pt x="579" y="16"/>
                    </a:cubicBezTo>
                    <a:cubicBezTo>
                      <a:pt x="580" y="16"/>
                      <a:pt x="580" y="16"/>
                      <a:pt x="581" y="16"/>
                    </a:cubicBezTo>
                    <a:cubicBezTo>
                      <a:pt x="581" y="18"/>
                      <a:pt x="583" y="19"/>
                      <a:pt x="585" y="20"/>
                    </a:cubicBezTo>
                    <a:cubicBezTo>
                      <a:pt x="588" y="21"/>
                      <a:pt x="596" y="17"/>
                      <a:pt x="596" y="17"/>
                    </a:cubicBezTo>
                    <a:cubicBezTo>
                      <a:pt x="601" y="15"/>
                      <a:pt x="601" y="15"/>
                      <a:pt x="601" y="15"/>
                    </a:cubicBezTo>
                    <a:cubicBezTo>
                      <a:pt x="606" y="14"/>
                      <a:pt x="606" y="14"/>
                      <a:pt x="606" y="14"/>
                    </a:cubicBezTo>
                    <a:cubicBezTo>
                      <a:pt x="606" y="14"/>
                      <a:pt x="618" y="13"/>
                      <a:pt x="620" y="12"/>
                    </a:cubicBezTo>
                    <a:cubicBezTo>
                      <a:pt x="623" y="10"/>
                      <a:pt x="623" y="8"/>
                      <a:pt x="623" y="8"/>
                    </a:cubicBezTo>
                    <a:cubicBezTo>
                      <a:pt x="622" y="5"/>
                      <a:pt x="622" y="5"/>
                      <a:pt x="622" y="5"/>
                    </a:cubicBezTo>
                    <a:cubicBezTo>
                      <a:pt x="622" y="5"/>
                      <a:pt x="628" y="2"/>
                      <a:pt x="631" y="1"/>
                    </a:cubicBezTo>
                    <a:cubicBezTo>
                      <a:pt x="633" y="0"/>
                      <a:pt x="635" y="2"/>
                      <a:pt x="635" y="2"/>
                    </a:cubicBezTo>
                    <a:cubicBezTo>
                      <a:pt x="638" y="5"/>
                      <a:pt x="638" y="5"/>
                      <a:pt x="638" y="5"/>
                    </a:cubicBezTo>
                    <a:cubicBezTo>
                      <a:pt x="642" y="9"/>
                      <a:pt x="642" y="9"/>
                      <a:pt x="642" y="9"/>
                    </a:cubicBezTo>
                    <a:cubicBezTo>
                      <a:pt x="647" y="10"/>
                      <a:pt x="647" y="10"/>
                      <a:pt x="647" y="10"/>
                    </a:cubicBezTo>
                    <a:cubicBezTo>
                      <a:pt x="647" y="10"/>
                      <a:pt x="650" y="13"/>
                      <a:pt x="651" y="14"/>
                    </a:cubicBezTo>
                    <a:cubicBezTo>
                      <a:pt x="651" y="16"/>
                      <a:pt x="651" y="16"/>
                      <a:pt x="651" y="16"/>
                    </a:cubicBezTo>
                    <a:cubicBezTo>
                      <a:pt x="657" y="16"/>
                      <a:pt x="657" y="16"/>
                      <a:pt x="657" y="16"/>
                    </a:cubicBezTo>
                    <a:cubicBezTo>
                      <a:pt x="662" y="14"/>
                      <a:pt x="662" y="14"/>
                      <a:pt x="662" y="14"/>
                    </a:cubicBezTo>
                    <a:cubicBezTo>
                      <a:pt x="667" y="17"/>
                      <a:pt x="667" y="17"/>
                      <a:pt x="667" y="17"/>
                    </a:cubicBezTo>
                    <a:cubicBezTo>
                      <a:pt x="671" y="16"/>
                      <a:pt x="671" y="16"/>
                      <a:pt x="671" y="16"/>
                    </a:cubicBezTo>
                    <a:cubicBezTo>
                      <a:pt x="672" y="16"/>
                      <a:pt x="672" y="17"/>
                      <a:pt x="673" y="17"/>
                    </a:cubicBezTo>
                    <a:cubicBezTo>
                      <a:pt x="673" y="18"/>
                      <a:pt x="673" y="19"/>
                      <a:pt x="673" y="20"/>
                    </a:cubicBezTo>
                    <a:cubicBezTo>
                      <a:pt x="674" y="22"/>
                      <a:pt x="675" y="22"/>
                      <a:pt x="675" y="22"/>
                    </a:cubicBezTo>
                    <a:cubicBezTo>
                      <a:pt x="677" y="25"/>
                      <a:pt x="677" y="25"/>
                      <a:pt x="677" y="25"/>
                    </a:cubicBezTo>
                    <a:cubicBezTo>
                      <a:pt x="678" y="28"/>
                      <a:pt x="678" y="28"/>
                      <a:pt x="678" y="28"/>
                    </a:cubicBezTo>
                    <a:cubicBezTo>
                      <a:pt x="677" y="33"/>
                      <a:pt x="677" y="33"/>
                      <a:pt x="677" y="33"/>
                    </a:cubicBezTo>
                    <a:cubicBezTo>
                      <a:pt x="677" y="33"/>
                      <a:pt x="675" y="38"/>
                      <a:pt x="674" y="40"/>
                    </a:cubicBezTo>
                    <a:cubicBezTo>
                      <a:pt x="673" y="42"/>
                      <a:pt x="676" y="44"/>
                      <a:pt x="676" y="44"/>
                    </a:cubicBezTo>
                    <a:cubicBezTo>
                      <a:pt x="677" y="46"/>
                      <a:pt x="677" y="46"/>
                      <a:pt x="677" y="46"/>
                    </a:cubicBezTo>
                    <a:cubicBezTo>
                      <a:pt x="677" y="46"/>
                      <a:pt x="678" y="49"/>
                      <a:pt x="679" y="50"/>
                    </a:cubicBezTo>
                    <a:cubicBezTo>
                      <a:pt x="679" y="51"/>
                      <a:pt x="679" y="51"/>
                      <a:pt x="679" y="51"/>
                    </a:cubicBezTo>
                    <a:cubicBezTo>
                      <a:pt x="679" y="51"/>
                      <a:pt x="682" y="53"/>
                      <a:pt x="683" y="54"/>
                    </a:cubicBezTo>
                    <a:cubicBezTo>
                      <a:pt x="684" y="54"/>
                      <a:pt x="684" y="55"/>
                      <a:pt x="685" y="56"/>
                    </a:cubicBezTo>
                    <a:cubicBezTo>
                      <a:pt x="686" y="57"/>
                      <a:pt x="685" y="59"/>
                      <a:pt x="685" y="59"/>
                    </a:cubicBezTo>
                    <a:cubicBezTo>
                      <a:pt x="682" y="62"/>
                      <a:pt x="682" y="62"/>
                      <a:pt x="682" y="62"/>
                    </a:cubicBezTo>
                    <a:cubicBezTo>
                      <a:pt x="682" y="62"/>
                      <a:pt x="687" y="62"/>
                      <a:pt x="689" y="62"/>
                    </a:cubicBezTo>
                    <a:cubicBezTo>
                      <a:pt x="691" y="62"/>
                      <a:pt x="691" y="62"/>
                      <a:pt x="692" y="62"/>
                    </a:cubicBezTo>
                    <a:cubicBezTo>
                      <a:pt x="693" y="62"/>
                      <a:pt x="697" y="63"/>
                      <a:pt x="697" y="63"/>
                    </a:cubicBezTo>
                    <a:cubicBezTo>
                      <a:pt x="697" y="63"/>
                      <a:pt x="699" y="62"/>
                      <a:pt x="700" y="62"/>
                    </a:cubicBezTo>
                    <a:cubicBezTo>
                      <a:pt x="702" y="61"/>
                      <a:pt x="704" y="61"/>
                      <a:pt x="704" y="61"/>
                    </a:cubicBezTo>
                    <a:cubicBezTo>
                      <a:pt x="708" y="58"/>
                      <a:pt x="708" y="58"/>
                      <a:pt x="708" y="58"/>
                    </a:cubicBezTo>
                    <a:cubicBezTo>
                      <a:pt x="708" y="58"/>
                      <a:pt x="713" y="59"/>
                      <a:pt x="715" y="59"/>
                    </a:cubicBezTo>
                    <a:cubicBezTo>
                      <a:pt x="716" y="59"/>
                      <a:pt x="719" y="59"/>
                      <a:pt x="720" y="58"/>
                    </a:cubicBezTo>
                    <a:cubicBezTo>
                      <a:pt x="721" y="58"/>
                      <a:pt x="725" y="60"/>
                      <a:pt x="725" y="60"/>
                    </a:cubicBezTo>
                    <a:cubicBezTo>
                      <a:pt x="725" y="60"/>
                      <a:pt x="727" y="62"/>
                      <a:pt x="728" y="63"/>
                    </a:cubicBezTo>
                    <a:cubicBezTo>
                      <a:pt x="727" y="66"/>
                      <a:pt x="726" y="68"/>
                      <a:pt x="726" y="69"/>
                    </a:cubicBezTo>
                    <a:cubicBezTo>
                      <a:pt x="727" y="70"/>
                      <a:pt x="730" y="72"/>
                      <a:pt x="731" y="74"/>
                    </a:cubicBezTo>
                    <a:cubicBezTo>
                      <a:pt x="731" y="75"/>
                      <a:pt x="727" y="80"/>
                      <a:pt x="727" y="80"/>
                    </a:cubicBezTo>
                    <a:close/>
                    <a:moveTo>
                      <a:pt x="0" y="164"/>
                    </a:move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223">
                <a:extLst>
                  <a:ext uri="{FF2B5EF4-FFF2-40B4-BE49-F238E27FC236}">
                    <a16:creationId xmlns:a16="http://schemas.microsoft.com/office/drawing/2014/main" id="{41A59C23-43CE-F14B-8CFC-9A9A7F180D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60840" y="536926"/>
                <a:ext cx="975930" cy="1727375"/>
              </a:xfrm>
              <a:custGeom>
                <a:avLst/>
                <a:gdLst>
                  <a:gd name="T0" fmla="*/ 7 w 317"/>
                  <a:gd name="T1" fmla="*/ 80 h 578"/>
                  <a:gd name="T2" fmla="*/ 20 w 317"/>
                  <a:gd name="T3" fmla="*/ 69 h 578"/>
                  <a:gd name="T4" fmla="*/ 69 w 317"/>
                  <a:gd name="T5" fmla="*/ 84 h 578"/>
                  <a:gd name="T6" fmla="*/ 91 w 317"/>
                  <a:gd name="T7" fmla="*/ 90 h 578"/>
                  <a:gd name="T8" fmla="*/ 100 w 317"/>
                  <a:gd name="T9" fmla="*/ 68 h 578"/>
                  <a:gd name="T10" fmla="*/ 102 w 317"/>
                  <a:gd name="T11" fmla="*/ 13 h 578"/>
                  <a:gd name="T12" fmla="*/ 154 w 317"/>
                  <a:gd name="T13" fmla="*/ 12 h 578"/>
                  <a:gd name="T14" fmla="*/ 158 w 317"/>
                  <a:gd name="T15" fmla="*/ 43 h 578"/>
                  <a:gd name="T16" fmla="*/ 157 w 317"/>
                  <a:gd name="T17" fmla="*/ 78 h 578"/>
                  <a:gd name="T18" fmla="*/ 203 w 317"/>
                  <a:gd name="T19" fmla="*/ 116 h 578"/>
                  <a:gd name="T20" fmla="*/ 216 w 317"/>
                  <a:gd name="T21" fmla="*/ 184 h 578"/>
                  <a:gd name="T22" fmla="*/ 233 w 317"/>
                  <a:gd name="T23" fmla="*/ 227 h 578"/>
                  <a:gd name="T24" fmla="*/ 248 w 317"/>
                  <a:gd name="T25" fmla="*/ 263 h 578"/>
                  <a:gd name="T26" fmla="*/ 270 w 317"/>
                  <a:gd name="T27" fmla="*/ 292 h 578"/>
                  <a:gd name="T28" fmla="*/ 295 w 317"/>
                  <a:gd name="T29" fmla="*/ 333 h 578"/>
                  <a:gd name="T30" fmla="*/ 303 w 317"/>
                  <a:gd name="T31" fmla="*/ 407 h 578"/>
                  <a:gd name="T32" fmla="*/ 266 w 317"/>
                  <a:gd name="T33" fmla="*/ 493 h 578"/>
                  <a:gd name="T34" fmla="*/ 242 w 317"/>
                  <a:gd name="T35" fmla="*/ 508 h 578"/>
                  <a:gd name="T36" fmla="*/ 224 w 317"/>
                  <a:gd name="T37" fmla="*/ 519 h 578"/>
                  <a:gd name="T38" fmla="*/ 210 w 317"/>
                  <a:gd name="T39" fmla="*/ 527 h 578"/>
                  <a:gd name="T40" fmla="*/ 191 w 317"/>
                  <a:gd name="T41" fmla="*/ 544 h 578"/>
                  <a:gd name="T42" fmla="*/ 173 w 317"/>
                  <a:gd name="T43" fmla="*/ 551 h 578"/>
                  <a:gd name="T44" fmla="*/ 155 w 317"/>
                  <a:gd name="T45" fmla="*/ 561 h 578"/>
                  <a:gd name="T46" fmla="*/ 147 w 317"/>
                  <a:gd name="T47" fmla="*/ 567 h 578"/>
                  <a:gd name="T48" fmla="*/ 143 w 317"/>
                  <a:gd name="T49" fmla="*/ 560 h 578"/>
                  <a:gd name="T50" fmla="*/ 132 w 317"/>
                  <a:gd name="T51" fmla="*/ 561 h 578"/>
                  <a:gd name="T52" fmla="*/ 126 w 317"/>
                  <a:gd name="T53" fmla="*/ 559 h 578"/>
                  <a:gd name="T54" fmla="*/ 120 w 317"/>
                  <a:gd name="T55" fmla="*/ 552 h 578"/>
                  <a:gd name="T56" fmla="*/ 118 w 317"/>
                  <a:gd name="T57" fmla="*/ 542 h 578"/>
                  <a:gd name="T58" fmla="*/ 110 w 317"/>
                  <a:gd name="T59" fmla="*/ 541 h 578"/>
                  <a:gd name="T60" fmla="*/ 98 w 317"/>
                  <a:gd name="T61" fmla="*/ 540 h 578"/>
                  <a:gd name="T62" fmla="*/ 94 w 317"/>
                  <a:gd name="T63" fmla="*/ 529 h 578"/>
                  <a:gd name="T64" fmla="*/ 87 w 317"/>
                  <a:gd name="T65" fmla="*/ 521 h 578"/>
                  <a:gd name="T66" fmla="*/ 89 w 317"/>
                  <a:gd name="T67" fmla="*/ 502 h 578"/>
                  <a:gd name="T68" fmla="*/ 89 w 317"/>
                  <a:gd name="T69" fmla="*/ 485 h 578"/>
                  <a:gd name="T70" fmla="*/ 81 w 317"/>
                  <a:gd name="T71" fmla="*/ 459 h 578"/>
                  <a:gd name="T72" fmla="*/ 72 w 317"/>
                  <a:gd name="T73" fmla="*/ 430 h 578"/>
                  <a:gd name="T74" fmla="*/ 75 w 317"/>
                  <a:gd name="T75" fmla="*/ 399 h 578"/>
                  <a:gd name="T76" fmla="*/ 73 w 317"/>
                  <a:gd name="T77" fmla="*/ 393 h 578"/>
                  <a:gd name="T78" fmla="*/ 89 w 317"/>
                  <a:gd name="T79" fmla="*/ 386 h 578"/>
                  <a:gd name="T80" fmla="*/ 95 w 317"/>
                  <a:gd name="T81" fmla="*/ 365 h 578"/>
                  <a:gd name="T82" fmla="*/ 106 w 317"/>
                  <a:gd name="T83" fmla="*/ 351 h 578"/>
                  <a:gd name="T84" fmla="*/ 126 w 317"/>
                  <a:gd name="T85" fmla="*/ 306 h 578"/>
                  <a:gd name="T86" fmla="*/ 143 w 317"/>
                  <a:gd name="T87" fmla="*/ 280 h 578"/>
                  <a:gd name="T88" fmla="*/ 123 w 317"/>
                  <a:gd name="T89" fmla="*/ 248 h 578"/>
                  <a:gd name="T90" fmla="*/ 91 w 317"/>
                  <a:gd name="T91" fmla="*/ 217 h 578"/>
                  <a:gd name="T92" fmla="*/ 80 w 317"/>
                  <a:gd name="T93" fmla="*/ 167 h 578"/>
                  <a:gd name="T94" fmla="*/ 73 w 317"/>
                  <a:gd name="T95" fmla="*/ 132 h 578"/>
                  <a:gd name="T96" fmla="*/ 35 w 317"/>
                  <a:gd name="T97" fmla="*/ 109 h 578"/>
                  <a:gd name="T98" fmla="*/ 142 w 317"/>
                  <a:gd name="T99" fmla="*/ 570 h 578"/>
                  <a:gd name="T100" fmla="*/ 129 w 317"/>
                  <a:gd name="T101" fmla="*/ 570 h 578"/>
                  <a:gd name="T102" fmla="*/ 104 w 317"/>
                  <a:gd name="T103" fmla="*/ 557 h 578"/>
                  <a:gd name="T104" fmla="*/ 114 w 317"/>
                  <a:gd name="T105" fmla="*/ 553 h 578"/>
                  <a:gd name="T106" fmla="*/ 97 w 317"/>
                  <a:gd name="T107" fmla="*/ 556 h 578"/>
                  <a:gd name="T108" fmla="*/ 92 w 317"/>
                  <a:gd name="T109" fmla="*/ 544 h 578"/>
                  <a:gd name="T110" fmla="*/ 83 w 317"/>
                  <a:gd name="T111" fmla="*/ 558 h 578"/>
                  <a:gd name="T112" fmla="*/ 80 w 317"/>
                  <a:gd name="T113" fmla="*/ 563 h 578"/>
                  <a:gd name="T114" fmla="*/ 79 w 317"/>
                  <a:gd name="T115" fmla="*/ 570 h 578"/>
                  <a:gd name="T116" fmla="*/ 48 w 317"/>
                  <a:gd name="T117" fmla="*/ 577 h 578"/>
                  <a:gd name="T118" fmla="*/ 53 w 317"/>
                  <a:gd name="T119" fmla="*/ 558 h 578"/>
                  <a:gd name="T120" fmla="*/ 65 w 317"/>
                  <a:gd name="T121" fmla="*/ 573 h 578"/>
                  <a:gd name="T122" fmla="*/ 68 w 317"/>
                  <a:gd name="T123" fmla="*/ 561 h 578"/>
                  <a:gd name="T124" fmla="*/ 57 w 317"/>
                  <a:gd name="T125" fmla="*/ 553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17" h="578">
                    <a:moveTo>
                      <a:pt x="20" y="100"/>
                    </a:moveTo>
                    <a:cubicBezTo>
                      <a:pt x="17" y="95"/>
                      <a:pt x="17" y="95"/>
                      <a:pt x="17" y="95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1" y="83"/>
                      <a:pt x="1" y="83"/>
                      <a:pt x="1" y="83"/>
                    </a:cubicBezTo>
                    <a:cubicBezTo>
                      <a:pt x="1" y="83"/>
                      <a:pt x="0" y="81"/>
                      <a:pt x="1" y="81"/>
                    </a:cubicBezTo>
                    <a:cubicBezTo>
                      <a:pt x="2" y="80"/>
                      <a:pt x="6" y="80"/>
                      <a:pt x="7" y="80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8" y="79"/>
                      <a:pt x="8" y="79"/>
                      <a:pt x="8" y="79"/>
                    </a:cubicBezTo>
                    <a:cubicBezTo>
                      <a:pt x="9" y="79"/>
                      <a:pt x="9" y="78"/>
                      <a:pt x="9" y="78"/>
                    </a:cubicBezTo>
                    <a:cubicBezTo>
                      <a:pt x="9" y="78"/>
                      <a:pt x="6" y="72"/>
                      <a:pt x="8" y="69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10" y="66"/>
                      <a:pt x="14" y="66"/>
                      <a:pt x="16" y="68"/>
                    </a:cubicBezTo>
                    <a:cubicBezTo>
                      <a:pt x="20" y="69"/>
                      <a:pt x="20" y="69"/>
                      <a:pt x="20" y="69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33" y="84"/>
                      <a:pt x="33" y="84"/>
                      <a:pt x="33" y="84"/>
                    </a:cubicBezTo>
                    <a:cubicBezTo>
                      <a:pt x="33" y="84"/>
                      <a:pt x="42" y="91"/>
                      <a:pt x="44" y="92"/>
                    </a:cubicBezTo>
                    <a:cubicBezTo>
                      <a:pt x="46" y="93"/>
                      <a:pt x="57" y="95"/>
                      <a:pt x="58" y="96"/>
                    </a:cubicBezTo>
                    <a:cubicBezTo>
                      <a:pt x="61" y="92"/>
                      <a:pt x="61" y="92"/>
                      <a:pt x="61" y="92"/>
                    </a:cubicBezTo>
                    <a:cubicBezTo>
                      <a:pt x="65" y="89"/>
                      <a:pt x="65" y="89"/>
                      <a:pt x="65" y="89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73" y="87"/>
                      <a:pt x="73" y="87"/>
                      <a:pt x="73" y="87"/>
                    </a:cubicBezTo>
                    <a:cubicBezTo>
                      <a:pt x="83" y="89"/>
                      <a:pt x="83" y="89"/>
                      <a:pt x="83" y="89"/>
                    </a:cubicBezTo>
                    <a:cubicBezTo>
                      <a:pt x="87" y="92"/>
                      <a:pt x="87" y="92"/>
                      <a:pt x="87" y="92"/>
                    </a:cubicBezTo>
                    <a:cubicBezTo>
                      <a:pt x="87" y="92"/>
                      <a:pt x="88" y="92"/>
                      <a:pt x="89" y="91"/>
                    </a:cubicBezTo>
                    <a:cubicBezTo>
                      <a:pt x="89" y="91"/>
                      <a:pt x="89" y="91"/>
                      <a:pt x="89" y="91"/>
                    </a:cubicBezTo>
                    <a:cubicBezTo>
                      <a:pt x="90" y="91"/>
                      <a:pt x="90" y="91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91" y="88"/>
                      <a:pt x="91" y="82"/>
                      <a:pt x="91" y="82"/>
                    </a:cubicBezTo>
                    <a:cubicBezTo>
                      <a:pt x="91" y="82"/>
                      <a:pt x="88" y="80"/>
                      <a:pt x="91" y="78"/>
                    </a:cubicBezTo>
                    <a:cubicBezTo>
                      <a:pt x="94" y="75"/>
                      <a:pt x="98" y="72"/>
                      <a:pt x="98" y="72"/>
                    </a:cubicBezTo>
                    <a:cubicBezTo>
                      <a:pt x="98" y="72"/>
                      <a:pt x="100" y="71"/>
                      <a:pt x="100" y="68"/>
                    </a:cubicBezTo>
                    <a:cubicBezTo>
                      <a:pt x="100" y="65"/>
                      <a:pt x="98" y="57"/>
                      <a:pt x="98" y="57"/>
                    </a:cubicBezTo>
                    <a:cubicBezTo>
                      <a:pt x="98" y="57"/>
                      <a:pt x="96" y="52"/>
                      <a:pt x="96" y="50"/>
                    </a:cubicBezTo>
                    <a:cubicBezTo>
                      <a:pt x="98" y="38"/>
                      <a:pt x="93" y="29"/>
                      <a:pt x="9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8" y="27"/>
                      <a:pt x="98" y="27"/>
                      <a:pt x="98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1" y="25"/>
                      <a:pt x="101" y="24"/>
                      <a:pt x="101" y="24"/>
                    </a:cubicBezTo>
                    <a:cubicBezTo>
                      <a:pt x="101" y="19"/>
                      <a:pt x="95" y="14"/>
                      <a:pt x="102" y="13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6" y="5"/>
                      <a:pt x="116" y="5"/>
                      <a:pt x="116" y="5"/>
                    </a:cubicBezTo>
                    <a:cubicBezTo>
                      <a:pt x="120" y="1"/>
                      <a:pt x="120" y="1"/>
                      <a:pt x="120" y="1"/>
                    </a:cubicBezTo>
                    <a:cubicBezTo>
                      <a:pt x="123" y="1"/>
                      <a:pt x="127" y="0"/>
                      <a:pt x="129" y="1"/>
                    </a:cubicBezTo>
                    <a:cubicBezTo>
                      <a:pt x="131" y="4"/>
                      <a:pt x="131" y="6"/>
                      <a:pt x="135" y="7"/>
                    </a:cubicBezTo>
                    <a:cubicBezTo>
                      <a:pt x="147" y="11"/>
                      <a:pt x="147" y="11"/>
                      <a:pt x="147" y="11"/>
                    </a:cubicBezTo>
                    <a:cubicBezTo>
                      <a:pt x="154" y="12"/>
                      <a:pt x="154" y="12"/>
                      <a:pt x="154" y="12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6"/>
                      <a:pt x="156" y="18"/>
                      <a:pt x="157" y="19"/>
                    </a:cubicBezTo>
                    <a:cubicBezTo>
                      <a:pt x="157" y="21"/>
                      <a:pt x="158" y="24"/>
                      <a:pt x="158" y="24"/>
                    </a:cubicBezTo>
                    <a:cubicBezTo>
                      <a:pt x="158" y="24"/>
                      <a:pt x="157" y="27"/>
                      <a:pt x="157" y="29"/>
                    </a:cubicBezTo>
                    <a:cubicBezTo>
                      <a:pt x="156" y="30"/>
                      <a:pt x="156" y="33"/>
                      <a:pt x="156" y="34"/>
                    </a:cubicBezTo>
                    <a:cubicBezTo>
                      <a:pt x="156" y="35"/>
                      <a:pt x="156" y="36"/>
                      <a:pt x="156" y="37"/>
                    </a:cubicBezTo>
                    <a:cubicBezTo>
                      <a:pt x="156" y="39"/>
                      <a:pt x="157" y="42"/>
                      <a:pt x="158" y="43"/>
                    </a:cubicBezTo>
                    <a:cubicBezTo>
                      <a:pt x="158" y="44"/>
                      <a:pt x="163" y="47"/>
                      <a:pt x="163" y="47"/>
                    </a:cubicBezTo>
                    <a:cubicBezTo>
                      <a:pt x="163" y="47"/>
                      <a:pt x="163" y="48"/>
                      <a:pt x="158" y="52"/>
                    </a:cubicBezTo>
                    <a:cubicBezTo>
                      <a:pt x="154" y="57"/>
                      <a:pt x="154" y="57"/>
                      <a:pt x="154" y="57"/>
                    </a:cubicBezTo>
                    <a:cubicBezTo>
                      <a:pt x="161" y="59"/>
                      <a:pt x="161" y="59"/>
                      <a:pt x="161" y="59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1" y="68"/>
                      <a:pt x="161" y="68"/>
                      <a:pt x="161" y="68"/>
                    </a:cubicBezTo>
                    <a:cubicBezTo>
                      <a:pt x="160" y="74"/>
                      <a:pt x="160" y="74"/>
                      <a:pt x="160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61" y="84"/>
                      <a:pt x="161" y="84"/>
                      <a:pt x="161" y="84"/>
                    </a:cubicBezTo>
                    <a:cubicBezTo>
                      <a:pt x="166" y="92"/>
                      <a:pt x="166" y="92"/>
                      <a:pt x="166" y="92"/>
                    </a:cubicBezTo>
                    <a:cubicBezTo>
                      <a:pt x="173" y="96"/>
                      <a:pt x="173" y="96"/>
                      <a:pt x="173" y="96"/>
                    </a:cubicBezTo>
                    <a:cubicBezTo>
                      <a:pt x="173" y="96"/>
                      <a:pt x="174" y="95"/>
                      <a:pt x="181" y="96"/>
                    </a:cubicBezTo>
                    <a:cubicBezTo>
                      <a:pt x="188" y="98"/>
                      <a:pt x="190" y="104"/>
                      <a:pt x="190" y="104"/>
                    </a:cubicBezTo>
                    <a:cubicBezTo>
                      <a:pt x="194" y="109"/>
                      <a:pt x="194" y="109"/>
                      <a:pt x="194" y="109"/>
                    </a:cubicBezTo>
                    <a:cubicBezTo>
                      <a:pt x="200" y="113"/>
                      <a:pt x="200" y="113"/>
                      <a:pt x="200" y="113"/>
                    </a:cubicBezTo>
                    <a:cubicBezTo>
                      <a:pt x="203" y="116"/>
                      <a:pt x="203" y="116"/>
                      <a:pt x="203" y="116"/>
                    </a:cubicBezTo>
                    <a:cubicBezTo>
                      <a:pt x="202" y="125"/>
                      <a:pt x="202" y="125"/>
                      <a:pt x="202" y="125"/>
                    </a:cubicBezTo>
                    <a:cubicBezTo>
                      <a:pt x="202" y="125"/>
                      <a:pt x="199" y="130"/>
                      <a:pt x="200" y="134"/>
                    </a:cubicBezTo>
                    <a:cubicBezTo>
                      <a:pt x="200" y="139"/>
                      <a:pt x="197" y="146"/>
                      <a:pt x="197" y="148"/>
                    </a:cubicBezTo>
                    <a:cubicBezTo>
                      <a:pt x="197" y="149"/>
                      <a:pt x="195" y="157"/>
                      <a:pt x="195" y="157"/>
                    </a:cubicBezTo>
                    <a:cubicBezTo>
                      <a:pt x="198" y="164"/>
                      <a:pt x="198" y="164"/>
                      <a:pt x="198" y="164"/>
                    </a:cubicBezTo>
                    <a:cubicBezTo>
                      <a:pt x="202" y="168"/>
                      <a:pt x="202" y="168"/>
                      <a:pt x="202" y="168"/>
                    </a:cubicBezTo>
                    <a:cubicBezTo>
                      <a:pt x="208" y="175"/>
                      <a:pt x="208" y="175"/>
                      <a:pt x="208" y="175"/>
                    </a:cubicBezTo>
                    <a:cubicBezTo>
                      <a:pt x="216" y="184"/>
                      <a:pt x="216" y="184"/>
                      <a:pt x="216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19" y="191"/>
                      <a:pt x="227" y="196"/>
                      <a:pt x="227" y="197"/>
                    </a:cubicBezTo>
                    <a:cubicBezTo>
                      <a:pt x="227" y="198"/>
                      <a:pt x="230" y="203"/>
                      <a:pt x="230" y="203"/>
                    </a:cubicBezTo>
                    <a:cubicBezTo>
                      <a:pt x="234" y="210"/>
                      <a:pt x="234" y="210"/>
                      <a:pt x="234" y="210"/>
                    </a:cubicBezTo>
                    <a:cubicBezTo>
                      <a:pt x="233" y="215"/>
                      <a:pt x="233" y="215"/>
                      <a:pt x="233" y="215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3"/>
                      <a:pt x="230" y="223"/>
                      <a:pt x="230" y="223"/>
                    </a:cubicBezTo>
                    <a:cubicBezTo>
                      <a:pt x="233" y="227"/>
                      <a:pt x="233" y="227"/>
                      <a:pt x="233" y="227"/>
                    </a:cubicBezTo>
                    <a:cubicBezTo>
                      <a:pt x="232" y="231"/>
                      <a:pt x="232" y="231"/>
                      <a:pt x="232" y="231"/>
                    </a:cubicBezTo>
                    <a:cubicBezTo>
                      <a:pt x="235" y="237"/>
                      <a:pt x="235" y="237"/>
                      <a:pt x="235" y="237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38" y="243"/>
                      <a:pt x="238" y="243"/>
                      <a:pt x="238" y="243"/>
                    </a:cubicBezTo>
                    <a:cubicBezTo>
                      <a:pt x="238" y="243"/>
                      <a:pt x="239" y="244"/>
                      <a:pt x="238" y="246"/>
                    </a:cubicBezTo>
                    <a:cubicBezTo>
                      <a:pt x="237" y="247"/>
                      <a:pt x="236" y="254"/>
                      <a:pt x="236" y="254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48" y="263"/>
                      <a:pt x="248" y="263"/>
                      <a:pt x="248" y="263"/>
                    </a:cubicBezTo>
                    <a:cubicBezTo>
                      <a:pt x="248" y="263"/>
                      <a:pt x="252" y="263"/>
                      <a:pt x="252" y="264"/>
                    </a:cubicBezTo>
                    <a:cubicBezTo>
                      <a:pt x="253" y="265"/>
                      <a:pt x="254" y="268"/>
                      <a:pt x="254" y="268"/>
                    </a:cubicBezTo>
                    <a:cubicBezTo>
                      <a:pt x="251" y="274"/>
                      <a:pt x="251" y="274"/>
                      <a:pt x="251" y="274"/>
                    </a:cubicBezTo>
                    <a:cubicBezTo>
                      <a:pt x="251" y="274"/>
                      <a:pt x="252" y="277"/>
                      <a:pt x="255" y="279"/>
                    </a:cubicBezTo>
                    <a:cubicBezTo>
                      <a:pt x="257" y="280"/>
                      <a:pt x="259" y="280"/>
                      <a:pt x="259" y="282"/>
                    </a:cubicBezTo>
                    <a:cubicBezTo>
                      <a:pt x="260" y="284"/>
                      <a:pt x="260" y="287"/>
                      <a:pt x="261" y="286"/>
                    </a:cubicBezTo>
                    <a:cubicBezTo>
                      <a:pt x="263" y="286"/>
                      <a:pt x="267" y="287"/>
                      <a:pt x="267" y="287"/>
                    </a:cubicBezTo>
                    <a:cubicBezTo>
                      <a:pt x="270" y="292"/>
                      <a:pt x="270" y="292"/>
                      <a:pt x="270" y="292"/>
                    </a:cubicBezTo>
                    <a:cubicBezTo>
                      <a:pt x="272" y="296"/>
                      <a:pt x="272" y="296"/>
                      <a:pt x="272" y="296"/>
                    </a:cubicBezTo>
                    <a:cubicBezTo>
                      <a:pt x="272" y="296"/>
                      <a:pt x="272" y="299"/>
                      <a:pt x="272" y="300"/>
                    </a:cubicBezTo>
                    <a:cubicBezTo>
                      <a:pt x="272" y="302"/>
                      <a:pt x="271" y="308"/>
                      <a:pt x="271" y="308"/>
                    </a:cubicBezTo>
                    <a:cubicBezTo>
                      <a:pt x="266" y="316"/>
                      <a:pt x="266" y="316"/>
                      <a:pt x="266" y="316"/>
                    </a:cubicBezTo>
                    <a:cubicBezTo>
                      <a:pt x="266" y="316"/>
                      <a:pt x="270" y="321"/>
                      <a:pt x="273" y="323"/>
                    </a:cubicBezTo>
                    <a:cubicBezTo>
                      <a:pt x="276" y="325"/>
                      <a:pt x="280" y="328"/>
                      <a:pt x="281" y="328"/>
                    </a:cubicBezTo>
                    <a:cubicBezTo>
                      <a:pt x="282" y="328"/>
                      <a:pt x="287" y="329"/>
                      <a:pt x="289" y="330"/>
                    </a:cubicBezTo>
                    <a:cubicBezTo>
                      <a:pt x="290" y="330"/>
                      <a:pt x="294" y="332"/>
                      <a:pt x="295" y="333"/>
                    </a:cubicBezTo>
                    <a:cubicBezTo>
                      <a:pt x="296" y="334"/>
                      <a:pt x="303" y="338"/>
                      <a:pt x="303" y="338"/>
                    </a:cubicBezTo>
                    <a:cubicBezTo>
                      <a:pt x="309" y="341"/>
                      <a:pt x="309" y="341"/>
                      <a:pt x="309" y="341"/>
                    </a:cubicBezTo>
                    <a:cubicBezTo>
                      <a:pt x="315" y="346"/>
                      <a:pt x="315" y="346"/>
                      <a:pt x="315" y="346"/>
                    </a:cubicBezTo>
                    <a:cubicBezTo>
                      <a:pt x="317" y="358"/>
                      <a:pt x="317" y="358"/>
                      <a:pt x="317" y="358"/>
                    </a:cubicBezTo>
                    <a:cubicBezTo>
                      <a:pt x="317" y="358"/>
                      <a:pt x="315" y="376"/>
                      <a:pt x="314" y="378"/>
                    </a:cubicBezTo>
                    <a:cubicBezTo>
                      <a:pt x="314" y="380"/>
                      <a:pt x="311" y="389"/>
                      <a:pt x="310" y="390"/>
                    </a:cubicBezTo>
                    <a:cubicBezTo>
                      <a:pt x="308" y="391"/>
                      <a:pt x="306" y="392"/>
                      <a:pt x="306" y="394"/>
                    </a:cubicBezTo>
                    <a:cubicBezTo>
                      <a:pt x="306" y="396"/>
                      <a:pt x="303" y="407"/>
                      <a:pt x="303" y="407"/>
                    </a:cubicBezTo>
                    <a:cubicBezTo>
                      <a:pt x="303" y="407"/>
                      <a:pt x="300" y="414"/>
                      <a:pt x="300" y="416"/>
                    </a:cubicBezTo>
                    <a:cubicBezTo>
                      <a:pt x="300" y="418"/>
                      <a:pt x="297" y="424"/>
                      <a:pt x="297" y="426"/>
                    </a:cubicBezTo>
                    <a:cubicBezTo>
                      <a:pt x="296" y="427"/>
                      <a:pt x="294" y="435"/>
                      <a:pt x="294" y="435"/>
                    </a:cubicBezTo>
                    <a:cubicBezTo>
                      <a:pt x="281" y="461"/>
                      <a:pt x="281" y="461"/>
                      <a:pt x="281" y="461"/>
                    </a:cubicBezTo>
                    <a:cubicBezTo>
                      <a:pt x="278" y="471"/>
                      <a:pt x="278" y="471"/>
                      <a:pt x="278" y="471"/>
                    </a:cubicBezTo>
                    <a:cubicBezTo>
                      <a:pt x="278" y="471"/>
                      <a:pt x="275" y="472"/>
                      <a:pt x="274" y="474"/>
                    </a:cubicBezTo>
                    <a:cubicBezTo>
                      <a:pt x="273" y="477"/>
                      <a:pt x="272" y="479"/>
                      <a:pt x="271" y="482"/>
                    </a:cubicBezTo>
                    <a:cubicBezTo>
                      <a:pt x="271" y="484"/>
                      <a:pt x="266" y="493"/>
                      <a:pt x="266" y="493"/>
                    </a:cubicBezTo>
                    <a:cubicBezTo>
                      <a:pt x="264" y="498"/>
                      <a:pt x="264" y="498"/>
                      <a:pt x="264" y="498"/>
                    </a:cubicBezTo>
                    <a:cubicBezTo>
                      <a:pt x="260" y="503"/>
                      <a:pt x="260" y="503"/>
                      <a:pt x="260" y="503"/>
                    </a:cubicBezTo>
                    <a:cubicBezTo>
                      <a:pt x="260" y="503"/>
                      <a:pt x="257" y="505"/>
                      <a:pt x="257" y="505"/>
                    </a:cubicBezTo>
                    <a:cubicBezTo>
                      <a:pt x="257" y="505"/>
                      <a:pt x="255" y="505"/>
                      <a:pt x="255" y="505"/>
                    </a:cubicBezTo>
                    <a:cubicBezTo>
                      <a:pt x="250" y="505"/>
                      <a:pt x="250" y="505"/>
                      <a:pt x="250" y="505"/>
                    </a:cubicBezTo>
                    <a:cubicBezTo>
                      <a:pt x="247" y="503"/>
                      <a:pt x="247" y="503"/>
                      <a:pt x="247" y="503"/>
                    </a:cubicBezTo>
                    <a:cubicBezTo>
                      <a:pt x="247" y="503"/>
                      <a:pt x="244" y="505"/>
                      <a:pt x="244" y="505"/>
                    </a:cubicBezTo>
                    <a:cubicBezTo>
                      <a:pt x="244" y="506"/>
                      <a:pt x="242" y="507"/>
                      <a:pt x="242" y="508"/>
                    </a:cubicBezTo>
                    <a:cubicBezTo>
                      <a:pt x="242" y="508"/>
                      <a:pt x="241" y="510"/>
                      <a:pt x="240" y="510"/>
                    </a:cubicBezTo>
                    <a:cubicBezTo>
                      <a:pt x="239" y="511"/>
                      <a:pt x="238" y="512"/>
                      <a:pt x="237" y="512"/>
                    </a:cubicBezTo>
                    <a:cubicBezTo>
                      <a:pt x="237" y="513"/>
                      <a:pt x="235" y="513"/>
                      <a:pt x="235" y="513"/>
                    </a:cubicBezTo>
                    <a:cubicBezTo>
                      <a:pt x="235" y="513"/>
                      <a:pt x="235" y="514"/>
                      <a:pt x="234" y="515"/>
                    </a:cubicBezTo>
                    <a:cubicBezTo>
                      <a:pt x="234" y="515"/>
                      <a:pt x="231" y="515"/>
                      <a:pt x="230" y="514"/>
                    </a:cubicBezTo>
                    <a:cubicBezTo>
                      <a:pt x="229" y="513"/>
                      <a:pt x="227" y="512"/>
                      <a:pt x="228" y="512"/>
                    </a:cubicBezTo>
                    <a:cubicBezTo>
                      <a:pt x="228" y="513"/>
                      <a:pt x="227" y="515"/>
                      <a:pt x="227" y="515"/>
                    </a:cubicBezTo>
                    <a:cubicBezTo>
                      <a:pt x="227" y="516"/>
                      <a:pt x="225" y="519"/>
                      <a:pt x="224" y="519"/>
                    </a:cubicBezTo>
                    <a:cubicBezTo>
                      <a:pt x="223" y="519"/>
                      <a:pt x="221" y="518"/>
                      <a:pt x="220" y="517"/>
                    </a:cubicBezTo>
                    <a:cubicBezTo>
                      <a:pt x="219" y="517"/>
                      <a:pt x="218" y="517"/>
                      <a:pt x="218" y="517"/>
                    </a:cubicBezTo>
                    <a:cubicBezTo>
                      <a:pt x="218" y="518"/>
                      <a:pt x="218" y="521"/>
                      <a:pt x="218" y="522"/>
                    </a:cubicBezTo>
                    <a:cubicBezTo>
                      <a:pt x="218" y="522"/>
                      <a:pt x="218" y="523"/>
                      <a:pt x="218" y="524"/>
                    </a:cubicBezTo>
                    <a:cubicBezTo>
                      <a:pt x="217" y="524"/>
                      <a:pt x="215" y="525"/>
                      <a:pt x="215" y="525"/>
                    </a:cubicBezTo>
                    <a:cubicBezTo>
                      <a:pt x="215" y="525"/>
                      <a:pt x="216" y="527"/>
                      <a:pt x="215" y="527"/>
                    </a:cubicBezTo>
                    <a:cubicBezTo>
                      <a:pt x="214" y="528"/>
                      <a:pt x="213" y="529"/>
                      <a:pt x="212" y="529"/>
                    </a:cubicBezTo>
                    <a:cubicBezTo>
                      <a:pt x="212" y="528"/>
                      <a:pt x="210" y="527"/>
                      <a:pt x="210" y="527"/>
                    </a:cubicBezTo>
                    <a:cubicBezTo>
                      <a:pt x="209" y="528"/>
                      <a:pt x="208" y="530"/>
                      <a:pt x="208" y="530"/>
                    </a:cubicBezTo>
                    <a:cubicBezTo>
                      <a:pt x="208" y="531"/>
                      <a:pt x="207" y="532"/>
                      <a:pt x="207" y="532"/>
                    </a:cubicBezTo>
                    <a:cubicBezTo>
                      <a:pt x="207" y="532"/>
                      <a:pt x="200" y="540"/>
                      <a:pt x="200" y="540"/>
                    </a:cubicBezTo>
                    <a:cubicBezTo>
                      <a:pt x="199" y="540"/>
                      <a:pt x="197" y="537"/>
                      <a:pt x="197" y="537"/>
                    </a:cubicBezTo>
                    <a:cubicBezTo>
                      <a:pt x="197" y="538"/>
                      <a:pt x="197" y="540"/>
                      <a:pt x="197" y="540"/>
                    </a:cubicBezTo>
                    <a:cubicBezTo>
                      <a:pt x="196" y="541"/>
                      <a:pt x="194" y="542"/>
                      <a:pt x="194" y="542"/>
                    </a:cubicBezTo>
                    <a:cubicBezTo>
                      <a:pt x="194" y="543"/>
                      <a:pt x="193" y="542"/>
                      <a:pt x="192" y="542"/>
                    </a:cubicBezTo>
                    <a:cubicBezTo>
                      <a:pt x="192" y="543"/>
                      <a:pt x="191" y="543"/>
                      <a:pt x="191" y="544"/>
                    </a:cubicBezTo>
                    <a:cubicBezTo>
                      <a:pt x="191" y="545"/>
                      <a:pt x="190" y="546"/>
                      <a:pt x="190" y="546"/>
                    </a:cubicBezTo>
                    <a:cubicBezTo>
                      <a:pt x="190" y="546"/>
                      <a:pt x="188" y="547"/>
                      <a:pt x="188" y="548"/>
                    </a:cubicBezTo>
                    <a:cubicBezTo>
                      <a:pt x="187" y="549"/>
                      <a:pt x="185" y="550"/>
                      <a:pt x="185" y="550"/>
                    </a:cubicBezTo>
                    <a:cubicBezTo>
                      <a:pt x="185" y="550"/>
                      <a:pt x="184" y="551"/>
                      <a:pt x="183" y="550"/>
                    </a:cubicBezTo>
                    <a:cubicBezTo>
                      <a:pt x="182" y="550"/>
                      <a:pt x="180" y="547"/>
                      <a:pt x="180" y="547"/>
                    </a:cubicBezTo>
                    <a:cubicBezTo>
                      <a:pt x="180" y="547"/>
                      <a:pt x="178" y="547"/>
                      <a:pt x="178" y="548"/>
                    </a:cubicBezTo>
                    <a:cubicBezTo>
                      <a:pt x="177" y="549"/>
                      <a:pt x="177" y="550"/>
                      <a:pt x="176" y="550"/>
                    </a:cubicBezTo>
                    <a:cubicBezTo>
                      <a:pt x="175" y="551"/>
                      <a:pt x="174" y="551"/>
                      <a:pt x="173" y="551"/>
                    </a:cubicBezTo>
                    <a:cubicBezTo>
                      <a:pt x="172" y="552"/>
                      <a:pt x="170" y="552"/>
                      <a:pt x="170" y="553"/>
                    </a:cubicBezTo>
                    <a:cubicBezTo>
                      <a:pt x="169" y="553"/>
                      <a:pt x="168" y="555"/>
                      <a:pt x="168" y="556"/>
                    </a:cubicBezTo>
                    <a:cubicBezTo>
                      <a:pt x="168" y="557"/>
                      <a:pt x="170" y="557"/>
                      <a:pt x="168" y="557"/>
                    </a:cubicBezTo>
                    <a:cubicBezTo>
                      <a:pt x="166" y="558"/>
                      <a:pt x="163" y="558"/>
                      <a:pt x="163" y="558"/>
                    </a:cubicBezTo>
                    <a:cubicBezTo>
                      <a:pt x="163" y="558"/>
                      <a:pt x="161" y="559"/>
                      <a:pt x="161" y="560"/>
                    </a:cubicBezTo>
                    <a:cubicBezTo>
                      <a:pt x="160" y="561"/>
                      <a:pt x="161" y="561"/>
                      <a:pt x="159" y="562"/>
                    </a:cubicBezTo>
                    <a:cubicBezTo>
                      <a:pt x="158" y="562"/>
                      <a:pt x="157" y="563"/>
                      <a:pt x="157" y="563"/>
                    </a:cubicBezTo>
                    <a:cubicBezTo>
                      <a:pt x="155" y="561"/>
                      <a:pt x="155" y="561"/>
                      <a:pt x="155" y="561"/>
                    </a:cubicBezTo>
                    <a:cubicBezTo>
                      <a:pt x="156" y="559"/>
                      <a:pt x="156" y="559"/>
                      <a:pt x="156" y="559"/>
                    </a:cubicBezTo>
                    <a:cubicBezTo>
                      <a:pt x="156" y="559"/>
                      <a:pt x="155" y="557"/>
                      <a:pt x="155" y="558"/>
                    </a:cubicBezTo>
                    <a:cubicBezTo>
                      <a:pt x="154" y="560"/>
                      <a:pt x="155" y="561"/>
                      <a:pt x="155" y="561"/>
                    </a:cubicBezTo>
                    <a:cubicBezTo>
                      <a:pt x="155" y="561"/>
                      <a:pt x="154" y="561"/>
                      <a:pt x="154" y="562"/>
                    </a:cubicBezTo>
                    <a:cubicBezTo>
                      <a:pt x="153" y="563"/>
                      <a:pt x="154" y="563"/>
                      <a:pt x="153" y="564"/>
                    </a:cubicBezTo>
                    <a:cubicBezTo>
                      <a:pt x="153" y="565"/>
                      <a:pt x="152" y="566"/>
                      <a:pt x="151" y="566"/>
                    </a:cubicBezTo>
                    <a:cubicBezTo>
                      <a:pt x="151" y="567"/>
                      <a:pt x="150" y="567"/>
                      <a:pt x="149" y="567"/>
                    </a:cubicBezTo>
                    <a:cubicBezTo>
                      <a:pt x="149" y="567"/>
                      <a:pt x="147" y="567"/>
                      <a:pt x="147" y="567"/>
                    </a:cubicBezTo>
                    <a:cubicBezTo>
                      <a:pt x="146" y="567"/>
                      <a:pt x="145" y="566"/>
                      <a:pt x="146" y="566"/>
                    </a:cubicBezTo>
                    <a:cubicBezTo>
                      <a:pt x="146" y="566"/>
                      <a:pt x="148" y="565"/>
                      <a:pt x="148" y="565"/>
                    </a:cubicBezTo>
                    <a:cubicBezTo>
                      <a:pt x="148" y="565"/>
                      <a:pt x="149" y="564"/>
                      <a:pt x="148" y="564"/>
                    </a:cubicBezTo>
                    <a:cubicBezTo>
                      <a:pt x="147" y="563"/>
                      <a:pt x="146" y="562"/>
                      <a:pt x="146" y="562"/>
                    </a:cubicBezTo>
                    <a:cubicBezTo>
                      <a:pt x="146" y="562"/>
                      <a:pt x="147" y="563"/>
                      <a:pt x="144" y="563"/>
                    </a:cubicBezTo>
                    <a:cubicBezTo>
                      <a:pt x="142" y="564"/>
                      <a:pt x="141" y="564"/>
                      <a:pt x="141" y="563"/>
                    </a:cubicBezTo>
                    <a:cubicBezTo>
                      <a:pt x="141" y="563"/>
                      <a:pt x="139" y="563"/>
                      <a:pt x="140" y="562"/>
                    </a:cubicBezTo>
                    <a:cubicBezTo>
                      <a:pt x="142" y="561"/>
                      <a:pt x="142" y="560"/>
                      <a:pt x="143" y="560"/>
                    </a:cubicBezTo>
                    <a:cubicBezTo>
                      <a:pt x="144" y="560"/>
                      <a:pt x="144" y="558"/>
                      <a:pt x="144" y="557"/>
                    </a:cubicBezTo>
                    <a:cubicBezTo>
                      <a:pt x="144" y="557"/>
                      <a:pt x="146" y="559"/>
                      <a:pt x="143" y="557"/>
                    </a:cubicBezTo>
                    <a:cubicBezTo>
                      <a:pt x="141" y="554"/>
                      <a:pt x="141" y="554"/>
                      <a:pt x="141" y="554"/>
                    </a:cubicBezTo>
                    <a:cubicBezTo>
                      <a:pt x="141" y="554"/>
                      <a:pt x="140" y="555"/>
                      <a:pt x="140" y="556"/>
                    </a:cubicBezTo>
                    <a:cubicBezTo>
                      <a:pt x="141" y="557"/>
                      <a:pt x="143" y="558"/>
                      <a:pt x="140" y="559"/>
                    </a:cubicBezTo>
                    <a:cubicBezTo>
                      <a:pt x="137" y="559"/>
                      <a:pt x="137" y="559"/>
                      <a:pt x="137" y="559"/>
                    </a:cubicBezTo>
                    <a:cubicBezTo>
                      <a:pt x="136" y="560"/>
                      <a:pt x="133" y="560"/>
                      <a:pt x="133" y="560"/>
                    </a:cubicBezTo>
                    <a:cubicBezTo>
                      <a:pt x="133" y="560"/>
                      <a:pt x="131" y="560"/>
                      <a:pt x="132" y="561"/>
                    </a:cubicBezTo>
                    <a:cubicBezTo>
                      <a:pt x="132" y="562"/>
                      <a:pt x="134" y="563"/>
                      <a:pt x="134" y="563"/>
                    </a:cubicBezTo>
                    <a:cubicBezTo>
                      <a:pt x="134" y="563"/>
                      <a:pt x="134" y="564"/>
                      <a:pt x="132" y="564"/>
                    </a:cubicBezTo>
                    <a:cubicBezTo>
                      <a:pt x="131" y="565"/>
                      <a:pt x="129" y="565"/>
                      <a:pt x="129" y="565"/>
                    </a:cubicBezTo>
                    <a:cubicBezTo>
                      <a:pt x="128" y="566"/>
                      <a:pt x="128" y="566"/>
                      <a:pt x="128" y="566"/>
                    </a:cubicBezTo>
                    <a:cubicBezTo>
                      <a:pt x="128" y="566"/>
                      <a:pt x="127" y="566"/>
                      <a:pt x="127" y="565"/>
                    </a:cubicBezTo>
                    <a:cubicBezTo>
                      <a:pt x="127" y="565"/>
                      <a:pt x="128" y="564"/>
                      <a:pt x="128" y="563"/>
                    </a:cubicBezTo>
                    <a:cubicBezTo>
                      <a:pt x="128" y="562"/>
                      <a:pt x="129" y="563"/>
                      <a:pt x="128" y="562"/>
                    </a:cubicBezTo>
                    <a:cubicBezTo>
                      <a:pt x="127" y="560"/>
                      <a:pt x="126" y="560"/>
                      <a:pt x="126" y="559"/>
                    </a:cubicBezTo>
                    <a:cubicBezTo>
                      <a:pt x="127" y="558"/>
                      <a:pt x="129" y="557"/>
                      <a:pt x="129" y="557"/>
                    </a:cubicBezTo>
                    <a:cubicBezTo>
                      <a:pt x="129" y="556"/>
                      <a:pt x="129" y="555"/>
                      <a:pt x="129" y="555"/>
                    </a:cubicBezTo>
                    <a:cubicBezTo>
                      <a:pt x="129" y="555"/>
                      <a:pt x="128" y="555"/>
                      <a:pt x="129" y="554"/>
                    </a:cubicBezTo>
                    <a:cubicBezTo>
                      <a:pt x="130" y="552"/>
                      <a:pt x="131" y="551"/>
                      <a:pt x="131" y="551"/>
                    </a:cubicBezTo>
                    <a:cubicBezTo>
                      <a:pt x="131" y="550"/>
                      <a:pt x="130" y="549"/>
                      <a:pt x="129" y="549"/>
                    </a:cubicBezTo>
                    <a:cubicBezTo>
                      <a:pt x="129" y="549"/>
                      <a:pt x="128" y="551"/>
                      <a:pt x="128" y="552"/>
                    </a:cubicBezTo>
                    <a:cubicBezTo>
                      <a:pt x="128" y="552"/>
                      <a:pt x="129" y="554"/>
                      <a:pt x="126" y="553"/>
                    </a:cubicBezTo>
                    <a:cubicBezTo>
                      <a:pt x="123" y="553"/>
                      <a:pt x="121" y="553"/>
                      <a:pt x="120" y="552"/>
                    </a:cubicBezTo>
                    <a:cubicBezTo>
                      <a:pt x="120" y="551"/>
                      <a:pt x="118" y="550"/>
                      <a:pt x="121" y="550"/>
                    </a:cubicBezTo>
                    <a:cubicBezTo>
                      <a:pt x="124" y="549"/>
                      <a:pt x="124" y="549"/>
                      <a:pt x="124" y="549"/>
                    </a:cubicBezTo>
                    <a:cubicBezTo>
                      <a:pt x="125" y="548"/>
                      <a:pt x="125" y="547"/>
                      <a:pt x="125" y="546"/>
                    </a:cubicBezTo>
                    <a:cubicBezTo>
                      <a:pt x="124" y="546"/>
                      <a:pt x="123" y="544"/>
                      <a:pt x="123" y="545"/>
                    </a:cubicBezTo>
                    <a:cubicBezTo>
                      <a:pt x="122" y="547"/>
                      <a:pt x="122" y="548"/>
                      <a:pt x="122" y="548"/>
                    </a:cubicBezTo>
                    <a:cubicBezTo>
                      <a:pt x="122" y="548"/>
                      <a:pt x="118" y="548"/>
                      <a:pt x="118" y="548"/>
                    </a:cubicBezTo>
                    <a:cubicBezTo>
                      <a:pt x="118" y="548"/>
                      <a:pt x="117" y="547"/>
                      <a:pt x="117" y="546"/>
                    </a:cubicBezTo>
                    <a:cubicBezTo>
                      <a:pt x="117" y="546"/>
                      <a:pt x="118" y="542"/>
                      <a:pt x="118" y="542"/>
                    </a:cubicBezTo>
                    <a:cubicBezTo>
                      <a:pt x="118" y="542"/>
                      <a:pt x="120" y="541"/>
                      <a:pt x="119" y="541"/>
                    </a:cubicBezTo>
                    <a:cubicBezTo>
                      <a:pt x="119" y="541"/>
                      <a:pt x="117" y="540"/>
                      <a:pt x="117" y="541"/>
                    </a:cubicBezTo>
                    <a:cubicBezTo>
                      <a:pt x="116" y="541"/>
                      <a:pt x="117" y="542"/>
                      <a:pt x="117" y="543"/>
                    </a:cubicBezTo>
                    <a:cubicBezTo>
                      <a:pt x="117" y="544"/>
                      <a:pt x="117" y="545"/>
                      <a:pt x="116" y="545"/>
                    </a:cubicBezTo>
                    <a:cubicBezTo>
                      <a:pt x="115" y="546"/>
                      <a:pt x="111" y="546"/>
                      <a:pt x="111" y="546"/>
                    </a:cubicBezTo>
                    <a:cubicBezTo>
                      <a:pt x="111" y="545"/>
                      <a:pt x="110" y="545"/>
                      <a:pt x="111" y="544"/>
                    </a:cubicBezTo>
                    <a:cubicBezTo>
                      <a:pt x="111" y="543"/>
                      <a:pt x="111" y="542"/>
                      <a:pt x="111" y="542"/>
                    </a:cubicBezTo>
                    <a:cubicBezTo>
                      <a:pt x="111" y="542"/>
                      <a:pt x="110" y="540"/>
                      <a:pt x="110" y="541"/>
                    </a:cubicBezTo>
                    <a:cubicBezTo>
                      <a:pt x="109" y="541"/>
                      <a:pt x="108" y="541"/>
                      <a:pt x="108" y="541"/>
                    </a:cubicBezTo>
                    <a:cubicBezTo>
                      <a:pt x="108" y="539"/>
                      <a:pt x="108" y="539"/>
                      <a:pt x="108" y="539"/>
                    </a:cubicBezTo>
                    <a:cubicBezTo>
                      <a:pt x="106" y="539"/>
                      <a:pt x="106" y="539"/>
                      <a:pt x="106" y="539"/>
                    </a:cubicBezTo>
                    <a:cubicBezTo>
                      <a:pt x="105" y="539"/>
                      <a:pt x="105" y="539"/>
                      <a:pt x="105" y="539"/>
                    </a:cubicBezTo>
                    <a:cubicBezTo>
                      <a:pt x="105" y="539"/>
                      <a:pt x="104" y="538"/>
                      <a:pt x="104" y="538"/>
                    </a:cubicBezTo>
                    <a:cubicBezTo>
                      <a:pt x="103" y="538"/>
                      <a:pt x="103" y="538"/>
                      <a:pt x="103" y="539"/>
                    </a:cubicBezTo>
                    <a:cubicBezTo>
                      <a:pt x="102" y="539"/>
                      <a:pt x="99" y="540"/>
                      <a:pt x="99" y="540"/>
                    </a:cubicBezTo>
                    <a:cubicBezTo>
                      <a:pt x="99" y="540"/>
                      <a:pt x="99" y="538"/>
                      <a:pt x="98" y="540"/>
                    </a:cubicBezTo>
                    <a:cubicBezTo>
                      <a:pt x="98" y="541"/>
                      <a:pt x="93" y="541"/>
                      <a:pt x="93" y="541"/>
                    </a:cubicBezTo>
                    <a:cubicBezTo>
                      <a:pt x="93" y="541"/>
                      <a:pt x="92" y="539"/>
                      <a:pt x="92" y="538"/>
                    </a:cubicBezTo>
                    <a:cubicBezTo>
                      <a:pt x="92" y="538"/>
                      <a:pt x="93" y="535"/>
                      <a:pt x="93" y="535"/>
                    </a:cubicBezTo>
                    <a:cubicBezTo>
                      <a:pt x="94" y="534"/>
                      <a:pt x="94" y="534"/>
                      <a:pt x="94" y="534"/>
                    </a:cubicBezTo>
                    <a:cubicBezTo>
                      <a:pt x="93" y="533"/>
                      <a:pt x="93" y="533"/>
                      <a:pt x="93" y="533"/>
                    </a:cubicBezTo>
                    <a:cubicBezTo>
                      <a:pt x="93" y="533"/>
                      <a:pt x="90" y="533"/>
                      <a:pt x="91" y="533"/>
                    </a:cubicBezTo>
                    <a:cubicBezTo>
                      <a:pt x="91" y="532"/>
                      <a:pt x="93" y="530"/>
                      <a:pt x="93" y="530"/>
                    </a:cubicBezTo>
                    <a:cubicBezTo>
                      <a:pt x="93" y="530"/>
                      <a:pt x="94" y="529"/>
                      <a:pt x="94" y="529"/>
                    </a:cubicBezTo>
                    <a:cubicBezTo>
                      <a:pt x="95" y="528"/>
                      <a:pt x="97" y="528"/>
                      <a:pt x="96" y="527"/>
                    </a:cubicBezTo>
                    <a:cubicBezTo>
                      <a:pt x="95" y="527"/>
                      <a:pt x="94" y="526"/>
                      <a:pt x="94" y="526"/>
                    </a:cubicBezTo>
                    <a:cubicBezTo>
                      <a:pt x="94" y="526"/>
                      <a:pt x="93" y="526"/>
                      <a:pt x="93" y="525"/>
                    </a:cubicBezTo>
                    <a:cubicBezTo>
                      <a:pt x="93" y="525"/>
                      <a:pt x="94" y="523"/>
                      <a:pt x="94" y="522"/>
                    </a:cubicBezTo>
                    <a:cubicBezTo>
                      <a:pt x="94" y="521"/>
                      <a:pt x="93" y="520"/>
                      <a:pt x="93" y="520"/>
                    </a:cubicBezTo>
                    <a:cubicBezTo>
                      <a:pt x="92" y="520"/>
                      <a:pt x="93" y="521"/>
                      <a:pt x="91" y="521"/>
                    </a:cubicBezTo>
                    <a:cubicBezTo>
                      <a:pt x="90" y="522"/>
                      <a:pt x="87" y="524"/>
                      <a:pt x="87" y="524"/>
                    </a:cubicBezTo>
                    <a:cubicBezTo>
                      <a:pt x="87" y="523"/>
                      <a:pt x="87" y="522"/>
                      <a:pt x="87" y="521"/>
                    </a:cubicBezTo>
                    <a:cubicBezTo>
                      <a:pt x="88" y="520"/>
                      <a:pt x="91" y="520"/>
                      <a:pt x="92" y="519"/>
                    </a:cubicBezTo>
                    <a:cubicBezTo>
                      <a:pt x="92" y="518"/>
                      <a:pt x="90" y="515"/>
                      <a:pt x="90" y="515"/>
                    </a:cubicBezTo>
                    <a:cubicBezTo>
                      <a:pt x="90" y="515"/>
                      <a:pt x="92" y="516"/>
                      <a:pt x="91" y="514"/>
                    </a:cubicBezTo>
                    <a:cubicBezTo>
                      <a:pt x="89" y="513"/>
                      <a:pt x="89" y="513"/>
                      <a:pt x="89" y="513"/>
                    </a:cubicBezTo>
                    <a:cubicBezTo>
                      <a:pt x="89" y="512"/>
                      <a:pt x="89" y="511"/>
                      <a:pt x="90" y="510"/>
                    </a:cubicBezTo>
                    <a:cubicBezTo>
                      <a:pt x="91" y="508"/>
                      <a:pt x="92" y="508"/>
                      <a:pt x="92" y="507"/>
                    </a:cubicBezTo>
                    <a:cubicBezTo>
                      <a:pt x="92" y="507"/>
                      <a:pt x="89" y="506"/>
                      <a:pt x="89" y="505"/>
                    </a:cubicBezTo>
                    <a:cubicBezTo>
                      <a:pt x="89" y="504"/>
                      <a:pt x="87" y="504"/>
                      <a:pt x="89" y="502"/>
                    </a:cubicBezTo>
                    <a:cubicBezTo>
                      <a:pt x="90" y="501"/>
                      <a:pt x="91" y="501"/>
                      <a:pt x="91" y="501"/>
                    </a:cubicBezTo>
                    <a:cubicBezTo>
                      <a:pt x="91" y="501"/>
                      <a:pt x="91" y="498"/>
                      <a:pt x="91" y="497"/>
                    </a:cubicBezTo>
                    <a:cubicBezTo>
                      <a:pt x="91" y="496"/>
                      <a:pt x="92" y="496"/>
                      <a:pt x="92" y="495"/>
                    </a:cubicBezTo>
                    <a:cubicBezTo>
                      <a:pt x="91" y="494"/>
                      <a:pt x="90" y="494"/>
                      <a:pt x="89" y="492"/>
                    </a:cubicBezTo>
                    <a:cubicBezTo>
                      <a:pt x="89" y="491"/>
                      <a:pt x="89" y="491"/>
                      <a:pt x="89" y="490"/>
                    </a:cubicBezTo>
                    <a:cubicBezTo>
                      <a:pt x="90" y="490"/>
                      <a:pt x="91" y="489"/>
                      <a:pt x="90" y="489"/>
                    </a:cubicBezTo>
                    <a:cubicBezTo>
                      <a:pt x="90" y="488"/>
                      <a:pt x="90" y="487"/>
                      <a:pt x="90" y="487"/>
                    </a:cubicBezTo>
                    <a:cubicBezTo>
                      <a:pt x="90" y="487"/>
                      <a:pt x="90" y="487"/>
                      <a:pt x="89" y="485"/>
                    </a:cubicBezTo>
                    <a:cubicBezTo>
                      <a:pt x="88" y="484"/>
                      <a:pt x="88" y="482"/>
                      <a:pt x="88" y="481"/>
                    </a:cubicBezTo>
                    <a:cubicBezTo>
                      <a:pt x="88" y="480"/>
                      <a:pt x="89" y="476"/>
                      <a:pt x="89" y="476"/>
                    </a:cubicBezTo>
                    <a:cubicBezTo>
                      <a:pt x="89" y="476"/>
                      <a:pt x="89" y="473"/>
                      <a:pt x="87" y="472"/>
                    </a:cubicBezTo>
                    <a:cubicBezTo>
                      <a:pt x="86" y="470"/>
                      <a:pt x="84" y="469"/>
                      <a:pt x="84" y="469"/>
                    </a:cubicBezTo>
                    <a:cubicBezTo>
                      <a:pt x="84" y="469"/>
                      <a:pt x="84" y="467"/>
                      <a:pt x="84" y="466"/>
                    </a:cubicBezTo>
                    <a:cubicBezTo>
                      <a:pt x="84" y="466"/>
                      <a:pt x="82" y="465"/>
                      <a:pt x="82" y="464"/>
                    </a:cubicBezTo>
                    <a:cubicBezTo>
                      <a:pt x="82" y="463"/>
                      <a:pt x="81" y="461"/>
                      <a:pt x="81" y="461"/>
                    </a:cubicBezTo>
                    <a:cubicBezTo>
                      <a:pt x="81" y="461"/>
                      <a:pt x="80" y="461"/>
                      <a:pt x="81" y="459"/>
                    </a:cubicBezTo>
                    <a:cubicBezTo>
                      <a:pt x="81" y="456"/>
                      <a:pt x="81" y="455"/>
                      <a:pt x="81" y="454"/>
                    </a:cubicBezTo>
                    <a:cubicBezTo>
                      <a:pt x="80" y="453"/>
                      <a:pt x="79" y="451"/>
                      <a:pt x="79" y="450"/>
                    </a:cubicBezTo>
                    <a:cubicBezTo>
                      <a:pt x="79" y="449"/>
                      <a:pt x="79" y="447"/>
                      <a:pt x="79" y="447"/>
                    </a:cubicBezTo>
                    <a:cubicBezTo>
                      <a:pt x="79" y="447"/>
                      <a:pt x="79" y="446"/>
                      <a:pt x="78" y="445"/>
                    </a:cubicBezTo>
                    <a:cubicBezTo>
                      <a:pt x="77" y="444"/>
                      <a:pt x="74" y="439"/>
                      <a:pt x="74" y="439"/>
                    </a:cubicBezTo>
                    <a:cubicBezTo>
                      <a:pt x="74" y="439"/>
                      <a:pt x="73" y="439"/>
                      <a:pt x="73" y="437"/>
                    </a:cubicBezTo>
                    <a:cubicBezTo>
                      <a:pt x="72" y="435"/>
                      <a:pt x="72" y="433"/>
                      <a:pt x="72" y="433"/>
                    </a:cubicBezTo>
                    <a:cubicBezTo>
                      <a:pt x="72" y="433"/>
                      <a:pt x="72" y="430"/>
                      <a:pt x="72" y="430"/>
                    </a:cubicBezTo>
                    <a:cubicBezTo>
                      <a:pt x="69" y="427"/>
                      <a:pt x="69" y="427"/>
                      <a:pt x="69" y="427"/>
                    </a:cubicBezTo>
                    <a:cubicBezTo>
                      <a:pt x="70" y="423"/>
                      <a:pt x="70" y="423"/>
                      <a:pt x="70" y="423"/>
                    </a:cubicBezTo>
                    <a:cubicBezTo>
                      <a:pt x="70" y="419"/>
                      <a:pt x="70" y="419"/>
                      <a:pt x="70" y="419"/>
                    </a:cubicBezTo>
                    <a:cubicBezTo>
                      <a:pt x="70" y="419"/>
                      <a:pt x="70" y="414"/>
                      <a:pt x="71" y="414"/>
                    </a:cubicBezTo>
                    <a:cubicBezTo>
                      <a:pt x="72" y="414"/>
                      <a:pt x="74" y="411"/>
                      <a:pt x="74" y="411"/>
                    </a:cubicBezTo>
                    <a:cubicBezTo>
                      <a:pt x="74" y="411"/>
                      <a:pt x="76" y="408"/>
                      <a:pt x="75" y="407"/>
                    </a:cubicBezTo>
                    <a:cubicBezTo>
                      <a:pt x="75" y="406"/>
                      <a:pt x="74" y="402"/>
                      <a:pt x="74" y="402"/>
                    </a:cubicBezTo>
                    <a:cubicBezTo>
                      <a:pt x="74" y="402"/>
                      <a:pt x="76" y="399"/>
                      <a:pt x="75" y="399"/>
                    </a:cubicBezTo>
                    <a:cubicBezTo>
                      <a:pt x="75" y="398"/>
                      <a:pt x="73" y="394"/>
                      <a:pt x="73" y="394"/>
                    </a:cubicBezTo>
                    <a:cubicBezTo>
                      <a:pt x="70" y="397"/>
                      <a:pt x="70" y="397"/>
                      <a:pt x="70" y="397"/>
                    </a:cubicBezTo>
                    <a:cubicBezTo>
                      <a:pt x="68" y="396"/>
                      <a:pt x="68" y="396"/>
                      <a:pt x="68" y="396"/>
                    </a:cubicBezTo>
                    <a:cubicBezTo>
                      <a:pt x="69" y="392"/>
                      <a:pt x="69" y="392"/>
                      <a:pt x="69" y="392"/>
                    </a:cubicBezTo>
                    <a:cubicBezTo>
                      <a:pt x="69" y="392"/>
                      <a:pt x="67" y="390"/>
                      <a:pt x="67" y="389"/>
                    </a:cubicBezTo>
                    <a:cubicBezTo>
                      <a:pt x="67" y="388"/>
                      <a:pt x="69" y="386"/>
                      <a:pt x="69" y="386"/>
                    </a:cubicBezTo>
                    <a:cubicBezTo>
                      <a:pt x="69" y="386"/>
                      <a:pt x="71" y="390"/>
                      <a:pt x="71" y="391"/>
                    </a:cubicBezTo>
                    <a:cubicBezTo>
                      <a:pt x="71" y="392"/>
                      <a:pt x="73" y="393"/>
                      <a:pt x="73" y="393"/>
                    </a:cubicBezTo>
                    <a:cubicBezTo>
                      <a:pt x="74" y="392"/>
                      <a:pt x="74" y="390"/>
                      <a:pt x="75" y="390"/>
                    </a:cubicBezTo>
                    <a:cubicBezTo>
                      <a:pt x="76" y="390"/>
                      <a:pt x="77" y="391"/>
                      <a:pt x="77" y="392"/>
                    </a:cubicBezTo>
                    <a:cubicBezTo>
                      <a:pt x="77" y="392"/>
                      <a:pt x="81" y="391"/>
                      <a:pt x="81" y="391"/>
                    </a:cubicBezTo>
                    <a:cubicBezTo>
                      <a:pt x="81" y="391"/>
                      <a:pt x="80" y="390"/>
                      <a:pt x="83" y="390"/>
                    </a:cubicBezTo>
                    <a:cubicBezTo>
                      <a:pt x="86" y="391"/>
                      <a:pt x="86" y="390"/>
                      <a:pt x="86" y="388"/>
                    </a:cubicBezTo>
                    <a:cubicBezTo>
                      <a:pt x="86" y="387"/>
                      <a:pt x="83" y="383"/>
                      <a:pt x="85" y="383"/>
                    </a:cubicBezTo>
                    <a:cubicBezTo>
                      <a:pt x="88" y="383"/>
                      <a:pt x="89" y="384"/>
                      <a:pt x="89" y="384"/>
                    </a:cubicBezTo>
                    <a:cubicBezTo>
                      <a:pt x="89" y="384"/>
                      <a:pt x="89" y="385"/>
                      <a:pt x="89" y="386"/>
                    </a:cubicBezTo>
                    <a:cubicBezTo>
                      <a:pt x="89" y="388"/>
                      <a:pt x="92" y="390"/>
                      <a:pt x="92" y="388"/>
                    </a:cubicBezTo>
                    <a:cubicBezTo>
                      <a:pt x="93" y="386"/>
                      <a:pt x="93" y="387"/>
                      <a:pt x="93" y="385"/>
                    </a:cubicBezTo>
                    <a:cubicBezTo>
                      <a:pt x="93" y="383"/>
                      <a:pt x="91" y="383"/>
                      <a:pt x="90" y="381"/>
                    </a:cubicBezTo>
                    <a:cubicBezTo>
                      <a:pt x="90" y="380"/>
                      <a:pt x="89" y="382"/>
                      <a:pt x="89" y="379"/>
                    </a:cubicBezTo>
                    <a:cubicBezTo>
                      <a:pt x="90" y="376"/>
                      <a:pt x="90" y="375"/>
                      <a:pt x="91" y="375"/>
                    </a:cubicBezTo>
                    <a:cubicBezTo>
                      <a:pt x="93" y="374"/>
                      <a:pt x="91" y="375"/>
                      <a:pt x="93" y="374"/>
                    </a:cubicBezTo>
                    <a:cubicBezTo>
                      <a:pt x="95" y="374"/>
                      <a:pt x="96" y="372"/>
                      <a:pt x="95" y="369"/>
                    </a:cubicBezTo>
                    <a:cubicBezTo>
                      <a:pt x="95" y="367"/>
                      <a:pt x="94" y="366"/>
                      <a:pt x="95" y="365"/>
                    </a:cubicBezTo>
                    <a:cubicBezTo>
                      <a:pt x="97" y="364"/>
                      <a:pt x="96" y="363"/>
                      <a:pt x="98" y="364"/>
                    </a:cubicBezTo>
                    <a:cubicBezTo>
                      <a:pt x="100" y="365"/>
                      <a:pt x="99" y="365"/>
                      <a:pt x="101" y="365"/>
                    </a:cubicBezTo>
                    <a:cubicBezTo>
                      <a:pt x="102" y="364"/>
                      <a:pt x="102" y="359"/>
                      <a:pt x="102" y="359"/>
                    </a:cubicBezTo>
                    <a:cubicBezTo>
                      <a:pt x="101" y="360"/>
                      <a:pt x="99" y="358"/>
                      <a:pt x="99" y="358"/>
                    </a:cubicBezTo>
                    <a:cubicBezTo>
                      <a:pt x="98" y="358"/>
                      <a:pt x="98" y="356"/>
                      <a:pt x="99" y="355"/>
                    </a:cubicBezTo>
                    <a:cubicBezTo>
                      <a:pt x="99" y="355"/>
                      <a:pt x="99" y="353"/>
                      <a:pt x="100" y="353"/>
                    </a:cubicBezTo>
                    <a:cubicBezTo>
                      <a:pt x="102" y="353"/>
                      <a:pt x="102" y="354"/>
                      <a:pt x="104" y="353"/>
                    </a:cubicBezTo>
                    <a:cubicBezTo>
                      <a:pt x="105" y="352"/>
                      <a:pt x="105" y="352"/>
                      <a:pt x="106" y="351"/>
                    </a:cubicBezTo>
                    <a:cubicBezTo>
                      <a:pt x="107" y="350"/>
                      <a:pt x="108" y="350"/>
                      <a:pt x="109" y="348"/>
                    </a:cubicBezTo>
                    <a:cubicBezTo>
                      <a:pt x="109" y="347"/>
                      <a:pt x="110" y="341"/>
                      <a:pt x="110" y="341"/>
                    </a:cubicBezTo>
                    <a:cubicBezTo>
                      <a:pt x="109" y="340"/>
                      <a:pt x="111" y="341"/>
                      <a:pt x="113" y="340"/>
                    </a:cubicBezTo>
                    <a:cubicBezTo>
                      <a:pt x="114" y="339"/>
                      <a:pt x="115" y="333"/>
                      <a:pt x="116" y="332"/>
                    </a:cubicBezTo>
                    <a:cubicBezTo>
                      <a:pt x="117" y="330"/>
                      <a:pt x="120" y="326"/>
                      <a:pt x="120" y="325"/>
                    </a:cubicBezTo>
                    <a:cubicBezTo>
                      <a:pt x="120" y="324"/>
                      <a:pt x="123" y="317"/>
                      <a:pt x="123" y="317"/>
                    </a:cubicBezTo>
                    <a:cubicBezTo>
                      <a:pt x="127" y="310"/>
                      <a:pt x="127" y="310"/>
                      <a:pt x="127" y="310"/>
                    </a:cubicBezTo>
                    <a:cubicBezTo>
                      <a:pt x="127" y="310"/>
                      <a:pt x="127" y="308"/>
                      <a:pt x="126" y="306"/>
                    </a:cubicBezTo>
                    <a:cubicBezTo>
                      <a:pt x="126" y="305"/>
                      <a:pt x="125" y="301"/>
                      <a:pt x="126" y="300"/>
                    </a:cubicBezTo>
                    <a:cubicBezTo>
                      <a:pt x="127" y="300"/>
                      <a:pt x="128" y="297"/>
                      <a:pt x="128" y="297"/>
                    </a:cubicBezTo>
                    <a:cubicBezTo>
                      <a:pt x="128" y="293"/>
                      <a:pt x="128" y="293"/>
                      <a:pt x="128" y="293"/>
                    </a:cubicBezTo>
                    <a:cubicBezTo>
                      <a:pt x="128" y="293"/>
                      <a:pt x="133" y="290"/>
                      <a:pt x="133" y="290"/>
                    </a:cubicBezTo>
                    <a:cubicBezTo>
                      <a:pt x="139" y="289"/>
                      <a:pt x="135" y="286"/>
                      <a:pt x="142" y="289"/>
                    </a:cubicBezTo>
                    <a:cubicBezTo>
                      <a:pt x="142" y="289"/>
                      <a:pt x="146" y="288"/>
                      <a:pt x="145" y="287"/>
                    </a:cubicBezTo>
                    <a:cubicBezTo>
                      <a:pt x="145" y="287"/>
                      <a:pt x="141" y="283"/>
                      <a:pt x="141" y="283"/>
                    </a:cubicBezTo>
                    <a:cubicBezTo>
                      <a:pt x="143" y="280"/>
                      <a:pt x="143" y="280"/>
                      <a:pt x="143" y="280"/>
                    </a:cubicBezTo>
                    <a:cubicBezTo>
                      <a:pt x="143" y="280"/>
                      <a:pt x="146" y="278"/>
                      <a:pt x="143" y="277"/>
                    </a:cubicBezTo>
                    <a:cubicBezTo>
                      <a:pt x="141" y="276"/>
                      <a:pt x="139" y="275"/>
                      <a:pt x="139" y="274"/>
                    </a:cubicBezTo>
                    <a:cubicBezTo>
                      <a:pt x="139" y="274"/>
                      <a:pt x="138" y="270"/>
                      <a:pt x="138" y="269"/>
                    </a:cubicBezTo>
                    <a:cubicBezTo>
                      <a:pt x="138" y="268"/>
                      <a:pt x="137" y="265"/>
                      <a:pt x="137" y="265"/>
                    </a:cubicBezTo>
                    <a:cubicBezTo>
                      <a:pt x="137" y="265"/>
                      <a:pt x="137" y="261"/>
                      <a:pt x="137" y="260"/>
                    </a:cubicBezTo>
                    <a:cubicBezTo>
                      <a:pt x="137" y="259"/>
                      <a:pt x="136" y="256"/>
                      <a:pt x="135" y="255"/>
                    </a:cubicBezTo>
                    <a:cubicBezTo>
                      <a:pt x="134" y="254"/>
                      <a:pt x="130" y="251"/>
                      <a:pt x="130" y="251"/>
                    </a:cubicBezTo>
                    <a:cubicBezTo>
                      <a:pt x="123" y="248"/>
                      <a:pt x="123" y="248"/>
                      <a:pt x="123" y="248"/>
                    </a:cubicBezTo>
                    <a:cubicBezTo>
                      <a:pt x="121" y="250"/>
                      <a:pt x="121" y="250"/>
                      <a:pt x="121" y="250"/>
                    </a:cubicBezTo>
                    <a:cubicBezTo>
                      <a:pt x="116" y="245"/>
                      <a:pt x="116" y="245"/>
                      <a:pt x="116" y="245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08" y="244"/>
                      <a:pt x="108" y="244"/>
                      <a:pt x="108" y="244"/>
                    </a:cubicBezTo>
                    <a:cubicBezTo>
                      <a:pt x="101" y="229"/>
                      <a:pt x="101" y="229"/>
                      <a:pt x="101" y="229"/>
                    </a:cubicBezTo>
                    <a:cubicBezTo>
                      <a:pt x="95" y="226"/>
                      <a:pt x="95" y="226"/>
                      <a:pt x="95" y="226"/>
                    </a:cubicBezTo>
                    <a:cubicBezTo>
                      <a:pt x="91" y="222"/>
                      <a:pt x="91" y="222"/>
                      <a:pt x="91" y="222"/>
                    </a:cubicBezTo>
                    <a:cubicBezTo>
                      <a:pt x="91" y="217"/>
                      <a:pt x="91" y="217"/>
                      <a:pt x="91" y="217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88" y="213"/>
                      <a:pt x="89" y="210"/>
                      <a:pt x="89" y="209"/>
                    </a:cubicBezTo>
                    <a:cubicBezTo>
                      <a:pt x="90" y="208"/>
                      <a:pt x="92" y="203"/>
                      <a:pt x="92" y="203"/>
                    </a:cubicBezTo>
                    <a:cubicBezTo>
                      <a:pt x="92" y="203"/>
                      <a:pt x="91" y="199"/>
                      <a:pt x="91" y="198"/>
                    </a:cubicBezTo>
                    <a:cubicBezTo>
                      <a:pt x="91" y="197"/>
                      <a:pt x="92" y="192"/>
                      <a:pt x="92" y="192"/>
                    </a:cubicBezTo>
                    <a:cubicBezTo>
                      <a:pt x="91" y="187"/>
                      <a:pt x="91" y="187"/>
                      <a:pt x="91" y="187"/>
                    </a:cubicBezTo>
                    <a:cubicBezTo>
                      <a:pt x="79" y="173"/>
                      <a:pt x="79" y="173"/>
                      <a:pt x="79" y="173"/>
                    </a:cubicBezTo>
                    <a:cubicBezTo>
                      <a:pt x="80" y="167"/>
                      <a:pt x="80" y="167"/>
                      <a:pt x="80" y="167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8" y="161"/>
                      <a:pt x="78" y="161"/>
                      <a:pt x="79" y="159"/>
                    </a:cubicBezTo>
                    <a:cubicBezTo>
                      <a:pt x="79" y="158"/>
                      <a:pt x="79" y="158"/>
                      <a:pt x="79" y="158"/>
                    </a:cubicBezTo>
                    <a:cubicBezTo>
                      <a:pt x="75" y="159"/>
                      <a:pt x="75" y="159"/>
                      <a:pt x="75" y="159"/>
                    </a:cubicBezTo>
                    <a:cubicBezTo>
                      <a:pt x="72" y="155"/>
                      <a:pt x="72" y="155"/>
                      <a:pt x="72" y="155"/>
                    </a:cubicBezTo>
                    <a:cubicBezTo>
                      <a:pt x="73" y="150"/>
                      <a:pt x="73" y="150"/>
                      <a:pt x="73" y="150"/>
                    </a:cubicBezTo>
                    <a:cubicBezTo>
                      <a:pt x="71" y="138"/>
                      <a:pt x="71" y="138"/>
                      <a:pt x="71" y="138"/>
                    </a:cubicBezTo>
                    <a:cubicBezTo>
                      <a:pt x="73" y="132"/>
                      <a:pt x="73" y="132"/>
                      <a:pt x="73" y="132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3" y="123"/>
                      <a:pt x="62" y="125"/>
                      <a:pt x="61" y="124"/>
                    </a:cubicBezTo>
                    <a:cubicBezTo>
                      <a:pt x="60" y="123"/>
                      <a:pt x="55" y="115"/>
                      <a:pt x="55" y="115"/>
                    </a:cubicBezTo>
                    <a:cubicBezTo>
                      <a:pt x="46" y="112"/>
                      <a:pt x="46" y="112"/>
                      <a:pt x="46" y="112"/>
                    </a:cubicBezTo>
                    <a:cubicBezTo>
                      <a:pt x="42" y="110"/>
                      <a:pt x="42" y="110"/>
                      <a:pt x="42" y="110"/>
                    </a:cubicBezTo>
                    <a:cubicBezTo>
                      <a:pt x="37" y="109"/>
                      <a:pt x="37" y="109"/>
                      <a:pt x="37" y="109"/>
                    </a:cubicBezTo>
                    <a:cubicBezTo>
                      <a:pt x="37" y="109"/>
                      <a:pt x="36" y="111"/>
                      <a:pt x="35" y="109"/>
                    </a:cubicBezTo>
                    <a:cubicBezTo>
                      <a:pt x="34" y="107"/>
                      <a:pt x="32" y="105"/>
                      <a:pt x="32" y="105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5" y="102"/>
                      <a:pt x="24" y="102"/>
                      <a:pt x="23" y="102"/>
                    </a:cubicBezTo>
                    <a:cubicBezTo>
                      <a:pt x="22" y="101"/>
                      <a:pt x="20" y="100"/>
                      <a:pt x="20" y="100"/>
                    </a:cubicBezTo>
                    <a:close/>
                    <a:moveTo>
                      <a:pt x="142" y="568"/>
                    </a:moveTo>
                    <a:cubicBezTo>
                      <a:pt x="142" y="568"/>
                      <a:pt x="142" y="568"/>
                      <a:pt x="142" y="568"/>
                    </a:cubicBezTo>
                    <a:cubicBezTo>
                      <a:pt x="142" y="568"/>
                      <a:pt x="142" y="569"/>
                      <a:pt x="142" y="570"/>
                    </a:cubicBezTo>
                    <a:cubicBezTo>
                      <a:pt x="142" y="570"/>
                      <a:pt x="143" y="571"/>
                      <a:pt x="144" y="571"/>
                    </a:cubicBezTo>
                    <a:cubicBezTo>
                      <a:pt x="144" y="571"/>
                      <a:pt x="146" y="570"/>
                      <a:pt x="147" y="569"/>
                    </a:cubicBezTo>
                    <a:cubicBezTo>
                      <a:pt x="149" y="568"/>
                      <a:pt x="147" y="569"/>
                      <a:pt x="147" y="569"/>
                    </a:cubicBezTo>
                    <a:cubicBezTo>
                      <a:pt x="145" y="567"/>
                      <a:pt x="145" y="567"/>
                      <a:pt x="145" y="567"/>
                    </a:cubicBezTo>
                    <a:cubicBezTo>
                      <a:pt x="145" y="567"/>
                      <a:pt x="143" y="568"/>
                      <a:pt x="142" y="568"/>
                    </a:cubicBezTo>
                    <a:close/>
                    <a:moveTo>
                      <a:pt x="129" y="568"/>
                    </a:moveTo>
                    <a:cubicBezTo>
                      <a:pt x="129" y="568"/>
                      <a:pt x="129" y="568"/>
                      <a:pt x="129" y="568"/>
                    </a:cubicBezTo>
                    <a:cubicBezTo>
                      <a:pt x="129" y="568"/>
                      <a:pt x="129" y="570"/>
                      <a:pt x="129" y="570"/>
                    </a:cubicBezTo>
                    <a:cubicBezTo>
                      <a:pt x="129" y="571"/>
                      <a:pt x="130" y="571"/>
                      <a:pt x="131" y="570"/>
                    </a:cubicBezTo>
                    <a:cubicBezTo>
                      <a:pt x="131" y="570"/>
                      <a:pt x="132" y="570"/>
                      <a:pt x="133" y="569"/>
                    </a:cubicBezTo>
                    <a:cubicBezTo>
                      <a:pt x="134" y="568"/>
                      <a:pt x="133" y="567"/>
                      <a:pt x="132" y="567"/>
                    </a:cubicBezTo>
                    <a:cubicBezTo>
                      <a:pt x="132" y="566"/>
                      <a:pt x="131" y="567"/>
                      <a:pt x="131" y="567"/>
                    </a:cubicBezTo>
                    <a:cubicBezTo>
                      <a:pt x="130" y="567"/>
                      <a:pt x="129" y="568"/>
                      <a:pt x="129" y="568"/>
                    </a:cubicBezTo>
                    <a:close/>
                    <a:moveTo>
                      <a:pt x="105" y="556"/>
                    </a:moveTo>
                    <a:cubicBezTo>
                      <a:pt x="105" y="556"/>
                      <a:pt x="105" y="556"/>
                      <a:pt x="105" y="556"/>
                    </a:cubicBezTo>
                    <a:cubicBezTo>
                      <a:pt x="104" y="557"/>
                      <a:pt x="104" y="557"/>
                      <a:pt x="104" y="557"/>
                    </a:cubicBezTo>
                    <a:cubicBezTo>
                      <a:pt x="104" y="557"/>
                      <a:pt x="103" y="558"/>
                      <a:pt x="104" y="559"/>
                    </a:cubicBezTo>
                    <a:cubicBezTo>
                      <a:pt x="104" y="561"/>
                      <a:pt x="105" y="561"/>
                      <a:pt x="105" y="561"/>
                    </a:cubicBezTo>
                    <a:cubicBezTo>
                      <a:pt x="105" y="561"/>
                      <a:pt x="106" y="560"/>
                      <a:pt x="108" y="560"/>
                    </a:cubicBezTo>
                    <a:cubicBezTo>
                      <a:pt x="109" y="560"/>
                      <a:pt x="111" y="558"/>
                      <a:pt x="111" y="557"/>
                    </a:cubicBezTo>
                    <a:cubicBezTo>
                      <a:pt x="112" y="557"/>
                      <a:pt x="112" y="555"/>
                      <a:pt x="113" y="555"/>
                    </a:cubicBezTo>
                    <a:cubicBezTo>
                      <a:pt x="114" y="555"/>
                      <a:pt x="117" y="556"/>
                      <a:pt x="118" y="556"/>
                    </a:cubicBezTo>
                    <a:cubicBezTo>
                      <a:pt x="119" y="556"/>
                      <a:pt x="117" y="553"/>
                      <a:pt x="117" y="553"/>
                    </a:cubicBezTo>
                    <a:cubicBezTo>
                      <a:pt x="117" y="552"/>
                      <a:pt x="114" y="553"/>
                      <a:pt x="114" y="553"/>
                    </a:cubicBezTo>
                    <a:cubicBezTo>
                      <a:pt x="114" y="553"/>
                      <a:pt x="112" y="553"/>
                      <a:pt x="111" y="552"/>
                    </a:cubicBezTo>
                    <a:cubicBezTo>
                      <a:pt x="110" y="552"/>
                      <a:pt x="110" y="552"/>
                      <a:pt x="110" y="552"/>
                    </a:cubicBezTo>
                    <a:cubicBezTo>
                      <a:pt x="109" y="553"/>
                      <a:pt x="109" y="554"/>
                      <a:pt x="108" y="555"/>
                    </a:cubicBezTo>
                    <a:cubicBezTo>
                      <a:pt x="107" y="556"/>
                      <a:pt x="107" y="555"/>
                      <a:pt x="107" y="554"/>
                    </a:cubicBezTo>
                    <a:cubicBezTo>
                      <a:pt x="107" y="554"/>
                      <a:pt x="105" y="553"/>
                      <a:pt x="104" y="554"/>
                    </a:cubicBezTo>
                    <a:cubicBezTo>
                      <a:pt x="104" y="554"/>
                      <a:pt x="105" y="555"/>
                      <a:pt x="105" y="556"/>
                    </a:cubicBezTo>
                    <a:close/>
                    <a:moveTo>
                      <a:pt x="97" y="556"/>
                    </a:moveTo>
                    <a:cubicBezTo>
                      <a:pt x="97" y="556"/>
                      <a:pt x="97" y="556"/>
                      <a:pt x="97" y="556"/>
                    </a:cubicBezTo>
                    <a:cubicBezTo>
                      <a:pt x="97" y="556"/>
                      <a:pt x="99" y="557"/>
                      <a:pt x="101" y="557"/>
                    </a:cubicBezTo>
                    <a:cubicBezTo>
                      <a:pt x="102" y="557"/>
                      <a:pt x="101" y="556"/>
                      <a:pt x="102" y="555"/>
                    </a:cubicBezTo>
                    <a:cubicBezTo>
                      <a:pt x="102" y="554"/>
                      <a:pt x="101" y="555"/>
                      <a:pt x="100" y="554"/>
                    </a:cubicBezTo>
                    <a:cubicBezTo>
                      <a:pt x="99" y="554"/>
                      <a:pt x="99" y="554"/>
                      <a:pt x="98" y="554"/>
                    </a:cubicBezTo>
                    <a:cubicBezTo>
                      <a:pt x="96" y="554"/>
                      <a:pt x="97" y="556"/>
                      <a:pt x="97" y="556"/>
                    </a:cubicBezTo>
                    <a:close/>
                    <a:moveTo>
                      <a:pt x="88" y="545"/>
                    </a:moveTo>
                    <a:cubicBezTo>
                      <a:pt x="88" y="545"/>
                      <a:pt x="88" y="545"/>
                      <a:pt x="88" y="545"/>
                    </a:cubicBezTo>
                    <a:cubicBezTo>
                      <a:pt x="87" y="550"/>
                      <a:pt x="92" y="547"/>
                      <a:pt x="92" y="544"/>
                    </a:cubicBezTo>
                    <a:cubicBezTo>
                      <a:pt x="91" y="542"/>
                      <a:pt x="92" y="542"/>
                      <a:pt x="90" y="540"/>
                    </a:cubicBezTo>
                    <a:cubicBezTo>
                      <a:pt x="89" y="537"/>
                      <a:pt x="89" y="540"/>
                      <a:pt x="88" y="541"/>
                    </a:cubicBezTo>
                    <a:cubicBezTo>
                      <a:pt x="87" y="543"/>
                      <a:pt x="89" y="543"/>
                      <a:pt x="89" y="544"/>
                    </a:cubicBezTo>
                    <a:cubicBezTo>
                      <a:pt x="89" y="545"/>
                      <a:pt x="88" y="544"/>
                      <a:pt x="88" y="545"/>
                    </a:cubicBezTo>
                    <a:close/>
                    <a:moveTo>
                      <a:pt x="80" y="557"/>
                    </a:moveTo>
                    <a:cubicBezTo>
                      <a:pt x="80" y="557"/>
                      <a:pt x="80" y="557"/>
                      <a:pt x="80" y="557"/>
                    </a:cubicBezTo>
                    <a:cubicBezTo>
                      <a:pt x="80" y="557"/>
                      <a:pt x="79" y="558"/>
                      <a:pt x="80" y="560"/>
                    </a:cubicBezTo>
                    <a:cubicBezTo>
                      <a:pt x="80" y="561"/>
                      <a:pt x="80" y="560"/>
                      <a:pt x="83" y="558"/>
                    </a:cubicBezTo>
                    <a:cubicBezTo>
                      <a:pt x="85" y="556"/>
                      <a:pt x="82" y="557"/>
                      <a:pt x="82" y="557"/>
                    </a:cubicBezTo>
                    <a:cubicBezTo>
                      <a:pt x="82" y="556"/>
                      <a:pt x="81" y="557"/>
                      <a:pt x="80" y="557"/>
                    </a:cubicBezTo>
                    <a:close/>
                    <a:moveTo>
                      <a:pt x="80" y="563"/>
                    </a:moveTo>
                    <a:cubicBezTo>
                      <a:pt x="80" y="563"/>
                      <a:pt x="80" y="563"/>
                      <a:pt x="80" y="563"/>
                    </a:cubicBezTo>
                    <a:cubicBezTo>
                      <a:pt x="80" y="563"/>
                      <a:pt x="80" y="565"/>
                      <a:pt x="81" y="565"/>
                    </a:cubicBezTo>
                    <a:cubicBezTo>
                      <a:pt x="82" y="565"/>
                      <a:pt x="82" y="564"/>
                      <a:pt x="83" y="563"/>
                    </a:cubicBezTo>
                    <a:cubicBezTo>
                      <a:pt x="83" y="562"/>
                      <a:pt x="82" y="562"/>
                      <a:pt x="82" y="561"/>
                    </a:cubicBezTo>
                    <a:cubicBezTo>
                      <a:pt x="81" y="561"/>
                      <a:pt x="80" y="562"/>
                      <a:pt x="80" y="563"/>
                    </a:cubicBezTo>
                    <a:close/>
                    <a:moveTo>
                      <a:pt x="77" y="568"/>
                    </a:moveTo>
                    <a:cubicBezTo>
                      <a:pt x="77" y="568"/>
                      <a:pt x="77" y="568"/>
                      <a:pt x="77" y="568"/>
                    </a:cubicBezTo>
                    <a:cubicBezTo>
                      <a:pt x="75" y="568"/>
                      <a:pt x="75" y="568"/>
                      <a:pt x="75" y="568"/>
                    </a:cubicBezTo>
                    <a:cubicBezTo>
                      <a:pt x="75" y="568"/>
                      <a:pt x="75" y="568"/>
                      <a:pt x="72" y="570"/>
                    </a:cubicBezTo>
                    <a:cubicBezTo>
                      <a:pt x="69" y="571"/>
                      <a:pt x="71" y="572"/>
                      <a:pt x="71" y="573"/>
                    </a:cubicBezTo>
                    <a:cubicBezTo>
                      <a:pt x="71" y="575"/>
                      <a:pt x="74" y="573"/>
                      <a:pt x="76" y="572"/>
                    </a:cubicBezTo>
                    <a:cubicBezTo>
                      <a:pt x="77" y="572"/>
                      <a:pt x="76" y="571"/>
                      <a:pt x="77" y="571"/>
                    </a:cubicBezTo>
                    <a:cubicBezTo>
                      <a:pt x="77" y="571"/>
                      <a:pt x="77" y="571"/>
                      <a:pt x="79" y="570"/>
                    </a:cubicBezTo>
                    <a:cubicBezTo>
                      <a:pt x="81" y="569"/>
                      <a:pt x="80" y="569"/>
                      <a:pt x="80" y="568"/>
                    </a:cubicBezTo>
                    <a:cubicBezTo>
                      <a:pt x="80" y="568"/>
                      <a:pt x="78" y="567"/>
                      <a:pt x="77" y="568"/>
                    </a:cubicBezTo>
                    <a:close/>
                    <a:moveTo>
                      <a:pt x="51" y="573"/>
                    </a:moveTo>
                    <a:cubicBezTo>
                      <a:pt x="51" y="573"/>
                      <a:pt x="51" y="573"/>
                      <a:pt x="51" y="573"/>
                    </a:cubicBezTo>
                    <a:cubicBezTo>
                      <a:pt x="52" y="573"/>
                      <a:pt x="53" y="572"/>
                      <a:pt x="54" y="573"/>
                    </a:cubicBezTo>
                    <a:cubicBezTo>
                      <a:pt x="55" y="574"/>
                      <a:pt x="54" y="576"/>
                      <a:pt x="54" y="576"/>
                    </a:cubicBezTo>
                    <a:cubicBezTo>
                      <a:pt x="53" y="577"/>
                      <a:pt x="52" y="578"/>
                      <a:pt x="51" y="578"/>
                    </a:cubicBezTo>
                    <a:cubicBezTo>
                      <a:pt x="50" y="578"/>
                      <a:pt x="49" y="578"/>
                      <a:pt x="48" y="577"/>
                    </a:cubicBezTo>
                    <a:cubicBezTo>
                      <a:pt x="48" y="576"/>
                      <a:pt x="48" y="573"/>
                      <a:pt x="48" y="573"/>
                    </a:cubicBezTo>
                    <a:cubicBezTo>
                      <a:pt x="49" y="573"/>
                      <a:pt x="51" y="573"/>
                      <a:pt x="51" y="573"/>
                    </a:cubicBezTo>
                    <a:close/>
                    <a:moveTo>
                      <a:pt x="59" y="558"/>
                    </a:move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60"/>
                      <a:pt x="58" y="560"/>
                    </a:cubicBezTo>
                    <a:cubicBezTo>
                      <a:pt x="56" y="561"/>
                      <a:pt x="57" y="558"/>
                      <a:pt x="57" y="557"/>
                    </a:cubicBezTo>
                    <a:cubicBezTo>
                      <a:pt x="57" y="556"/>
                      <a:pt x="53" y="558"/>
                      <a:pt x="53" y="558"/>
                    </a:cubicBezTo>
                    <a:cubicBezTo>
                      <a:pt x="53" y="558"/>
                      <a:pt x="53" y="561"/>
                      <a:pt x="52" y="562"/>
                    </a:cubicBezTo>
                    <a:cubicBezTo>
                      <a:pt x="51" y="562"/>
                      <a:pt x="51" y="562"/>
                      <a:pt x="50" y="563"/>
                    </a:cubicBezTo>
                    <a:cubicBezTo>
                      <a:pt x="49" y="564"/>
                      <a:pt x="49" y="566"/>
                      <a:pt x="49" y="566"/>
                    </a:cubicBezTo>
                    <a:cubicBezTo>
                      <a:pt x="50" y="567"/>
                      <a:pt x="52" y="567"/>
                      <a:pt x="52" y="567"/>
                    </a:cubicBezTo>
                    <a:cubicBezTo>
                      <a:pt x="53" y="567"/>
                      <a:pt x="53" y="567"/>
                      <a:pt x="56" y="569"/>
                    </a:cubicBezTo>
                    <a:cubicBezTo>
                      <a:pt x="60" y="570"/>
                      <a:pt x="57" y="569"/>
                      <a:pt x="60" y="569"/>
                    </a:cubicBezTo>
                    <a:cubicBezTo>
                      <a:pt x="62" y="569"/>
                      <a:pt x="61" y="570"/>
                      <a:pt x="62" y="570"/>
                    </a:cubicBezTo>
                    <a:cubicBezTo>
                      <a:pt x="63" y="570"/>
                      <a:pt x="64" y="572"/>
                      <a:pt x="65" y="573"/>
                    </a:cubicBezTo>
                    <a:cubicBezTo>
                      <a:pt x="67" y="574"/>
                      <a:pt x="68" y="572"/>
                      <a:pt x="69" y="572"/>
                    </a:cubicBezTo>
                    <a:cubicBezTo>
                      <a:pt x="69" y="571"/>
                      <a:pt x="71" y="568"/>
                      <a:pt x="71" y="568"/>
                    </a:cubicBezTo>
                    <a:cubicBezTo>
                      <a:pt x="71" y="568"/>
                      <a:pt x="65" y="566"/>
                      <a:pt x="65" y="566"/>
                    </a:cubicBezTo>
                    <a:cubicBezTo>
                      <a:pt x="64" y="566"/>
                      <a:pt x="63" y="563"/>
                      <a:pt x="65" y="563"/>
                    </a:cubicBezTo>
                    <a:cubicBezTo>
                      <a:pt x="66" y="563"/>
                      <a:pt x="66" y="564"/>
                      <a:pt x="67" y="565"/>
                    </a:cubicBezTo>
                    <a:cubicBezTo>
                      <a:pt x="67" y="566"/>
                      <a:pt x="68" y="566"/>
                      <a:pt x="69" y="566"/>
                    </a:cubicBezTo>
                    <a:cubicBezTo>
                      <a:pt x="70" y="566"/>
                      <a:pt x="71" y="565"/>
                      <a:pt x="71" y="564"/>
                    </a:cubicBezTo>
                    <a:cubicBezTo>
                      <a:pt x="71" y="563"/>
                      <a:pt x="70" y="564"/>
                      <a:pt x="68" y="561"/>
                    </a:cubicBezTo>
                    <a:cubicBezTo>
                      <a:pt x="65" y="558"/>
                      <a:pt x="68" y="559"/>
                      <a:pt x="69" y="559"/>
                    </a:cubicBezTo>
                    <a:cubicBezTo>
                      <a:pt x="69" y="558"/>
                      <a:pt x="71" y="556"/>
                      <a:pt x="71" y="556"/>
                    </a:cubicBezTo>
                    <a:cubicBezTo>
                      <a:pt x="72" y="555"/>
                      <a:pt x="69" y="555"/>
                      <a:pt x="68" y="554"/>
                    </a:cubicBezTo>
                    <a:cubicBezTo>
                      <a:pt x="67" y="554"/>
                      <a:pt x="67" y="554"/>
                      <a:pt x="67" y="554"/>
                    </a:cubicBezTo>
                    <a:cubicBezTo>
                      <a:pt x="67" y="555"/>
                      <a:pt x="64" y="554"/>
                      <a:pt x="63" y="553"/>
                    </a:cubicBezTo>
                    <a:cubicBezTo>
                      <a:pt x="63" y="553"/>
                      <a:pt x="63" y="551"/>
                      <a:pt x="62" y="550"/>
                    </a:cubicBezTo>
                    <a:cubicBezTo>
                      <a:pt x="62" y="550"/>
                      <a:pt x="60" y="550"/>
                      <a:pt x="58" y="550"/>
                    </a:cubicBezTo>
                    <a:cubicBezTo>
                      <a:pt x="56" y="550"/>
                      <a:pt x="57" y="553"/>
                      <a:pt x="57" y="553"/>
                    </a:cubicBezTo>
                    <a:cubicBezTo>
                      <a:pt x="57" y="553"/>
                      <a:pt x="58" y="555"/>
                      <a:pt x="59" y="556"/>
                    </a:cubicBezTo>
                    <a:cubicBezTo>
                      <a:pt x="59" y="556"/>
                      <a:pt x="59" y="558"/>
                      <a:pt x="59" y="55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235">
                <a:extLst>
                  <a:ext uri="{FF2B5EF4-FFF2-40B4-BE49-F238E27FC236}">
                    <a16:creationId xmlns:a16="http://schemas.microsoft.com/office/drawing/2014/main" id="{F2C62DD0-7B20-C34E-BF21-2AB36B9414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1499" y="2198085"/>
                <a:ext cx="1580501" cy="1944736"/>
              </a:xfrm>
              <a:custGeom>
                <a:avLst/>
                <a:gdLst>
                  <a:gd name="T0" fmla="*/ 181 w 513"/>
                  <a:gd name="T1" fmla="*/ 422 h 651"/>
                  <a:gd name="T2" fmla="*/ 256 w 513"/>
                  <a:gd name="T3" fmla="*/ 393 h 651"/>
                  <a:gd name="T4" fmla="*/ 306 w 513"/>
                  <a:gd name="T5" fmla="*/ 401 h 651"/>
                  <a:gd name="T6" fmla="*/ 324 w 513"/>
                  <a:gd name="T7" fmla="*/ 460 h 651"/>
                  <a:gd name="T8" fmla="*/ 371 w 513"/>
                  <a:gd name="T9" fmla="*/ 452 h 651"/>
                  <a:gd name="T10" fmla="*/ 360 w 513"/>
                  <a:gd name="T11" fmla="*/ 484 h 651"/>
                  <a:gd name="T12" fmla="*/ 347 w 513"/>
                  <a:gd name="T13" fmla="*/ 509 h 651"/>
                  <a:gd name="T14" fmla="*/ 350 w 513"/>
                  <a:gd name="T15" fmla="*/ 469 h 651"/>
                  <a:gd name="T16" fmla="*/ 277 w 513"/>
                  <a:gd name="T17" fmla="*/ 474 h 651"/>
                  <a:gd name="T18" fmla="*/ 278 w 513"/>
                  <a:gd name="T19" fmla="*/ 512 h 651"/>
                  <a:gd name="T20" fmla="*/ 245 w 513"/>
                  <a:gd name="T21" fmla="*/ 518 h 651"/>
                  <a:gd name="T22" fmla="*/ 231 w 513"/>
                  <a:gd name="T23" fmla="*/ 531 h 651"/>
                  <a:gd name="T24" fmla="*/ 260 w 513"/>
                  <a:gd name="T25" fmla="*/ 538 h 651"/>
                  <a:gd name="T26" fmla="*/ 291 w 513"/>
                  <a:gd name="T27" fmla="*/ 568 h 651"/>
                  <a:gd name="T28" fmla="*/ 316 w 513"/>
                  <a:gd name="T29" fmla="*/ 588 h 651"/>
                  <a:gd name="T30" fmla="*/ 362 w 513"/>
                  <a:gd name="T31" fmla="*/ 598 h 651"/>
                  <a:gd name="T32" fmla="*/ 365 w 513"/>
                  <a:gd name="T33" fmla="*/ 636 h 651"/>
                  <a:gd name="T34" fmla="*/ 388 w 513"/>
                  <a:gd name="T35" fmla="*/ 615 h 651"/>
                  <a:gd name="T36" fmla="*/ 442 w 513"/>
                  <a:gd name="T37" fmla="*/ 609 h 651"/>
                  <a:gd name="T38" fmla="*/ 492 w 513"/>
                  <a:gd name="T39" fmla="*/ 651 h 651"/>
                  <a:gd name="T40" fmla="*/ 513 w 513"/>
                  <a:gd name="T41" fmla="*/ 644 h 651"/>
                  <a:gd name="T42" fmla="*/ 449 w 513"/>
                  <a:gd name="T43" fmla="*/ 465 h 651"/>
                  <a:gd name="T44" fmla="*/ 513 w 513"/>
                  <a:gd name="T45" fmla="*/ 163 h 651"/>
                  <a:gd name="T46" fmla="*/ 494 w 513"/>
                  <a:gd name="T47" fmla="*/ 176 h 651"/>
                  <a:gd name="T48" fmla="*/ 426 w 513"/>
                  <a:gd name="T49" fmla="*/ 157 h 651"/>
                  <a:gd name="T50" fmla="*/ 375 w 513"/>
                  <a:gd name="T51" fmla="*/ 166 h 651"/>
                  <a:gd name="T52" fmla="*/ 334 w 513"/>
                  <a:gd name="T53" fmla="*/ 197 h 651"/>
                  <a:gd name="T54" fmla="*/ 289 w 513"/>
                  <a:gd name="T55" fmla="*/ 184 h 651"/>
                  <a:gd name="T56" fmla="*/ 295 w 513"/>
                  <a:gd name="T57" fmla="*/ 204 h 651"/>
                  <a:gd name="T58" fmla="*/ 276 w 513"/>
                  <a:gd name="T59" fmla="*/ 197 h 651"/>
                  <a:gd name="T60" fmla="*/ 246 w 513"/>
                  <a:gd name="T61" fmla="*/ 178 h 651"/>
                  <a:gd name="T62" fmla="*/ 190 w 513"/>
                  <a:gd name="T63" fmla="*/ 175 h 651"/>
                  <a:gd name="T64" fmla="*/ 160 w 513"/>
                  <a:gd name="T65" fmla="*/ 172 h 651"/>
                  <a:gd name="T66" fmla="*/ 139 w 513"/>
                  <a:gd name="T67" fmla="*/ 169 h 651"/>
                  <a:gd name="T68" fmla="*/ 109 w 513"/>
                  <a:gd name="T69" fmla="*/ 195 h 651"/>
                  <a:gd name="T70" fmla="*/ 76 w 513"/>
                  <a:gd name="T71" fmla="*/ 231 h 651"/>
                  <a:gd name="T72" fmla="*/ 54 w 513"/>
                  <a:gd name="T73" fmla="*/ 248 h 651"/>
                  <a:gd name="T74" fmla="*/ 61 w 513"/>
                  <a:gd name="T75" fmla="*/ 279 h 651"/>
                  <a:gd name="T76" fmla="*/ 13 w 513"/>
                  <a:gd name="T77" fmla="*/ 278 h 651"/>
                  <a:gd name="T78" fmla="*/ 19 w 513"/>
                  <a:gd name="T79" fmla="*/ 323 h 651"/>
                  <a:gd name="T80" fmla="*/ 35 w 513"/>
                  <a:gd name="T81" fmla="*/ 367 h 651"/>
                  <a:gd name="T82" fmla="*/ 56 w 513"/>
                  <a:gd name="T83" fmla="*/ 388 h 651"/>
                  <a:gd name="T84" fmla="*/ 93 w 513"/>
                  <a:gd name="T85" fmla="*/ 389 h 651"/>
                  <a:gd name="T86" fmla="*/ 139 w 513"/>
                  <a:gd name="T87" fmla="*/ 432 h 651"/>
                  <a:gd name="T88" fmla="*/ 123 w 513"/>
                  <a:gd name="T89" fmla="*/ 427 h 651"/>
                  <a:gd name="T90" fmla="*/ 151 w 513"/>
                  <a:gd name="T91" fmla="*/ 441 h 651"/>
                  <a:gd name="T92" fmla="*/ 513 w 513"/>
                  <a:gd name="T93" fmla="*/ 0 h 651"/>
                  <a:gd name="T94" fmla="*/ 470 w 513"/>
                  <a:gd name="T95" fmla="*/ 10 h 651"/>
                  <a:gd name="T96" fmla="*/ 489 w 513"/>
                  <a:gd name="T97" fmla="*/ 28 h 651"/>
                  <a:gd name="T98" fmla="*/ 496 w 513"/>
                  <a:gd name="T99" fmla="*/ 37 h 651"/>
                  <a:gd name="T100" fmla="*/ 513 w 513"/>
                  <a:gd name="T101" fmla="*/ 0 h 651"/>
                  <a:gd name="T102" fmla="*/ 513 w 513"/>
                  <a:gd name="T103" fmla="*/ 49 h 651"/>
                  <a:gd name="T104" fmla="*/ 479 w 513"/>
                  <a:gd name="T105" fmla="*/ 65 h 651"/>
                  <a:gd name="T106" fmla="*/ 491 w 513"/>
                  <a:gd name="T107" fmla="*/ 93 h 651"/>
                  <a:gd name="T108" fmla="*/ 489 w 513"/>
                  <a:gd name="T109" fmla="*/ 110 h 651"/>
                  <a:gd name="T110" fmla="*/ 513 w 513"/>
                  <a:gd name="T111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3" h="651">
                    <a:moveTo>
                      <a:pt x="151" y="441"/>
                    </a:moveTo>
                    <a:cubicBezTo>
                      <a:pt x="181" y="422"/>
                      <a:pt x="181" y="422"/>
                      <a:pt x="181" y="422"/>
                    </a:cubicBezTo>
                    <a:cubicBezTo>
                      <a:pt x="217" y="395"/>
                      <a:pt x="217" y="395"/>
                      <a:pt x="217" y="395"/>
                    </a:cubicBezTo>
                    <a:cubicBezTo>
                      <a:pt x="256" y="393"/>
                      <a:pt x="256" y="393"/>
                      <a:pt x="256" y="393"/>
                    </a:cubicBezTo>
                    <a:cubicBezTo>
                      <a:pt x="266" y="395"/>
                      <a:pt x="269" y="402"/>
                      <a:pt x="287" y="388"/>
                    </a:cubicBezTo>
                    <a:cubicBezTo>
                      <a:pt x="306" y="401"/>
                      <a:pt x="306" y="401"/>
                      <a:pt x="306" y="401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24" y="460"/>
                      <a:pt x="324" y="460"/>
                      <a:pt x="324" y="460"/>
                    </a:cubicBezTo>
                    <a:cubicBezTo>
                      <a:pt x="352" y="460"/>
                      <a:pt x="352" y="460"/>
                      <a:pt x="352" y="460"/>
                    </a:cubicBezTo>
                    <a:cubicBezTo>
                      <a:pt x="371" y="452"/>
                      <a:pt x="371" y="452"/>
                      <a:pt x="371" y="452"/>
                    </a:cubicBezTo>
                    <a:cubicBezTo>
                      <a:pt x="384" y="463"/>
                      <a:pt x="381" y="459"/>
                      <a:pt x="384" y="468"/>
                    </a:cubicBezTo>
                    <a:cubicBezTo>
                      <a:pt x="372" y="478"/>
                      <a:pt x="374" y="476"/>
                      <a:pt x="360" y="484"/>
                    </a:cubicBezTo>
                    <a:cubicBezTo>
                      <a:pt x="354" y="508"/>
                      <a:pt x="354" y="508"/>
                      <a:pt x="354" y="508"/>
                    </a:cubicBezTo>
                    <a:cubicBezTo>
                      <a:pt x="347" y="509"/>
                      <a:pt x="347" y="509"/>
                      <a:pt x="347" y="509"/>
                    </a:cubicBezTo>
                    <a:cubicBezTo>
                      <a:pt x="347" y="485"/>
                      <a:pt x="345" y="494"/>
                      <a:pt x="356" y="472"/>
                    </a:cubicBezTo>
                    <a:cubicBezTo>
                      <a:pt x="350" y="469"/>
                      <a:pt x="350" y="469"/>
                      <a:pt x="350" y="469"/>
                    </a:cubicBezTo>
                    <a:cubicBezTo>
                      <a:pt x="320" y="469"/>
                      <a:pt x="320" y="469"/>
                      <a:pt x="320" y="469"/>
                    </a:cubicBezTo>
                    <a:cubicBezTo>
                      <a:pt x="293" y="469"/>
                      <a:pt x="306" y="467"/>
                      <a:pt x="277" y="474"/>
                    </a:cubicBezTo>
                    <a:cubicBezTo>
                      <a:pt x="276" y="477"/>
                      <a:pt x="265" y="473"/>
                      <a:pt x="263" y="476"/>
                    </a:cubicBezTo>
                    <a:cubicBezTo>
                      <a:pt x="250" y="497"/>
                      <a:pt x="245" y="502"/>
                      <a:pt x="278" y="512"/>
                    </a:cubicBezTo>
                    <a:cubicBezTo>
                      <a:pt x="274" y="523"/>
                      <a:pt x="274" y="523"/>
                      <a:pt x="274" y="523"/>
                    </a:cubicBezTo>
                    <a:cubicBezTo>
                      <a:pt x="260" y="515"/>
                      <a:pt x="267" y="517"/>
                      <a:pt x="245" y="518"/>
                    </a:cubicBezTo>
                    <a:cubicBezTo>
                      <a:pt x="231" y="519"/>
                      <a:pt x="231" y="519"/>
                      <a:pt x="231" y="519"/>
                    </a:cubicBezTo>
                    <a:cubicBezTo>
                      <a:pt x="231" y="531"/>
                      <a:pt x="231" y="531"/>
                      <a:pt x="231" y="531"/>
                    </a:cubicBezTo>
                    <a:cubicBezTo>
                      <a:pt x="246" y="530"/>
                      <a:pt x="246" y="530"/>
                      <a:pt x="246" y="530"/>
                    </a:cubicBezTo>
                    <a:cubicBezTo>
                      <a:pt x="260" y="538"/>
                      <a:pt x="260" y="538"/>
                      <a:pt x="260" y="538"/>
                    </a:cubicBezTo>
                    <a:cubicBezTo>
                      <a:pt x="269" y="548"/>
                      <a:pt x="269" y="548"/>
                      <a:pt x="269" y="548"/>
                    </a:cubicBezTo>
                    <a:cubicBezTo>
                      <a:pt x="291" y="568"/>
                      <a:pt x="291" y="568"/>
                      <a:pt x="291" y="568"/>
                    </a:cubicBezTo>
                    <a:cubicBezTo>
                      <a:pt x="294" y="586"/>
                      <a:pt x="294" y="586"/>
                      <a:pt x="294" y="586"/>
                    </a:cubicBezTo>
                    <a:cubicBezTo>
                      <a:pt x="306" y="584"/>
                      <a:pt x="305" y="583"/>
                      <a:pt x="316" y="588"/>
                    </a:cubicBezTo>
                    <a:cubicBezTo>
                      <a:pt x="334" y="596"/>
                      <a:pt x="337" y="593"/>
                      <a:pt x="358" y="589"/>
                    </a:cubicBezTo>
                    <a:cubicBezTo>
                      <a:pt x="362" y="598"/>
                      <a:pt x="362" y="598"/>
                      <a:pt x="362" y="598"/>
                    </a:cubicBezTo>
                    <a:cubicBezTo>
                      <a:pt x="362" y="618"/>
                      <a:pt x="362" y="618"/>
                      <a:pt x="362" y="618"/>
                    </a:cubicBezTo>
                    <a:cubicBezTo>
                      <a:pt x="365" y="636"/>
                      <a:pt x="365" y="636"/>
                      <a:pt x="365" y="636"/>
                    </a:cubicBezTo>
                    <a:cubicBezTo>
                      <a:pt x="381" y="626"/>
                      <a:pt x="381" y="626"/>
                      <a:pt x="381" y="626"/>
                    </a:cubicBezTo>
                    <a:cubicBezTo>
                      <a:pt x="388" y="615"/>
                      <a:pt x="388" y="615"/>
                      <a:pt x="388" y="615"/>
                    </a:cubicBezTo>
                    <a:cubicBezTo>
                      <a:pt x="413" y="607"/>
                      <a:pt x="413" y="607"/>
                      <a:pt x="413" y="607"/>
                    </a:cubicBezTo>
                    <a:cubicBezTo>
                      <a:pt x="442" y="609"/>
                      <a:pt x="442" y="609"/>
                      <a:pt x="442" y="609"/>
                    </a:cubicBezTo>
                    <a:cubicBezTo>
                      <a:pt x="442" y="610"/>
                      <a:pt x="477" y="632"/>
                      <a:pt x="482" y="637"/>
                    </a:cubicBezTo>
                    <a:cubicBezTo>
                      <a:pt x="486" y="642"/>
                      <a:pt x="492" y="651"/>
                      <a:pt x="492" y="651"/>
                    </a:cubicBezTo>
                    <a:cubicBezTo>
                      <a:pt x="511" y="646"/>
                      <a:pt x="511" y="646"/>
                      <a:pt x="511" y="646"/>
                    </a:cubicBezTo>
                    <a:cubicBezTo>
                      <a:pt x="513" y="644"/>
                      <a:pt x="513" y="644"/>
                      <a:pt x="513" y="644"/>
                    </a:cubicBezTo>
                    <a:cubicBezTo>
                      <a:pt x="513" y="618"/>
                      <a:pt x="513" y="618"/>
                      <a:pt x="513" y="618"/>
                    </a:cubicBezTo>
                    <a:cubicBezTo>
                      <a:pt x="449" y="465"/>
                      <a:pt x="449" y="465"/>
                      <a:pt x="449" y="465"/>
                    </a:cubicBezTo>
                    <a:cubicBezTo>
                      <a:pt x="513" y="436"/>
                      <a:pt x="513" y="436"/>
                      <a:pt x="513" y="436"/>
                    </a:cubicBezTo>
                    <a:cubicBezTo>
                      <a:pt x="513" y="163"/>
                      <a:pt x="513" y="163"/>
                      <a:pt x="513" y="163"/>
                    </a:cubicBezTo>
                    <a:cubicBezTo>
                      <a:pt x="510" y="163"/>
                      <a:pt x="506" y="164"/>
                      <a:pt x="501" y="164"/>
                    </a:cubicBezTo>
                    <a:cubicBezTo>
                      <a:pt x="494" y="176"/>
                      <a:pt x="494" y="176"/>
                      <a:pt x="494" y="176"/>
                    </a:cubicBezTo>
                    <a:cubicBezTo>
                      <a:pt x="443" y="167"/>
                      <a:pt x="443" y="167"/>
                      <a:pt x="443" y="167"/>
                    </a:cubicBezTo>
                    <a:cubicBezTo>
                      <a:pt x="426" y="157"/>
                      <a:pt x="426" y="157"/>
                      <a:pt x="426" y="157"/>
                    </a:cubicBezTo>
                    <a:cubicBezTo>
                      <a:pt x="413" y="166"/>
                      <a:pt x="416" y="162"/>
                      <a:pt x="405" y="174"/>
                    </a:cubicBezTo>
                    <a:cubicBezTo>
                      <a:pt x="375" y="166"/>
                      <a:pt x="375" y="166"/>
                      <a:pt x="375" y="166"/>
                    </a:cubicBezTo>
                    <a:cubicBezTo>
                      <a:pt x="356" y="175"/>
                      <a:pt x="356" y="175"/>
                      <a:pt x="356" y="175"/>
                    </a:cubicBezTo>
                    <a:cubicBezTo>
                      <a:pt x="334" y="197"/>
                      <a:pt x="334" y="197"/>
                      <a:pt x="334" y="197"/>
                    </a:cubicBezTo>
                    <a:cubicBezTo>
                      <a:pt x="297" y="195"/>
                      <a:pt x="297" y="195"/>
                      <a:pt x="297" y="195"/>
                    </a:cubicBezTo>
                    <a:cubicBezTo>
                      <a:pt x="289" y="184"/>
                      <a:pt x="289" y="184"/>
                      <a:pt x="289" y="184"/>
                    </a:cubicBezTo>
                    <a:cubicBezTo>
                      <a:pt x="287" y="194"/>
                      <a:pt x="287" y="194"/>
                      <a:pt x="287" y="194"/>
                    </a:cubicBezTo>
                    <a:cubicBezTo>
                      <a:pt x="295" y="204"/>
                      <a:pt x="295" y="204"/>
                      <a:pt x="295" y="204"/>
                    </a:cubicBezTo>
                    <a:cubicBezTo>
                      <a:pt x="281" y="211"/>
                      <a:pt x="281" y="211"/>
                      <a:pt x="281" y="211"/>
                    </a:cubicBezTo>
                    <a:cubicBezTo>
                      <a:pt x="276" y="197"/>
                      <a:pt x="276" y="197"/>
                      <a:pt x="276" y="197"/>
                    </a:cubicBezTo>
                    <a:cubicBezTo>
                      <a:pt x="264" y="182"/>
                      <a:pt x="264" y="182"/>
                      <a:pt x="264" y="182"/>
                    </a:cubicBezTo>
                    <a:cubicBezTo>
                      <a:pt x="246" y="178"/>
                      <a:pt x="246" y="178"/>
                      <a:pt x="246" y="178"/>
                    </a:cubicBezTo>
                    <a:cubicBezTo>
                      <a:pt x="236" y="171"/>
                      <a:pt x="236" y="171"/>
                      <a:pt x="236" y="171"/>
                    </a:cubicBezTo>
                    <a:cubicBezTo>
                      <a:pt x="234" y="170"/>
                      <a:pt x="197" y="174"/>
                      <a:pt x="190" y="175"/>
                    </a:cubicBezTo>
                    <a:cubicBezTo>
                      <a:pt x="181" y="169"/>
                      <a:pt x="180" y="169"/>
                      <a:pt x="170" y="164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72"/>
                      <a:pt x="155" y="181"/>
                      <a:pt x="147" y="181"/>
                    </a:cubicBezTo>
                    <a:cubicBezTo>
                      <a:pt x="138" y="181"/>
                      <a:pt x="139" y="169"/>
                      <a:pt x="139" y="169"/>
                    </a:cubicBezTo>
                    <a:cubicBezTo>
                      <a:pt x="126" y="171"/>
                      <a:pt x="126" y="171"/>
                      <a:pt x="126" y="171"/>
                    </a:cubicBezTo>
                    <a:cubicBezTo>
                      <a:pt x="109" y="195"/>
                      <a:pt x="109" y="195"/>
                      <a:pt x="109" y="195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76" y="231"/>
                      <a:pt x="76" y="231"/>
                      <a:pt x="76" y="231"/>
                    </a:cubicBezTo>
                    <a:cubicBezTo>
                      <a:pt x="53" y="240"/>
                      <a:pt x="53" y="240"/>
                      <a:pt x="53" y="240"/>
                    </a:cubicBezTo>
                    <a:cubicBezTo>
                      <a:pt x="54" y="248"/>
                      <a:pt x="54" y="248"/>
                      <a:pt x="54" y="248"/>
                    </a:cubicBezTo>
                    <a:cubicBezTo>
                      <a:pt x="77" y="268"/>
                      <a:pt x="77" y="268"/>
                      <a:pt x="77" y="268"/>
                    </a:cubicBezTo>
                    <a:cubicBezTo>
                      <a:pt x="61" y="279"/>
                      <a:pt x="61" y="279"/>
                      <a:pt x="61" y="279"/>
                    </a:cubicBezTo>
                    <a:cubicBezTo>
                      <a:pt x="37" y="254"/>
                      <a:pt x="46" y="273"/>
                      <a:pt x="16" y="250"/>
                    </a:cubicBezTo>
                    <a:cubicBezTo>
                      <a:pt x="11" y="268"/>
                      <a:pt x="10" y="263"/>
                      <a:pt x="13" y="278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7" y="314"/>
                      <a:pt x="2" y="305"/>
                      <a:pt x="19" y="323"/>
                    </a:cubicBezTo>
                    <a:cubicBezTo>
                      <a:pt x="9" y="344"/>
                      <a:pt x="11" y="335"/>
                      <a:pt x="12" y="360"/>
                    </a:cubicBezTo>
                    <a:cubicBezTo>
                      <a:pt x="35" y="367"/>
                      <a:pt x="35" y="367"/>
                      <a:pt x="35" y="367"/>
                    </a:cubicBezTo>
                    <a:cubicBezTo>
                      <a:pt x="41" y="381"/>
                      <a:pt x="41" y="381"/>
                      <a:pt x="41" y="381"/>
                    </a:cubicBezTo>
                    <a:cubicBezTo>
                      <a:pt x="56" y="388"/>
                      <a:pt x="56" y="388"/>
                      <a:pt x="56" y="388"/>
                    </a:cubicBezTo>
                    <a:cubicBezTo>
                      <a:pt x="71" y="378"/>
                      <a:pt x="71" y="378"/>
                      <a:pt x="71" y="378"/>
                    </a:cubicBezTo>
                    <a:cubicBezTo>
                      <a:pt x="93" y="389"/>
                      <a:pt x="93" y="389"/>
                      <a:pt x="93" y="389"/>
                    </a:cubicBezTo>
                    <a:cubicBezTo>
                      <a:pt x="122" y="411"/>
                      <a:pt x="122" y="411"/>
                      <a:pt x="122" y="411"/>
                    </a:cubicBezTo>
                    <a:cubicBezTo>
                      <a:pt x="139" y="432"/>
                      <a:pt x="139" y="432"/>
                      <a:pt x="139" y="432"/>
                    </a:cubicBezTo>
                    <a:cubicBezTo>
                      <a:pt x="129" y="424"/>
                      <a:pt x="129" y="424"/>
                      <a:pt x="129" y="424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51" y="441"/>
                      <a:pt x="151" y="441"/>
                      <a:pt x="151" y="441"/>
                    </a:cubicBezTo>
                    <a:close/>
                    <a:moveTo>
                      <a:pt x="513" y="0"/>
                    </a:moveTo>
                    <a:cubicBezTo>
                      <a:pt x="513" y="0"/>
                      <a:pt x="513" y="0"/>
                      <a:pt x="513" y="0"/>
                    </a:cubicBezTo>
                    <a:cubicBezTo>
                      <a:pt x="499" y="5"/>
                      <a:pt x="499" y="5"/>
                      <a:pt x="499" y="5"/>
                    </a:cubicBezTo>
                    <a:cubicBezTo>
                      <a:pt x="497" y="5"/>
                      <a:pt x="469" y="1"/>
                      <a:pt x="470" y="10"/>
                    </a:cubicBezTo>
                    <a:cubicBezTo>
                      <a:pt x="471" y="15"/>
                      <a:pt x="476" y="16"/>
                      <a:pt x="476" y="16"/>
                    </a:cubicBezTo>
                    <a:cubicBezTo>
                      <a:pt x="489" y="28"/>
                      <a:pt x="489" y="28"/>
                      <a:pt x="489" y="28"/>
                    </a:cubicBezTo>
                    <a:cubicBezTo>
                      <a:pt x="488" y="35"/>
                      <a:pt x="488" y="35"/>
                      <a:pt x="488" y="35"/>
                    </a:cubicBezTo>
                    <a:cubicBezTo>
                      <a:pt x="496" y="37"/>
                      <a:pt x="496" y="37"/>
                      <a:pt x="496" y="37"/>
                    </a:cubicBezTo>
                    <a:cubicBezTo>
                      <a:pt x="513" y="37"/>
                      <a:pt x="513" y="37"/>
                      <a:pt x="513" y="37"/>
                    </a:cubicBezTo>
                    <a:cubicBezTo>
                      <a:pt x="513" y="0"/>
                      <a:pt x="513" y="0"/>
                      <a:pt x="513" y="0"/>
                    </a:cubicBezTo>
                    <a:close/>
                    <a:moveTo>
                      <a:pt x="513" y="49"/>
                    </a:moveTo>
                    <a:cubicBezTo>
                      <a:pt x="513" y="49"/>
                      <a:pt x="513" y="49"/>
                      <a:pt x="513" y="49"/>
                    </a:cubicBezTo>
                    <a:cubicBezTo>
                      <a:pt x="503" y="50"/>
                      <a:pt x="492" y="52"/>
                      <a:pt x="490" y="53"/>
                    </a:cubicBezTo>
                    <a:cubicBezTo>
                      <a:pt x="479" y="65"/>
                      <a:pt x="479" y="65"/>
                      <a:pt x="479" y="65"/>
                    </a:cubicBezTo>
                    <a:cubicBezTo>
                      <a:pt x="492" y="82"/>
                      <a:pt x="492" y="82"/>
                      <a:pt x="492" y="82"/>
                    </a:cubicBezTo>
                    <a:cubicBezTo>
                      <a:pt x="491" y="93"/>
                      <a:pt x="491" y="93"/>
                      <a:pt x="491" y="93"/>
                    </a:cubicBezTo>
                    <a:cubicBezTo>
                      <a:pt x="480" y="101"/>
                      <a:pt x="480" y="101"/>
                      <a:pt x="480" y="101"/>
                    </a:cubicBezTo>
                    <a:cubicBezTo>
                      <a:pt x="489" y="110"/>
                      <a:pt x="489" y="110"/>
                      <a:pt x="489" y="110"/>
                    </a:cubicBezTo>
                    <a:cubicBezTo>
                      <a:pt x="505" y="110"/>
                      <a:pt x="505" y="110"/>
                      <a:pt x="505" y="110"/>
                    </a:cubicBezTo>
                    <a:cubicBezTo>
                      <a:pt x="513" y="116"/>
                      <a:pt x="513" y="116"/>
                      <a:pt x="513" y="116"/>
                    </a:cubicBezTo>
                    <a:lnTo>
                      <a:pt x="513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accent1">
                    <a:alpha val="3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0B27B454-E94C-4342-8433-ECF1170DD734}"/>
                </a:ext>
              </a:extLst>
            </p:cNvPr>
            <p:cNvSpPr/>
            <p:nvPr/>
          </p:nvSpPr>
          <p:spPr>
            <a:xfrm>
              <a:off x="8102726" y="0"/>
              <a:ext cx="3886500" cy="2356453"/>
            </a:xfrm>
            <a:prstGeom prst="rect">
              <a:avLst/>
            </a:prstGeom>
            <a:grpFill/>
            <a:ln w="3175">
              <a:solidFill>
                <a:schemeClr val="accent1"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Gráfico 16">
            <a:extLst>
              <a:ext uri="{FF2B5EF4-FFF2-40B4-BE49-F238E27FC236}">
                <a16:creationId xmlns:a16="http://schemas.microsoft.com/office/drawing/2014/main" id="{56F8FDBA-950E-A147-BD34-CADEBA742744}"/>
              </a:ext>
            </a:extLst>
          </p:cNvPr>
          <p:cNvSpPr/>
          <p:nvPr/>
        </p:nvSpPr>
        <p:spPr>
          <a:xfrm>
            <a:off x="6996367" y="-34379"/>
            <a:ext cx="5248610" cy="6917939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  <a:gd name="connsiteX0" fmla="*/ 3429000 w 5511359"/>
              <a:gd name="connsiteY0" fmla="*/ 6858654 h 6863405"/>
              <a:gd name="connsiteX1" fmla="*/ 0 w 5511359"/>
              <a:gd name="connsiteY1" fmla="*/ 3429654 h 6863405"/>
              <a:gd name="connsiteX2" fmla="*/ 3429000 w 5511359"/>
              <a:gd name="connsiteY2" fmla="*/ 654 h 6863405"/>
              <a:gd name="connsiteX3" fmla="*/ 4441072 w 5511359"/>
              <a:gd name="connsiteY3" fmla="*/ 53954 h 6863405"/>
              <a:gd name="connsiteX4" fmla="*/ 5511338 w 5511359"/>
              <a:gd name="connsiteY4" fmla="*/ 6863405 h 6863405"/>
              <a:gd name="connsiteX5" fmla="*/ 3429000 w 5511359"/>
              <a:gd name="connsiteY5" fmla="*/ 6858654 h 6863405"/>
              <a:gd name="connsiteX0" fmla="*/ 3429000 w 5511377"/>
              <a:gd name="connsiteY0" fmla="*/ 6866693 h 6871444"/>
              <a:gd name="connsiteX1" fmla="*/ 0 w 5511377"/>
              <a:gd name="connsiteY1" fmla="*/ 3437693 h 6871444"/>
              <a:gd name="connsiteX2" fmla="*/ 3429000 w 5511377"/>
              <a:gd name="connsiteY2" fmla="*/ 8693 h 6871444"/>
              <a:gd name="connsiteX3" fmla="*/ 4937017 w 5511377"/>
              <a:gd name="connsiteY3" fmla="*/ 0 h 6871444"/>
              <a:gd name="connsiteX4" fmla="*/ 5511338 w 5511377"/>
              <a:gd name="connsiteY4" fmla="*/ 6871444 h 6871444"/>
              <a:gd name="connsiteX5" fmla="*/ 3429000 w 5511377"/>
              <a:gd name="connsiteY5" fmla="*/ 6866693 h 6871444"/>
              <a:gd name="connsiteX0" fmla="*/ 3429000 w 4937017"/>
              <a:gd name="connsiteY0" fmla="*/ 6866693 h 6933437"/>
              <a:gd name="connsiteX1" fmla="*/ 0 w 4937017"/>
              <a:gd name="connsiteY1" fmla="*/ 3437693 h 6933437"/>
              <a:gd name="connsiteX2" fmla="*/ 3429000 w 4937017"/>
              <a:gd name="connsiteY2" fmla="*/ 8693 h 6933437"/>
              <a:gd name="connsiteX3" fmla="*/ 4937017 w 4937017"/>
              <a:gd name="connsiteY3" fmla="*/ 0 h 6933437"/>
              <a:gd name="connsiteX4" fmla="*/ 4844911 w 4937017"/>
              <a:gd name="connsiteY4" fmla="*/ 6933437 h 6933437"/>
              <a:gd name="connsiteX5" fmla="*/ 3429000 w 4937017"/>
              <a:gd name="connsiteY5" fmla="*/ 6866693 h 6933437"/>
              <a:gd name="connsiteX0" fmla="*/ 3429000 w 4937017"/>
              <a:gd name="connsiteY0" fmla="*/ 6866693 h 6933437"/>
              <a:gd name="connsiteX1" fmla="*/ 0 w 4937017"/>
              <a:gd name="connsiteY1" fmla="*/ 3437693 h 6933437"/>
              <a:gd name="connsiteX2" fmla="*/ 3429000 w 4937017"/>
              <a:gd name="connsiteY2" fmla="*/ 8693 h 6933437"/>
              <a:gd name="connsiteX3" fmla="*/ 4937017 w 4937017"/>
              <a:gd name="connsiteY3" fmla="*/ 0 h 6933437"/>
              <a:gd name="connsiteX4" fmla="*/ 4472952 w 4937017"/>
              <a:gd name="connsiteY4" fmla="*/ 6933437 h 6933437"/>
              <a:gd name="connsiteX5" fmla="*/ 3429000 w 4937017"/>
              <a:gd name="connsiteY5" fmla="*/ 6866693 h 6933437"/>
              <a:gd name="connsiteX0" fmla="*/ 3429000 w 4937017"/>
              <a:gd name="connsiteY0" fmla="*/ 6866693 h 6933437"/>
              <a:gd name="connsiteX1" fmla="*/ 0 w 4937017"/>
              <a:gd name="connsiteY1" fmla="*/ 3437693 h 6933437"/>
              <a:gd name="connsiteX2" fmla="*/ 3429000 w 4937017"/>
              <a:gd name="connsiteY2" fmla="*/ 8693 h 6933437"/>
              <a:gd name="connsiteX3" fmla="*/ 4937017 w 4937017"/>
              <a:gd name="connsiteY3" fmla="*/ 0 h 6933437"/>
              <a:gd name="connsiteX4" fmla="*/ 4860410 w 4937017"/>
              <a:gd name="connsiteY4" fmla="*/ 6933437 h 6933437"/>
              <a:gd name="connsiteX5" fmla="*/ 3429000 w 4937017"/>
              <a:gd name="connsiteY5" fmla="*/ 6866693 h 6933437"/>
              <a:gd name="connsiteX0" fmla="*/ 3429000 w 4860469"/>
              <a:gd name="connsiteY0" fmla="*/ 6858000 h 6924744"/>
              <a:gd name="connsiteX1" fmla="*/ 0 w 4860469"/>
              <a:gd name="connsiteY1" fmla="*/ 3429000 h 6924744"/>
              <a:gd name="connsiteX2" fmla="*/ 3429000 w 4860469"/>
              <a:gd name="connsiteY2" fmla="*/ 0 h 6924744"/>
              <a:gd name="connsiteX3" fmla="*/ 4487566 w 4860469"/>
              <a:gd name="connsiteY3" fmla="*/ 53300 h 6924744"/>
              <a:gd name="connsiteX4" fmla="*/ 4860410 w 4860469"/>
              <a:gd name="connsiteY4" fmla="*/ 6924744 h 6924744"/>
              <a:gd name="connsiteX5" fmla="*/ 3429000 w 4860469"/>
              <a:gd name="connsiteY5" fmla="*/ 6858000 h 6924744"/>
              <a:gd name="connsiteX0" fmla="*/ 3429000 w 4875023"/>
              <a:gd name="connsiteY0" fmla="*/ 6858000 h 6924744"/>
              <a:gd name="connsiteX1" fmla="*/ 0 w 4875023"/>
              <a:gd name="connsiteY1" fmla="*/ 3429000 h 6924744"/>
              <a:gd name="connsiteX2" fmla="*/ 3429000 w 4875023"/>
              <a:gd name="connsiteY2" fmla="*/ 0 h 6924744"/>
              <a:gd name="connsiteX3" fmla="*/ 4875023 w 4875023"/>
              <a:gd name="connsiteY3" fmla="*/ 6805 h 6924744"/>
              <a:gd name="connsiteX4" fmla="*/ 4860410 w 4875023"/>
              <a:gd name="connsiteY4" fmla="*/ 6924744 h 6924744"/>
              <a:gd name="connsiteX5" fmla="*/ 3429000 w 4875023"/>
              <a:gd name="connsiteY5" fmla="*/ 6858000 h 6924744"/>
              <a:gd name="connsiteX0" fmla="*/ 3429000 w 5231484"/>
              <a:gd name="connsiteY0" fmla="*/ 6866694 h 6933438"/>
              <a:gd name="connsiteX1" fmla="*/ 0 w 5231484"/>
              <a:gd name="connsiteY1" fmla="*/ 3437694 h 6933438"/>
              <a:gd name="connsiteX2" fmla="*/ 3429000 w 5231484"/>
              <a:gd name="connsiteY2" fmla="*/ 8694 h 6933438"/>
              <a:gd name="connsiteX3" fmla="*/ 5231484 w 5231484"/>
              <a:gd name="connsiteY3" fmla="*/ 0 h 6933438"/>
              <a:gd name="connsiteX4" fmla="*/ 4860410 w 5231484"/>
              <a:gd name="connsiteY4" fmla="*/ 6933438 h 6933438"/>
              <a:gd name="connsiteX5" fmla="*/ 3429000 w 5231484"/>
              <a:gd name="connsiteY5" fmla="*/ 6866694 h 6933438"/>
              <a:gd name="connsiteX0" fmla="*/ 3429000 w 5248610"/>
              <a:gd name="connsiteY0" fmla="*/ 6866694 h 6917939"/>
              <a:gd name="connsiteX1" fmla="*/ 0 w 5248610"/>
              <a:gd name="connsiteY1" fmla="*/ 3437694 h 6917939"/>
              <a:gd name="connsiteX2" fmla="*/ 3429000 w 5248610"/>
              <a:gd name="connsiteY2" fmla="*/ 8694 h 6917939"/>
              <a:gd name="connsiteX3" fmla="*/ 5231484 w 5248610"/>
              <a:gd name="connsiteY3" fmla="*/ 0 h 6917939"/>
              <a:gd name="connsiteX4" fmla="*/ 5247868 w 5248610"/>
              <a:gd name="connsiteY4" fmla="*/ 6917939 h 6917939"/>
              <a:gd name="connsiteX5" fmla="*/ 3429000 w 5248610"/>
              <a:gd name="connsiteY5" fmla="*/ 6866694 h 691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8610" h="6917939">
                <a:moveTo>
                  <a:pt x="3429000" y="6866694"/>
                </a:moveTo>
                <a:cubicBezTo>
                  <a:pt x="1535214" y="6866694"/>
                  <a:pt x="0" y="5331480"/>
                  <a:pt x="0" y="3437694"/>
                </a:cubicBezTo>
                <a:cubicBezTo>
                  <a:pt x="0" y="1543908"/>
                  <a:pt x="1535214" y="8694"/>
                  <a:pt x="3429000" y="8694"/>
                </a:cubicBezTo>
                <a:lnTo>
                  <a:pt x="5231484" y="0"/>
                </a:lnTo>
                <a:cubicBezTo>
                  <a:pt x="5225942" y="2280458"/>
                  <a:pt x="5253410" y="4637481"/>
                  <a:pt x="5247868" y="6917939"/>
                </a:cubicBezTo>
                <a:lnTo>
                  <a:pt x="3429000" y="686669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B990FAC1-6E42-5A46-A91E-39915398E966}"/>
              </a:ext>
            </a:extLst>
          </p:cNvPr>
          <p:cNvSpPr/>
          <p:nvPr/>
        </p:nvSpPr>
        <p:spPr>
          <a:xfrm>
            <a:off x="7444227" y="5452190"/>
            <a:ext cx="1151619" cy="11516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</a:rPr>
              <a:t>+4</a:t>
            </a:r>
            <a:r>
              <a:rPr lang="es-ES" sz="20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</a:rPr>
              <a:t>%</a:t>
            </a:r>
            <a:endParaRPr lang="es-ES" sz="3200" spc="3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11A8595-31E9-BA45-B829-09CE0E47E877}"/>
              </a:ext>
            </a:extLst>
          </p:cNvPr>
          <p:cNvSpPr txBox="1"/>
          <p:nvPr/>
        </p:nvSpPr>
        <p:spPr>
          <a:xfrm>
            <a:off x="8390664" y="2271356"/>
            <a:ext cx="1511155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Ascscascas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ffwefe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wefrewfew</a:t>
            </a:r>
            <a:endParaRPr lang="es-ES" sz="13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5D66A6B-E94C-B248-8C8E-A4CB4298E9B7}"/>
              </a:ext>
            </a:extLst>
          </p:cNvPr>
          <p:cNvSpPr/>
          <p:nvPr/>
        </p:nvSpPr>
        <p:spPr>
          <a:xfrm>
            <a:off x="8390663" y="1474738"/>
            <a:ext cx="11226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dirty="0">
                <a:solidFill>
                  <a:schemeClr val="accent1"/>
                </a:solidFill>
                <a:latin typeface="Oswald" pitchFamily="2" charset="77"/>
              </a:rPr>
              <a:t>124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65020B-D86A-6C4B-9E82-5CA9053D1C7A}"/>
              </a:ext>
            </a:extLst>
          </p:cNvPr>
          <p:cNvSpPr txBox="1"/>
          <p:nvPr/>
        </p:nvSpPr>
        <p:spPr>
          <a:xfrm>
            <a:off x="10189756" y="2271356"/>
            <a:ext cx="1511155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Ascscascas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ffwefe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wefrewfew</a:t>
            </a:r>
            <a:endParaRPr lang="es-ES" sz="13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CB4DCC1-5C33-C243-B155-75BD5F15F6E1}"/>
              </a:ext>
            </a:extLst>
          </p:cNvPr>
          <p:cNvSpPr/>
          <p:nvPr/>
        </p:nvSpPr>
        <p:spPr>
          <a:xfrm>
            <a:off x="10189755" y="1474738"/>
            <a:ext cx="11226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dirty="0">
                <a:solidFill>
                  <a:schemeClr val="accent1"/>
                </a:solidFill>
                <a:latin typeface="Oswald" pitchFamily="2" charset="77"/>
              </a:rPr>
              <a:t>86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2F5F9B-B81F-B541-9FCE-44268F4015C0}"/>
              </a:ext>
            </a:extLst>
          </p:cNvPr>
          <p:cNvSpPr txBox="1"/>
          <p:nvPr/>
        </p:nvSpPr>
        <p:spPr>
          <a:xfrm>
            <a:off x="8390664" y="4277261"/>
            <a:ext cx="1511155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Ascscascas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ffwefe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wefrewfew</a:t>
            </a:r>
            <a:endParaRPr lang="es-ES" sz="13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AA9C89-7758-B94E-9606-5DEA299C3D41}"/>
              </a:ext>
            </a:extLst>
          </p:cNvPr>
          <p:cNvSpPr/>
          <p:nvPr/>
        </p:nvSpPr>
        <p:spPr>
          <a:xfrm>
            <a:off x="8390663" y="3480643"/>
            <a:ext cx="11226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dirty="0">
                <a:solidFill>
                  <a:schemeClr val="accent1"/>
                </a:solidFill>
                <a:latin typeface="Oswald" pitchFamily="2" charset="77"/>
              </a:rPr>
              <a:t>124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AAD7047-135F-0345-9D1F-79EAA5DEE314}"/>
              </a:ext>
            </a:extLst>
          </p:cNvPr>
          <p:cNvSpPr txBox="1"/>
          <p:nvPr/>
        </p:nvSpPr>
        <p:spPr>
          <a:xfrm>
            <a:off x="10189756" y="4277261"/>
            <a:ext cx="1511155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Ascscascas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ffwefe</a:t>
            </a:r>
            <a:r>
              <a:rPr lang="es-ES" sz="13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300" dirty="0" err="1">
                <a:solidFill>
                  <a:schemeClr val="bg1">
                    <a:lumMod val="95000"/>
                  </a:schemeClr>
                </a:solidFill>
              </a:rPr>
              <a:t>wefrewfew</a:t>
            </a:r>
            <a:endParaRPr lang="es-ES" sz="13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B377A79-2669-0B47-BD0A-E70E6975E14F}"/>
              </a:ext>
            </a:extLst>
          </p:cNvPr>
          <p:cNvSpPr/>
          <p:nvPr/>
        </p:nvSpPr>
        <p:spPr>
          <a:xfrm>
            <a:off x="10189755" y="3480643"/>
            <a:ext cx="11226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dirty="0">
                <a:solidFill>
                  <a:schemeClr val="accent1"/>
                </a:solidFill>
                <a:latin typeface="Oswald" pitchFamily="2" charset="77"/>
              </a:rPr>
              <a:t>86</a:t>
            </a:r>
          </a:p>
        </p:txBody>
      </p:sp>
      <p:sp>
        <p:nvSpPr>
          <p:cNvPr id="62" name="Marcador de texto 61">
            <a:extLst>
              <a:ext uri="{FF2B5EF4-FFF2-40B4-BE49-F238E27FC236}">
                <a16:creationId xmlns:a16="http://schemas.microsoft.com/office/drawing/2014/main" id="{73598DB7-C81F-FB4A-83E3-635F4C3ADF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5683" y="240918"/>
            <a:ext cx="8818637" cy="365125"/>
          </a:xfrm>
        </p:spPr>
        <p:txBody>
          <a:bodyPr/>
          <a:lstStyle/>
          <a:p>
            <a:r>
              <a:rPr lang="es-ES" dirty="0"/>
              <a:t>05_ RESULTS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55CA3FD4-CF62-3843-81AF-547625B484BB}"/>
              </a:ext>
            </a:extLst>
          </p:cNvPr>
          <p:cNvSpPr txBox="1"/>
          <p:nvPr/>
        </p:nvSpPr>
        <p:spPr>
          <a:xfrm>
            <a:off x="633272" y="5911210"/>
            <a:ext cx="391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Map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infographic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here</a:t>
            </a:r>
            <a:endParaRPr lang="es-ES" spc="300" dirty="0">
              <a:solidFill>
                <a:schemeClr val="tx1">
                  <a:lumMod val="95000"/>
                  <a:lumOff val="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452C16F9-1059-2F41-A9CE-4E6051947BE0}"/>
              </a:ext>
            </a:extLst>
          </p:cNvPr>
          <p:cNvCxnSpPr>
            <a:cxnSpLocks/>
          </p:cNvCxnSpPr>
          <p:nvPr/>
        </p:nvCxnSpPr>
        <p:spPr>
          <a:xfrm>
            <a:off x="0" y="6126763"/>
            <a:ext cx="46578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36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C6418D4-98EF-1645-9B1C-CC27A2DED3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403" y="3471417"/>
            <a:ext cx="4441418" cy="338658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3" y="2066376"/>
            <a:ext cx="5250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DISCUSSION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3292209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BCCC194-0A4B-0F47-BA64-C9C82B247BD0}"/>
              </a:ext>
            </a:extLst>
          </p:cNvPr>
          <p:cNvSpPr txBox="1"/>
          <p:nvPr/>
        </p:nvSpPr>
        <p:spPr>
          <a:xfrm>
            <a:off x="7269523" y="2187370"/>
            <a:ext cx="3697792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It’s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always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good</a:t>
            </a:r>
            <a:r>
              <a:rPr lang="es-ES" dirty="0">
                <a:solidFill>
                  <a:schemeClr val="bg1"/>
                </a:solidFill>
              </a:rPr>
              <a:t> to </a:t>
            </a:r>
            <a:r>
              <a:rPr lang="es-ES" dirty="0" err="1">
                <a:solidFill>
                  <a:schemeClr val="bg1"/>
                </a:solidFill>
              </a:rPr>
              <a:t>bring</a:t>
            </a:r>
            <a:r>
              <a:rPr lang="es-ES" dirty="0">
                <a:solidFill>
                  <a:schemeClr val="bg1"/>
                </a:solidFill>
              </a:rPr>
              <a:t> up </a:t>
            </a:r>
            <a:r>
              <a:rPr lang="es-ES" dirty="0" err="1">
                <a:solidFill>
                  <a:schemeClr val="bg1"/>
                </a:solidFill>
              </a:rPr>
              <a:t>some</a:t>
            </a:r>
            <a:r>
              <a:rPr lang="es-ES" dirty="0">
                <a:solidFill>
                  <a:schemeClr val="bg1"/>
                </a:solidFill>
              </a:rPr>
              <a:t> new </a:t>
            </a:r>
            <a:r>
              <a:rPr lang="es-ES" dirty="0" err="1">
                <a:solidFill>
                  <a:schemeClr val="bg1"/>
                </a:solidFill>
              </a:rPr>
              <a:t>facts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right</a:t>
            </a:r>
            <a:r>
              <a:rPr lang="es-ES" dirty="0">
                <a:solidFill>
                  <a:schemeClr val="bg1"/>
                </a:solidFill>
              </a:rPr>
              <a:t>?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4F9B63-606F-944D-832F-C66F16A0BE5A}"/>
              </a:ext>
            </a:extLst>
          </p:cNvPr>
          <p:cNvSpPr txBox="1"/>
          <p:nvPr/>
        </p:nvSpPr>
        <p:spPr>
          <a:xfrm>
            <a:off x="7269523" y="3563755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5249E32-4E01-A742-AAE1-342691E5A288}"/>
              </a:ext>
            </a:extLst>
          </p:cNvPr>
          <p:cNvSpPr/>
          <p:nvPr/>
        </p:nvSpPr>
        <p:spPr>
          <a:xfrm>
            <a:off x="845684" y="496716"/>
            <a:ext cx="15167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06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09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8ED506A1-C799-FF42-8521-B753FE7E67AA}"/>
              </a:ext>
            </a:extLst>
          </p:cNvPr>
          <p:cNvSpPr/>
          <p:nvPr/>
        </p:nvSpPr>
        <p:spPr>
          <a:xfrm>
            <a:off x="1215440" y="4057144"/>
            <a:ext cx="1646293" cy="3709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FE58D8-77DB-C549-B96C-8A6CA48F682A}"/>
              </a:ext>
            </a:extLst>
          </p:cNvPr>
          <p:cNvSpPr/>
          <p:nvPr/>
        </p:nvSpPr>
        <p:spPr>
          <a:xfrm>
            <a:off x="2366906" y="3058077"/>
            <a:ext cx="4389494" cy="3709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Marcador de posición de imagen 19">
            <a:extLst>
              <a:ext uri="{FF2B5EF4-FFF2-40B4-BE49-F238E27FC236}">
                <a16:creationId xmlns:a16="http://schemas.microsoft.com/office/drawing/2014/main" id="{5142358D-AE15-DE44-887A-B3A700987B5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" b="59"/>
          <a:stretch/>
        </p:blipFill>
        <p:spPr/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139A9FF-17D1-274C-98C4-DB1B17F070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06_ DISCUSSION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543EDC-8193-EB4B-AF6C-0071502AE3F9}"/>
              </a:ext>
            </a:extLst>
          </p:cNvPr>
          <p:cNvSpPr txBox="1"/>
          <p:nvPr/>
        </p:nvSpPr>
        <p:spPr>
          <a:xfrm>
            <a:off x="853400" y="2447283"/>
            <a:ext cx="62509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Should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presentation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contain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most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of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important</a:t>
            </a:r>
            <a:r>
              <a:rPr lang="es-ES" sz="32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information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should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it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just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be a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support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for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b="1" dirty="0" err="1">
                <a:ea typeface="Roboto" panose="02000000000000000000" pitchFamily="2" charset="0"/>
                <a:cs typeface="Roboto" panose="02000000000000000000" pitchFamily="2" charset="0"/>
              </a:rPr>
              <a:t>presenter</a:t>
            </a:r>
            <a:r>
              <a:rPr lang="es-ES" sz="3200" b="1" dirty="0"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  <a:p>
            <a:endParaRPr lang="es-ES" sz="3200" b="1" dirty="0"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1B8EF66-46BB-7048-8385-D693BD877658}"/>
              </a:ext>
            </a:extLst>
          </p:cNvPr>
          <p:cNvCxnSpPr/>
          <p:nvPr/>
        </p:nvCxnSpPr>
        <p:spPr>
          <a:xfrm>
            <a:off x="9806932" y="4986088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9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AD7E4BF-D22E-7147-AF81-E58A2F6811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09741"/>
            <a:ext cx="4818743" cy="444826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3" y="2066376"/>
            <a:ext cx="5250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CONCLUSION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3292209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BCCC194-0A4B-0F47-BA64-C9C82B247BD0}"/>
              </a:ext>
            </a:extLst>
          </p:cNvPr>
          <p:cNvSpPr txBox="1"/>
          <p:nvPr/>
        </p:nvSpPr>
        <p:spPr>
          <a:xfrm>
            <a:off x="7269523" y="2187370"/>
            <a:ext cx="3697792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It’s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always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good</a:t>
            </a:r>
            <a:r>
              <a:rPr lang="es-ES" dirty="0">
                <a:solidFill>
                  <a:schemeClr val="bg1"/>
                </a:solidFill>
              </a:rPr>
              <a:t> to </a:t>
            </a:r>
            <a:r>
              <a:rPr lang="es-ES" dirty="0" err="1">
                <a:solidFill>
                  <a:schemeClr val="bg1"/>
                </a:solidFill>
              </a:rPr>
              <a:t>bring</a:t>
            </a:r>
            <a:r>
              <a:rPr lang="es-ES" dirty="0">
                <a:solidFill>
                  <a:schemeClr val="bg1"/>
                </a:solidFill>
              </a:rPr>
              <a:t> up </a:t>
            </a:r>
            <a:r>
              <a:rPr lang="es-ES" dirty="0" err="1">
                <a:solidFill>
                  <a:schemeClr val="bg1"/>
                </a:solidFill>
              </a:rPr>
              <a:t>some</a:t>
            </a:r>
            <a:r>
              <a:rPr lang="es-ES" dirty="0">
                <a:solidFill>
                  <a:schemeClr val="bg1"/>
                </a:solidFill>
              </a:rPr>
              <a:t> new </a:t>
            </a:r>
            <a:r>
              <a:rPr lang="es-ES" dirty="0" err="1">
                <a:solidFill>
                  <a:schemeClr val="bg1"/>
                </a:solidFill>
              </a:rPr>
              <a:t>facts</a:t>
            </a:r>
            <a:r>
              <a:rPr lang="es-E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4F9B63-606F-944D-832F-C66F16A0BE5A}"/>
              </a:ext>
            </a:extLst>
          </p:cNvPr>
          <p:cNvSpPr txBox="1"/>
          <p:nvPr/>
        </p:nvSpPr>
        <p:spPr>
          <a:xfrm>
            <a:off x="7269523" y="3563755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EFF1E3-3D5A-094A-97F7-EF40A223C68D}"/>
              </a:ext>
            </a:extLst>
          </p:cNvPr>
          <p:cNvSpPr/>
          <p:nvPr/>
        </p:nvSpPr>
        <p:spPr>
          <a:xfrm>
            <a:off x="845684" y="496716"/>
            <a:ext cx="137249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07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24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Marcador de posición de imagen 39">
            <a:extLst>
              <a:ext uri="{FF2B5EF4-FFF2-40B4-BE49-F238E27FC236}">
                <a16:creationId xmlns:a16="http://schemas.microsoft.com/office/drawing/2014/main" id="{699F1DCD-7136-6E40-8F2D-3989EC0F1B0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38" r="11638"/>
          <a:stretch/>
        </p:blipFill>
        <p:spPr/>
      </p:pic>
      <p:pic>
        <p:nvPicPr>
          <p:cNvPr id="42" name="Marcador de posición de imagen 41">
            <a:extLst>
              <a:ext uri="{FF2B5EF4-FFF2-40B4-BE49-F238E27FC236}">
                <a16:creationId xmlns:a16="http://schemas.microsoft.com/office/drawing/2014/main" id="{DEEEE305-11B0-B343-A4A3-6C4DF663027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91" b="191"/>
          <a:stretch>
            <a:fillRect/>
          </a:stretch>
        </p:blipFill>
        <p:spPr/>
      </p:pic>
      <p:pic>
        <p:nvPicPr>
          <p:cNvPr id="44" name="Marcador de posición de imagen 43">
            <a:extLst>
              <a:ext uri="{FF2B5EF4-FFF2-40B4-BE49-F238E27FC236}">
                <a16:creationId xmlns:a16="http://schemas.microsoft.com/office/drawing/2014/main" id="{2372BD58-7954-B548-971E-7F75F168A27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" r="50"/>
          <a:stretch/>
        </p:blipFill>
        <p:spPr/>
      </p:pic>
      <p:pic>
        <p:nvPicPr>
          <p:cNvPr id="46" name="Marcador de posición de imagen 45">
            <a:extLst>
              <a:ext uri="{FF2B5EF4-FFF2-40B4-BE49-F238E27FC236}">
                <a16:creationId xmlns:a16="http://schemas.microsoft.com/office/drawing/2014/main" id="{E626399A-5132-604F-8E0D-2278C0C740E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" r="50"/>
          <a:stretch/>
        </p:blipFill>
        <p:spPr/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7DBED3C-AB3D-EC4B-8CDF-459C3CD267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07_ CONCLUSION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92B247B-411F-7544-A1D4-AE03C920B895}"/>
              </a:ext>
            </a:extLst>
          </p:cNvPr>
          <p:cNvSpPr txBox="1"/>
          <p:nvPr/>
        </p:nvSpPr>
        <p:spPr>
          <a:xfrm>
            <a:off x="841921" y="3799101"/>
            <a:ext cx="2356648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Light and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easily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readable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sentences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are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mandatory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presentations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81DEFDC-6A1D-1644-9023-29055BF82D93}"/>
              </a:ext>
            </a:extLst>
          </p:cNvPr>
          <p:cNvSpPr/>
          <p:nvPr/>
        </p:nvSpPr>
        <p:spPr>
          <a:xfrm>
            <a:off x="841920" y="2252009"/>
            <a:ext cx="652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01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0575125-A836-8E44-A30F-8F52D58A0EEA}"/>
              </a:ext>
            </a:extLst>
          </p:cNvPr>
          <p:cNvSpPr txBox="1"/>
          <p:nvPr/>
        </p:nvSpPr>
        <p:spPr>
          <a:xfrm>
            <a:off x="3863627" y="3799101"/>
            <a:ext cx="2232369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Bullets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will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help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internalize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information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a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better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way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9190D51A-B2C6-1A4B-BE2C-9677DCF961A1}"/>
              </a:ext>
            </a:extLst>
          </p:cNvPr>
          <p:cNvSpPr/>
          <p:nvPr/>
        </p:nvSpPr>
        <p:spPr>
          <a:xfrm>
            <a:off x="3863627" y="2252009"/>
            <a:ext cx="6944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02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3A03B1B9-F462-9A45-AF36-5C241A33DECC}"/>
              </a:ext>
            </a:extLst>
          </p:cNvPr>
          <p:cNvSpPr txBox="1"/>
          <p:nvPr/>
        </p:nvSpPr>
        <p:spPr>
          <a:xfrm>
            <a:off x="6734868" y="3799101"/>
            <a:ext cx="2356648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Presentations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are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used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support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talk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no to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carry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all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information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802B8E60-B30F-6445-807C-56CF6851CF35}"/>
              </a:ext>
            </a:extLst>
          </p:cNvPr>
          <p:cNvSpPr/>
          <p:nvPr/>
        </p:nvSpPr>
        <p:spPr>
          <a:xfrm>
            <a:off x="6734867" y="2252009"/>
            <a:ext cx="6944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03</a:t>
            </a:r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6AF67BD5-5270-E442-A1EF-857EECE826CB}"/>
              </a:ext>
            </a:extLst>
          </p:cNvPr>
          <p:cNvGrpSpPr/>
          <p:nvPr/>
        </p:nvGrpSpPr>
        <p:grpSpPr>
          <a:xfrm>
            <a:off x="6237867" y="0"/>
            <a:ext cx="318629" cy="2738314"/>
            <a:chOff x="1110684" y="0"/>
            <a:chExt cx="318629" cy="2738314"/>
          </a:xfrm>
        </p:grpSpPr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B63797A4-6E6A-BC4E-9F2F-0CA506B1E032}"/>
                </a:ext>
              </a:extLst>
            </p:cNvPr>
            <p:cNvCxnSpPr>
              <a:cxnSpLocks/>
              <a:endCxn id="55" idx="4"/>
            </p:cNvCxnSpPr>
            <p:nvPr/>
          </p:nvCxnSpPr>
          <p:spPr>
            <a:xfrm>
              <a:off x="1269999" y="0"/>
              <a:ext cx="0" cy="273831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46D4438F-BB1C-CF44-BE79-E0F99F44AA41}"/>
                </a:ext>
              </a:extLst>
            </p:cNvPr>
            <p:cNvSpPr/>
            <p:nvPr/>
          </p:nvSpPr>
          <p:spPr>
            <a:xfrm>
              <a:off x="1110684" y="2419685"/>
              <a:ext cx="318629" cy="318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4319194A-E497-244F-8AC1-037CC28DA5D6}"/>
              </a:ext>
            </a:extLst>
          </p:cNvPr>
          <p:cNvGrpSpPr/>
          <p:nvPr/>
        </p:nvGrpSpPr>
        <p:grpSpPr>
          <a:xfrm rot="10800000">
            <a:off x="9139727" y="2419685"/>
            <a:ext cx="318629" cy="4438315"/>
            <a:chOff x="1110684" y="-1700001"/>
            <a:chExt cx="318629" cy="4438315"/>
          </a:xfrm>
        </p:grpSpPr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F75B32C5-2838-BD4A-B40F-0870E4D63C4D}"/>
                </a:ext>
              </a:extLst>
            </p:cNvPr>
            <p:cNvCxnSpPr>
              <a:cxnSpLocks/>
              <a:endCxn id="60" idx="4"/>
            </p:cNvCxnSpPr>
            <p:nvPr/>
          </p:nvCxnSpPr>
          <p:spPr>
            <a:xfrm rot="10800000" flipV="1">
              <a:off x="1269999" y="-1700001"/>
              <a:ext cx="0" cy="443831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7E2FB359-4199-9F4E-829E-B2DA8D1A6111}"/>
                </a:ext>
              </a:extLst>
            </p:cNvPr>
            <p:cNvSpPr/>
            <p:nvPr/>
          </p:nvSpPr>
          <p:spPr>
            <a:xfrm>
              <a:off x="1110684" y="2419685"/>
              <a:ext cx="318629" cy="318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61" name="CuadroTexto 60">
            <a:extLst>
              <a:ext uri="{FF2B5EF4-FFF2-40B4-BE49-F238E27FC236}">
                <a16:creationId xmlns:a16="http://schemas.microsoft.com/office/drawing/2014/main" id="{F4AEDE1D-88CB-B240-8E44-D8C54CAD26C1}"/>
              </a:ext>
            </a:extLst>
          </p:cNvPr>
          <p:cNvSpPr txBox="1"/>
          <p:nvPr/>
        </p:nvSpPr>
        <p:spPr>
          <a:xfrm>
            <a:off x="9548882" y="3799101"/>
            <a:ext cx="2397977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Soft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tones are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better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simple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reading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stronger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ones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highlighting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info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F5E91F08-B1A1-7A42-BAA5-6C117784E413}"/>
              </a:ext>
            </a:extLst>
          </p:cNvPr>
          <p:cNvSpPr/>
          <p:nvPr/>
        </p:nvSpPr>
        <p:spPr>
          <a:xfrm>
            <a:off x="9548882" y="2252009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chemeClr val="accent1"/>
                </a:solidFill>
                <a:latin typeface="Oswald" pitchFamily="2" charset="77"/>
              </a:rPr>
              <a:t>04</a:t>
            </a:r>
          </a:p>
        </p:txBody>
      </p:sp>
      <p:grpSp>
        <p:nvGrpSpPr>
          <p:cNvPr id="63" name="Grupo 62">
            <a:extLst>
              <a:ext uri="{FF2B5EF4-FFF2-40B4-BE49-F238E27FC236}">
                <a16:creationId xmlns:a16="http://schemas.microsoft.com/office/drawing/2014/main" id="{0DB2572B-5C05-3A4D-BF07-F62DD3A43F91}"/>
              </a:ext>
            </a:extLst>
          </p:cNvPr>
          <p:cNvGrpSpPr/>
          <p:nvPr/>
        </p:nvGrpSpPr>
        <p:grpSpPr>
          <a:xfrm rot="10800000">
            <a:off x="3378154" y="2419685"/>
            <a:ext cx="318629" cy="4438315"/>
            <a:chOff x="1110684" y="-1700001"/>
            <a:chExt cx="318629" cy="4438315"/>
          </a:xfrm>
        </p:grpSpPr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444A0EC0-F378-8C45-B02C-EBA9403A612F}"/>
                </a:ext>
              </a:extLst>
            </p:cNvPr>
            <p:cNvCxnSpPr>
              <a:cxnSpLocks/>
              <a:endCxn id="65" idx="4"/>
            </p:cNvCxnSpPr>
            <p:nvPr/>
          </p:nvCxnSpPr>
          <p:spPr>
            <a:xfrm rot="10800000" flipV="1">
              <a:off x="1269999" y="-1700001"/>
              <a:ext cx="0" cy="443831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Elipse 64">
              <a:extLst>
                <a:ext uri="{FF2B5EF4-FFF2-40B4-BE49-F238E27FC236}">
                  <a16:creationId xmlns:a16="http://schemas.microsoft.com/office/drawing/2014/main" id="{A754C5E8-5F5C-484F-BA27-463A6C474A4F}"/>
                </a:ext>
              </a:extLst>
            </p:cNvPr>
            <p:cNvSpPr/>
            <p:nvPr/>
          </p:nvSpPr>
          <p:spPr>
            <a:xfrm>
              <a:off x="1110684" y="2419685"/>
              <a:ext cx="318629" cy="318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57164B70-A1A7-5141-AC82-F646D39BD90B}"/>
              </a:ext>
            </a:extLst>
          </p:cNvPr>
          <p:cNvGrpSpPr/>
          <p:nvPr/>
        </p:nvGrpSpPr>
        <p:grpSpPr>
          <a:xfrm>
            <a:off x="363976" y="0"/>
            <a:ext cx="318629" cy="2738314"/>
            <a:chOff x="1110684" y="0"/>
            <a:chExt cx="318629" cy="2738314"/>
          </a:xfrm>
        </p:grpSpPr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AE79A844-AA43-6B43-A860-17BD23D85436}"/>
                </a:ext>
              </a:extLst>
            </p:cNvPr>
            <p:cNvCxnSpPr>
              <a:cxnSpLocks/>
              <a:endCxn id="68" idx="4"/>
            </p:cNvCxnSpPr>
            <p:nvPr/>
          </p:nvCxnSpPr>
          <p:spPr>
            <a:xfrm>
              <a:off x="1269999" y="0"/>
              <a:ext cx="0" cy="273831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Elipse 67">
              <a:extLst>
                <a:ext uri="{FF2B5EF4-FFF2-40B4-BE49-F238E27FC236}">
                  <a16:creationId xmlns:a16="http://schemas.microsoft.com/office/drawing/2014/main" id="{4FC5979B-957D-A54D-91F8-FA682B165566}"/>
                </a:ext>
              </a:extLst>
            </p:cNvPr>
            <p:cNvSpPr/>
            <p:nvPr/>
          </p:nvSpPr>
          <p:spPr>
            <a:xfrm>
              <a:off x="1110684" y="2419685"/>
              <a:ext cx="318629" cy="318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69" name="Rectángulo 68">
            <a:extLst>
              <a:ext uri="{FF2B5EF4-FFF2-40B4-BE49-F238E27FC236}">
                <a16:creationId xmlns:a16="http://schemas.microsoft.com/office/drawing/2014/main" id="{8E3A047D-8A2B-6243-91DD-AD16B4650D67}"/>
              </a:ext>
            </a:extLst>
          </p:cNvPr>
          <p:cNvSpPr/>
          <p:nvPr/>
        </p:nvSpPr>
        <p:spPr>
          <a:xfrm>
            <a:off x="841920" y="3297953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</a:rPr>
              <a:t>LIGHT&amp;EASY</a:t>
            </a:r>
            <a:endParaRPr lang="es-ES" dirty="0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AD84CC4C-1B78-5749-BD71-07C0C975A508}"/>
              </a:ext>
            </a:extLst>
          </p:cNvPr>
          <p:cNvSpPr/>
          <p:nvPr/>
        </p:nvSpPr>
        <p:spPr>
          <a:xfrm>
            <a:off x="3863627" y="3297953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</a:rPr>
              <a:t>BULLETS</a:t>
            </a:r>
            <a:endParaRPr lang="es-ES" dirty="0"/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65C79B5B-440A-6940-A19F-9E7393B092AF}"/>
              </a:ext>
            </a:extLst>
          </p:cNvPr>
          <p:cNvSpPr/>
          <p:nvPr/>
        </p:nvSpPr>
        <p:spPr>
          <a:xfrm>
            <a:off x="6743114" y="3297953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</a:rPr>
              <a:t>SUPPORT</a:t>
            </a:r>
            <a:endParaRPr lang="es-ES" dirty="0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3666DDB9-AE20-8648-9D3E-C99C094744E1}"/>
              </a:ext>
            </a:extLst>
          </p:cNvPr>
          <p:cNvSpPr/>
          <p:nvPr/>
        </p:nvSpPr>
        <p:spPr>
          <a:xfrm>
            <a:off x="9625199" y="329795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</a:rPr>
              <a:t>SOFT VS STRONG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677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ECD00F6-E663-C742-8941-2CC8A17738E2}"/>
              </a:ext>
            </a:extLst>
          </p:cNvPr>
          <p:cNvSpPr/>
          <p:nvPr/>
        </p:nvSpPr>
        <p:spPr>
          <a:xfrm>
            <a:off x="0" y="1"/>
            <a:ext cx="6096000" cy="6858000"/>
          </a:xfrm>
          <a:prstGeom prst="rect">
            <a:avLst/>
          </a:prstGeom>
          <a:solidFill>
            <a:srgbClr val="020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E3B9B09-5621-5C49-B761-76AC4E66227F}"/>
              </a:ext>
            </a:extLst>
          </p:cNvPr>
          <p:cNvSpPr/>
          <p:nvPr/>
        </p:nvSpPr>
        <p:spPr>
          <a:xfrm>
            <a:off x="3913596" y="1671718"/>
            <a:ext cx="4344931" cy="434493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72EBE7D-DAA2-D242-A7FB-A06CE5D51ED7}"/>
              </a:ext>
            </a:extLst>
          </p:cNvPr>
          <p:cNvSpPr/>
          <p:nvPr/>
        </p:nvSpPr>
        <p:spPr>
          <a:xfrm rot="16200000">
            <a:off x="4106687" y="3582572"/>
            <a:ext cx="21724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spc="600" dirty="0" err="1">
                <a:solidFill>
                  <a:schemeClr val="accent1"/>
                </a:solidFill>
                <a:latin typeface="Oswald" pitchFamily="2" charset="77"/>
              </a:rPr>
              <a:t>Side</a:t>
            </a:r>
            <a:r>
              <a:rPr lang="es-ES" sz="2800" spc="600" dirty="0">
                <a:solidFill>
                  <a:schemeClr val="accent1"/>
                </a:solidFill>
                <a:latin typeface="Oswald" pitchFamily="2" charset="77"/>
              </a:rPr>
              <a:t> 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1E29766-52CF-AC4F-A5D1-3D8972130F30}"/>
              </a:ext>
            </a:extLst>
          </p:cNvPr>
          <p:cNvSpPr/>
          <p:nvPr/>
        </p:nvSpPr>
        <p:spPr>
          <a:xfrm rot="5400000">
            <a:off x="5918799" y="3582573"/>
            <a:ext cx="21724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spc="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</a:rPr>
              <a:t>Side</a:t>
            </a:r>
            <a:r>
              <a:rPr lang="es-ES" sz="28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</a:rPr>
              <a:t> b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4D2933-2A41-974D-91FE-3540451D0695}"/>
              </a:ext>
            </a:extLst>
          </p:cNvPr>
          <p:cNvSpPr txBox="1"/>
          <p:nvPr/>
        </p:nvSpPr>
        <p:spPr>
          <a:xfrm>
            <a:off x="2041411" y="1847954"/>
            <a:ext cx="1930512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600" dirty="0" err="1">
                <a:solidFill>
                  <a:schemeClr val="bg1"/>
                </a:solidFill>
              </a:rPr>
              <a:t>Nam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pharetra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lacu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A1100A-C400-CC49-8CD8-C71229B7FCF8}"/>
              </a:ext>
            </a:extLst>
          </p:cNvPr>
          <p:cNvSpPr txBox="1"/>
          <p:nvPr/>
        </p:nvSpPr>
        <p:spPr>
          <a:xfrm>
            <a:off x="1630588" y="3036310"/>
            <a:ext cx="1930512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600" dirty="0" err="1">
                <a:solidFill>
                  <a:schemeClr val="bg1"/>
                </a:solidFill>
              </a:rPr>
              <a:t>Nam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pharetra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lacu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34B8A9A-59C2-5C46-8CF5-18F2C232C955}"/>
              </a:ext>
            </a:extLst>
          </p:cNvPr>
          <p:cNvSpPr/>
          <p:nvPr/>
        </p:nvSpPr>
        <p:spPr>
          <a:xfrm>
            <a:off x="4577032" y="2100667"/>
            <a:ext cx="211077" cy="2110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2971733-1FF7-1546-81E8-59A4A55E68A8}"/>
              </a:ext>
            </a:extLst>
          </p:cNvPr>
          <p:cNvSpPr txBox="1"/>
          <p:nvPr/>
        </p:nvSpPr>
        <p:spPr>
          <a:xfrm>
            <a:off x="1727256" y="4319881"/>
            <a:ext cx="1930512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600" dirty="0" err="1">
                <a:solidFill>
                  <a:schemeClr val="bg1"/>
                </a:solidFill>
              </a:rPr>
              <a:t>Nam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pharetra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lacu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00C294D-F843-944E-BBD9-05AFD03FFA7F}"/>
              </a:ext>
            </a:extLst>
          </p:cNvPr>
          <p:cNvSpPr txBox="1"/>
          <p:nvPr/>
        </p:nvSpPr>
        <p:spPr>
          <a:xfrm>
            <a:off x="2509945" y="5587699"/>
            <a:ext cx="1930512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600" dirty="0" err="1">
                <a:solidFill>
                  <a:schemeClr val="bg1"/>
                </a:solidFill>
              </a:rPr>
              <a:t>Nam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pharetra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lacu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66445E2-BB9F-E24C-A6E7-7CF017F62DC3}"/>
              </a:ext>
            </a:extLst>
          </p:cNvPr>
          <p:cNvSpPr/>
          <p:nvPr/>
        </p:nvSpPr>
        <p:spPr>
          <a:xfrm>
            <a:off x="3887677" y="3202666"/>
            <a:ext cx="211077" cy="2110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80FB51A-266D-424C-B43A-1C99679D6EB7}"/>
              </a:ext>
            </a:extLst>
          </p:cNvPr>
          <p:cNvSpPr/>
          <p:nvPr/>
        </p:nvSpPr>
        <p:spPr>
          <a:xfrm>
            <a:off x="3913159" y="4380534"/>
            <a:ext cx="211077" cy="2110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730F362-2E5E-B248-98BD-EB3346FD4EE4}"/>
              </a:ext>
            </a:extLst>
          </p:cNvPr>
          <p:cNvSpPr/>
          <p:nvPr/>
        </p:nvSpPr>
        <p:spPr>
          <a:xfrm>
            <a:off x="4682572" y="5509016"/>
            <a:ext cx="211077" cy="2110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D6C41988-FE9D-B946-9FE1-9A2E8A73E847}"/>
              </a:ext>
            </a:extLst>
          </p:cNvPr>
          <p:cNvSpPr/>
          <p:nvPr/>
        </p:nvSpPr>
        <p:spPr>
          <a:xfrm rot="10800000">
            <a:off x="7304435" y="5509016"/>
            <a:ext cx="211077" cy="21107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9E10F7D9-3689-DF41-BB38-A4DF85313C4B}"/>
              </a:ext>
            </a:extLst>
          </p:cNvPr>
          <p:cNvSpPr/>
          <p:nvPr/>
        </p:nvSpPr>
        <p:spPr>
          <a:xfrm rot="10800000">
            <a:off x="8064484" y="4407016"/>
            <a:ext cx="211077" cy="21107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FDFC9A3-287F-AE43-A268-287BB4B3F905}"/>
              </a:ext>
            </a:extLst>
          </p:cNvPr>
          <p:cNvSpPr/>
          <p:nvPr/>
        </p:nvSpPr>
        <p:spPr>
          <a:xfrm rot="10800000">
            <a:off x="8073849" y="3229149"/>
            <a:ext cx="211077" cy="21107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17368D21-3DB6-D747-BBF8-7A7B1627C179}"/>
              </a:ext>
            </a:extLst>
          </p:cNvPr>
          <p:cNvSpPr/>
          <p:nvPr/>
        </p:nvSpPr>
        <p:spPr>
          <a:xfrm rot="10800000">
            <a:off x="7409975" y="2100667"/>
            <a:ext cx="211077" cy="21107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E67EA27-5521-904E-BDC1-B1D3F17592E0}"/>
              </a:ext>
            </a:extLst>
          </p:cNvPr>
          <p:cNvSpPr txBox="1"/>
          <p:nvPr/>
        </p:nvSpPr>
        <p:spPr>
          <a:xfrm>
            <a:off x="8166927" y="1905031"/>
            <a:ext cx="1891799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Nam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pharetra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lacu</a:t>
            </a:r>
            <a:endParaRPr lang="es-E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C0F0F51-AFE0-D847-ACB4-7043A0E800F2}"/>
              </a:ext>
            </a:extLst>
          </p:cNvPr>
          <p:cNvSpPr txBox="1"/>
          <p:nvPr/>
        </p:nvSpPr>
        <p:spPr>
          <a:xfrm>
            <a:off x="8687901" y="3087805"/>
            <a:ext cx="1891799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Nam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pharetra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lacu</a:t>
            </a:r>
            <a:endParaRPr lang="es-E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FA35FA2-D648-9F4E-AE70-7B38C5608A11}"/>
              </a:ext>
            </a:extLst>
          </p:cNvPr>
          <p:cNvSpPr txBox="1"/>
          <p:nvPr/>
        </p:nvSpPr>
        <p:spPr>
          <a:xfrm>
            <a:off x="8514355" y="4319881"/>
            <a:ext cx="2395400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Nam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pharetra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lacu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538A460-596C-9B43-A05B-0E97BA85FFAD}"/>
              </a:ext>
            </a:extLst>
          </p:cNvPr>
          <p:cNvSpPr txBox="1"/>
          <p:nvPr/>
        </p:nvSpPr>
        <p:spPr>
          <a:xfrm>
            <a:off x="7778405" y="5587699"/>
            <a:ext cx="1891799" cy="38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Nam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pharetra</a:t>
            </a: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lacu</a:t>
            </a:r>
            <a:endParaRPr lang="es-E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7D9493B4-1556-1B42-A905-1AB00013C5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9159" y="1"/>
            <a:ext cx="5512759" cy="6879706"/>
          </a:xfr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139A9FF-17D1-274C-98C4-DB1B17F070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05_ RESULTS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7E87E9-37B0-0A43-B8BE-814D566C2DDF}"/>
              </a:ext>
            </a:extLst>
          </p:cNvPr>
          <p:cNvSpPr txBox="1"/>
          <p:nvPr/>
        </p:nvSpPr>
        <p:spPr>
          <a:xfrm>
            <a:off x="842184" y="2038732"/>
            <a:ext cx="46671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Important</a:t>
            </a:r>
            <a:r>
              <a:rPr lang="es-E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conclusuion</a:t>
            </a:r>
            <a:endParaRPr lang="es-E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C1E26F-2298-1245-B705-37D7535F035C}"/>
              </a:ext>
            </a:extLst>
          </p:cNvPr>
          <p:cNvSpPr txBox="1"/>
          <p:nvPr/>
        </p:nvSpPr>
        <p:spPr>
          <a:xfrm>
            <a:off x="842184" y="3837004"/>
            <a:ext cx="4667159" cy="1420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Etiam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purus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eros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volutpat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congue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Maecenas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rhoncus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leo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vestibulum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sagittis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vitae,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cursus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pic>
        <p:nvPicPr>
          <p:cNvPr id="17" name="Marcador de posición de imagen 16">
            <a:extLst>
              <a:ext uri="{FF2B5EF4-FFF2-40B4-BE49-F238E27FC236}">
                <a16:creationId xmlns:a16="http://schemas.microsoft.com/office/drawing/2014/main" id="{FBE88863-616C-6E49-B904-5FD404D85B2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FB0FE6C2-55B9-B44B-A564-5D0CAA7BACF8}"/>
              </a:ext>
            </a:extLst>
          </p:cNvPr>
          <p:cNvSpPr txBox="1"/>
          <p:nvPr/>
        </p:nvSpPr>
        <p:spPr>
          <a:xfrm>
            <a:off x="6241852" y="4586081"/>
            <a:ext cx="135994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spc="300" dirty="0">
                <a:solidFill>
                  <a:schemeClr val="accent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35</a:t>
            </a:r>
            <a:r>
              <a:rPr lang="es-ES" sz="4400" spc="300" dirty="0">
                <a:solidFill>
                  <a:schemeClr val="accent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7200" spc="300" dirty="0">
              <a:solidFill>
                <a:schemeClr val="accent1"/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3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122CD2B0-E07F-B745-A107-93EE764F99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1292" y="3475572"/>
            <a:ext cx="4161735" cy="2772322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62EB56A-C2B3-B449-B4EB-2173F6A4C16F}"/>
              </a:ext>
            </a:extLst>
          </p:cNvPr>
          <p:cNvCxnSpPr>
            <a:cxnSpLocks/>
          </p:cNvCxnSpPr>
          <p:nvPr/>
        </p:nvCxnSpPr>
        <p:spPr>
          <a:xfrm>
            <a:off x="5922024" y="0"/>
            <a:ext cx="0" cy="685800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4" y="2066376"/>
            <a:ext cx="35093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REFERENCE LIST 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4144616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EC4F9B63-606F-944D-832F-C66F16A0BE5A}"/>
              </a:ext>
            </a:extLst>
          </p:cNvPr>
          <p:cNvSpPr txBox="1"/>
          <p:nvPr/>
        </p:nvSpPr>
        <p:spPr>
          <a:xfrm>
            <a:off x="6469530" y="1535204"/>
            <a:ext cx="4850833" cy="455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800"/>
              </a:spcAft>
              <a:buFont typeface="+mj-lt"/>
              <a:buAutoNum type="romanUcPeriod"/>
            </a:pPr>
            <a:r>
              <a:rPr lang="es-ES" sz="1500" dirty="0">
                <a:solidFill>
                  <a:schemeClr val="bg1"/>
                </a:solidFill>
              </a:rPr>
              <a:t>BROWN, R.W. (2018) </a:t>
            </a:r>
            <a:r>
              <a:rPr lang="es-ES" sz="1500" i="1" dirty="0" err="1">
                <a:solidFill>
                  <a:schemeClr val="bg1"/>
                </a:solidFill>
              </a:rPr>
              <a:t>Colors</a:t>
            </a:r>
            <a:r>
              <a:rPr lang="es-ES" sz="1500" i="1" dirty="0">
                <a:solidFill>
                  <a:schemeClr val="bg1"/>
                </a:solidFill>
              </a:rPr>
              <a:t> </a:t>
            </a:r>
            <a:r>
              <a:rPr lang="es-ES" sz="1500" i="1" dirty="0" err="1">
                <a:solidFill>
                  <a:schemeClr val="bg1"/>
                </a:solidFill>
              </a:rPr>
              <a:t>for</a:t>
            </a:r>
            <a:r>
              <a:rPr lang="es-ES" sz="1500" i="1" dirty="0">
                <a:solidFill>
                  <a:schemeClr val="bg1"/>
                </a:solidFill>
              </a:rPr>
              <a:t> a </a:t>
            </a:r>
            <a:r>
              <a:rPr lang="es-ES" sz="1500" i="1" dirty="0" err="1">
                <a:solidFill>
                  <a:schemeClr val="bg1"/>
                </a:solidFill>
              </a:rPr>
              <a:t>presentation</a:t>
            </a:r>
            <a:r>
              <a:rPr lang="es-ES" sz="1500" dirty="0">
                <a:solidFill>
                  <a:schemeClr val="bg1"/>
                </a:solidFill>
              </a:rPr>
              <a:t>. New York. </a:t>
            </a:r>
            <a:r>
              <a:rPr lang="es-ES" sz="1500" dirty="0" err="1">
                <a:solidFill>
                  <a:schemeClr val="bg1"/>
                </a:solidFill>
              </a:rPr>
              <a:t>Slide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Books</a:t>
            </a:r>
            <a:r>
              <a:rPr lang="es-ES" sz="1500" dirty="0">
                <a:solidFill>
                  <a:schemeClr val="bg1"/>
                </a:solidFill>
              </a:rPr>
              <a:t> </a:t>
            </a:r>
          </a:p>
          <a:p>
            <a:pPr marL="285750" indent="-285750">
              <a:lnSpc>
                <a:spcPct val="150000"/>
              </a:lnSpc>
              <a:spcAft>
                <a:spcPts val="1800"/>
              </a:spcAft>
              <a:buFont typeface="+mj-lt"/>
              <a:buAutoNum type="romanUcPeriod"/>
            </a:pPr>
            <a:r>
              <a:rPr lang="es-ES" sz="1500" dirty="0">
                <a:solidFill>
                  <a:schemeClr val="bg1"/>
                </a:solidFill>
              </a:rPr>
              <a:t>ZUBIA, A. (2019) </a:t>
            </a:r>
            <a:r>
              <a:rPr lang="es-ES" sz="1500" i="1" dirty="0" err="1">
                <a:solidFill>
                  <a:schemeClr val="bg1"/>
                </a:solidFill>
              </a:rPr>
              <a:t>How</a:t>
            </a:r>
            <a:r>
              <a:rPr lang="es-ES" sz="1500" i="1" dirty="0">
                <a:solidFill>
                  <a:schemeClr val="bg1"/>
                </a:solidFill>
              </a:rPr>
              <a:t> to </a:t>
            </a:r>
            <a:r>
              <a:rPr lang="es-ES" sz="1500" i="1" dirty="0" err="1">
                <a:solidFill>
                  <a:schemeClr val="bg1"/>
                </a:solidFill>
              </a:rPr>
              <a:t>write</a:t>
            </a:r>
            <a:r>
              <a:rPr lang="es-ES" sz="1500" i="1" dirty="0">
                <a:solidFill>
                  <a:schemeClr val="bg1"/>
                </a:solidFill>
              </a:rPr>
              <a:t> </a:t>
            </a:r>
            <a:r>
              <a:rPr lang="es-ES" sz="1500" i="1" dirty="0" err="1">
                <a:solidFill>
                  <a:schemeClr val="bg1"/>
                </a:solidFill>
              </a:rPr>
              <a:t>nice</a:t>
            </a:r>
            <a:r>
              <a:rPr lang="es-ES" sz="1500" i="1" dirty="0">
                <a:solidFill>
                  <a:schemeClr val="bg1"/>
                </a:solidFill>
              </a:rPr>
              <a:t> </a:t>
            </a:r>
            <a:r>
              <a:rPr lang="es-ES" sz="1500" i="1" dirty="0" err="1">
                <a:solidFill>
                  <a:schemeClr val="bg1"/>
                </a:solidFill>
              </a:rPr>
              <a:t>presentation</a:t>
            </a:r>
            <a:r>
              <a:rPr lang="es-ES" sz="1500" dirty="0">
                <a:solidFill>
                  <a:schemeClr val="bg1"/>
                </a:solidFill>
              </a:rPr>
              <a:t>. Bilbao. </a:t>
            </a:r>
            <a:r>
              <a:rPr lang="es-ES" sz="1500" dirty="0" err="1">
                <a:solidFill>
                  <a:schemeClr val="bg1"/>
                </a:solidFill>
              </a:rPr>
              <a:t>Slide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Books</a:t>
            </a:r>
            <a:r>
              <a:rPr lang="es-ES" sz="1500" dirty="0">
                <a:solidFill>
                  <a:schemeClr val="bg1"/>
                </a:solidFill>
              </a:rPr>
              <a:t> </a:t>
            </a:r>
          </a:p>
          <a:p>
            <a:pPr marL="285750" indent="-285750">
              <a:lnSpc>
                <a:spcPct val="150000"/>
              </a:lnSpc>
              <a:spcAft>
                <a:spcPts val="1800"/>
              </a:spcAft>
              <a:buFont typeface="+mj-lt"/>
              <a:buAutoNum type="romanUcPeriod"/>
            </a:pPr>
            <a:r>
              <a:rPr lang="es-ES" sz="1500" dirty="0" err="1">
                <a:solidFill>
                  <a:schemeClr val="bg1"/>
                </a:solidFill>
              </a:rPr>
              <a:t>Alred</a:t>
            </a:r>
            <a:r>
              <a:rPr lang="es-ES" sz="1500" dirty="0">
                <a:solidFill>
                  <a:schemeClr val="bg1"/>
                </a:solidFill>
              </a:rPr>
              <a:t>, G. J., </a:t>
            </a:r>
            <a:r>
              <a:rPr lang="es-ES" sz="1500" dirty="0" err="1">
                <a:solidFill>
                  <a:schemeClr val="bg1"/>
                </a:solidFill>
              </a:rPr>
              <a:t>Brusaw</a:t>
            </a:r>
            <a:r>
              <a:rPr lang="es-ES" sz="1500" dirty="0">
                <a:solidFill>
                  <a:schemeClr val="bg1"/>
                </a:solidFill>
              </a:rPr>
              <a:t>, C. T., &amp; </a:t>
            </a:r>
            <a:r>
              <a:rPr lang="es-ES" sz="1500" dirty="0" err="1">
                <a:solidFill>
                  <a:schemeClr val="bg1"/>
                </a:solidFill>
              </a:rPr>
              <a:t>Oliu</a:t>
            </a:r>
            <a:r>
              <a:rPr lang="es-ES" sz="1500" dirty="0">
                <a:solidFill>
                  <a:schemeClr val="bg1"/>
                </a:solidFill>
              </a:rPr>
              <a:t>, W. E. (2009). </a:t>
            </a:r>
            <a:r>
              <a:rPr lang="es-ES" sz="1500" i="1" dirty="0" err="1">
                <a:solidFill>
                  <a:schemeClr val="bg1"/>
                </a:solidFill>
              </a:rPr>
              <a:t>The</a:t>
            </a:r>
            <a:r>
              <a:rPr lang="es-ES" sz="1500" i="1" dirty="0">
                <a:solidFill>
                  <a:schemeClr val="bg1"/>
                </a:solidFill>
              </a:rPr>
              <a:t> </a:t>
            </a:r>
            <a:r>
              <a:rPr lang="es-ES" sz="1500" i="1" dirty="0" err="1">
                <a:solidFill>
                  <a:schemeClr val="bg1"/>
                </a:solidFill>
              </a:rPr>
              <a:t>business</a:t>
            </a:r>
            <a:r>
              <a:rPr lang="es-ES" sz="1500" i="1" dirty="0">
                <a:solidFill>
                  <a:schemeClr val="bg1"/>
                </a:solidFill>
              </a:rPr>
              <a:t> </a:t>
            </a:r>
            <a:r>
              <a:rPr lang="es-ES" sz="1500" i="1" dirty="0" err="1">
                <a:solidFill>
                  <a:schemeClr val="bg1"/>
                </a:solidFill>
              </a:rPr>
              <a:t>writer’s</a:t>
            </a:r>
            <a:r>
              <a:rPr lang="es-ES" sz="1500" i="1" dirty="0">
                <a:solidFill>
                  <a:schemeClr val="bg1"/>
                </a:solidFill>
              </a:rPr>
              <a:t> </a:t>
            </a:r>
            <a:r>
              <a:rPr lang="es-ES" sz="1500" i="1" dirty="0" err="1">
                <a:solidFill>
                  <a:schemeClr val="bg1"/>
                </a:solidFill>
              </a:rPr>
              <a:t>handboo</a:t>
            </a:r>
            <a:r>
              <a:rPr lang="es-ES" sz="1500" dirty="0" err="1">
                <a:solidFill>
                  <a:schemeClr val="bg1"/>
                </a:solidFill>
              </a:rPr>
              <a:t>k</a:t>
            </a:r>
            <a:r>
              <a:rPr lang="es-ES" sz="1500" dirty="0">
                <a:solidFill>
                  <a:schemeClr val="bg1"/>
                </a:solidFill>
              </a:rPr>
              <a:t>. New York, NY: </a:t>
            </a:r>
            <a:r>
              <a:rPr lang="es-ES" sz="1500" dirty="0" err="1">
                <a:solidFill>
                  <a:schemeClr val="bg1"/>
                </a:solidFill>
              </a:rPr>
              <a:t>St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Martin's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Press</a:t>
            </a:r>
            <a:r>
              <a:rPr lang="es-ES" sz="15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spcAft>
                <a:spcPts val="1800"/>
              </a:spcAft>
              <a:buFont typeface="+mj-lt"/>
              <a:buAutoNum type="romanUcPeriod"/>
            </a:pP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Best</a:t>
            </a:r>
            <a:r>
              <a:rPr lang="es-ES" sz="1500" dirty="0">
                <a:solidFill>
                  <a:schemeClr val="bg1"/>
                </a:solidFill>
              </a:rPr>
              <a:t>, A. (2004). International </a:t>
            </a:r>
            <a:r>
              <a:rPr lang="es-ES" sz="1500" dirty="0" err="1">
                <a:solidFill>
                  <a:schemeClr val="bg1"/>
                </a:solidFill>
              </a:rPr>
              <a:t>history</a:t>
            </a:r>
            <a:r>
              <a:rPr lang="es-ES" sz="1500" dirty="0">
                <a:solidFill>
                  <a:schemeClr val="bg1"/>
                </a:solidFill>
              </a:rPr>
              <a:t> of </a:t>
            </a:r>
            <a:r>
              <a:rPr lang="es-ES" sz="1500" dirty="0" err="1">
                <a:solidFill>
                  <a:schemeClr val="bg1"/>
                </a:solidFill>
              </a:rPr>
              <a:t>the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twentieth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century</a:t>
            </a:r>
            <a:r>
              <a:rPr lang="es-ES" sz="1500" dirty="0">
                <a:solidFill>
                  <a:schemeClr val="bg1"/>
                </a:solidFill>
              </a:rPr>
              <a:t>. </a:t>
            </a:r>
            <a:r>
              <a:rPr lang="es-ES" sz="1500" dirty="0" err="1">
                <a:solidFill>
                  <a:schemeClr val="bg1"/>
                </a:solidFill>
              </a:rPr>
              <a:t>Retrieved</a:t>
            </a:r>
            <a:r>
              <a:rPr lang="es-ES" sz="1500" dirty="0">
                <a:solidFill>
                  <a:schemeClr val="bg1"/>
                </a:solidFill>
              </a:rPr>
              <a:t> </a:t>
            </a:r>
            <a:r>
              <a:rPr lang="es-ES" sz="1500" dirty="0" err="1">
                <a:solidFill>
                  <a:schemeClr val="bg1"/>
                </a:solidFill>
              </a:rPr>
              <a:t>from</a:t>
            </a:r>
            <a:r>
              <a:rPr lang="es-ES" sz="1500" dirty="0">
                <a:solidFill>
                  <a:schemeClr val="bg1"/>
                </a:solidFill>
              </a:rPr>
              <a:t> http://</a:t>
            </a:r>
            <a:r>
              <a:rPr lang="es-ES" sz="1500" dirty="0" err="1">
                <a:solidFill>
                  <a:schemeClr val="bg1"/>
                </a:solidFill>
              </a:rPr>
              <a:t>www.netlibrary.com</a:t>
            </a:r>
            <a:br>
              <a:rPr lang="es-ES" sz="1500" dirty="0">
                <a:solidFill>
                  <a:schemeClr val="bg1"/>
                </a:solidFill>
              </a:rPr>
            </a:b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AFBB5A7-FA30-0E4F-BAF9-B0345D53F0E4}"/>
              </a:ext>
            </a:extLst>
          </p:cNvPr>
          <p:cNvSpPr/>
          <p:nvPr/>
        </p:nvSpPr>
        <p:spPr>
          <a:xfrm>
            <a:off x="5861899" y="1663700"/>
            <a:ext cx="136328" cy="13632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6693D10-7660-1046-A88B-9EA1E4F8F185}"/>
              </a:ext>
            </a:extLst>
          </p:cNvPr>
          <p:cNvSpPr/>
          <p:nvPr/>
        </p:nvSpPr>
        <p:spPr>
          <a:xfrm>
            <a:off x="5861899" y="2639392"/>
            <a:ext cx="136328" cy="13632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13D6FEA-CCA5-9749-9530-484ACDCE4091}"/>
              </a:ext>
            </a:extLst>
          </p:cNvPr>
          <p:cNvSpPr/>
          <p:nvPr/>
        </p:nvSpPr>
        <p:spPr>
          <a:xfrm>
            <a:off x="5861899" y="4770288"/>
            <a:ext cx="136328" cy="13632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4B5C467-739A-4C4E-BBF8-51B7BE8F982A}"/>
              </a:ext>
            </a:extLst>
          </p:cNvPr>
          <p:cNvSpPr/>
          <p:nvPr/>
        </p:nvSpPr>
        <p:spPr>
          <a:xfrm>
            <a:off x="5861899" y="3528392"/>
            <a:ext cx="136328" cy="13632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E5AC60E-A182-5249-ABFF-E576C43FB415}"/>
              </a:ext>
            </a:extLst>
          </p:cNvPr>
          <p:cNvSpPr/>
          <p:nvPr/>
        </p:nvSpPr>
        <p:spPr>
          <a:xfrm>
            <a:off x="845684" y="496716"/>
            <a:ext cx="151195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08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20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erda 12">
            <a:extLst>
              <a:ext uri="{FF2B5EF4-FFF2-40B4-BE49-F238E27FC236}">
                <a16:creationId xmlns:a16="http://schemas.microsoft.com/office/drawing/2014/main" id="{7DFC106D-71DA-0B46-9BFE-CAF7CA8511FF}"/>
              </a:ext>
            </a:extLst>
          </p:cNvPr>
          <p:cNvSpPr/>
          <p:nvPr/>
        </p:nvSpPr>
        <p:spPr>
          <a:xfrm rot="10800000">
            <a:off x="-2292312" y="-39779"/>
            <a:ext cx="4018744" cy="4018744"/>
          </a:xfrm>
          <a:prstGeom prst="chord">
            <a:avLst>
              <a:gd name="adj1" fmla="val 5870008"/>
              <a:gd name="adj2" fmla="val 1573501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6BDD4C8-FC3C-9040-B16A-9D2615FDC5B9}"/>
              </a:ext>
            </a:extLst>
          </p:cNvPr>
          <p:cNvSpPr txBox="1"/>
          <p:nvPr/>
        </p:nvSpPr>
        <p:spPr>
          <a:xfrm>
            <a:off x="586468" y="1969592"/>
            <a:ext cx="4585949" cy="12304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8020"/>
              </a:lnSpc>
            </a:pPr>
            <a:r>
              <a:rPr lang="es-ES" sz="115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FIN</a:t>
            </a:r>
            <a:endParaRPr lang="es-ES" sz="8000" spc="300" dirty="0">
              <a:solidFill>
                <a:schemeClr val="tx1">
                  <a:lumMod val="95000"/>
                  <a:lumOff val="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D1325A-C12C-A24E-83A0-FB58F54F78B4}"/>
              </a:ext>
            </a:extLst>
          </p:cNvPr>
          <p:cNvGrpSpPr/>
          <p:nvPr/>
        </p:nvGrpSpPr>
        <p:grpSpPr>
          <a:xfrm rot="10800000">
            <a:off x="5339221" y="3511885"/>
            <a:ext cx="318629" cy="3346115"/>
            <a:chOff x="1110684" y="-607801"/>
            <a:chExt cx="318629" cy="3346115"/>
          </a:xfrm>
        </p:grpSpPr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B69EE778-390C-BD45-83BD-DE6314D0D339}"/>
                </a:ext>
              </a:extLst>
            </p:cNvPr>
            <p:cNvCxnSpPr>
              <a:cxnSpLocks/>
              <a:endCxn id="10" idx="4"/>
            </p:cNvCxnSpPr>
            <p:nvPr/>
          </p:nvCxnSpPr>
          <p:spPr>
            <a:xfrm rot="10800000" flipV="1">
              <a:off x="1269999" y="-607801"/>
              <a:ext cx="0" cy="334611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6EFC212-986A-7F4C-8843-03DB58D5BD1B}"/>
                </a:ext>
              </a:extLst>
            </p:cNvPr>
            <p:cNvSpPr/>
            <p:nvPr/>
          </p:nvSpPr>
          <p:spPr>
            <a:xfrm>
              <a:off x="1110684" y="2419685"/>
              <a:ext cx="318629" cy="318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0AC59290-E3D6-3948-A7D0-1225B1497E1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9159" y="1"/>
            <a:ext cx="5512759" cy="6879706"/>
          </a:xfr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7D2C1F59-0A0D-3A4B-99A7-D9AC25151A08}"/>
              </a:ext>
            </a:extLst>
          </p:cNvPr>
          <p:cNvSpPr txBox="1"/>
          <p:nvPr/>
        </p:nvSpPr>
        <p:spPr>
          <a:xfrm>
            <a:off x="1161709" y="4929078"/>
            <a:ext cx="3581738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1200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AUTHOR: </a:t>
            </a:r>
            <a:r>
              <a:rPr lang="es-ES" sz="1200" b="1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JANE DOE</a:t>
            </a:r>
          </a:p>
          <a:p>
            <a:pPr>
              <a:lnSpc>
                <a:spcPct val="200000"/>
              </a:lnSpc>
            </a:pPr>
            <a:r>
              <a:rPr lang="es-ES" sz="1200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YEAR: </a:t>
            </a:r>
            <a:r>
              <a:rPr lang="es-ES" sz="1200" b="1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2020</a:t>
            </a:r>
          </a:p>
          <a:p>
            <a:pPr>
              <a:lnSpc>
                <a:spcPct val="200000"/>
              </a:lnSpc>
            </a:pPr>
            <a:r>
              <a:rPr lang="es-ES" sz="1200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DIRECTED BY: </a:t>
            </a:r>
            <a:r>
              <a:rPr lang="es-ES" sz="1200" b="1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KATE PARKER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A56108F-06C5-824D-9D50-9FC8559910EC}"/>
              </a:ext>
            </a:extLst>
          </p:cNvPr>
          <p:cNvCxnSpPr>
            <a:cxnSpLocks/>
          </p:cNvCxnSpPr>
          <p:nvPr/>
        </p:nvCxnSpPr>
        <p:spPr>
          <a:xfrm flipV="1">
            <a:off x="726621" y="4194629"/>
            <a:ext cx="0" cy="182029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1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erda 2">
            <a:extLst>
              <a:ext uri="{FF2B5EF4-FFF2-40B4-BE49-F238E27FC236}">
                <a16:creationId xmlns:a16="http://schemas.microsoft.com/office/drawing/2014/main" id="{FCAF00B0-C379-FE45-BF95-362AF4AEB01B}"/>
              </a:ext>
            </a:extLst>
          </p:cNvPr>
          <p:cNvSpPr/>
          <p:nvPr/>
        </p:nvSpPr>
        <p:spPr>
          <a:xfrm rot="16200000">
            <a:off x="776850" y="-1376000"/>
            <a:ext cx="2395901" cy="2395901"/>
          </a:xfrm>
          <a:prstGeom prst="chord">
            <a:avLst>
              <a:gd name="adj1" fmla="val 5916620"/>
              <a:gd name="adj2" fmla="val 1567224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849B0C1-FA40-1E44-BA7F-4620E8419D6B}"/>
              </a:ext>
            </a:extLst>
          </p:cNvPr>
          <p:cNvSpPr/>
          <p:nvPr/>
        </p:nvSpPr>
        <p:spPr>
          <a:xfrm>
            <a:off x="859669" y="3009026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1AFE504-C70D-D747-8F8F-5D7638507995}"/>
              </a:ext>
            </a:extLst>
          </p:cNvPr>
          <p:cNvSpPr txBox="1"/>
          <p:nvPr/>
        </p:nvSpPr>
        <p:spPr>
          <a:xfrm>
            <a:off x="950158" y="2384227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01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BE013CB-5BB0-134C-89CC-6D7D3F37DFEF}"/>
              </a:ext>
            </a:extLst>
          </p:cNvPr>
          <p:cNvSpPr txBox="1"/>
          <p:nvPr/>
        </p:nvSpPr>
        <p:spPr>
          <a:xfrm>
            <a:off x="605466" y="3642848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1EF1BB5-DF6B-2D49-9F41-F9AF4D882FFA}"/>
              </a:ext>
            </a:extLst>
          </p:cNvPr>
          <p:cNvSpPr/>
          <p:nvPr/>
        </p:nvSpPr>
        <p:spPr>
          <a:xfrm>
            <a:off x="3796833" y="3009026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D9E0334-13CF-3646-A0C1-B8F64CFEFA9D}"/>
              </a:ext>
            </a:extLst>
          </p:cNvPr>
          <p:cNvSpPr txBox="1"/>
          <p:nvPr/>
        </p:nvSpPr>
        <p:spPr>
          <a:xfrm>
            <a:off x="3887322" y="2384227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02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ACEA3A0-A449-5941-928E-B727DB5A3A24}"/>
              </a:ext>
            </a:extLst>
          </p:cNvPr>
          <p:cNvSpPr txBox="1"/>
          <p:nvPr/>
        </p:nvSpPr>
        <p:spPr>
          <a:xfrm>
            <a:off x="3469677" y="3642848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434B027-BE1E-B34E-8A61-3A91F3C2CABE}"/>
              </a:ext>
            </a:extLst>
          </p:cNvPr>
          <p:cNvSpPr/>
          <p:nvPr/>
        </p:nvSpPr>
        <p:spPr>
          <a:xfrm>
            <a:off x="6706288" y="3009026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7820407-F84B-2E42-894E-0A940AA84F40}"/>
              </a:ext>
            </a:extLst>
          </p:cNvPr>
          <p:cNvSpPr txBox="1"/>
          <p:nvPr/>
        </p:nvSpPr>
        <p:spPr>
          <a:xfrm>
            <a:off x="6796777" y="2384227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03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8D35B2A-2720-0B41-936E-ECB7B1E4C21A}"/>
              </a:ext>
            </a:extLst>
          </p:cNvPr>
          <p:cNvSpPr txBox="1"/>
          <p:nvPr/>
        </p:nvSpPr>
        <p:spPr>
          <a:xfrm>
            <a:off x="6344402" y="3642848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LITERATURE REVIEW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EA3916B-2852-FD46-A0E6-6E6FCA92D46A}"/>
              </a:ext>
            </a:extLst>
          </p:cNvPr>
          <p:cNvSpPr/>
          <p:nvPr/>
        </p:nvSpPr>
        <p:spPr>
          <a:xfrm>
            <a:off x="9643451" y="3009026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16D4B60-E413-6B48-AA16-ACAB7D9B4B81}"/>
              </a:ext>
            </a:extLst>
          </p:cNvPr>
          <p:cNvSpPr txBox="1"/>
          <p:nvPr/>
        </p:nvSpPr>
        <p:spPr>
          <a:xfrm>
            <a:off x="9733940" y="2384227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04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107DC9A-A43F-E849-AE1F-D8F48B20916F}"/>
              </a:ext>
            </a:extLst>
          </p:cNvPr>
          <p:cNvSpPr txBox="1"/>
          <p:nvPr/>
        </p:nvSpPr>
        <p:spPr>
          <a:xfrm>
            <a:off x="9281565" y="3642848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RESEARCH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EE5194D-4425-BD49-B283-26049D1FE82F}"/>
              </a:ext>
            </a:extLst>
          </p:cNvPr>
          <p:cNvSpPr/>
          <p:nvPr/>
        </p:nvSpPr>
        <p:spPr>
          <a:xfrm>
            <a:off x="859669" y="5075604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F8A64EB-DBF1-8942-A7B3-F808FD91CEE9}"/>
              </a:ext>
            </a:extLst>
          </p:cNvPr>
          <p:cNvSpPr txBox="1"/>
          <p:nvPr/>
        </p:nvSpPr>
        <p:spPr>
          <a:xfrm>
            <a:off x="950158" y="4525082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05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9D867DF-8775-A14F-B55D-F20E1A34AEA8}"/>
              </a:ext>
            </a:extLst>
          </p:cNvPr>
          <p:cNvSpPr txBox="1"/>
          <p:nvPr/>
        </p:nvSpPr>
        <p:spPr>
          <a:xfrm>
            <a:off x="732567" y="5783703"/>
            <a:ext cx="1642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96FBD48-ACA7-EF4B-B997-B70D41BE07DE}"/>
              </a:ext>
            </a:extLst>
          </p:cNvPr>
          <p:cNvSpPr/>
          <p:nvPr/>
        </p:nvSpPr>
        <p:spPr>
          <a:xfrm>
            <a:off x="3796833" y="5075604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0905F03-F584-F243-90CE-42EB2C2F2B7D}"/>
              </a:ext>
            </a:extLst>
          </p:cNvPr>
          <p:cNvSpPr txBox="1"/>
          <p:nvPr/>
        </p:nvSpPr>
        <p:spPr>
          <a:xfrm>
            <a:off x="3887322" y="4525082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06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EE94E48-3369-FC4F-BD45-D5B4C7963383}"/>
              </a:ext>
            </a:extLst>
          </p:cNvPr>
          <p:cNvSpPr txBox="1"/>
          <p:nvPr/>
        </p:nvSpPr>
        <p:spPr>
          <a:xfrm>
            <a:off x="3469677" y="5783703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858A4E57-9175-C44D-B8C3-621A31FB6E3D}"/>
              </a:ext>
            </a:extLst>
          </p:cNvPr>
          <p:cNvSpPr/>
          <p:nvPr/>
        </p:nvSpPr>
        <p:spPr>
          <a:xfrm>
            <a:off x="6706288" y="5075604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3554076-A933-CD49-9726-6AB84327F13C}"/>
              </a:ext>
            </a:extLst>
          </p:cNvPr>
          <p:cNvSpPr txBox="1"/>
          <p:nvPr/>
        </p:nvSpPr>
        <p:spPr>
          <a:xfrm>
            <a:off x="6796777" y="4525082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07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85B12F-0FF6-1A40-85DE-B1AFA7B832E5}"/>
              </a:ext>
            </a:extLst>
          </p:cNvPr>
          <p:cNvSpPr txBox="1"/>
          <p:nvPr/>
        </p:nvSpPr>
        <p:spPr>
          <a:xfrm>
            <a:off x="6344402" y="5783703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57760BB-55C8-1942-9521-C5A562BA8DEB}"/>
              </a:ext>
            </a:extLst>
          </p:cNvPr>
          <p:cNvSpPr/>
          <p:nvPr/>
        </p:nvSpPr>
        <p:spPr>
          <a:xfrm>
            <a:off x="9643451" y="5075604"/>
            <a:ext cx="1388363" cy="96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A603831-B8BE-BE43-BE96-CD09238DA11F}"/>
              </a:ext>
            </a:extLst>
          </p:cNvPr>
          <p:cNvSpPr txBox="1"/>
          <p:nvPr/>
        </p:nvSpPr>
        <p:spPr>
          <a:xfrm>
            <a:off x="9733940" y="4525082"/>
            <a:ext cx="1283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08</a:t>
            </a:r>
            <a:endParaRPr lang="es-ES" sz="5400" dirty="0">
              <a:solidFill>
                <a:schemeClr val="tx1">
                  <a:lumMod val="85000"/>
                  <a:lumOff val="15000"/>
                </a:schemeClr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6ED0A39-A4AF-4849-AA77-DCBAA0151CB8}"/>
              </a:ext>
            </a:extLst>
          </p:cNvPr>
          <p:cNvSpPr txBox="1"/>
          <p:nvPr/>
        </p:nvSpPr>
        <p:spPr>
          <a:xfrm>
            <a:off x="9281565" y="5783703"/>
            <a:ext cx="2187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REFERENCE LIST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8CB809FF-4B5F-4843-BE63-3F3E54D3A22E}"/>
              </a:ext>
            </a:extLst>
          </p:cNvPr>
          <p:cNvSpPr/>
          <p:nvPr/>
        </p:nvSpPr>
        <p:spPr>
          <a:xfrm>
            <a:off x="700714" y="412181"/>
            <a:ext cx="33488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" pitchFamily="2" charset="77"/>
              </a:rPr>
              <a:t>INDEX</a:t>
            </a:r>
            <a:endParaRPr lang="es-ES" sz="1400" spc="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C84F4F3-0451-7E41-A9AD-70A8C3720B72}"/>
              </a:ext>
            </a:extLst>
          </p:cNvPr>
          <p:cNvSpPr/>
          <p:nvPr/>
        </p:nvSpPr>
        <p:spPr>
          <a:xfrm>
            <a:off x="865425" y="1908347"/>
            <a:ext cx="6434277" cy="36189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220E6E29-53E1-8447-83CF-2EC1B211EF88}"/>
              </a:ext>
            </a:extLst>
          </p:cNvPr>
          <p:cNvCxnSpPr>
            <a:cxnSpLocks/>
          </p:cNvCxnSpPr>
          <p:nvPr/>
        </p:nvCxnSpPr>
        <p:spPr>
          <a:xfrm rot="5400000">
            <a:off x="756937" y="2955810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2806C1-225B-8349-85C6-C2D0844424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A0B54A-BCCD-A747-8347-980CBFCE0F1B}"/>
              </a:ext>
            </a:extLst>
          </p:cNvPr>
          <p:cNvSpPr txBox="1"/>
          <p:nvPr/>
        </p:nvSpPr>
        <p:spPr>
          <a:xfrm>
            <a:off x="7913041" y="2267052"/>
            <a:ext cx="34135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s-ES" sz="28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VIDEO SLIDE</a:t>
            </a:r>
          </a:p>
          <a:p>
            <a:pPr>
              <a:spcAft>
                <a:spcPts val="2400"/>
              </a:spcAft>
            </a:pP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Mauris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ut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dui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et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lacus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posuere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fringilla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Nam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pharetra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lacus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justo, at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auctor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nisl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tincidunt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quis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Donec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vitae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nisl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non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metus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eleifend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imperdiet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nec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ac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nisi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Forma libre 6">
            <a:extLst>
              <a:ext uri="{FF2B5EF4-FFF2-40B4-BE49-F238E27FC236}">
                <a16:creationId xmlns:a16="http://schemas.microsoft.com/office/drawing/2014/main" id="{9995D0E4-D04D-2B42-9437-C467796B3230}"/>
              </a:ext>
            </a:extLst>
          </p:cNvPr>
          <p:cNvSpPr/>
          <p:nvPr/>
        </p:nvSpPr>
        <p:spPr>
          <a:xfrm>
            <a:off x="3715097" y="3350944"/>
            <a:ext cx="734931" cy="733730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21854F4-4759-4043-B428-B63A2362AE40}"/>
              </a:ext>
            </a:extLst>
          </p:cNvPr>
          <p:cNvSpPr/>
          <p:nvPr/>
        </p:nvSpPr>
        <p:spPr>
          <a:xfrm>
            <a:off x="7913041" y="4723710"/>
            <a:ext cx="34135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s-ES" sz="1200" spc="3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</a:t>
            </a:r>
            <a:r>
              <a:rPr lang="es-ES" sz="1200" spc="300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s-ES" sz="1200" spc="3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loremipsum</a:t>
            </a:r>
            <a:r>
              <a:rPr lang="es-ES" sz="1200" spc="300" dirty="0">
                <a:solidFill>
                  <a:schemeClr val="tx1">
                    <a:lumMod val="50000"/>
                    <a:lumOff val="50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862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E874352-A32F-BF48-86EA-74011336C5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499732" y="2789823"/>
            <a:ext cx="3282125" cy="40904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4" y="2066376"/>
            <a:ext cx="350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15</a:t>
            </a:r>
            <a:r>
              <a:rPr lang="es-ES" sz="2800" spc="3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MIN</a:t>
            </a:r>
            <a:endParaRPr lang="es-ES" sz="5400" spc="300" dirty="0">
              <a:solidFill>
                <a:schemeClr val="bg1"/>
              </a:solidFill>
              <a:latin typeface="Oswa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55D4EC5-B008-AE46-AFB8-954EB8F1DF12}"/>
              </a:ext>
            </a:extLst>
          </p:cNvPr>
          <p:cNvSpPr/>
          <p:nvPr/>
        </p:nvSpPr>
        <p:spPr>
          <a:xfrm>
            <a:off x="845684" y="718546"/>
            <a:ext cx="331052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BREAK</a:t>
            </a:r>
            <a:endParaRPr lang="es-ES" spc="300" dirty="0">
              <a:solidFill>
                <a:schemeClr val="tx1">
                  <a:lumMod val="65000"/>
                  <a:lumOff val="35000"/>
                </a:schemeClr>
              </a:solidFill>
              <a:latin typeface="Oswald Medium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1091920" y="3132245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713963B1-9127-794E-87F7-1AE9E1D3E74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b="2"/>
          <a:stretch/>
        </p:blipFill>
        <p:spPr/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8ACD556-103A-A545-9E99-E393B5FC08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51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>
            <a:extLst>
              <a:ext uri="{FF2B5EF4-FFF2-40B4-BE49-F238E27FC236}">
                <a16:creationId xmlns:a16="http://schemas.microsoft.com/office/drawing/2014/main" id="{1D64DEBD-F8DE-2848-9F94-32EB58A0E2F0}"/>
              </a:ext>
            </a:extLst>
          </p:cNvPr>
          <p:cNvSpPr/>
          <p:nvPr/>
        </p:nvSpPr>
        <p:spPr>
          <a:xfrm>
            <a:off x="3708749" y="1293808"/>
            <a:ext cx="4774501" cy="4774501"/>
          </a:xfrm>
          <a:prstGeom prst="ellipse">
            <a:avLst/>
          </a:prstGeom>
          <a:solidFill>
            <a:srgbClr val="0D0D0D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2">
            <a:extLst>
              <a:ext uri="{FF2B5EF4-FFF2-40B4-BE49-F238E27FC236}">
                <a16:creationId xmlns:a16="http://schemas.microsoft.com/office/drawing/2014/main" id="{C2AC3AA4-9617-7544-BBE9-653488C05C0A}"/>
              </a:ext>
            </a:extLst>
          </p:cNvPr>
          <p:cNvSpPr txBox="1">
            <a:spLocks/>
          </p:cNvSpPr>
          <p:nvPr/>
        </p:nvSpPr>
        <p:spPr>
          <a:xfrm>
            <a:off x="2859910" y="2675671"/>
            <a:ext cx="6612360" cy="1923346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3600" b="1" dirty="0"/>
              <a:t>Without </a:t>
            </a:r>
            <a:r>
              <a:rPr lang="en" sz="3600" b="1" dirty="0">
                <a:solidFill>
                  <a:schemeClr val="accent1"/>
                </a:solidFill>
                <a:highlight>
                  <a:srgbClr val="000000"/>
                </a:highlight>
              </a:rPr>
              <a:t>big data</a:t>
            </a:r>
            <a:r>
              <a:rPr lang="en" sz="3600" b="1" dirty="0"/>
              <a:t>, you are blind and deaf and in the middle of a freeway.</a:t>
            </a:r>
            <a:endParaRPr lang="es-ES" sz="3600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A7B72A2-FE26-8441-B40C-CB17DF75195E}"/>
              </a:ext>
            </a:extLst>
          </p:cNvPr>
          <p:cNvSpPr/>
          <p:nvPr/>
        </p:nvSpPr>
        <p:spPr>
          <a:xfrm>
            <a:off x="3934690" y="4508083"/>
            <a:ext cx="4309259" cy="534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80"/>
              </a:lnSpc>
              <a:spcAft>
                <a:spcPts val="1200"/>
              </a:spcAft>
            </a:pPr>
            <a:r>
              <a:rPr lang="es-ES" sz="1200" b="1" spc="300" dirty="0">
                <a:latin typeface="+mj-lt"/>
              </a:rPr>
              <a:t>GEOFFREY MOORE</a:t>
            </a:r>
          </a:p>
        </p:txBody>
      </p:sp>
      <p:sp>
        <p:nvSpPr>
          <p:cNvPr id="6" name="Título 32">
            <a:extLst>
              <a:ext uri="{FF2B5EF4-FFF2-40B4-BE49-F238E27FC236}">
                <a16:creationId xmlns:a16="http://schemas.microsoft.com/office/drawing/2014/main" id="{7E4227C3-54DB-2540-B79D-5ACB04FABA2D}"/>
              </a:ext>
            </a:extLst>
          </p:cNvPr>
          <p:cNvSpPr txBox="1">
            <a:spLocks/>
          </p:cNvSpPr>
          <p:nvPr/>
        </p:nvSpPr>
        <p:spPr>
          <a:xfrm>
            <a:off x="2421082" y="2356485"/>
            <a:ext cx="1062940" cy="333746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9600" b="1" dirty="0">
                <a:solidFill>
                  <a:schemeClr val="accent1"/>
                </a:solidFill>
              </a:rPr>
              <a:t>“</a:t>
            </a:r>
            <a:endParaRPr lang="es-ES" sz="9600" b="1" dirty="0">
              <a:solidFill>
                <a:schemeClr val="accent1"/>
              </a:solidFill>
            </a:endParaRPr>
          </a:p>
        </p:txBody>
      </p:sp>
      <p:sp>
        <p:nvSpPr>
          <p:cNvPr id="7" name="Título 32">
            <a:extLst>
              <a:ext uri="{FF2B5EF4-FFF2-40B4-BE49-F238E27FC236}">
                <a16:creationId xmlns:a16="http://schemas.microsoft.com/office/drawing/2014/main" id="{7214EBB9-DB7B-434B-A826-E9BE2207C056}"/>
              </a:ext>
            </a:extLst>
          </p:cNvPr>
          <p:cNvSpPr txBox="1">
            <a:spLocks/>
          </p:cNvSpPr>
          <p:nvPr/>
        </p:nvSpPr>
        <p:spPr>
          <a:xfrm>
            <a:off x="8366935" y="3708967"/>
            <a:ext cx="1086091" cy="333746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9600" b="1" dirty="0">
                <a:solidFill>
                  <a:schemeClr val="accent1"/>
                </a:solidFill>
              </a:rPr>
              <a:t>”</a:t>
            </a:r>
            <a:endParaRPr lang="es-ES" sz="9600" b="1" dirty="0">
              <a:solidFill>
                <a:schemeClr val="accent1"/>
              </a:solidFill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978109C-8FA1-0F47-B0C3-1C550954AD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5684" y="240918"/>
            <a:ext cx="3042444" cy="365125"/>
          </a:xfrm>
        </p:spPr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- QUOTE SLIDE- </a:t>
            </a:r>
          </a:p>
        </p:txBody>
      </p:sp>
    </p:spTree>
    <p:extLst>
      <p:ext uri="{BB962C8B-B14F-4D97-AF65-F5344CB8AC3E}">
        <p14:creationId xmlns:p14="http://schemas.microsoft.com/office/powerpoint/2010/main" val="2307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descr="Northern Lights - 2267">
            <a:hlinkClick r:id="" action="ppaction://media"/>
            <a:extLst>
              <a:ext uri="{FF2B5EF4-FFF2-40B4-BE49-F238E27FC236}">
                <a16:creationId xmlns:a16="http://schemas.microsoft.com/office/drawing/2014/main" id="{E7B0E572-FE74-AD48-8F66-364C447C5D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-101600" y="-42140"/>
            <a:ext cx="12298363" cy="691782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0315289-01D4-0A43-B9F5-A98045C3D8E1}"/>
              </a:ext>
            </a:extLst>
          </p:cNvPr>
          <p:cNvSpPr/>
          <p:nvPr/>
        </p:nvSpPr>
        <p:spPr>
          <a:xfrm>
            <a:off x="1" y="2671475"/>
            <a:ext cx="12192000" cy="112466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4080"/>
              </a:lnSpc>
              <a:spcAft>
                <a:spcPts val="1200"/>
              </a:spcAft>
            </a:pPr>
            <a:r>
              <a:rPr lang="es-ES" sz="19900" spc="2000" dirty="0">
                <a:solidFill>
                  <a:schemeClr val="accent1"/>
                </a:solidFill>
                <a:latin typeface="Oswald" pitchFamily="2" charset="77"/>
              </a:rPr>
              <a:t>WOW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8A7B348-C025-B54D-AC3E-5EC8DAD24AE6}"/>
              </a:ext>
            </a:extLst>
          </p:cNvPr>
          <p:cNvSpPr/>
          <p:nvPr/>
        </p:nvSpPr>
        <p:spPr>
          <a:xfrm>
            <a:off x="695325" y="2772143"/>
            <a:ext cx="106594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5400" spc="600" dirty="0">
                <a:solidFill>
                  <a:schemeClr val="bg1"/>
                </a:solidFill>
                <a:latin typeface="Oswald Medium" pitchFamily="2" charset="77"/>
              </a:rPr>
              <a:t>VIDEO SLIDE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D4ED660-41E9-AB43-A8F0-6B5F8594080E}"/>
              </a:ext>
            </a:extLst>
          </p:cNvPr>
          <p:cNvSpPr/>
          <p:nvPr/>
        </p:nvSpPr>
        <p:spPr>
          <a:xfrm>
            <a:off x="1" y="5252133"/>
            <a:ext cx="12090400" cy="526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80"/>
              </a:lnSpc>
              <a:spcAft>
                <a:spcPts val="1200"/>
              </a:spcAft>
            </a:pPr>
            <a:r>
              <a:rPr lang="es-ES" sz="1200" b="1" spc="600" dirty="0">
                <a:solidFill>
                  <a:schemeClr val="bg1"/>
                </a:solidFill>
                <a:latin typeface="+mj-lt"/>
              </a:rPr>
              <a:t>VIDEO SLIDE</a:t>
            </a:r>
          </a:p>
        </p:txBody>
      </p:sp>
      <p:sp>
        <p:nvSpPr>
          <p:cNvPr id="12" name="Título 32">
            <a:extLst>
              <a:ext uri="{FF2B5EF4-FFF2-40B4-BE49-F238E27FC236}">
                <a16:creationId xmlns:a16="http://schemas.microsoft.com/office/drawing/2014/main" id="{325A59FF-6476-4844-8CC7-86C4F44B3B1B}"/>
              </a:ext>
            </a:extLst>
          </p:cNvPr>
          <p:cNvSpPr txBox="1">
            <a:spLocks/>
          </p:cNvSpPr>
          <p:nvPr/>
        </p:nvSpPr>
        <p:spPr>
          <a:xfrm>
            <a:off x="-106361" y="4186525"/>
            <a:ext cx="12298362" cy="38547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dirty="0">
                <a:solidFill>
                  <a:schemeClr val="bg1"/>
                </a:solidFill>
              </a:rPr>
              <a:t>Use </a:t>
            </a:r>
            <a:r>
              <a:rPr lang="es-ES" sz="2000" dirty="0" err="1">
                <a:solidFill>
                  <a:schemeClr val="bg1"/>
                </a:solidFill>
              </a:rPr>
              <a:t>motion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graphics</a:t>
            </a:r>
            <a:r>
              <a:rPr lang="es-ES" sz="2000" dirty="0">
                <a:solidFill>
                  <a:schemeClr val="bg1"/>
                </a:solidFill>
              </a:rPr>
              <a:t> to </a:t>
            </a:r>
            <a:r>
              <a:rPr lang="es-ES" sz="2000" dirty="0" err="1">
                <a:solidFill>
                  <a:schemeClr val="bg1"/>
                </a:solidFill>
              </a:rPr>
              <a:t>impress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your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audience</a:t>
            </a:r>
            <a:r>
              <a:rPr lang="es-ES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Cuerda 8">
            <a:extLst>
              <a:ext uri="{FF2B5EF4-FFF2-40B4-BE49-F238E27FC236}">
                <a16:creationId xmlns:a16="http://schemas.microsoft.com/office/drawing/2014/main" id="{29F7BDB7-A163-C247-BC75-665193ECA271}"/>
              </a:ext>
            </a:extLst>
          </p:cNvPr>
          <p:cNvSpPr/>
          <p:nvPr/>
        </p:nvSpPr>
        <p:spPr>
          <a:xfrm rot="16200000">
            <a:off x="4898049" y="-1690850"/>
            <a:ext cx="2395901" cy="2395901"/>
          </a:xfrm>
          <a:prstGeom prst="chord">
            <a:avLst>
              <a:gd name="adj1" fmla="val 6702377"/>
              <a:gd name="adj2" fmla="val 14906346"/>
            </a:avLst>
          </a:prstGeom>
          <a:solidFill>
            <a:schemeClr val="accent1">
              <a:lumMod val="40000"/>
              <a:lumOff val="6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382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65307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2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32902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49344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220968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90645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934292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46743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58802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510881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606111" y="738719"/>
            <a:ext cx="25858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2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03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5" y="-9832"/>
            <a:ext cx="6200600" cy="6896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4" y="1259483"/>
            <a:ext cx="4354605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2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4" y="3206457"/>
            <a:ext cx="3231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1000" b="1" kern="0" dirty="0">
                <a:solidFill>
                  <a:schemeClr val="accent1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sz="1600" b="1" kern="0" dirty="0">
              <a:solidFill>
                <a:schemeClr val="accent1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800" kern="0" dirty="0" err="1"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800" kern="0" dirty="0"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800" kern="0" dirty="0"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800" kern="0" dirty="0"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b="1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998352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067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067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4775819"/>
            <a:ext cx="3012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1000" b="1" kern="0" dirty="0">
                <a:solidFill>
                  <a:schemeClr val="accent1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800" b="1" kern="0" dirty="0">
              <a:solidFill>
                <a:schemeClr val="bg2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800" kern="0" dirty="0" err="1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1800" kern="0" dirty="0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800" kern="0" dirty="0" err="1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r>
              <a:rPr lang="es-ES" sz="1800" kern="0" dirty="0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  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573531"/>
            <a:ext cx="2303487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64C2776-455D-7E45-A5DE-3820E6413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3" y="2066376"/>
            <a:ext cx="5250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PRESENTATION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55D4EC5-B008-AE46-AFB8-954EB8F1DF12}"/>
              </a:ext>
            </a:extLst>
          </p:cNvPr>
          <p:cNvSpPr/>
          <p:nvPr/>
        </p:nvSpPr>
        <p:spPr>
          <a:xfrm>
            <a:off x="845684" y="496716"/>
            <a:ext cx="138531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01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3519435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8E1915-EB6F-354A-9C1A-3213E08E9CAB}"/>
              </a:ext>
            </a:extLst>
          </p:cNvPr>
          <p:cNvSpPr txBox="1"/>
          <p:nvPr/>
        </p:nvSpPr>
        <p:spPr>
          <a:xfrm>
            <a:off x="7269523" y="2187370"/>
            <a:ext cx="3697792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Now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your</a:t>
            </a:r>
            <a:r>
              <a:rPr lang="es-ES" dirty="0">
                <a:solidFill>
                  <a:schemeClr val="bg1"/>
                </a:solidFill>
              </a:rPr>
              <a:t> time to show </a:t>
            </a:r>
            <a:r>
              <a:rPr lang="es-ES" dirty="0" err="1">
                <a:solidFill>
                  <a:schemeClr val="bg1"/>
                </a:solidFill>
              </a:rPr>
              <a:t>your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private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investigator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skills</a:t>
            </a:r>
            <a:r>
              <a:rPr lang="es-ES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6A220E-3B7C-DC4A-A89F-62EB84495658}"/>
              </a:ext>
            </a:extLst>
          </p:cNvPr>
          <p:cNvSpPr txBox="1"/>
          <p:nvPr/>
        </p:nvSpPr>
        <p:spPr>
          <a:xfrm>
            <a:off x="7269523" y="3563755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6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FDDBEA9-1505-5940-9E3E-E9F6618242CD}"/>
              </a:ext>
            </a:extLst>
          </p:cNvPr>
          <p:cNvSpPr txBox="1"/>
          <p:nvPr/>
        </p:nvSpPr>
        <p:spPr>
          <a:xfrm>
            <a:off x="845684" y="3428852"/>
            <a:ext cx="3930507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/>
              <a:t>In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following</a:t>
            </a:r>
            <a:r>
              <a:rPr lang="es-ES" sz="1600" dirty="0"/>
              <a:t> </a:t>
            </a:r>
            <a:r>
              <a:rPr lang="es-ES" sz="1600" dirty="0" err="1"/>
              <a:t>presentation</a:t>
            </a:r>
            <a:r>
              <a:rPr lang="es-ES" sz="1600" dirty="0"/>
              <a:t> I </a:t>
            </a:r>
            <a:r>
              <a:rPr lang="es-ES" sz="1600" dirty="0" err="1"/>
              <a:t>will</a:t>
            </a:r>
            <a:r>
              <a:rPr lang="es-ES" sz="1600" dirty="0"/>
              <a:t> be </a:t>
            </a:r>
            <a:r>
              <a:rPr lang="es-ES" sz="1600" dirty="0" err="1"/>
              <a:t>exploring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importance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good</a:t>
            </a:r>
            <a:r>
              <a:rPr lang="es-ES" sz="1600" dirty="0"/>
              <a:t> </a:t>
            </a:r>
            <a:r>
              <a:rPr lang="es-ES" sz="1600" dirty="0" err="1"/>
              <a:t>design</a:t>
            </a:r>
            <a:r>
              <a:rPr lang="es-ES" sz="1600" dirty="0"/>
              <a:t> and </a:t>
            </a:r>
            <a:r>
              <a:rPr lang="es-ES" sz="1600" dirty="0" err="1"/>
              <a:t>content</a:t>
            </a:r>
            <a:r>
              <a:rPr lang="es-ES" sz="1600" dirty="0"/>
              <a:t> in </a:t>
            </a:r>
            <a:r>
              <a:rPr lang="es-ES" sz="1600" dirty="0" err="1"/>
              <a:t>presentations</a:t>
            </a:r>
            <a:r>
              <a:rPr lang="es-ES" sz="1600" dirty="0"/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445388A-AE22-1846-BACD-1C8A111FDEE9}"/>
              </a:ext>
            </a:extLst>
          </p:cNvPr>
          <p:cNvSpPr/>
          <p:nvPr/>
        </p:nvSpPr>
        <p:spPr>
          <a:xfrm>
            <a:off x="6096000" y="0"/>
            <a:ext cx="6096000" cy="68667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EB80AF9-6515-F846-A34A-4A2505E956AC}"/>
              </a:ext>
            </a:extLst>
          </p:cNvPr>
          <p:cNvSpPr txBox="1"/>
          <p:nvPr/>
        </p:nvSpPr>
        <p:spPr>
          <a:xfrm>
            <a:off x="845684" y="1765023"/>
            <a:ext cx="3748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What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is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problem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84C73BA-45D7-CC45-ADEC-D4ABE4F80F03}"/>
              </a:ext>
            </a:extLst>
          </p:cNvPr>
          <p:cNvSpPr txBox="1"/>
          <p:nvPr/>
        </p:nvSpPr>
        <p:spPr>
          <a:xfrm>
            <a:off x="7415809" y="3484398"/>
            <a:ext cx="4026067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bg1"/>
                </a:solidFill>
              </a:rPr>
              <a:t>Etiam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tempor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purus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ac</a:t>
            </a:r>
            <a:r>
              <a:rPr lang="es-ES" sz="1600" dirty="0">
                <a:solidFill>
                  <a:schemeClr val="bg1"/>
                </a:solidFill>
              </a:rPr>
              <a:t> eros </a:t>
            </a:r>
            <a:r>
              <a:rPr lang="es-ES" sz="1600" dirty="0" err="1">
                <a:solidFill>
                  <a:schemeClr val="bg1"/>
                </a:solidFill>
              </a:rPr>
              <a:t>volutpat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congue</a:t>
            </a:r>
            <a:r>
              <a:rPr lang="es-ES" sz="1600" dirty="0">
                <a:solidFill>
                  <a:schemeClr val="bg1"/>
                </a:solidFill>
              </a:rPr>
              <a:t>. </a:t>
            </a:r>
            <a:r>
              <a:rPr lang="es-ES" sz="1600" dirty="0" err="1">
                <a:solidFill>
                  <a:schemeClr val="bg1"/>
                </a:solidFill>
              </a:rPr>
              <a:t>Maecenas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rhoncus</a:t>
            </a:r>
            <a:r>
              <a:rPr lang="es-ES" sz="1600" dirty="0">
                <a:solidFill>
                  <a:schemeClr val="bg1"/>
                </a:solidFill>
              </a:rPr>
              <a:t> leo </a:t>
            </a:r>
            <a:r>
              <a:rPr lang="es-ES" sz="1600" dirty="0" err="1">
                <a:solidFill>
                  <a:schemeClr val="bg1"/>
                </a:solidFill>
              </a:rPr>
              <a:t>vestibulum</a:t>
            </a:r>
            <a:r>
              <a:rPr lang="es-ES" sz="1600" dirty="0">
                <a:solidFill>
                  <a:schemeClr val="bg1"/>
                </a:solidFill>
              </a:rPr>
              <a:t>, </a:t>
            </a:r>
            <a:r>
              <a:rPr lang="es-ES" sz="1600" dirty="0" err="1">
                <a:solidFill>
                  <a:schemeClr val="bg1"/>
                </a:solidFill>
              </a:rPr>
              <a:t>sagittis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elit</a:t>
            </a:r>
            <a:r>
              <a:rPr lang="es-ES" sz="1600" dirty="0">
                <a:solidFill>
                  <a:schemeClr val="bg1"/>
                </a:solidFill>
              </a:rPr>
              <a:t>, </a:t>
            </a:r>
            <a:r>
              <a:rPr lang="es-ES" sz="1600" dirty="0" err="1">
                <a:solidFill>
                  <a:schemeClr val="bg1"/>
                </a:solidFill>
              </a:rPr>
              <a:t>cursus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metus</a:t>
            </a:r>
            <a:r>
              <a:rPr lang="es-ES" sz="16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D9D06D6-D51F-034C-B506-C14A843EE962}"/>
              </a:ext>
            </a:extLst>
          </p:cNvPr>
          <p:cNvSpPr txBox="1"/>
          <p:nvPr/>
        </p:nvSpPr>
        <p:spPr>
          <a:xfrm>
            <a:off x="7415809" y="1765023"/>
            <a:ext cx="3748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36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36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Conclusion</a:t>
            </a:r>
            <a:endParaRPr lang="es-ES" sz="3600" b="1" dirty="0">
              <a:solidFill>
                <a:schemeClr val="accent1"/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A4A1792-889E-FF43-BFE0-E2C9E18E96BA}"/>
              </a:ext>
            </a:extLst>
          </p:cNvPr>
          <p:cNvSpPr/>
          <p:nvPr/>
        </p:nvSpPr>
        <p:spPr>
          <a:xfrm>
            <a:off x="5543444" y="3617355"/>
            <a:ext cx="1052557" cy="777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ráfico 5">
            <a:extLst>
              <a:ext uri="{FF2B5EF4-FFF2-40B4-BE49-F238E27FC236}">
                <a16:creationId xmlns:a16="http://schemas.microsoft.com/office/drawing/2014/main" id="{EC24286C-1CCC-2E4B-8FF5-D4270C9155C0}"/>
              </a:ext>
            </a:extLst>
          </p:cNvPr>
          <p:cNvSpPr/>
          <p:nvPr/>
        </p:nvSpPr>
        <p:spPr>
          <a:xfrm>
            <a:off x="5827775" y="3881446"/>
            <a:ext cx="506080" cy="249483"/>
          </a:xfrm>
          <a:custGeom>
            <a:avLst/>
            <a:gdLst>
              <a:gd name="connsiteX0" fmla="*/ 430212 w 594809"/>
              <a:gd name="connsiteY0" fmla="*/ 0 h 293224"/>
              <a:gd name="connsiteX1" fmla="*/ 403386 w 594809"/>
              <a:gd name="connsiteY1" fmla="*/ 23779 h 293224"/>
              <a:gd name="connsiteX2" fmla="*/ 522363 w 594809"/>
              <a:gd name="connsiteY2" fmla="*/ 129772 h 293224"/>
              <a:gd name="connsiteX3" fmla="*/ 0 w 594809"/>
              <a:gd name="connsiteY3" fmla="*/ 129772 h 293224"/>
              <a:gd name="connsiteX4" fmla="*/ 0 w 594809"/>
              <a:gd name="connsiteY4" fmla="*/ 163453 h 293224"/>
              <a:gd name="connsiteX5" fmla="*/ 522363 w 594809"/>
              <a:gd name="connsiteY5" fmla="*/ 163453 h 293224"/>
              <a:gd name="connsiteX6" fmla="*/ 403386 w 594809"/>
              <a:gd name="connsiteY6" fmla="*/ 269446 h 293224"/>
              <a:gd name="connsiteX7" fmla="*/ 430212 w 594809"/>
              <a:gd name="connsiteY7" fmla="*/ 293225 h 293224"/>
              <a:gd name="connsiteX8" fmla="*/ 594810 w 594809"/>
              <a:gd name="connsiteY8" fmla="*/ 146612 h 29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809" h="293224">
                <a:moveTo>
                  <a:pt x="430212" y="0"/>
                </a:moveTo>
                <a:lnTo>
                  <a:pt x="403386" y="23779"/>
                </a:lnTo>
                <a:lnTo>
                  <a:pt x="522363" y="129772"/>
                </a:lnTo>
                <a:lnTo>
                  <a:pt x="0" y="129772"/>
                </a:lnTo>
                <a:lnTo>
                  <a:pt x="0" y="163453"/>
                </a:lnTo>
                <a:lnTo>
                  <a:pt x="522363" y="163453"/>
                </a:lnTo>
                <a:lnTo>
                  <a:pt x="403386" y="269446"/>
                </a:lnTo>
                <a:lnTo>
                  <a:pt x="430212" y="293225"/>
                </a:lnTo>
                <a:lnTo>
                  <a:pt x="594810" y="146612"/>
                </a:lnTo>
                <a:close/>
              </a:path>
            </a:pathLst>
          </a:custGeom>
          <a:solidFill>
            <a:srgbClr val="000000"/>
          </a:solidFill>
          <a:ln w="3750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88FBA-54EF-854A-A15D-E977AEB20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01_PRESENTATION</a:t>
            </a:r>
          </a:p>
        </p:txBody>
      </p:sp>
    </p:spTree>
    <p:extLst>
      <p:ext uri="{BB962C8B-B14F-4D97-AF65-F5344CB8AC3E}">
        <p14:creationId xmlns:p14="http://schemas.microsoft.com/office/powerpoint/2010/main" val="334563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FDDBEA9-1505-5940-9E3E-E9F6618242CD}"/>
              </a:ext>
            </a:extLst>
          </p:cNvPr>
          <p:cNvSpPr txBox="1"/>
          <p:nvPr/>
        </p:nvSpPr>
        <p:spPr>
          <a:xfrm>
            <a:off x="845685" y="3097541"/>
            <a:ext cx="4605089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Morbi</a:t>
            </a:r>
            <a:r>
              <a:rPr lang="es-ES" sz="1600" dirty="0"/>
              <a:t> non </a:t>
            </a:r>
            <a:r>
              <a:rPr lang="es-ES" sz="1600" dirty="0" err="1"/>
              <a:t>scelerisque</a:t>
            </a:r>
            <a:r>
              <a:rPr lang="es-ES" sz="1600" dirty="0"/>
              <a:t> </a:t>
            </a:r>
            <a:r>
              <a:rPr lang="es-ES" sz="1600" dirty="0" err="1"/>
              <a:t>elit</a:t>
            </a:r>
            <a:r>
              <a:rPr lang="es-ES" sz="1600" dirty="0"/>
              <a:t>. </a:t>
            </a:r>
            <a:r>
              <a:rPr lang="es-ES" sz="1600" dirty="0" err="1"/>
              <a:t>Vivamus</a:t>
            </a:r>
            <a:r>
              <a:rPr lang="es-ES" sz="1600" dirty="0"/>
              <a:t> a </a:t>
            </a:r>
            <a:r>
              <a:rPr lang="es-ES" sz="1600" dirty="0" err="1"/>
              <a:t>aliquet</a:t>
            </a:r>
            <a:r>
              <a:rPr lang="es-ES" sz="1600" dirty="0"/>
              <a:t> </a:t>
            </a:r>
            <a:r>
              <a:rPr lang="es-ES" sz="1600" dirty="0" err="1"/>
              <a:t>nulla</a:t>
            </a:r>
            <a:r>
              <a:rPr lang="es-ES" sz="1600" dirty="0"/>
              <a:t>. </a:t>
            </a:r>
            <a:r>
              <a:rPr lang="es-ES" sz="1600" dirty="0" err="1"/>
              <a:t>Vestibulum</a:t>
            </a:r>
            <a:r>
              <a:rPr lang="es-ES" sz="1600" dirty="0"/>
              <a:t> </a:t>
            </a:r>
            <a:r>
              <a:rPr lang="es-ES" sz="1600" dirty="0" err="1"/>
              <a:t>gravida</a:t>
            </a:r>
            <a:r>
              <a:rPr lang="es-ES" sz="1600" dirty="0"/>
              <a:t> </a:t>
            </a:r>
            <a:r>
              <a:rPr lang="es-ES" sz="1600" dirty="0" err="1"/>
              <a:t>tellus</a:t>
            </a:r>
            <a:r>
              <a:rPr lang="es-ES" sz="1600" dirty="0"/>
              <a:t> </a:t>
            </a:r>
            <a:r>
              <a:rPr lang="es-ES" sz="1600" dirty="0" err="1"/>
              <a:t>sapien</a:t>
            </a:r>
            <a:r>
              <a:rPr lang="es-ES" sz="1600" dirty="0"/>
              <a:t>, </a:t>
            </a:r>
            <a:r>
              <a:rPr lang="es-ES" sz="1600" dirty="0" err="1"/>
              <a:t>convallis</a:t>
            </a:r>
            <a:r>
              <a:rPr lang="es-ES" sz="1600" dirty="0"/>
              <a:t> </a:t>
            </a:r>
            <a:r>
              <a:rPr lang="es-ES" sz="1600" dirty="0" err="1"/>
              <a:t>tempus</a:t>
            </a:r>
            <a:r>
              <a:rPr lang="es-ES" sz="1600" dirty="0"/>
              <a:t> eros </a:t>
            </a:r>
            <a:r>
              <a:rPr lang="es-ES" sz="1600" dirty="0" err="1"/>
              <a:t>tincidunt</a:t>
            </a:r>
            <a:r>
              <a:rPr lang="es-ES" sz="1600" dirty="0"/>
              <a:t> sed. </a:t>
            </a:r>
            <a:r>
              <a:rPr lang="es-ES" sz="1600" dirty="0" err="1"/>
              <a:t>Quisque</a:t>
            </a:r>
            <a:r>
              <a:rPr lang="es-ES" sz="1600" dirty="0"/>
              <a:t> a </a:t>
            </a:r>
            <a:r>
              <a:rPr lang="es-ES" sz="1600" dirty="0" err="1"/>
              <a:t>laoreet</a:t>
            </a:r>
            <a:r>
              <a:rPr lang="es-ES" sz="1600" dirty="0"/>
              <a:t> libero. </a:t>
            </a:r>
            <a:r>
              <a:rPr lang="es-ES" sz="1600" dirty="0" err="1"/>
              <a:t>Nullam</a:t>
            </a:r>
            <a:r>
              <a:rPr lang="es-ES" sz="1600" dirty="0"/>
              <a:t> </a:t>
            </a:r>
            <a:r>
              <a:rPr lang="es-ES" sz="1600" b="1" dirty="0" err="1"/>
              <a:t>porttitor</a:t>
            </a:r>
            <a:r>
              <a:rPr lang="es-ES" sz="1600" b="1" dirty="0"/>
              <a:t> </a:t>
            </a:r>
            <a:r>
              <a:rPr lang="es-ES" sz="1600" b="1" dirty="0" err="1"/>
              <a:t>nisi</a:t>
            </a:r>
            <a:r>
              <a:rPr lang="es-ES" sz="1600" b="1" dirty="0"/>
              <a:t> </a:t>
            </a:r>
            <a:r>
              <a:rPr lang="es-ES" sz="1600" dirty="0" err="1"/>
              <a:t>nec</a:t>
            </a:r>
            <a:r>
              <a:rPr lang="es-ES" sz="1600" dirty="0"/>
              <a:t> </a:t>
            </a:r>
            <a:r>
              <a:rPr lang="es-ES" sz="1600" dirty="0" err="1"/>
              <a:t>pulvinar</a:t>
            </a:r>
            <a:r>
              <a:rPr lang="es-ES" sz="1600" dirty="0"/>
              <a:t> </a:t>
            </a:r>
            <a:r>
              <a:rPr lang="es-ES" sz="1600" dirty="0" err="1"/>
              <a:t>vestibulum</a:t>
            </a:r>
            <a:r>
              <a:rPr lang="es-ES" sz="1600" dirty="0"/>
              <a:t>. </a:t>
            </a:r>
            <a:r>
              <a:rPr lang="es-ES" sz="1600" dirty="0" err="1"/>
              <a:t>Proin</a:t>
            </a:r>
            <a:r>
              <a:rPr lang="es-ES" sz="1600" dirty="0"/>
              <a:t> leo </a:t>
            </a:r>
            <a:r>
              <a:rPr lang="es-ES" sz="1600" dirty="0" err="1"/>
              <a:t>lectus</a:t>
            </a:r>
            <a:r>
              <a:rPr lang="es-ES" sz="1600" dirty="0"/>
              <a:t>, </a:t>
            </a:r>
            <a:r>
              <a:rPr lang="es-ES" sz="1600" dirty="0" err="1"/>
              <a:t>pulvinar</a:t>
            </a:r>
            <a:r>
              <a:rPr lang="es-ES" sz="1600" dirty="0"/>
              <a:t> vitae </a:t>
            </a:r>
            <a:r>
              <a:rPr lang="es-ES" sz="1600" dirty="0" err="1"/>
              <a:t>lorem</a:t>
            </a:r>
            <a:r>
              <a:rPr lang="es-ES" sz="1600" dirty="0"/>
              <a:t> </a:t>
            </a:r>
            <a:r>
              <a:rPr lang="es-ES" sz="1600" dirty="0" err="1"/>
              <a:t>pellentesque</a:t>
            </a:r>
            <a:r>
              <a:rPr lang="es-ES" sz="1600" dirty="0"/>
              <a:t>, </a:t>
            </a:r>
            <a:r>
              <a:rPr lang="es-ES" sz="1600" dirty="0" err="1"/>
              <a:t>tristique</a:t>
            </a:r>
            <a:r>
              <a:rPr lang="es-ES" sz="1600" dirty="0"/>
              <a:t> </a:t>
            </a:r>
            <a:r>
              <a:rPr lang="es-ES" sz="1600" dirty="0" err="1"/>
              <a:t>suscipit</a:t>
            </a:r>
            <a:r>
              <a:rPr lang="es-ES" sz="1600" dirty="0"/>
              <a:t> ex. </a:t>
            </a:r>
            <a:r>
              <a:rPr lang="es-ES" sz="1600" dirty="0" err="1"/>
              <a:t>Vivamus</a:t>
            </a:r>
            <a:r>
              <a:rPr lang="es-ES" sz="1600" dirty="0"/>
              <a:t> a.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EB80AF9-6515-F846-A34A-4A2505E956AC}"/>
              </a:ext>
            </a:extLst>
          </p:cNvPr>
          <p:cNvSpPr txBox="1"/>
          <p:nvPr/>
        </p:nvSpPr>
        <p:spPr>
          <a:xfrm>
            <a:off x="845683" y="1187833"/>
            <a:ext cx="5685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You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can </a:t>
            </a:r>
            <a:r>
              <a:rPr lang="es-ES" sz="36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highlight</a:t>
            </a:r>
            <a:r>
              <a:rPr lang="es-ES" sz="36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words</a:t>
            </a:r>
            <a:r>
              <a:rPr lang="es-ES" sz="3600" b="1" dirty="0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to </a:t>
            </a:r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impact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your</a:t>
            </a: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audience</a:t>
            </a:r>
            <a:endParaRPr lang="es-ES" sz="3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EA285785-D86B-FE43-8366-0C5CC92E2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01_PRESENTATION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7560A8E-FF22-744B-A5E5-27E0E1AB62F0}"/>
              </a:ext>
            </a:extLst>
          </p:cNvPr>
          <p:cNvSpPr txBox="1"/>
          <p:nvPr/>
        </p:nvSpPr>
        <p:spPr>
          <a:xfrm>
            <a:off x="6379586" y="3097541"/>
            <a:ext cx="4605089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Morbi</a:t>
            </a:r>
            <a:r>
              <a:rPr lang="es-ES" sz="1600" dirty="0"/>
              <a:t> non </a:t>
            </a:r>
            <a:r>
              <a:rPr lang="es-ES" sz="1600" dirty="0" err="1"/>
              <a:t>scelerisque</a:t>
            </a:r>
            <a:r>
              <a:rPr lang="es-ES" sz="1600" dirty="0"/>
              <a:t> </a:t>
            </a:r>
            <a:r>
              <a:rPr lang="es-ES" sz="1600" dirty="0" err="1"/>
              <a:t>elit</a:t>
            </a:r>
            <a:r>
              <a:rPr lang="es-ES" sz="1600" dirty="0"/>
              <a:t>. </a:t>
            </a:r>
            <a:r>
              <a:rPr lang="es-ES" sz="1600" dirty="0" err="1"/>
              <a:t>Vivamus</a:t>
            </a:r>
            <a:r>
              <a:rPr lang="es-ES" sz="1600" dirty="0"/>
              <a:t> a </a:t>
            </a:r>
            <a:r>
              <a:rPr lang="es-ES" sz="1600" dirty="0" err="1"/>
              <a:t>aliquet</a:t>
            </a:r>
            <a:r>
              <a:rPr lang="es-ES" sz="1600" dirty="0"/>
              <a:t> </a:t>
            </a:r>
            <a:r>
              <a:rPr lang="es-ES" sz="1600" dirty="0" err="1"/>
              <a:t>nulla</a:t>
            </a:r>
            <a:r>
              <a:rPr lang="es-ES" sz="1600" dirty="0"/>
              <a:t>. </a:t>
            </a:r>
            <a:r>
              <a:rPr lang="es-ES" sz="1600" dirty="0" err="1"/>
              <a:t>Vestibulum</a:t>
            </a:r>
            <a:r>
              <a:rPr lang="es-ES" sz="1600" dirty="0"/>
              <a:t> </a:t>
            </a:r>
            <a:r>
              <a:rPr lang="es-ES" sz="1600" dirty="0" err="1"/>
              <a:t>gravida</a:t>
            </a:r>
            <a:r>
              <a:rPr lang="es-ES" sz="1600" dirty="0"/>
              <a:t> </a:t>
            </a:r>
            <a:r>
              <a:rPr lang="es-ES" sz="1600" dirty="0" err="1"/>
              <a:t>tellus</a:t>
            </a:r>
            <a:r>
              <a:rPr lang="es-ES" sz="1600" dirty="0"/>
              <a:t> </a:t>
            </a:r>
            <a:r>
              <a:rPr lang="es-ES" sz="1600" dirty="0" err="1"/>
              <a:t>sapien</a:t>
            </a:r>
            <a:r>
              <a:rPr lang="es-ES" sz="1600" dirty="0"/>
              <a:t>, </a:t>
            </a:r>
            <a:r>
              <a:rPr lang="es-ES" sz="1600" dirty="0" err="1"/>
              <a:t>convallis</a:t>
            </a:r>
            <a:r>
              <a:rPr lang="es-ES" sz="1600" dirty="0"/>
              <a:t> </a:t>
            </a:r>
            <a:r>
              <a:rPr lang="es-ES" sz="1600" dirty="0" err="1"/>
              <a:t>tempus</a:t>
            </a:r>
            <a:r>
              <a:rPr lang="es-ES" sz="1600" dirty="0"/>
              <a:t> </a:t>
            </a:r>
            <a:r>
              <a:rPr lang="es-ES" sz="1600" b="1" dirty="0"/>
              <a:t>eros </a:t>
            </a:r>
            <a:r>
              <a:rPr lang="es-ES" sz="1600" b="1" dirty="0" err="1"/>
              <a:t>tincidunt</a:t>
            </a:r>
            <a:r>
              <a:rPr lang="es-ES" sz="1600" b="1" dirty="0"/>
              <a:t> </a:t>
            </a:r>
            <a:r>
              <a:rPr lang="es-ES" sz="1600" dirty="0"/>
              <a:t>sed. </a:t>
            </a:r>
            <a:r>
              <a:rPr lang="es-ES" sz="1600" dirty="0" err="1"/>
              <a:t>Quisque</a:t>
            </a:r>
            <a:r>
              <a:rPr lang="es-ES" sz="1600" dirty="0"/>
              <a:t> a </a:t>
            </a:r>
            <a:r>
              <a:rPr lang="es-ES" sz="1600" dirty="0" err="1"/>
              <a:t>laoreet</a:t>
            </a:r>
            <a:r>
              <a:rPr lang="es-ES" sz="1600" dirty="0"/>
              <a:t> libero. </a:t>
            </a:r>
            <a:r>
              <a:rPr lang="es-ES" sz="1600" dirty="0" err="1"/>
              <a:t>Nullam</a:t>
            </a:r>
            <a:r>
              <a:rPr lang="es-ES" sz="1600" dirty="0"/>
              <a:t> </a:t>
            </a:r>
            <a:r>
              <a:rPr lang="es-ES" sz="1600" dirty="0" err="1"/>
              <a:t>porttitor</a:t>
            </a:r>
            <a:r>
              <a:rPr lang="es-ES" sz="1600" dirty="0"/>
              <a:t> </a:t>
            </a:r>
            <a:r>
              <a:rPr lang="es-ES" sz="1600" dirty="0" err="1"/>
              <a:t>nisi</a:t>
            </a:r>
            <a:r>
              <a:rPr lang="es-ES" sz="1600" dirty="0"/>
              <a:t> </a:t>
            </a:r>
            <a:r>
              <a:rPr lang="es-ES" sz="1600" dirty="0" err="1"/>
              <a:t>nec</a:t>
            </a:r>
            <a:r>
              <a:rPr lang="es-ES" sz="1600" dirty="0"/>
              <a:t> </a:t>
            </a:r>
            <a:r>
              <a:rPr lang="es-ES" sz="1600" dirty="0" err="1"/>
              <a:t>pulvinar</a:t>
            </a:r>
            <a:r>
              <a:rPr lang="es-ES" sz="1600" dirty="0"/>
              <a:t> </a:t>
            </a:r>
            <a:r>
              <a:rPr lang="es-ES" sz="1600" dirty="0" err="1"/>
              <a:t>vestibulum</a:t>
            </a:r>
            <a:r>
              <a:rPr lang="es-ES" sz="1600" dirty="0"/>
              <a:t>. </a:t>
            </a:r>
            <a:r>
              <a:rPr lang="es-ES" sz="1600" dirty="0" err="1"/>
              <a:t>Proin</a:t>
            </a:r>
            <a:r>
              <a:rPr lang="es-ES" sz="1600" dirty="0"/>
              <a:t> leo </a:t>
            </a:r>
            <a:r>
              <a:rPr lang="es-ES" sz="1600" dirty="0" err="1"/>
              <a:t>lectus</a:t>
            </a:r>
            <a:r>
              <a:rPr lang="es-ES" sz="1600" dirty="0"/>
              <a:t>, </a:t>
            </a:r>
            <a:r>
              <a:rPr lang="es-ES" sz="1600" dirty="0" err="1"/>
              <a:t>pulvinar</a:t>
            </a:r>
            <a:r>
              <a:rPr lang="es-ES" sz="1600" dirty="0"/>
              <a:t> vitae </a:t>
            </a:r>
            <a:r>
              <a:rPr lang="es-ES" sz="1600" dirty="0" err="1"/>
              <a:t>lorem</a:t>
            </a:r>
            <a:r>
              <a:rPr lang="es-ES" sz="1600" dirty="0"/>
              <a:t> </a:t>
            </a:r>
            <a:r>
              <a:rPr lang="es-ES" sz="1600" dirty="0" err="1"/>
              <a:t>pellentesque</a:t>
            </a:r>
            <a:r>
              <a:rPr lang="es-ES" sz="1600" dirty="0"/>
              <a:t>, </a:t>
            </a:r>
            <a:r>
              <a:rPr lang="es-ES" sz="1600" dirty="0" err="1"/>
              <a:t>tristique</a:t>
            </a:r>
            <a:r>
              <a:rPr lang="es-ES" sz="1600" dirty="0"/>
              <a:t> </a:t>
            </a:r>
            <a:r>
              <a:rPr lang="es-ES" sz="1600" dirty="0" err="1"/>
              <a:t>suscipit</a:t>
            </a:r>
            <a:r>
              <a:rPr lang="es-ES" sz="1600" dirty="0"/>
              <a:t> ex. </a:t>
            </a:r>
            <a:r>
              <a:rPr lang="es-ES" sz="1600" dirty="0" err="1"/>
              <a:t>Vivamus</a:t>
            </a:r>
            <a:r>
              <a:rPr lang="es-ES" sz="1600" dirty="0"/>
              <a:t> a.</a:t>
            </a:r>
          </a:p>
        </p:txBody>
      </p:sp>
    </p:spTree>
    <p:extLst>
      <p:ext uri="{BB962C8B-B14F-4D97-AF65-F5344CB8AC3E}">
        <p14:creationId xmlns:p14="http://schemas.microsoft.com/office/powerpoint/2010/main" val="37371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BD75B543-7B66-794C-9068-D43BC4FFF8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2450"/>
            <a:ext cx="7084044" cy="5015550"/>
          </a:xfrm>
          <a:prstGeom prst="rect">
            <a:avLst/>
          </a:prstGeom>
          <a:solidFill>
            <a:srgbClr val="010101"/>
          </a:solidFill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845683" y="2066376"/>
            <a:ext cx="4956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Roboto" panose="02000000000000000000" pitchFamily="2" charset="0"/>
              </a:rPr>
              <a:t>INTRODUCTION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/>
          <p:nvPr/>
        </p:nvCxnSpPr>
        <p:spPr>
          <a:xfrm>
            <a:off x="961292" y="4314092"/>
            <a:ext cx="0" cy="1524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2816917-8ACB-A64C-B3D0-598B9C240E60}"/>
              </a:ext>
            </a:extLst>
          </p:cNvPr>
          <p:cNvSpPr txBox="1"/>
          <p:nvPr/>
        </p:nvSpPr>
        <p:spPr>
          <a:xfrm>
            <a:off x="7269523" y="2187370"/>
            <a:ext cx="3697792" cy="87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err="1">
                <a:solidFill>
                  <a:schemeClr val="bg1"/>
                </a:solidFill>
              </a:rPr>
              <a:t>Now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your</a:t>
            </a:r>
            <a:r>
              <a:rPr lang="es-ES" dirty="0">
                <a:solidFill>
                  <a:schemeClr val="bg1"/>
                </a:solidFill>
              </a:rPr>
              <a:t> time to show </a:t>
            </a:r>
            <a:r>
              <a:rPr lang="es-ES" dirty="0" err="1">
                <a:solidFill>
                  <a:schemeClr val="bg1"/>
                </a:solidFill>
              </a:rPr>
              <a:t>your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private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investigator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skills</a:t>
            </a:r>
            <a:r>
              <a:rPr lang="es-ES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984B013-1B54-5348-BBF8-3631DE034F01}"/>
              </a:ext>
            </a:extLst>
          </p:cNvPr>
          <p:cNvSpPr txBox="1"/>
          <p:nvPr/>
        </p:nvSpPr>
        <p:spPr>
          <a:xfrm>
            <a:off x="7269523" y="3563755"/>
            <a:ext cx="3697792" cy="151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+mj-lt"/>
              <a:buAutoNum type="romanUcPeriod"/>
            </a:pPr>
            <a:r>
              <a:rPr lang="es-ES" sz="1200" dirty="0" err="1">
                <a:solidFill>
                  <a:schemeClr val="bg1"/>
                </a:solidFill>
              </a:rPr>
              <a:t>Chapter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title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dirty="0" err="1">
                <a:solidFill>
                  <a:schemeClr val="bg1"/>
                </a:solidFill>
              </a:rPr>
              <a:t>here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14956FE-93E7-DE46-B317-EFCB7051B3BE}"/>
              </a:ext>
            </a:extLst>
          </p:cNvPr>
          <p:cNvSpPr/>
          <p:nvPr/>
        </p:nvSpPr>
        <p:spPr>
          <a:xfrm>
            <a:off x="845684" y="496716"/>
            <a:ext cx="14863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itchFamily="2" charset="77"/>
                <a:ea typeface="Roboto" panose="02000000000000000000" pitchFamily="2" charset="0"/>
                <a:cs typeface="Roboto" panose="02000000000000000000" pitchFamily="2" charset="0"/>
              </a:rPr>
              <a:t>02</a:t>
            </a:r>
            <a:endParaRPr lang="es-ES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8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5F010A75-8F79-834E-8040-E364409ACB0C}"/>
              </a:ext>
            </a:extLst>
          </p:cNvPr>
          <p:cNvCxnSpPr/>
          <p:nvPr/>
        </p:nvCxnSpPr>
        <p:spPr>
          <a:xfrm>
            <a:off x="7271866" y="-4751"/>
            <a:ext cx="0" cy="686275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15B99A52-03A8-FC42-9924-1AE06CDFFC18}"/>
              </a:ext>
            </a:extLst>
          </p:cNvPr>
          <p:cNvSpPr/>
          <p:nvPr/>
        </p:nvSpPr>
        <p:spPr>
          <a:xfrm>
            <a:off x="6915107" y="4767365"/>
            <a:ext cx="732602" cy="732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Gráfico 16">
            <a:extLst>
              <a:ext uri="{FF2B5EF4-FFF2-40B4-BE49-F238E27FC236}">
                <a16:creationId xmlns:a16="http://schemas.microsoft.com/office/drawing/2014/main" id="{2934B934-D878-184E-88A5-90F2CFDE5B66}"/>
              </a:ext>
            </a:extLst>
          </p:cNvPr>
          <p:cNvSpPr/>
          <p:nvPr/>
        </p:nvSpPr>
        <p:spPr>
          <a:xfrm rot="10800000">
            <a:off x="-11876" y="-4751"/>
            <a:ext cx="5512842" cy="6886943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2704A8-6E3F-3140-BF02-6BAB023BD226}"/>
              </a:ext>
            </a:extLst>
          </p:cNvPr>
          <p:cNvSpPr txBox="1"/>
          <p:nvPr/>
        </p:nvSpPr>
        <p:spPr>
          <a:xfrm>
            <a:off x="845684" y="2105561"/>
            <a:ext cx="3904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endParaRPr lang="es-E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ES" sz="40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analysis</a:t>
            </a:r>
            <a:endParaRPr lang="es-E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06A1FE-3D4C-384E-9131-B165C2C8EF2F}"/>
              </a:ext>
            </a:extLst>
          </p:cNvPr>
          <p:cNvSpPr txBox="1"/>
          <p:nvPr/>
        </p:nvSpPr>
        <p:spPr>
          <a:xfrm>
            <a:off x="845684" y="3769390"/>
            <a:ext cx="3787185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While</a:t>
            </a:r>
            <a:r>
              <a:rPr lang="es-ES" sz="1600" dirty="0"/>
              <a:t> </a:t>
            </a:r>
            <a:r>
              <a:rPr lang="es-ES" sz="1600" dirty="0" err="1"/>
              <a:t>taking</a:t>
            </a:r>
            <a:r>
              <a:rPr lang="es-ES" sz="1600" dirty="0"/>
              <a:t> a look at </a:t>
            </a:r>
            <a:r>
              <a:rPr lang="es-ES" sz="1600" dirty="0" err="1"/>
              <a:t>presentations</a:t>
            </a:r>
            <a:r>
              <a:rPr lang="es-ES" sz="1600" dirty="0"/>
              <a:t> at </a:t>
            </a:r>
            <a:r>
              <a:rPr lang="es-ES" sz="1600" dirty="0" err="1"/>
              <a:t>work</a:t>
            </a:r>
            <a:r>
              <a:rPr lang="es-ES" sz="1600" dirty="0"/>
              <a:t> and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internet I </a:t>
            </a:r>
            <a:r>
              <a:rPr lang="es-ES" sz="1600" dirty="0" err="1"/>
              <a:t>noticed</a:t>
            </a:r>
            <a:r>
              <a:rPr lang="es-ES" sz="1600" dirty="0"/>
              <a:t> </a:t>
            </a:r>
            <a:r>
              <a:rPr lang="es-ES" sz="1600" dirty="0" err="1"/>
              <a:t>this</a:t>
            </a:r>
            <a:r>
              <a:rPr lang="es-ES" sz="1600" dirty="0"/>
              <a:t>.  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E634D2AC-1DF7-9F4B-8F3E-11AA8394D3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02_INTRODUCTION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13ABAC4-AA9E-814F-AE3B-BFE0996CEDC7}"/>
              </a:ext>
            </a:extLst>
          </p:cNvPr>
          <p:cNvSpPr txBox="1"/>
          <p:nvPr/>
        </p:nvSpPr>
        <p:spPr>
          <a:xfrm>
            <a:off x="8021073" y="1708080"/>
            <a:ext cx="23223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b="1" dirty="0"/>
              <a:t>Poor</a:t>
            </a:r>
            <a:r>
              <a:rPr lang="es-ES" dirty="0"/>
              <a:t> and </a:t>
            </a:r>
            <a:r>
              <a:rPr lang="es-ES" b="1" dirty="0" err="1"/>
              <a:t>boring</a:t>
            </a:r>
            <a:r>
              <a:rPr lang="es-ES" dirty="0"/>
              <a:t> </a:t>
            </a:r>
            <a:r>
              <a:rPr lang="es-ES" dirty="0" err="1"/>
              <a:t>design</a:t>
            </a:r>
            <a:r>
              <a:rPr lang="es-ES" dirty="0"/>
              <a:t>  </a:t>
            </a:r>
            <a:endParaRPr lang="es-ES" sz="1600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53E72254-CDD6-A743-AEBF-442CCC20E33A}"/>
              </a:ext>
            </a:extLst>
          </p:cNvPr>
          <p:cNvSpPr/>
          <p:nvPr/>
        </p:nvSpPr>
        <p:spPr>
          <a:xfrm>
            <a:off x="6915107" y="1666995"/>
            <a:ext cx="732602" cy="732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B6761BA-5690-EC49-95A6-D1FA695B3EC2}"/>
              </a:ext>
            </a:extLst>
          </p:cNvPr>
          <p:cNvSpPr txBox="1"/>
          <p:nvPr/>
        </p:nvSpPr>
        <p:spPr>
          <a:xfrm>
            <a:off x="8021073" y="3383970"/>
            <a:ext cx="250046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dirty="0" err="1"/>
              <a:t>Way</a:t>
            </a:r>
            <a:r>
              <a:rPr lang="es-ES" dirty="0"/>
              <a:t> </a:t>
            </a:r>
            <a:r>
              <a:rPr lang="es-ES" b="1" dirty="0" err="1"/>
              <a:t>long</a:t>
            </a:r>
            <a:r>
              <a:rPr lang="es-ES" dirty="0"/>
              <a:t> </a:t>
            </a:r>
            <a:r>
              <a:rPr lang="es-ES" dirty="0" err="1"/>
              <a:t>sentences</a:t>
            </a:r>
            <a:r>
              <a:rPr lang="es-ES" dirty="0"/>
              <a:t> 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1F58579-A415-B247-83D8-EA383B1F322E}"/>
              </a:ext>
            </a:extLst>
          </p:cNvPr>
          <p:cNvSpPr txBox="1"/>
          <p:nvPr/>
        </p:nvSpPr>
        <p:spPr>
          <a:xfrm>
            <a:off x="8021073" y="4782863"/>
            <a:ext cx="25004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b="1" dirty="0" err="1"/>
              <a:t>Not</a:t>
            </a:r>
            <a:r>
              <a:rPr lang="es-ES" b="1" dirty="0"/>
              <a:t> </a:t>
            </a:r>
            <a:r>
              <a:rPr lang="es-ES" b="1" dirty="0" err="1"/>
              <a:t>understandable</a:t>
            </a:r>
            <a:r>
              <a:rPr lang="es-ES" b="1" dirty="0"/>
              <a:t> </a:t>
            </a:r>
            <a:r>
              <a:rPr lang="es-ES" dirty="0" err="1"/>
              <a:t>content</a:t>
            </a:r>
            <a:r>
              <a:rPr lang="es-ES" dirty="0"/>
              <a:t> 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90D1D63F-97BF-1C47-8BDB-DB6C9F69BC4D}"/>
              </a:ext>
            </a:extLst>
          </p:cNvPr>
          <p:cNvGrpSpPr/>
          <p:nvPr/>
        </p:nvGrpSpPr>
        <p:grpSpPr>
          <a:xfrm>
            <a:off x="6915107" y="3202335"/>
            <a:ext cx="732602" cy="732602"/>
            <a:chOff x="6915107" y="1601755"/>
            <a:chExt cx="858982" cy="858982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436AF64E-A704-5B40-A8C0-F23AE405643D}"/>
                </a:ext>
              </a:extLst>
            </p:cNvPr>
            <p:cNvSpPr/>
            <p:nvPr/>
          </p:nvSpPr>
          <p:spPr>
            <a:xfrm>
              <a:off x="6915107" y="1601755"/>
              <a:ext cx="858982" cy="85898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93634DE8-4825-E44A-80E8-07C7F7F8370D}"/>
                </a:ext>
              </a:extLst>
            </p:cNvPr>
            <p:cNvSpPr/>
            <p:nvPr/>
          </p:nvSpPr>
          <p:spPr>
            <a:xfrm>
              <a:off x="7151691" y="1838024"/>
              <a:ext cx="385815" cy="386445"/>
            </a:xfrm>
            <a:custGeom>
              <a:avLst/>
              <a:gdLst>
                <a:gd name="connsiteX0" fmla="*/ 5680427 w 5822970"/>
                <a:gd name="connsiteY0" fmla="*/ 921523 h 5832485"/>
                <a:gd name="connsiteX1" fmla="*/ 4902841 w 5822970"/>
                <a:gd name="connsiteY1" fmla="*/ 143938 h 5832485"/>
                <a:gd name="connsiteX2" fmla="*/ 4558572 w 5822970"/>
                <a:gd name="connsiteY2" fmla="*/ 0 h 5832485"/>
                <a:gd name="connsiteX3" fmla="*/ 4214294 w 5822970"/>
                <a:gd name="connsiteY3" fmla="*/ 143938 h 5832485"/>
                <a:gd name="connsiteX4" fmla="*/ 3693433 w 5822970"/>
                <a:gd name="connsiteY4" fmla="*/ 664799 h 5832485"/>
                <a:gd name="connsiteX5" fmla="*/ 3389231 w 5822970"/>
                <a:gd name="connsiteY5" fmla="*/ 728604 h 5832485"/>
                <a:gd name="connsiteX6" fmla="*/ 3165160 w 5822970"/>
                <a:gd name="connsiteY6" fmla="*/ 952674 h 5832485"/>
                <a:gd name="connsiteX7" fmla="*/ 3108767 w 5822970"/>
                <a:gd name="connsiteY7" fmla="*/ 1289531 h 5832485"/>
                <a:gd name="connsiteX8" fmla="*/ 592007 w 5822970"/>
                <a:gd name="connsiteY8" fmla="*/ 3806301 h 5832485"/>
                <a:gd name="connsiteX9" fmla="*/ 575679 w 5822970"/>
                <a:gd name="connsiteY9" fmla="*/ 3830040 h 5832485"/>
                <a:gd name="connsiteX10" fmla="*/ 575679 w 5822970"/>
                <a:gd name="connsiteY10" fmla="*/ 3838204 h 5832485"/>
                <a:gd name="connsiteX11" fmla="*/ 559352 w 5822970"/>
                <a:gd name="connsiteY11" fmla="*/ 3861943 h 5832485"/>
                <a:gd name="connsiteX12" fmla="*/ 559352 w 5822970"/>
                <a:gd name="connsiteY12" fmla="*/ 3861943 h 5832485"/>
                <a:gd name="connsiteX13" fmla="*/ 111212 w 5822970"/>
                <a:gd name="connsiteY13" fmla="*/ 5224946 h 5832485"/>
                <a:gd name="connsiteX14" fmla="*/ 111212 w 5822970"/>
                <a:gd name="connsiteY14" fmla="*/ 5224946 h 5832485"/>
                <a:gd name="connsiteX15" fmla="*/ 62982 w 5822970"/>
                <a:gd name="connsiteY15" fmla="*/ 5368884 h 5832485"/>
                <a:gd name="connsiteX16" fmla="*/ 14752 w 5822970"/>
                <a:gd name="connsiteY16" fmla="*/ 5512822 h 5832485"/>
                <a:gd name="connsiteX17" fmla="*/ 6589 w 5822970"/>
                <a:gd name="connsiteY17" fmla="*/ 5529149 h 5832485"/>
                <a:gd name="connsiteX18" fmla="*/ 30328 w 5822970"/>
                <a:gd name="connsiteY18" fmla="*/ 5713153 h 5832485"/>
                <a:gd name="connsiteX19" fmla="*/ 54067 w 5822970"/>
                <a:gd name="connsiteY19" fmla="*/ 5753219 h 5832485"/>
                <a:gd name="connsiteX20" fmla="*/ 254398 w 5822970"/>
                <a:gd name="connsiteY20" fmla="*/ 5841515 h 5832485"/>
                <a:gd name="connsiteX21" fmla="*/ 254398 w 5822970"/>
                <a:gd name="connsiteY21" fmla="*/ 5841515 h 5832485"/>
                <a:gd name="connsiteX22" fmla="*/ 278137 w 5822970"/>
                <a:gd name="connsiteY22" fmla="*/ 5841515 h 5832485"/>
                <a:gd name="connsiteX23" fmla="*/ 310040 w 5822970"/>
                <a:gd name="connsiteY23" fmla="*/ 5841515 h 5832485"/>
                <a:gd name="connsiteX24" fmla="*/ 310040 w 5822970"/>
                <a:gd name="connsiteY24" fmla="*/ 5841515 h 5832485"/>
                <a:gd name="connsiteX25" fmla="*/ 310040 w 5822970"/>
                <a:gd name="connsiteY25" fmla="*/ 5841515 h 5832485"/>
                <a:gd name="connsiteX26" fmla="*/ 326367 w 5822970"/>
                <a:gd name="connsiteY26" fmla="*/ 5833351 h 5832485"/>
                <a:gd name="connsiteX27" fmla="*/ 526698 w 5822970"/>
                <a:gd name="connsiteY27" fmla="*/ 5769546 h 5832485"/>
                <a:gd name="connsiteX28" fmla="*/ 1969082 w 5822970"/>
                <a:gd name="connsiteY28" fmla="*/ 5296915 h 5832485"/>
                <a:gd name="connsiteX29" fmla="*/ 1969082 w 5822970"/>
                <a:gd name="connsiteY29" fmla="*/ 5296915 h 5832485"/>
                <a:gd name="connsiteX30" fmla="*/ 2025475 w 5822970"/>
                <a:gd name="connsiteY30" fmla="*/ 5265012 h 5832485"/>
                <a:gd name="connsiteX31" fmla="*/ 4549657 w 5822970"/>
                <a:gd name="connsiteY31" fmla="*/ 2740831 h 5832485"/>
                <a:gd name="connsiteX32" fmla="*/ 4653529 w 5822970"/>
                <a:gd name="connsiteY32" fmla="*/ 2757158 h 5832485"/>
                <a:gd name="connsiteX33" fmla="*/ 4862024 w 5822970"/>
                <a:gd name="connsiteY33" fmla="*/ 2668862 h 5832485"/>
                <a:gd name="connsiteX34" fmla="*/ 5086094 w 5822970"/>
                <a:gd name="connsiteY34" fmla="*/ 2444792 h 5832485"/>
                <a:gd name="connsiteX35" fmla="*/ 5149899 w 5822970"/>
                <a:gd name="connsiteY35" fmla="*/ 2132425 h 5832485"/>
                <a:gd name="connsiteX36" fmla="*/ 5670760 w 5822970"/>
                <a:gd name="connsiteY36" fmla="*/ 1611564 h 5832485"/>
                <a:gd name="connsiteX37" fmla="*/ 5680427 w 5822970"/>
                <a:gd name="connsiteY37" fmla="*/ 921523 h 5832485"/>
                <a:gd name="connsiteX38" fmla="*/ 1937941 w 5822970"/>
                <a:gd name="connsiteY38" fmla="*/ 4944482 h 5832485"/>
                <a:gd name="connsiteX39" fmla="*/ 1529857 w 5822970"/>
                <a:gd name="connsiteY39" fmla="*/ 4535657 h 5832485"/>
                <a:gd name="connsiteX40" fmla="*/ 3925676 w 5822970"/>
                <a:gd name="connsiteY40" fmla="*/ 2131674 h 5832485"/>
                <a:gd name="connsiteX41" fmla="*/ 4334502 w 5822970"/>
                <a:gd name="connsiteY41" fmla="*/ 2540499 h 5832485"/>
                <a:gd name="connsiteX42" fmla="*/ 1937941 w 5822970"/>
                <a:gd name="connsiteY42" fmla="*/ 4944482 h 5832485"/>
                <a:gd name="connsiteX43" fmla="*/ 3717182 w 5822970"/>
                <a:gd name="connsiteY43" fmla="*/ 1923179 h 5832485"/>
                <a:gd name="connsiteX44" fmla="*/ 1321362 w 5822970"/>
                <a:gd name="connsiteY44" fmla="*/ 4327162 h 5832485"/>
                <a:gd name="connsiteX45" fmla="*/ 912536 w 5822970"/>
                <a:gd name="connsiteY45" fmla="*/ 3910915 h 5832485"/>
                <a:gd name="connsiteX46" fmla="*/ 3308356 w 5822970"/>
                <a:gd name="connsiteY46" fmla="*/ 1515095 h 5832485"/>
                <a:gd name="connsiteX47" fmla="*/ 3717182 w 5822970"/>
                <a:gd name="connsiteY47" fmla="*/ 1923179 h 5832485"/>
                <a:gd name="connsiteX48" fmla="*/ 623909 w 5822970"/>
                <a:gd name="connsiteY48" fmla="*/ 5425278 h 5832485"/>
                <a:gd name="connsiteX49" fmla="*/ 423578 w 5822970"/>
                <a:gd name="connsiteY49" fmla="*/ 5224946 h 5832485"/>
                <a:gd name="connsiteX50" fmla="*/ 767856 w 5822970"/>
                <a:gd name="connsiteY50" fmla="*/ 4183224 h 5832485"/>
                <a:gd name="connsiteX51" fmla="*/ 1216749 w 5822970"/>
                <a:gd name="connsiteY51" fmla="*/ 4632116 h 5832485"/>
                <a:gd name="connsiteX52" fmla="*/ 1216749 w 5822970"/>
                <a:gd name="connsiteY52" fmla="*/ 4632116 h 5832485"/>
                <a:gd name="connsiteX53" fmla="*/ 1216749 w 5822970"/>
                <a:gd name="connsiteY53" fmla="*/ 4632116 h 5832485"/>
                <a:gd name="connsiteX54" fmla="*/ 1665641 w 5822970"/>
                <a:gd name="connsiteY54" fmla="*/ 5081008 h 5832485"/>
                <a:gd name="connsiteX55" fmla="*/ 623909 w 5822970"/>
                <a:gd name="connsiteY55" fmla="*/ 5425278 h 5832485"/>
                <a:gd name="connsiteX56" fmla="*/ 4710674 w 5822970"/>
                <a:gd name="connsiteY56" fmla="*/ 2420301 h 5832485"/>
                <a:gd name="connsiteX57" fmla="*/ 4694347 w 5822970"/>
                <a:gd name="connsiteY57" fmla="*/ 2403974 h 5832485"/>
                <a:gd name="connsiteX58" fmla="*/ 3452294 w 5822970"/>
                <a:gd name="connsiteY58" fmla="*/ 1153757 h 5832485"/>
                <a:gd name="connsiteX59" fmla="*/ 3412227 w 5822970"/>
                <a:gd name="connsiteY59" fmla="*/ 1121854 h 5832485"/>
                <a:gd name="connsiteX60" fmla="*/ 3588819 w 5822970"/>
                <a:gd name="connsiteY60" fmla="*/ 937850 h 5832485"/>
                <a:gd name="connsiteX61" fmla="*/ 3605147 w 5822970"/>
                <a:gd name="connsiteY61" fmla="*/ 954178 h 5832485"/>
                <a:gd name="connsiteX62" fmla="*/ 3605147 w 5822970"/>
                <a:gd name="connsiteY62" fmla="*/ 954178 h 5832485"/>
                <a:gd name="connsiteX63" fmla="*/ 4863527 w 5822970"/>
                <a:gd name="connsiteY63" fmla="*/ 2212558 h 5832485"/>
                <a:gd name="connsiteX64" fmla="*/ 4887266 w 5822970"/>
                <a:gd name="connsiteY64" fmla="*/ 2228885 h 5832485"/>
                <a:gd name="connsiteX65" fmla="*/ 4710674 w 5822970"/>
                <a:gd name="connsiteY65" fmla="*/ 2420301 h 5832485"/>
                <a:gd name="connsiteX66" fmla="*/ 5471932 w 5822970"/>
                <a:gd name="connsiteY66" fmla="*/ 1410481 h 5832485"/>
                <a:gd name="connsiteX67" fmla="*/ 4967389 w 5822970"/>
                <a:gd name="connsiteY67" fmla="*/ 1915025 h 5832485"/>
                <a:gd name="connsiteX68" fmla="*/ 3917513 w 5822970"/>
                <a:gd name="connsiteY68" fmla="*/ 857718 h 5832485"/>
                <a:gd name="connsiteX69" fmla="*/ 4422056 w 5822970"/>
                <a:gd name="connsiteY69" fmla="*/ 353175 h 5832485"/>
                <a:gd name="connsiteX70" fmla="*/ 4694356 w 5822970"/>
                <a:gd name="connsiteY70" fmla="*/ 353175 h 5832485"/>
                <a:gd name="connsiteX71" fmla="*/ 5471942 w 5822970"/>
                <a:gd name="connsiteY71" fmla="*/ 1130018 h 5832485"/>
                <a:gd name="connsiteX72" fmla="*/ 5471932 w 5822970"/>
                <a:gd name="connsiteY72" fmla="*/ 1410481 h 583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822970" h="5832485">
                  <a:moveTo>
                    <a:pt x="5680427" y="921523"/>
                  </a:moveTo>
                  <a:lnTo>
                    <a:pt x="4902841" y="143938"/>
                  </a:lnTo>
                  <a:cubicBezTo>
                    <a:pt x="4806391" y="47488"/>
                    <a:pt x="4686193" y="0"/>
                    <a:pt x="4558572" y="0"/>
                  </a:cubicBezTo>
                  <a:cubicBezTo>
                    <a:pt x="4430952" y="0"/>
                    <a:pt x="4301848" y="48230"/>
                    <a:pt x="4214294" y="143938"/>
                  </a:cubicBezTo>
                  <a:lnTo>
                    <a:pt x="3693433" y="664799"/>
                  </a:lnTo>
                  <a:cubicBezTo>
                    <a:pt x="3589562" y="632896"/>
                    <a:pt x="3469363" y="656635"/>
                    <a:pt x="3389231" y="728604"/>
                  </a:cubicBezTo>
                  <a:lnTo>
                    <a:pt x="3165160" y="952674"/>
                  </a:lnTo>
                  <a:cubicBezTo>
                    <a:pt x="3076864" y="1040970"/>
                    <a:pt x="3061289" y="1176744"/>
                    <a:pt x="3108767" y="1289531"/>
                  </a:cubicBezTo>
                  <a:lnTo>
                    <a:pt x="592007" y="3806301"/>
                  </a:lnTo>
                  <a:cubicBezTo>
                    <a:pt x="583843" y="3814464"/>
                    <a:pt x="575679" y="3822628"/>
                    <a:pt x="575679" y="3830040"/>
                  </a:cubicBezTo>
                  <a:cubicBezTo>
                    <a:pt x="575679" y="3830040"/>
                    <a:pt x="575679" y="3830040"/>
                    <a:pt x="575679" y="3838204"/>
                  </a:cubicBezTo>
                  <a:cubicBezTo>
                    <a:pt x="567516" y="3846367"/>
                    <a:pt x="567516" y="3854531"/>
                    <a:pt x="559352" y="3861943"/>
                  </a:cubicBezTo>
                  <a:lnTo>
                    <a:pt x="559352" y="3861943"/>
                  </a:lnTo>
                  <a:lnTo>
                    <a:pt x="111212" y="5224946"/>
                  </a:lnTo>
                  <a:lnTo>
                    <a:pt x="111212" y="5224946"/>
                  </a:lnTo>
                  <a:lnTo>
                    <a:pt x="62982" y="5368884"/>
                  </a:lnTo>
                  <a:lnTo>
                    <a:pt x="14752" y="5512822"/>
                  </a:lnTo>
                  <a:cubicBezTo>
                    <a:pt x="14752" y="5520985"/>
                    <a:pt x="14752" y="5529149"/>
                    <a:pt x="6589" y="5529149"/>
                  </a:cubicBezTo>
                  <a:cubicBezTo>
                    <a:pt x="-9739" y="5609281"/>
                    <a:pt x="6589" y="5673087"/>
                    <a:pt x="30328" y="5713153"/>
                  </a:cubicBezTo>
                  <a:cubicBezTo>
                    <a:pt x="38491" y="5729480"/>
                    <a:pt x="46655" y="5745055"/>
                    <a:pt x="54067" y="5753219"/>
                  </a:cubicBezTo>
                  <a:cubicBezTo>
                    <a:pt x="102297" y="5809612"/>
                    <a:pt x="174265" y="5841515"/>
                    <a:pt x="254398" y="5841515"/>
                  </a:cubicBezTo>
                  <a:lnTo>
                    <a:pt x="254398" y="5841515"/>
                  </a:lnTo>
                  <a:cubicBezTo>
                    <a:pt x="262562" y="5841515"/>
                    <a:pt x="270725" y="5841515"/>
                    <a:pt x="278137" y="5841515"/>
                  </a:cubicBezTo>
                  <a:cubicBezTo>
                    <a:pt x="294464" y="5841515"/>
                    <a:pt x="301876" y="5841515"/>
                    <a:pt x="310040" y="5841515"/>
                  </a:cubicBezTo>
                  <a:lnTo>
                    <a:pt x="310040" y="5841515"/>
                  </a:lnTo>
                  <a:lnTo>
                    <a:pt x="310040" y="5841515"/>
                  </a:lnTo>
                  <a:cubicBezTo>
                    <a:pt x="318203" y="5841515"/>
                    <a:pt x="326367" y="5841515"/>
                    <a:pt x="326367" y="5833351"/>
                  </a:cubicBezTo>
                  <a:lnTo>
                    <a:pt x="526698" y="5769546"/>
                  </a:lnTo>
                  <a:lnTo>
                    <a:pt x="1969082" y="5296915"/>
                  </a:lnTo>
                  <a:lnTo>
                    <a:pt x="1969082" y="5296915"/>
                  </a:lnTo>
                  <a:cubicBezTo>
                    <a:pt x="1992821" y="5288752"/>
                    <a:pt x="2009148" y="5280588"/>
                    <a:pt x="2025475" y="5265012"/>
                  </a:cubicBezTo>
                  <a:lnTo>
                    <a:pt x="4549657" y="2740831"/>
                  </a:lnTo>
                  <a:cubicBezTo>
                    <a:pt x="4581560" y="2757158"/>
                    <a:pt x="4613463" y="2757158"/>
                    <a:pt x="4653529" y="2757158"/>
                  </a:cubicBezTo>
                  <a:cubicBezTo>
                    <a:pt x="4733661" y="2757158"/>
                    <a:pt x="4805630" y="2725255"/>
                    <a:pt x="4862024" y="2668862"/>
                  </a:cubicBezTo>
                  <a:lnTo>
                    <a:pt x="5086094" y="2444792"/>
                  </a:lnTo>
                  <a:cubicBezTo>
                    <a:pt x="5174390" y="2356495"/>
                    <a:pt x="5189965" y="2236297"/>
                    <a:pt x="5149899" y="2132425"/>
                  </a:cubicBezTo>
                  <a:lnTo>
                    <a:pt x="5670760" y="1611564"/>
                  </a:lnTo>
                  <a:cubicBezTo>
                    <a:pt x="5872594" y="1426809"/>
                    <a:pt x="5872594" y="1113691"/>
                    <a:pt x="5680427" y="921523"/>
                  </a:cubicBezTo>
                  <a:close/>
                  <a:moveTo>
                    <a:pt x="1937941" y="4944482"/>
                  </a:moveTo>
                  <a:lnTo>
                    <a:pt x="1529857" y="4535657"/>
                  </a:lnTo>
                  <a:lnTo>
                    <a:pt x="3925676" y="2131674"/>
                  </a:lnTo>
                  <a:lnTo>
                    <a:pt x="4334502" y="2540499"/>
                  </a:lnTo>
                  <a:lnTo>
                    <a:pt x="1937941" y="4944482"/>
                  </a:lnTo>
                  <a:close/>
                  <a:moveTo>
                    <a:pt x="3717182" y="1923179"/>
                  </a:moveTo>
                  <a:lnTo>
                    <a:pt x="1321362" y="4327162"/>
                  </a:lnTo>
                  <a:lnTo>
                    <a:pt x="912536" y="3910915"/>
                  </a:lnTo>
                  <a:lnTo>
                    <a:pt x="3308356" y="1515095"/>
                  </a:lnTo>
                  <a:lnTo>
                    <a:pt x="3717182" y="1923179"/>
                  </a:lnTo>
                  <a:close/>
                  <a:moveTo>
                    <a:pt x="623909" y="5425278"/>
                  </a:moveTo>
                  <a:lnTo>
                    <a:pt x="423578" y="5224946"/>
                  </a:lnTo>
                  <a:lnTo>
                    <a:pt x="767856" y="4183224"/>
                  </a:lnTo>
                  <a:lnTo>
                    <a:pt x="1216749" y="4632116"/>
                  </a:lnTo>
                  <a:lnTo>
                    <a:pt x="1216749" y="4632116"/>
                  </a:lnTo>
                  <a:lnTo>
                    <a:pt x="1216749" y="4632116"/>
                  </a:lnTo>
                  <a:lnTo>
                    <a:pt x="1665641" y="5081008"/>
                  </a:lnTo>
                  <a:lnTo>
                    <a:pt x="623909" y="5425278"/>
                  </a:lnTo>
                  <a:close/>
                  <a:moveTo>
                    <a:pt x="4710674" y="2420301"/>
                  </a:moveTo>
                  <a:cubicBezTo>
                    <a:pt x="4702510" y="2412137"/>
                    <a:pt x="4702510" y="2403974"/>
                    <a:pt x="4694347" y="2403974"/>
                  </a:cubicBezTo>
                  <a:lnTo>
                    <a:pt x="3452294" y="1153757"/>
                  </a:lnTo>
                  <a:cubicBezTo>
                    <a:pt x="3435966" y="1137430"/>
                    <a:pt x="3428555" y="1130018"/>
                    <a:pt x="3412227" y="1121854"/>
                  </a:cubicBezTo>
                  <a:lnTo>
                    <a:pt x="3588819" y="937850"/>
                  </a:lnTo>
                  <a:lnTo>
                    <a:pt x="3605147" y="954178"/>
                  </a:lnTo>
                  <a:lnTo>
                    <a:pt x="3605147" y="954178"/>
                  </a:lnTo>
                  <a:lnTo>
                    <a:pt x="4863527" y="2212558"/>
                  </a:lnTo>
                  <a:cubicBezTo>
                    <a:pt x="4871691" y="2220721"/>
                    <a:pt x="4879854" y="2228885"/>
                    <a:pt x="4887266" y="2228885"/>
                  </a:cubicBezTo>
                  <a:lnTo>
                    <a:pt x="4710674" y="2420301"/>
                  </a:lnTo>
                  <a:close/>
                  <a:moveTo>
                    <a:pt x="5471932" y="1410481"/>
                  </a:moveTo>
                  <a:lnTo>
                    <a:pt x="4967389" y="1915025"/>
                  </a:lnTo>
                  <a:lnTo>
                    <a:pt x="3917513" y="857718"/>
                  </a:lnTo>
                  <a:lnTo>
                    <a:pt x="4422056" y="353175"/>
                  </a:lnTo>
                  <a:cubicBezTo>
                    <a:pt x="4494025" y="281206"/>
                    <a:pt x="4622387" y="281206"/>
                    <a:pt x="4694356" y="353175"/>
                  </a:cubicBezTo>
                  <a:lnTo>
                    <a:pt x="5471942" y="1130018"/>
                  </a:lnTo>
                  <a:cubicBezTo>
                    <a:pt x="5543901" y="1210150"/>
                    <a:pt x="5543901" y="1330349"/>
                    <a:pt x="5471932" y="1410481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9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1" name="Forma libre 20">
            <a:extLst>
              <a:ext uri="{FF2B5EF4-FFF2-40B4-BE49-F238E27FC236}">
                <a16:creationId xmlns:a16="http://schemas.microsoft.com/office/drawing/2014/main" id="{1630D9A5-3B82-0649-9AE2-C599B622F211}"/>
              </a:ext>
            </a:extLst>
          </p:cNvPr>
          <p:cNvSpPr/>
          <p:nvPr/>
        </p:nvSpPr>
        <p:spPr>
          <a:xfrm>
            <a:off x="7078011" y="1921685"/>
            <a:ext cx="413433" cy="241564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532503D0-2CA3-844B-ACB2-0C9F9C26F78F}"/>
              </a:ext>
            </a:extLst>
          </p:cNvPr>
          <p:cNvSpPr>
            <a:spLocks noChangeAspect="1"/>
          </p:cNvSpPr>
          <p:nvPr/>
        </p:nvSpPr>
        <p:spPr>
          <a:xfrm>
            <a:off x="7130501" y="4977935"/>
            <a:ext cx="322712" cy="32400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469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D4EC942-F07C-0F44-8AEB-DF2058E18405}"/>
              </a:ext>
            </a:extLst>
          </p:cNvPr>
          <p:cNvSpPr/>
          <p:nvPr/>
        </p:nvSpPr>
        <p:spPr>
          <a:xfrm>
            <a:off x="0" y="743537"/>
            <a:ext cx="12192000" cy="1854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5684D338-9F62-F944-8B44-2CF9A152613E}"/>
              </a:ext>
            </a:extLst>
          </p:cNvPr>
          <p:cNvSpPr/>
          <p:nvPr/>
        </p:nvSpPr>
        <p:spPr>
          <a:xfrm>
            <a:off x="1172690" y="3265606"/>
            <a:ext cx="858982" cy="85898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swald" pitchFamily="2" charset="77"/>
              </a:rPr>
              <a:t>01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041F1FF7-B5A2-BA42-9B16-7C997C437ED0}"/>
              </a:ext>
            </a:extLst>
          </p:cNvPr>
          <p:cNvCxnSpPr>
            <a:cxnSpLocks/>
          </p:cNvCxnSpPr>
          <p:nvPr/>
        </p:nvCxnSpPr>
        <p:spPr>
          <a:xfrm>
            <a:off x="1608406" y="3978778"/>
            <a:ext cx="0" cy="60491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30BC2A2-5FF1-9C43-A017-CD802871BB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02_INTRODUCTION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BFA3DBD-00DE-9E44-828F-4B1F9E93C360}"/>
              </a:ext>
            </a:extLst>
          </p:cNvPr>
          <p:cNvSpPr txBox="1"/>
          <p:nvPr/>
        </p:nvSpPr>
        <p:spPr>
          <a:xfrm>
            <a:off x="0" y="1217659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es-E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4800" b="1" dirty="0" err="1">
                <a:solidFill>
                  <a:schemeClr val="accent1"/>
                </a:solidFill>
                <a:highlight>
                  <a:srgbClr val="000000"/>
                </a:highlight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goals</a:t>
            </a:r>
            <a:endParaRPr lang="es-ES" sz="48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DB7C281-3F81-4B47-BDC0-73519D18F19A}"/>
              </a:ext>
            </a:extLst>
          </p:cNvPr>
          <p:cNvSpPr txBox="1"/>
          <p:nvPr/>
        </p:nvSpPr>
        <p:spPr>
          <a:xfrm>
            <a:off x="615540" y="4721183"/>
            <a:ext cx="1973282" cy="10911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660"/>
              </a:lnSpc>
            </a:pPr>
            <a:r>
              <a:rPr lang="es-ES" sz="1600" dirty="0" err="1"/>
              <a:t>Understanding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relevance</a:t>
            </a:r>
            <a:r>
              <a:rPr lang="es-ES" sz="1600" dirty="0"/>
              <a:t> of UX in </a:t>
            </a:r>
            <a:r>
              <a:rPr lang="es-ES" sz="1600" dirty="0" err="1"/>
              <a:t>every</a:t>
            </a:r>
            <a:r>
              <a:rPr lang="es-ES" sz="1600" dirty="0"/>
              <a:t> </a:t>
            </a:r>
            <a:r>
              <a:rPr lang="es-ES" sz="1600" dirty="0" err="1"/>
              <a:t>format</a:t>
            </a:r>
            <a:endParaRPr lang="es-ES" sz="1600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C6540E6-F748-7B45-94B3-837CD3073067}"/>
              </a:ext>
            </a:extLst>
          </p:cNvPr>
          <p:cNvSpPr txBox="1"/>
          <p:nvPr/>
        </p:nvSpPr>
        <p:spPr>
          <a:xfrm>
            <a:off x="3489368" y="4721184"/>
            <a:ext cx="1973282" cy="10911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660"/>
              </a:lnSpc>
            </a:pPr>
            <a:r>
              <a:rPr lang="es-ES" sz="1600" dirty="0" err="1"/>
              <a:t>Getting</a:t>
            </a:r>
            <a:r>
              <a:rPr lang="es-ES" sz="1600" dirty="0"/>
              <a:t> </a:t>
            </a:r>
            <a:r>
              <a:rPr lang="es-ES" sz="1600" dirty="0" err="1"/>
              <a:t>deeper</a:t>
            </a:r>
            <a:r>
              <a:rPr lang="es-ES" sz="1600" dirty="0"/>
              <a:t> </a:t>
            </a:r>
            <a:r>
              <a:rPr lang="es-ES" sz="1600" dirty="0" err="1"/>
              <a:t>into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look and </a:t>
            </a:r>
            <a:r>
              <a:rPr lang="es-ES" sz="1600" dirty="0" err="1"/>
              <a:t>feel</a:t>
            </a:r>
            <a:r>
              <a:rPr lang="es-ES" sz="1600" dirty="0"/>
              <a:t> of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presentations</a:t>
            </a:r>
            <a:r>
              <a:rPr lang="es-ES" sz="1600" dirty="0"/>
              <a:t> 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5AC2FD8-7EF2-C54C-9DF7-4B43A32FE185}"/>
              </a:ext>
            </a:extLst>
          </p:cNvPr>
          <p:cNvSpPr txBox="1"/>
          <p:nvPr/>
        </p:nvSpPr>
        <p:spPr>
          <a:xfrm>
            <a:off x="6265091" y="4721183"/>
            <a:ext cx="2322229" cy="10911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660"/>
              </a:lnSpc>
            </a:pPr>
            <a:r>
              <a:rPr lang="es-ES" sz="1600" dirty="0" err="1"/>
              <a:t>Raise</a:t>
            </a:r>
            <a:r>
              <a:rPr lang="es-ES" sz="1600" dirty="0"/>
              <a:t> </a:t>
            </a:r>
            <a:r>
              <a:rPr lang="es-ES" sz="1600" dirty="0" err="1"/>
              <a:t>awareness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how</a:t>
            </a:r>
            <a:r>
              <a:rPr lang="es-ES" sz="1600" dirty="0"/>
              <a:t> </a:t>
            </a:r>
            <a:r>
              <a:rPr lang="es-ES" sz="1600" dirty="0" err="1"/>
              <a:t>good</a:t>
            </a:r>
            <a:r>
              <a:rPr lang="es-ES" sz="1600" dirty="0"/>
              <a:t> </a:t>
            </a:r>
            <a:r>
              <a:rPr lang="es-ES" sz="1600" dirty="0" err="1"/>
              <a:t>it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use of </a:t>
            </a:r>
            <a:r>
              <a:rPr lang="es-ES" sz="1600" dirty="0" err="1"/>
              <a:t>certain</a:t>
            </a:r>
            <a:r>
              <a:rPr lang="es-ES" sz="1600" dirty="0"/>
              <a:t> </a:t>
            </a:r>
            <a:r>
              <a:rPr lang="es-ES" sz="1600" dirty="0" err="1"/>
              <a:t>colours</a:t>
            </a:r>
            <a:endParaRPr lang="es-ES" sz="16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E605D19-369C-B343-9C87-87821FD8163F}"/>
              </a:ext>
            </a:extLst>
          </p:cNvPr>
          <p:cNvSpPr txBox="1"/>
          <p:nvPr/>
        </p:nvSpPr>
        <p:spPr>
          <a:xfrm>
            <a:off x="9224331" y="4721183"/>
            <a:ext cx="2087098" cy="10911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660"/>
              </a:lnSpc>
            </a:pPr>
            <a:r>
              <a:rPr lang="es-ES" sz="1600" dirty="0" err="1"/>
              <a:t>The</a:t>
            </a:r>
            <a:r>
              <a:rPr lang="es-ES" sz="1600" dirty="0"/>
              <a:t> true </a:t>
            </a:r>
            <a:r>
              <a:rPr lang="es-ES" sz="1600" dirty="0" err="1"/>
              <a:t>importance</a:t>
            </a:r>
            <a:r>
              <a:rPr lang="es-ES" sz="1600" dirty="0"/>
              <a:t> of a </a:t>
            </a:r>
            <a:r>
              <a:rPr lang="es-ES" sz="1600" dirty="0" err="1"/>
              <a:t>good</a:t>
            </a:r>
            <a:r>
              <a:rPr lang="es-ES" sz="1600" dirty="0"/>
              <a:t> </a:t>
            </a:r>
            <a:r>
              <a:rPr lang="es-ES" sz="1600" dirty="0" err="1"/>
              <a:t>content</a:t>
            </a:r>
            <a:r>
              <a:rPr lang="es-ES" sz="1600" dirty="0"/>
              <a:t> </a:t>
            </a:r>
            <a:r>
              <a:rPr lang="es-ES" sz="1600" dirty="0" err="1"/>
              <a:t>index</a:t>
            </a:r>
            <a:endParaRPr lang="es-ES" sz="1600" dirty="0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C280F0A0-DB22-E445-8486-DEF934B87A15}"/>
              </a:ext>
            </a:extLst>
          </p:cNvPr>
          <p:cNvSpPr/>
          <p:nvPr/>
        </p:nvSpPr>
        <p:spPr>
          <a:xfrm>
            <a:off x="4000296" y="3265606"/>
            <a:ext cx="858982" cy="85898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swald" pitchFamily="2" charset="77"/>
              </a:rPr>
              <a:t>02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F5813575-0559-B84C-B832-D6D2E477511C}"/>
              </a:ext>
            </a:extLst>
          </p:cNvPr>
          <p:cNvCxnSpPr>
            <a:cxnSpLocks/>
          </p:cNvCxnSpPr>
          <p:nvPr/>
        </p:nvCxnSpPr>
        <p:spPr>
          <a:xfrm>
            <a:off x="4436012" y="3978778"/>
            <a:ext cx="0" cy="60491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lipse 46">
            <a:extLst>
              <a:ext uri="{FF2B5EF4-FFF2-40B4-BE49-F238E27FC236}">
                <a16:creationId xmlns:a16="http://schemas.microsoft.com/office/drawing/2014/main" id="{9579DCB3-1F97-3E41-A558-68030DEB3016}"/>
              </a:ext>
            </a:extLst>
          </p:cNvPr>
          <p:cNvSpPr/>
          <p:nvPr/>
        </p:nvSpPr>
        <p:spPr>
          <a:xfrm>
            <a:off x="6996715" y="3265606"/>
            <a:ext cx="858982" cy="85898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swald" pitchFamily="2" charset="77"/>
              </a:rPr>
              <a:t>03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0A9EC6AC-F709-5340-B8EB-251CBDB9EA35}"/>
              </a:ext>
            </a:extLst>
          </p:cNvPr>
          <p:cNvCxnSpPr>
            <a:cxnSpLocks/>
          </p:cNvCxnSpPr>
          <p:nvPr/>
        </p:nvCxnSpPr>
        <p:spPr>
          <a:xfrm>
            <a:off x="7432431" y="3978778"/>
            <a:ext cx="0" cy="60491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ipse 48">
            <a:extLst>
              <a:ext uri="{FF2B5EF4-FFF2-40B4-BE49-F238E27FC236}">
                <a16:creationId xmlns:a16="http://schemas.microsoft.com/office/drawing/2014/main" id="{A6C3BAF2-C63B-0F48-B486-00A159A6D10A}"/>
              </a:ext>
            </a:extLst>
          </p:cNvPr>
          <p:cNvSpPr/>
          <p:nvPr/>
        </p:nvSpPr>
        <p:spPr>
          <a:xfrm>
            <a:off x="9838389" y="3265606"/>
            <a:ext cx="858982" cy="85898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swald" pitchFamily="2" charset="77"/>
              </a:rPr>
              <a:t>04</a:t>
            </a:r>
            <a:endParaRPr lang="es-ES" dirty="0">
              <a:latin typeface="Oswald" pitchFamily="2" charset="77"/>
            </a:endParaRP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7495105F-0AD6-2346-AC40-A2411A545E0E}"/>
              </a:ext>
            </a:extLst>
          </p:cNvPr>
          <p:cNvCxnSpPr>
            <a:cxnSpLocks/>
          </p:cNvCxnSpPr>
          <p:nvPr/>
        </p:nvCxnSpPr>
        <p:spPr>
          <a:xfrm>
            <a:off x="10274105" y="3978778"/>
            <a:ext cx="0" cy="60491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98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C000"/>
      </a:accent1>
      <a:accent2>
        <a:srgbClr val="0D0D0D"/>
      </a:accent2>
      <a:accent3>
        <a:srgbClr val="A5A5A5"/>
      </a:accent3>
      <a:accent4>
        <a:srgbClr val="CECECE"/>
      </a:accent4>
      <a:accent5>
        <a:srgbClr val="262626"/>
      </a:accent5>
      <a:accent6>
        <a:srgbClr val="7F7F7F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4584</TotalTime>
  <Words>1380</Words>
  <Application>Microsoft Macintosh PowerPoint</Application>
  <PresentationFormat>Panorámica</PresentationFormat>
  <Paragraphs>265</Paragraphs>
  <Slides>35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0" baseType="lpstr">
      <vt:lpstr>Oswald</vt:lpstr>
      <vt:lpstr>Bebas Kai</vt:lpstr>
      <vt:lpstr>Arial</vt:lpstr>
      <vt:lpstr>Oswald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Tamayo Oya</dc:creator>
  <cp:lastModifiedBy>Microsoft Office User</cp:lastModifiedBy>
  <cp:revision>206</cp:revision>
  <dcterms:created xsi:type="dcterms:W3CDTF">2019-09-05T10:07:35Z</dcterms:created>
  <dcterms:modified xsi:type="dcterms:W3CDTF">2019-10-10T15:19:20Z</dcterms:modified>
</cp:coreProperties>
</file>