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embeddings/Microsoft_Excel_Worksheet2113.xlsx" ContentType="application/haansoftxlsx"/>
  <Override PartName="/ppt/charts/chart4.xml" ContentType="application/vnd.openxmlformats-officedocument.drawingml.chart+xml"/>
  <Override PartName="/ppt/embeddings/Microsoft_Excel_Worksheet3114.xlsx" ContentType="application/haansoftxlsx"/>
  <Override PartName="/ppt/charts/chart5.xml" ContentType="application/vnd.openxmlformats-officedocument.drawingml.chart+xml"/>
  <Override PartName="/ppt/embeddings/Microsoft_Excel_Worksheet5115.xlsx" ContentType="application/haansoftxls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6"/>
  </p:notesMasterIdLst>
  <p:sldIdLst>
    <p:sldId id="256" r:id="rId4"/>
    <p:sldId id="261" r:id="rId5"/>
    <p:sldId id="264" r:id="rId6"/>
    <p:sldId id="272" r:id="rId7"/>
    <p:sldId id="262" r:id="rId8"/>
    <p:sldId id="274" r:id="rId9"/>
    <p:sldId id="289" r:id="rId10"/>
    <p:sldId id="290" r:id="rId11"/>
    <p:sldId id="295" r:id="rId12"/>
    <p:sldId id="275" r:id="rId13"/>
    <p:sldId id="291" r:id="rId14"/>
    <p:sldId id="277" r:id="rId15"/>
    <p:sldId id="282" r:id="rId16"/>
    <p:sldId id="298" r:id="rId17"/>
    <p:sldId id="286" r:id="rId18"/>
    <p:sldId id="287" r:id="rId19"/>
    <p:sldId id="276" r:id="rId20"/>
    <p:sldId id="284" r:id="rId21"/>
    <p:sldId id="279" r:id="rId22"/>
    <p:sldId id="273" r:id="rId23"/>
    <p:sldId id="302" r:id="rId24"/>
    <p:sldId id="303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2C6"/>
    <a:srgbClr val="78A8EE"/>
    <a:srgbClr val="FF5050"/>
    <a:srgbClr val="E6E7F9"/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1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1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1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D42C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70</c:v>
                </c:pt>
                <c:pt idx="2">
                  <c:v>40</c:v>
                </c:pt>
                <c:pt idx="3">
                  <c:v>50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5B-42E9-A14A-4A916A071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863232"/>
        <c:axId val="185932032"/>
      </c:barChart>
      <c:catAx>
        <c:axId val="1708632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5932032"/>
        <c:crosses val="autoZero"/>
        <c:auto val="1"/>
        <c:lblAlgn val="ctr"/>
        <c:lblOffset val="100"/>
        <c:noMultiLvlLbl val="0"/>
      </c:catAx>
      <c:valAx>
        <c:axId val="185932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0863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circle"/>
            <c:size val="7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60</c:v>
                </c:pt>
                <c:pt idx="2">
                  <c:v>20</c:v>
                </c:pt>
                <c:pt idx="3">
                  <c:v>45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3D-41FC-AC0E-9F4B763813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circl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</c:v>
                </c:pt>
                <c:pt idx="1">
                  <c:v>50</c:v>
                </c:pt>
                <c:pt idx="2">
                  <c:v>35</c:v>
                </c:pt>
                <c:pt idx="3">
                  <c:v>65</c:v>
                </c:pt>
                <c:pt idx="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3D-41FC-AC0E-9F4B763813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rgbClr val="78A8EE"/>
              </a:solidFill>
            </a:ln>
          </c:spPr>
          <c:marker>
            <c:symbol val="circle"/>
            <c:size val="7"/>
            <c:spPr>
              <a:solidFill>
                <a:srgbClr val="78A8EE"/>
              </a:solidFill>
              <a:ln>
                <a:solidFill>
                  <a:srgbClr val="78A8EE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93D-41FC-AC0E-9F4B76381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0318592"/>
        <c:axId val="633896320"/>
      </c:lineChart>
      <c:catAx>
        <c:axId val="630318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33896320"/>
        <c:crosses val="autoZero"/>
        <c:auto val="1"/>
        <c:lblAlgn val="ctr"/>
        <c:lblOffset val="100"/>
        <c:noMultiLvlLbl val="0"/>
      </c:catAx>
      <c:valAx>
        <c:axId val="63389632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low"/>
        <c:crossAx val="630318592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D5B2-4E57-B3B2-7AA0542C12F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5B2-4E57-B3B2-7AA0542C12F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B2-4E57-B3B2-7AA0542C1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0-D58F-4DD3-8500-CA946800C85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2-D58F-4DD3-8500-CA946800C85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8F-4DD3-8500-CA946800C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7353627374736"/>
          <c:y val="0.11934540032059297"/>
          <c:w val="0.75426519560504668"/>
          <c:h val="0.93788808900699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</c:spPr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0-03EA-4DEB-8C73-E671ED50E01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2-03EA-4DEB-8C73-E671ED50E0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EA-4DEB-8C73-E671ED50E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674266"/>
            <a:ext cx="3744417" cy="187220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17" y="3435846"/>
            <a:ext cx="4479776" cy="9361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pic>
        <p:nvPicPr>
          <p:cNvPr id="5" name="Picture 2" descr="D:\Projects\Education\New folder\8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3528" y="-299368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4955C9E-2A95-4977-984F-98C39F6671F1}"/>
              </a:ext>
            </a:extLst>
          </p:cNvPr>
          <p:cNvSpPr/>
          <p:nvPr userDrawn="1"/>
        </p:nvSpPr>
        <p:spPr>
          <a:xfrm rot="17549686">
            <a:off x="5705230" y="1784417"/>
            <a:ext cx="2859230" cy="2464854"/>
          </a:xfrm>
          <a:prstGeom prst="triangle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자유형: 도형 28">
            <a:extLst>
              <a:ext uri="{FF2B5EF4-FFF2-40B4-BE49-F238E27FC236}">
                <a16:creationId xmlns:a16="http://schemas.microsoft.com/office/drawing/2014/main" id="{AFA1CE82-8EE8-4273-B529-2575C5AC3D74}"/>
              </a:ext>
            </a:extLst>
          </p:cNvPr>
          <p:cNvSpPr/>
          <p:nvPr userDrawn="1"/>
        </p:nvSpPr>
        <p:spPr>
          <a:xfrm rot="505604">
            <a:off x="3957120" y="677707"/>
            <a:ext cx="4053876" cy="3982275"/>
          </a:xfrm>
          <a:custGeom>
            <a:avLst/>
            <a:gdLst>
              <a:gd name="connsiteX0" fmla="*/ 133414 w 5674631"/>
              <a:gd name="connsiteY0" fmla="*/ 124105 h 5574403"/>
              <a:gd name="connsiteX1" fmla="*/ 1760847 w 5674631"/>
              <a:gd name="connsiteY1" fmla="*/ 5375439 h 5574403"/>
              <a:gd name="connsiteX2" fmla="*/ 5479167 w 5674631"/>
              <a:gd name="connsiteY2" fmla="*/ 1345256 h 5574403"/>
              <a:gd name="connsiteX3" fmla="*/ 0 w 5674631"/>
              <a:gd name="connsiteY3" fmla="*/ 0 h 5574403"/>
              <a:gd name="connsiteX4" fmla="*/ 5674631 w 5674631"/>
              <a:gd name="connsiteY4" fmla="*/ 1296278 h 5574403"/>
              <a:gd name="connsiteX5" fmla="*/ 1727555 w 5674631"/>
              <a:gd name="connsiteY5" fmla="*/ 5574403 h 5574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4631" h="5574403">
                <a:moveTo>
                  <a:pt x="133414" y="124105"/>
                </a:moveTo>
                <a:lnTo>
                  <a:pt x="1760847" y="5375439"/>
                </a:lnTo>
                <a:lnTo>
                  <a:pt x="5479167" y="1345256"/>
                </a:lnTo>
                <a:close/>
                <a:moveTo>
                  <a:pt x="0" y="0"/>
                </a:moveTo>
                <a:lnTo>
                  <a:pt x="5674631" y="1296278"/>
                </a:lnTo>
                <a:lnTo>
                  <a:pt x="1727555" y="557440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487409" y="648382"/>
            <a:ext cx="3352347" cy="3562122"/>
          </a:xfrm>
          <a:custGeom>
            <a:avLst/>
            <a:gdLst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0 w 3889375"/>
              <a:gd name="connsiteY3" fmla="*/ 4186237 h 4186237"/>
              <a:gd name="connsiteX4" fmla="*/ 0 w 3889375"/>
              <a:gd name="connsiteY4" fmla="*/ 0 h 4186237"/>
              <a:gd name="connsiteX0" fmla="*/ 0 w 3889375"/>
              <a:gd name="connsiteY0" fmla="*/ 0 h 4186237"/>
              <a:gd name="connsiteX1" fmla="*/ 3889375 w 3889375"/>
              <a:gd name="connsiteY1" fmla="*/ 0 h 4186237"/>
              <a:gd name="connsiteX2" fmla="*/ 3889375 w 3889375"/>
              <a:gd name="connsiteY2" fmla="*/ 4186237 h 4186237"/>
              <a:gd name="connsiteX3" fmla="*/ 798286 w 3889375"/>
              <a:gd name="connsiteY3" fmla="*/ 3808865 h 4186237"/>
              <a:gd name="connsiteX4" fmla="*/ 0 w 3889375"/>
              <a:gd name="connsiteY4" fmla="*/ 0 h 4186237"/>
              <a:gd name="connsiteX0" fmla="*/ 0 w 3613604"/>
              <a:gd name="connsiteY0" fmla="*/ 246743 h 4186237"/>
              <a:gd name="connsiteX1" fmla="*/ 3613604 w 3613604"/>
              <a:gd name="connsiteY1" fmla="*/ 0 h 4186237"/>
              <a:gd name="connsiteX2" fmla="*/ 3613604 w 3613604"/>
              <a:gd name="connsiteY2" fmla="*/ 4186237 h 4186237"/>
              <a:gd name="connsiteX3" fmla="*/ 522515 w 3613604"/>
              <a:gd name="connsiteY3" fmla="*/ 3808865 h 4186237"/>
              <a:gd name="connsiteX4" fmla="*/ 0 w 3613604"/>
              <a:gd name="connsiteY4" fmla="*/ 246743 h 4186237"/>
              <a:gd name="connsiteX0" fmla="*/ 0 w 3613604"/>
              <a:gd name="connsiteY0" fmla="*/ 0 h 3939494"/>
              <a:gd name="connsiteX1" fmla="*/ 3352347 w 3613604"/>
              <a:gd name="connsiteY1" fmla="*/ 1306286 h 3939494"/>
              <a:gd name="connsiteX2" fmla="*/ 3613604 w 3613604"/>
              <a:gd name="connsiteY2" fmla="*/ 3939494 h 3939494"/>
              <a:gd name="connsiteX3" fmla="*/ 522515 w 3613604"/>
              <a:gd name="connsiteY3" fmla="*/ 3562122 h 3939494"/>
              <a:gd name="connsiteX4" fmla="*/ 0 w 3613604"/>
              <a:gd name="connsiteY4" fmla="*/ 0 h 3939494"/>
              <a:gd name="connsiteX0" fmla="*/ 0 w 3352347"/>
              <a:gd name="connsiteY0" fmla="*/ 0 h 3562122"/>
              <a:gd name="connsiteX1" fmla="*/ 3352347 w 3352347"/>
              <a:gd name="connsiteY1" fmla="*/ 1306286 h 3562122"/>
              <a:gd name="connsiteX2" fmla="*/ 2147661 w 3352347"/>
              <a:gd name="connsiteY2" fmla="*/ 2255837 h 3562122"/>
              <a:gd name="connsiteX3" fmla="*/ 522515 w 3352347"/>
              <a:gd name="connsiteY3" fmla="*/ 3562122 h 3562122"/>
              <a:gd name="connsiteX4" fmla="*/ 0 w 3352347"/>
              <a:gd name="connsiteY4" fmla="*/ 0 h 356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347" h="3562122">
                <a:moveTo>
                  <a:pt x="0" y="0"/>
                </a:moveTo>
                <a:lnTo>
                  <a:pt x="3352347" y="1306286"/>
                </a:lnTo>
                <a:lnTo>
                  <a:pt x="2147661" y="2255837"/>
                </a:lnTo>
                <a:lnTo>
                  <a:pt x="522515" y="3562122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1">
            <a:extLst>
              <a:ext uri="{FF2B5EF4-FFF2-40B4-BE49-F238E27FC236}">
                <a16:creationId xmlns:a16="http://schemas.microsoft.com/office/drawing/2014/main" id="{FE028B6F-D647-4878-B4BB-2D1F673AE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0" y="0"/>
            <a:ext cx="5825562" cy="5083197"/>
          </a:xfrm>
          <a:custGeom>
            <a:avLst/>
            <a:gdLst>
              <a:gd name="connsiteX0" fmla="*/ 7767416 w 7767416"/>
              <a:gd name="connsiteY0" fmla="*/ 1399861 h 6777596"/>
              <a:gd name="connsiteX1" fmla="*/ 7767416 w 7767416"/>
              <a:gd name="connsiteY1" fmla="*/ 2360732 h 6777596"/>
              <a:gd name="connsiteX2" fmla="*/ 5766870 w 7767416"/>
              <a:gd name="connsiteY2" fmla="*/ 6058701 h 6777596"/>
              <a:gd name="connsiteX3" fmla="*/ 5364742 w 7767416"/>
              <a:gd name="connsiteY3" fmla="*/ 5841156 h 6777596"/>
              <a:gd name="connsiteX4" fmla="*/ 7767416 w 7767416"/>
              <a:gd name="connsiteY4" fmla="*/ 241367 h 6777596"/>
              <a:gd name="connsiteX5" fmla="*/ 7767416 w 7767416"/>
              <a:gd name="connsiteY5" fmla="*/ 1202237 h 6777596"/>
              <a:gd name="connsiteX6" fmla="*/ 5008532 w 7767416"/>
              <a:gd name="connsiteY6" fmla="*/ 6301980 h 6777596"/>
              <a:gd name="connsiteX7" fmla="*/ 4606405 w 7767416"/>
              <a:gd name="connsiteY7" fmla="*/ 6084435 h 6777596"/>
              <a:gd name="connsiteX8" fmla="*/ 7271266 w 7767416"/>
              <a:gd name="connsiteY8" fmla="*/ 0 h 6777596"/>
              <a:gd name="connsiteX9" fmla="*/ 7767416 w 7767416"/>
              <a:gd name="connsiteY9" fmla="*/ 0 h 6777596"/>
              <a:gd name="connsiteX10" fmla="*/ 7767416 w 7767416"/>
              <a:gd name="connsiteY10" fmla="*/ 43746 h 6777596"/>
              <a:gd name="connsiteX11" fmla="*/ 4124504 w 7767416"/>
              <a:gd name="connsiteY11" fmla="*/ 6777596 h 6777596"/>
              <a:gd name="connsiteX12" fmla="*/ 3722377 w 7767416"/>
              <a:gd name="connsiteY12" fmla="*/ 6560053 h 6777596"/>
              <a:gd name="connsiteX13" fmla="*/ 6644537 w 7767416"/>
              <a:gd name="connsiteY13" fmla="*/ 0 h 6777596"/>
              <a:gd name="connsiteX14" fmla="*/ 7164353 w 7767416"/>
              <a:gd name="connsiteY14" fmla="*/ 0 h 6777596"/>
              <a:gd name="connsiteX15" fmla="*/ 3936690 w 7767416"/>
              <a:gd name="connsiteY15" fmla="*/ 5966271 h 6777596"/>
              <a:gd name="connsiteX16" fmla="*/ 3534563 w 7767416"/>
              <a:gd name="connsiteY16" fmla="*/ 5748726 h 6777596"/>
              <a:gd name="connsiteX17" fmla="*/ 6017810 w 7767416"/>
              <a:gd name="connsiteY17" fmla="*/ 0 h 6777596"/>
              <a:gd name="connsiteX18" fmla="*/ 6537626 w 7767416"/>
              <a:gd name="connsiteY18" fmla="*/ 0 h 6777596"/>
              <a:gd name="connsiteX19" fmla="*/ 3371597 w 7767416"/>
              <a:gd name="connsiteY19" fmla="*/ 5852342 h 6777596"/>
              <a:gd name="connsiteX20" fmla="*/ 2969470 w 7767416"/>
              <a:gd name="connsiteY20" fmla="*/ 5634798 h 6777596"/>
              <a:gd name="connsiteX21" fmla="*/ 5391082 w 7767416"/>
              <a:gd name="connsiteY21" fmla="*/ 0 h 6777596"/>
              <a:gd name="connsiteX22" fmla="*/ 5910897 w 7767416"/>
              <a:gd name="connsiteY22" fmla="*/ 0 h 6777596"/>
              <a:gd name="connsiteX23" fmla="*/ 3063713 w 7767416"/>
              <a:gd name="connsiteY23" fmla="*/ 5262964 h 6777596"/>
              <a:gd name="connsiteX24" fmla="*/ 2661586 w 7767416"/>
              <a:gd name="connsiteY24" fmla="*/ 5045420 h 6777596"/>
              <a:gd name="connsiteX25" fmla="*/ 4764354 w 7767416"/>
              <a:gd name="connsiteY25" fmla="*/ 0 h 6777596"/>
              <a:gd name="connsiteX26" fmla="*/ 5284169 w 7767416"/>
              <a:gd name="connsiteY26" fmla="*/ 0 h 6777596"/>
              <a:gd name="connsiteX27" fmla="*/ 2900020 w 7767416"/>
              <a:gd name="connsiteY27" fmla="*/ 4407053 h 6777596"/>
              <a:gd name="connsiteX28" fmla="*/ 2497893 w 7767416"/>
              <a:gd name="connsiteY28" fmla="*/ 4189509 h 6777596"/>
              <a:gd name="connsiteX29" fmla="*/ 4137627 w 7767416"/>
              <a:gd name="connsiteY29" fmla="*/ 0 h 6777596"/>
              <a:gd name="connsiteX30" fmla="*/ 4657442 w 7767416"/>
              <a:gd name="connsiteY30" fmla="*/ 0 h 6777596"/>
              <a:gd name="connsiteX31" fmla="*/ 2118158 w 7767416"/>
              <a:gd name="connsiteY31" fmla="*/ 4693817 h 6777596"/>
              <a:gd name="connsiteX32" fmla="*/ 1716031 w 7767416"/>
              <a:gd name="connsiteY32" fmla="*/ 4476272 h 6777596"/>
              <a:gd name="connsiteX33" fmla="*/ 3510898 w 7767416"/>
              <a:gd name="connsiteY33" fmla="*/ 0 h 6777596"/>
              <a:gd name="connsiteX34" fmla="*/ 4030714 w 7767416"/>
              <a:gd name="connsiteY34" fmla="*/ 0 h 6777596"/>
              <a:gd name="connsiteX35" fmla="*/ 1997663 w 7767416"/>
              <a:gd name="connsiteY35" fmla="*/ 3758054 h 6777596"/>
              <a:gd name="connsiteX36" fmla="*/ 1595536 w 7767416"/>
              <a:gd name="connsiteY36" fmla="*/ 3540509 h 6777596"/>
              <a:gd name="connsiteX37" fmla="*/ 2884170 w 7767416"/>
              <a:gd name="connsiteY37" fmla="*/ 0 h 6777596"/>
              <a:gd name="connsiteX38" fmla="*/ 3403986 w 7767416"/>
              <a:gd name="connsiteY38" fmla="*/ 0 h 6777596"/>
              <a:gd name="connsiteX39" fmla="*/ 1715921 w 7767416"/>
              <a:gd name="connsiteY39" fmla="*/ 3120354 h 6777596"/>
              <a:gd name="connsiteX40" fmla="*/ 1313794 w 7767416"/>
              <a:gd name="connsiteY40" fmla="*/ 2902810 h 6777596"/>
              <a:gd name="connsiteX41" fmla="*/ 2257443 w 7767416"/>
              <a:gd name="connsiteY41" fmla="*/ 0 h 6777596"/>
              <a:gd name="connsiteX42" fmla="*/ 2777258 w 7767416"/>
              <a:gd name="connsiteY42" fmla="*/ 0 h 6777596"/>
              <a:gd name="connsiteX43" fmla="*/ 1541206 w 7767416"/>
              <a:gd name="connsiteY43" fmla="*/ 2284819 h 6777596"/>
              <a:gd name="connsiteX44" fmla="*/ 1139079 w 7767416"/>
              <a:gd name="connsiteY44" fmla="*/ 2067274 h 6777596"/>
              <a:gd name="connsiteX45" fmla="*/ 1630716 w 7767416"/>
              <a:gd name="connsiteY45" fmla="*/ 0 h 6777596"/>
              <a:gd name="connsiteX46" fmla="*/ 2150531 w 7767416"/>
              <a:gd name="connsiteY46" fmla="*/ 0 h 6777596"/>
              <a:gd name="connsiteX47" fmla="*/ 840733 w 7767416"/>
              <a:gd name="connsiteY47" fmla="*/ 2421135 h 6777596"/>
              <a:gd name="connsiteX48" fmla="*/ 438606 w 7767416"/>
              <a:gd name="connsiteY48" fmla="*/ 2203590 h 6777596"/>
              <a:gd name="connsiteX49" fmla="*/ 1003987 w 7767416"/>
              <a:gd name="connsiteY49" fmla="*/ 0 h 6777596"/>
              <a:gd name="connsiteX50" fmla="*/ 1523803 w 7767416"/>
              <a:gd name="connsiteY50" fmla="*/ 0 h 6777596"/>
              <a:gd name="connsiteX51" fmla="*/ 584934 w 7767416"/>
              <a:gd name="connsiteY51" fmla="*/ 1735481 h 6777596"/>
              <a:gd name="connsiteX52" fmla="*/ 182807 w 7767416"/>
              <a:gd name="connsiteY52" fmla="*/ 1517936 h 6777596"/>
              <a:gd name="connsiteX53" fmla="*/ 377260 w 7767416"/>
              <a:gd name="connsiteY53" fmla="*/ 0 h 6777596"/>
              <a:gd name="connsiteX54" fmla="*/ 897075 w 7767416"/>
              <a:gd name="connsiteY54" fmla="*/ 0 h 6777596"/>
              <a:gd name="connsiteX55" fmla="*/ 402127 w 7767416"/>
              <a:gd name="connsiteY55" fmla="*/ 914901 h 6777596"/>
              <a:gd name="connsiteX56" fmla="*/ 0 w 7767416"/>
              <a:gd name="connsiteY56" fmla="*/ 697357 h 677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767416" h="6777596">
                <a:moveTo>
                  <a:pt x="7767416" y="1399861"/>
                </a:moveTo>
                <a:lnTo>
                  <a:pt x="7767416" y="2360732"/>
                </a:lnTo>
                <a:lnTo>
                  <a:pt x="5766870" y="6058701"/>
                </a:lnTo>
                <a:lnTo>
                  <a:pt x="5364742" y="5841156"/>
                </a:lnTo>
                <a:close/>
                <a:moveTo>
                  <a:pt x="7767416" y="241367"/>
                </a:moveTo>
                <a:lnTo>
                  <a:pt x="7767416" y="1202237"/>
                </a:lnTo>
                <a:lnTo>
                  <a:pt x="5008532" y="6301980"/>
                </a:lnTo>
                <a:lnTo>
                  <a:pt x="4606405" y="6084435"/>
                </a:lnTo>
                <a:close/>
                <a:moveTo>
                  <a:pt x="7271266" y="0"/>
                </a:moveTo>
                <a:lnTo>
                  <a:pt x="7767416" y="0"/>
                </a:lnTo>
                <a:lnTo>
                  <a:pt x="7767416" y="43746"/>
                </a:lnTo>
                <a:lnTo>
                  <a:pt x="4124504" y="6777596"/>
                </a:lnTo>
                <a:lnTo>
                  <a:pt x="3722377" y="6560053"/>
                </a:lnTo>
                <a:close/>
                <a:moveTo>
                  <a:pt x="6644537" y="0"/>
                </a:moveTo>
                <a:lnTo>
                  <a:pt x="7164353" y="0"/>
                </a:lnTo>
                <a:lnTo>
                  <a:pt x="3936690" y="5966271"/>
                </a:lnTo>
                <a:lnTo>
                  <a:pt x="3534563" y="5748726"/>
                </a:lnTo>
                <a:close/>
                <a:moveTo>
                  <a:pt x="6017810" y="0"/>
                </a:moveTo>
                <a:lnTo>
                  <a:pt x="6537626" y="0"/>
                </a:lnTo>
                <a:lnTo>
                  <a:pt x="3371597" y="5852342"/>
                </a:lnTo>
                <a:lnTo>
                  <a:pt x="2969470" y="5634798"/>
                </a:lnTo>
                <a:close/>
                <a:moveTo>
                  <a:pt x="5391082" y="0"/>
                </a:moveTo>
                <a:lnTo>
                  <a:pt x="5910897" y="0"/>
                </a:lnTo>
                <a:lnTo>
                  <a:pt x="3063713" y="5262964"/>
                </a:lnTo>
                <a:lnTo>
                  <a:pt x="2661586" y="5045420"/>
                </a:lnTo>
                <a:close/>
                <a:moveTo>
                  <a:pt x="4764354" y="0"/>
                </a:moveTo>
                <a:lnTo>
                  <a:pt x="5284169" y="0"/>
                </a:lnTo>
                <a:lnTo>
                  <a:pt x="2900020" y="4407053"/>
                </a:lnTo>
                <a:lnTo>
                  <a:pt x="2497893" y="4189509"/>
                </a:lnTo>
                <a:close/>
                <a:moveTo>
                  <a:pt x="4137627" y="0"/>
                </a:moveTo>
                <a:lnTo>
                  <a:pt x="4657442" y="0"/>
                </a:lnTo>
                <a:lnTo>
                  <a:pt x="2118158" y="4693817"/>
                </a:lnTo>
                <a:lnTo>
                  <a:pt x="1716031" y="4476272"/>
                </a:lnTo>
                <a:close/>
                <a:moveTo>
                  <a:pt x="3510898" y="0"/>
                </a:moveTo>
                <a:lnTo>
                  <a:pt x="4030714" y="0"/>
                </a:lnTo>
                <a:lnTo>
                  <a:pt x="1997663" y="3758054"/>
                </a:lnTo>
                <a:lnTo>
                  <a:pt x="1595536" y="3540509"/>
                </a:lnTo>
                <a:close/>
                <a:moveTo>
                  <a:pt x="2884170" y="0"/>
                </a:moveTo>
                <a:lnTo>
                  <a:pt x="3403986" y="0"/>
                </a:lnTo>
                <a:lnTo>
                  <a:pt x="1715921" y="3120354"/>
                </a:lnTo>
                <a:lnTo>
                  <a:pt x="1313794" y="2902810"/>
                </a:lnTo>
                <a:close/>
                <a:moveTo>
                  <a:pt x="2257443" y="0"/>
                </a:moveTo>
                <a:lnTo>
                  <a:pt x="2777258" y="0"/>
                </a:lnTo>
                <a:lnTo>
                  <a:pt x="1541206" y="2284819"/>
                </a:lnTo>
                <a:lnTo>
                  <a:pt x="1139079" y="2067274"/>
                </a:lnTo>
                <a:close/>
                <a:moveTo>
                  <a:pt x="1630716" y="0"/>
                </a:moveTo>
                <a:lnTo>
                  <a:pt x="2150531" y="0"/>
                </a:lnTo>
                <a:lnTo>
                  <a:pt x="840733" y="2421135"/>
                </a:lnTo>
                <a:lnTo>
                  <a:pt x="438606" y="2203590"/>
                </a:lnTo>
                <a:close/>
                <a:moveTo>
                  <a:pt x="1003987" y="0"/>
                </a:moveTo>
                <a:lnTo>
                  <a:pt x="1523803" y="0"/>
                </a:lnTo>
                <a:lnTo>
                  <a:pt x="584934" y="1735481"/>
                </a:lnTo>
                <a:lnTo>
                  <a:pt x="182807" y="1517936"/>
                </a:lnTo>
                <a:close/>
                <a:moveTo>
                  <a:pt x="377260" y="0"/>
                </a:moveTo>
                <a:lnTo>
                  <a:pt x="897075" y="0"/>
                </a:lnTo>
                <a:lnTo>
                  <a:pt x="402127" y="914901"/>
                </a:lnTo>
                <a:lnTo>
                  <a:pt x="0" y="69735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rojects\Education\New folder\110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9622"/>
            <a:ext cx="8778994" cy="372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rojects\Education\New folder\10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6192688" cy="50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67536" y="2787774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67536" y="3363838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Projects\Education\New folder\12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667"/>
            <a:ext cx="9144000" cy="487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03598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77966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rojects\Education\New folder\5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0" y="0"/>
            <a:ext cx="5148064" cy="51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816" y="111602"/>
            <a:ext cx="6228184" cy="8039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6024" y="267494"/>
            <a:ext cx="486003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6024" y="843558"/>
            <a:ext cx="486003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C:\Users\RadEngGroup\Downloads\kisspng-the-arts-creativity-verxel-culture-5aff48daedacc9.489894341526679770973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987574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adEngGroup\Downloads\kisspng-geometry-triangle-geometric-shape-pyramid-red-floating-blue-triangle-5a9da4685eda96.082115971520280680388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128" y="6102"/>
            <a:ext cx="445445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36352" y="119286"/>
            <a:ext cx="6907647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36352" y="695350"/>
            <a:ext cx="6907647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35932" y="1419622"/>
            <a:ext cx="1927648" cy="143337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88024" y="1419622"/>
            <a:ext cx="1927648" cy="14333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020272" y="1419622"/>
            <a:ext cx="1927648" cy="143337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adEngGroup\Downloads\kisspng-geometry-triangle-geometric-shape-pyramid-red-floating-blue-triangle-5a9da4685eda96.082115971520280680388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128" y="6102"/>
            <a:ext cx="445445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36352" y="119286"/>
            <a:ext cx="6907647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36352" y="695350"/>
            <a:ext cx="6907647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7324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Projects\Education\New folder\12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076" y="5978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2" r:id="rId3"/>
    <p:sldLayoutId id="2147483661" r:id="rId4"/>
    <p:sldLayoutId id="2147483672" r:id="rId5"/>
    <p:sldLayoutId id="2147483677" r:id="rId6"/>
    <p:sldLayoutId id="2147483655" r:id="rId7"/>
    <p:sldLayoutId id="2147483663" r:id="rId8"/>
    <p:sldLayoutId id="2147483673" r:id="rId9"/>
    <p:sldLayoutId id="2147483666" r:id="rId10"/>
    <p:sldLayoutId id="2147483669" r:id="rId11"/>
    <p:sldLayoutId id="2147483676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E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BEAUTIFUL ARTISTIC</a:t>
            </a:r>
            <a:endParaRPr lang="en-US" altLang="ko-K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0" y="4909198"/>
            <a:ext cx="4427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/>
              </a:rPr>
              <a:t>http://www.Sample.com</a:t>
            </a:r>
            <a:endParaRPr lang="en-US" altLang="ko-KR" sz="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7" b="20227"/>
          <a:stretch>
            <a:fillRect/>
          </a:stretch>
        </p:blipFill>
        <p:spPr/>
      </p:pic>
      <p:sp>
        <p:nvSpPr>
          <p:cNvPr id="18" name="Oval 17"/>
          <p:cNvSpPr/>
          <p:nvPr/>
        </p:nvSpPr>
        <p:spPr>
          <a:xfrm flipH="1">
            <a:off x="6069988" y="3330347"/>
            <a:ext cx="505476" cy="50547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 flipH="1">
            <a:off x="6069366" y="930165"/>
            <a:ext cx="505476" cy="50547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 flipH="1">
            <a:off x="6068833" y="2154301"/>
            <a:ext cx="505476" cy="50547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9"/>
          <p:cNvSpPr/>
          <p:nvPr/>
        </p:nvSpPr>
        <p:spPr>
          <a:xfrm flipH="1">
            <a:off x="6196274" y="1065115"/>
            <a:ext cx="251661" cy="2355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16"/>
          <p:cNvSpPr/>
          <p:nvPr/>
        </p:nvSpPr>
        <p:spPr>
          <a:xfrm rot="18900000" flipH="1">
            <a:off x="6219360" y="3412176"/>
            <a:ext cx="190661" cy="3418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 Same Side Corner Rectangle 6"/>
          <p:cNvSpPr>
            <a:spLocks noChangeAspect="1"/>
          </p:cNvSpPr>
          <p:nvPr/>
        </p:nvSpPr>
        <p:spPr>
          <a:xfrm rot="18900000" flipH="1">
            <a:off x="6278890" y="2249368"/>
            <a:ext cx="85363" cy="34223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675851" y="843558"/>
            <a:ext cx="1772938" cy="678692"/>
            <a:chOff x="803640" y="3362835"/>
            <a:chExt cx="2059657" cy="678692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19194" y="2067694"/>
            <a:ext cx="1772938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764225" y="3243740"/>
            <a:ext cx="1772938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317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Education\New folder\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0"/>
            <a:ext cx="50705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5111299" y="123478"/>
            <a:ext cx="1260901" cy="835857"/>
            <a:chOff x="2530760" y="2691696"/>
            <a:chExt cx="1681201" cy="111447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6839491" y="123478"/>
            <a:ext cx="1260901" cy="835857"/>
            <a:chOff x="2530760" y="2691696"/>
            <a:chExt cx="1681201" cy="11144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5972747" y="1563638"/>
            <a:ext cx="1260901" cy="835857"/>
            <a:chOff x="2530760" y="2691696"/>
            <a:chExt cx="1681201" cy="111447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4247203" y="1563638"/>
            <a:ext cx="1260901" cy="835857"/>
            <a:chOff x="2530760" y="2691696"/>
            <a:chExt cx="1681201" cy="111447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7703587" y="1563638"/>
            <a:ext cx="1260901" cy="835857"/>
            <a:chOff x="2530760" y="2691696"/>
            <a:chExt cx="1681201" cy="111447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6839490" y="3003798"/>
            <a:ext cx="1260901" cy="835857"/>
            <a:chOff x="2530760" y="2691696"/>
            <a:chExt cx="1681201" cy="111447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5111298" y="3003798"/>
            <a:ext cx="1260901" cy="835857"/>
            <a:chOff x="2530760" y="2691696"/>
            <a:chExt cx="1681201" cy="111447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51520" y="1509921"/>
            <a:ext cx="3528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37893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42800"/>
            <a:ext cx="2559892" cy="255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IMAGES &amp; CONTENTS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3" b="26673"/>
          <a:stretch>
            <a:fillRect/>
          </a:stretch>
        </p:blipFill>
        <p:spPr>
          <a:xfrm>
            <a:off x="6046142" y="1852857"/>
            <a:ext cx="2347912" cy="160496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83568" y="1264163"/>
            <a:ext cx="4827694" cy="740247"/>
            <a:chOff x="803640" y="3362835"/>
            <a:chExt cx="2059657" cy="740247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030A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3568" y="2186418"/>
            <a:ext cx="4827694" cy="740247"/>
            <a:chOff x="803640" y="3362835"/>
            <a:chExt cx="2059657" cy="740247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FC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3568" y="3206766"/>
            <a:ext cx="4827694" cy="740247"/>
            <a:chOff x="803640" y="3362835"/>
            <a:chExt cx="2059657" cy="740247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030A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7030A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755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13" name="Rounded Rectangle 32"/>
          <p:cNvSpPr/>
          <p:nvPr/>
        </p:nvSpPr>
        <p:spPr>
          <a:xfrm>
            <a:off x="7622147" y="1545320"/>
            <a:ext cx="405241" cy="40524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14" name="Oval 66"/>
          <p:cNvSpPr/>
          <p:nvPr/>
        </p:nvSpPr>
        <p:spPr>
          <a:xfrm rot="20700000">
            <a:off x="5574619" y="1553302"/>
            <a:ext cx="452394" cy="38751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>
            <a:off x="3490507" y="1543555"/>
            <a:ext cx="434794" cy="4070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3564" y="2138201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rgbClr val="7030A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1796" y="2108388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C000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0428" y="2138200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cs typeface="Arial" pitchFamily="34" charset="0"/>
              </a:rPr>
              <a:t>50</a:t>
            </a:r>
            <a:r>
              <a:rPr lang="en-US" altLang="ko-KR" b="1" dirty="0">
                <a:solidFill>
                  <a:srgbClr val="7030A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030A0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843808" y="3344688"/>
            <a:ext cx="1728192" cy="1081951"/>
            <a:chOff x="1062658" y="3986014"/>
            <a:chExt cx="1728192" cy="1081951"/>
          </a:xfrm>
        </p:grpSpPr>
        <p:sp>
          <p:nvSpPr>
            <p:cNvPr id="21" name="TextBox 2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932040" y="3344688"/>
            <a:ext cx="1728192" cy="1081951"/>
            <a:chOff x="1062658" y="3986014"/>
            <a:chExt cx="1728192" cy="1081951"/>
          </a:xfrm>
        </p:grpSpPr>
        <p:sp>
          <p:nvSpPr>
            <p:cNvPr id="24" name="TextBox 2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960672" y="3344688"/>
            <a:ext cx="1728192" cy="1081951"/>
            <a:chOff x="1062658" y="3986014"/>
            <a:chExt cx="1728192" cy="1081951"/>
          </a:xfrm>
        </p:grpSpPr>
        <p:sp>
          <p:nvSpPr>
            <p:cNvPr id="30" name="TextBox 2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825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pic>
        <p:nvPicPr>
          <p:cNvPr id="8194" name="Picture 2" descr="D:\Projects\Education\New folder\1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77251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" name="Chart 44"/>
          <p:cNvGraphicFramePr/>
          <p:nvPr>
            <p:extLst>
              <p:ext uri="{D42A27DB-BD31-4B8C-83A1-F6EECF244321}">
                <p14:modId xmlns:p14="http://schemas.microsoft.com/office/powerpoint/2010/main" val="88126079"/>
              </p:ext>
            </p:extLst>
          </p:nvPr>
        </p:nvGraphicFramePr>
        <p:xfrm>
          <a:off x="483559" y="699542"/>
          <a:ext cx="8063999" cy="203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Rounded Rectangle 49"/>
          <p:cNvSpPr/>
          <p:nvPr/>
        </p:nvSpPr>
        <p:spPr>
          <a:xfrm>
            <a:off x="3059832" y="314163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3203848" y="3252185"/>
            <a:ext cx="1368152" cy="872368"/>
            <a:chOff x="867339" y="4843642"/>
            <a:chExt cx="1368152" cy="872368"/>
          </a:xfrm>
        </p:grpSpPr>
        <p:sp>
          <p:nvSpPr>
            <p:cNvPr id="52" name="Rectangle 51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5116339" y="314163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5260355" y="3252185"/>
            <a:ext cx="1368152" cy="872368"/>
            <a:chOff x="867339" y="4843642"/>
            <a:chExt cx="1368152" cy="872368"/>
          </a:xfrm>
        </p:grpSpPr>
        <p:sp>
          <p:nvSpPr>
            <p:cNvPr id="56" name="Rectangle 55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7172845" y="3141638"/>
            <a:ext cx="1656184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8A8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7316861" y="3252185"/>
            <a:ext cx="1368152" cy="872368"/>
            <a:chOff x="867339" y="4843642"/>
            <a:chExt cx="1368152" cy="872368"/>
          </a:xfrm>
        </p:grpSpPr>
        <p:sp>
          <p:nvSpPr>
            <p:cNvPr id="60" name="Rectangle 5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63" name="Straight Arrow Connector 62"/>
          <p:cNvCxnSpPr/>
          <p:nvPr/>
        </p:nvCxnSpPr>
        <p:spPr>
          <a:xfrm>
            <a:off x="4699469" y="368169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6760695" y="368169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48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Table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928236"/>
              </p:ext>
            </p:extLst>
          </p:nvPr>
        </p:nvGraphicFramePr>
        <p:xfrm>
          <a:off x="1259632" y="1275606"/>
          <a:ext cx="3401392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1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42C6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3" name="Down Arrow 102"/>
          <p:cNvSpPr/>
          <p:nvPr/>
        </p:nvSpPr>
        <p:spPr>
          <a:xfrm>
            <a:off x="2699792" y="1986899"/>
            <a:ext cx="360040" cy="352403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8388E3"/>
              </a:solidFill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095256"/>
              </p:ext>
            </p:extLst>
          </p:nvPr>
        </p:nvGraphicFramePr>
        <p:xfrm>
          <a:off x="1259632" y="2372399"/>
          <a:ext cx="3401392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1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42C6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5" name="Down Arrow 104"/>
          <p:cNvSpPr/>
          <p:nvPr/>
        </p:nvSpPr>
        <p:spPr>
          <a:xfrm>
            <a:off x="2699792" y="3083692"/>
            <a:ext cx="360040" cy="352403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8388E3"/>
              </a:solidFill>
            </a:endParaRPr>
          </a:p>
        </p:txBody>
      </p:sp>
      <p:graphicFrame>
        <p:nvGraphicFramePr>
          <p:cNvPr id="106" name="Table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433721"/>
              </p:ext>
            </p:extLst>
          </p:nvPr>
        </p:nvGraphicFramePr>
        <p:xfrm>
          <a:off x="1259632" y="3469192"/>
          <a:ext cx="3401392" cy="6781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1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7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4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42C6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967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9069" y="1131590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PowerPoint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9069" y="3003798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9069" y="4028459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6761" y="2085697"/>
            <a:ext cx="2886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rgbClr val="7030A0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rgbClr val="7030A0"/>
                </a:solidFill>
                <a:cs typeface="Arial" pitchFamily="34" charset="0"/>
              </a:rPr>
              <a:t>%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928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B20AF1E-ED36-4528-BF79-E5C4C63ECB05}"/>
              </a:ext>
            </a:extLst>
          </p:cNvPr>
          <p:cNvSpPr txBox="1"/>
          <p:nvPr/>
        </p:nvSpPr>
        <p:spPr>
          <a:xfrm>
            <a:off x="611560" y="3121558"/>
            <a:ext cx="3186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493E20-0B32-47EF-A280-5C92CC4024DB}"/>
              </a:ext>
            </a:extLst>
          </p:cNvPr>
          <p:cNvSpPr txBox="1"/>
          <p:nvPr/>
        </p:nvSpPr>
        <p:spPr>
          <a:xfrm>
            <a:off x="611560" y="2067694"/>
            <a:ext cx="3186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8D42C6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rgbClr val="8D42C6"/>
              </a:solidFill>
              <a:cs typeface="Arial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DF11676-6622-42A2-A86C-9D73AFBFCD9C}"/>
              </a:ext>
            </a:extLst>
          </p:cNvPr>
          <p:cNvSpPr txBox="1">
            <a:spLocks/>
          </p:cNvSpPr>
          <p:nvPr/>
        </p:nvSpPr>
        <p:spPr>
          <a:xfrm>
            <a:off x="539552" y="339502"/>
            <a:ext cx="3348371" cy="1728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200" b="1" dirty="0"/>
              <a:t>Simple </a:t>
            </a:r>
            <a:r>
              <a:rPr lang="en-US" altLang="ko-KR" sz="3200" b="1" dirty="0">
                <a:solidFill>
                  <a:srgbClr val="7030A0"/>
                </a:solidFill>
              </a:rPr>
              <a:t>Portfolio</a:t>
            </a:r>
            <a:r>
              <a:rPr lang="en-US" altLang="ko-KR" sz="3200" b="1" dirty="0">
                <a:solidFill>
                  <a:srgbClr val="8D42C6"/>
                </a:solidFill>
              </a:rPr>
              <a:t> </a:t>
            </a:r>
            <a:r>
              <a:rPr lang="en-US" altLang="ko-KR" sz="3200" b="1" dirty="0"/>
              <a:t>Presentation Designed</a:t>
            </a:r>
            <a:endParaRPr lang="ko-KR" altLang="en-US" sz="32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5" b="137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816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Chart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11" name="Chart 6">
            <a:extLst>
              <a:ext uri="{FF2B5EF4-FFF2-40B4-BE49-F238E27FC236}">
                <a16:creationId xmlns:a16="http://schemas.microsoft.com/office/drawing/2014/main" id="{7DF65EBD-0761-4E1E-8022-B80CAA6CB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9532034"/>
              </p:ext>
            </p:extLst>
          </p:nvPr>
        </p:nvGraphicFramePr>
        <p:xfrm>
          <a:off x="4693669" y="1275606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6">
            <a:extLst>
              <a:ext uri="{FF2B5EF4-FFF2-40B4-BE49-F238E27FC236}">
                <a16:creationId xmlns:a16="http://schemas.microsoft.com/office/drawing/2014/main" id="{059C5C8E-76BD-4E85-BED0-B642C1E906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13956"/>
              </p:ext>
            </p:extLst>
          </p:nvPr>
        </p:nvGraphicFramePr>
        <p:xfrm>
          <a:off x="2707827" y="1275606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6">
            <a:extLst>
              <a:ext uri="{FF2B5EF4-FFF2-40B4-BE49-F238E27FC236}">
                <a16:creationId xmlns:a16="http://schemas.microsoft.com/office/drawing/2014/main" id="{52DF57E8-78C7-4286-A04D-70D4C1FC04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626564"/>
              </p:ext>
            </p:extLst>
          </p:nvPr>
        </p:nvGraphicFramePr>
        <p:xfrm>
          <a:off x="6679511" y="1275606"/>
          <a:ext cx="2357083" cy="218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Freeform 14"/>
          <p:cNvSpPr/>
          <p:nvPr/>
        </p:nvSpPr>
        <p:spPr>
          <a:xfrm>
            <a:off x="7371816" y="1501616"/>
            <a:ext cx="379917" cy="37382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66"/>
          <p:cNvSpPr/>
          <p:nvPr/>
        </p:nvSpPr>
        <p:spPr>
          <a:xfrm rot="20700000">
            <a:off x="5330514" y="1494773"/>
            <a:ext cx="452394" cy="38751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9"/>
          <p:cNvSpPr/>
          <p:nvPr/>
        </p:nvSpPr>
        <p:spPr>
          <a:xfrm>
            <a:off x="3306812" y="1485025"/>
            <a:ext cx="434794" cy="4070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3376115" y="2131596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rgbClr val="7030A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68336" y="2131596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rgbClr val="7030A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60557" y="2131596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rgbClr val="7030A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030A0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036359" y="3571282"/>
            <a:ext cx="1728192" cy="1081951"/>
            <a:chOff x="1062658" y="3986014"/>
            <a:chExt cx="1728192" cy="1081951"/>
          </a:xfrm>
        </p:grpSpPr>
        <p:sp>
          <p:nvSpPr>
            <p:cNvPr id="27" name="TextBox 2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028580" y="3571282"/>
            <a:ext cx="1728192" cy="1081951"/>
            <a:chOff x="1062658" y="3986014"/>
            <a:chExt cx="1728192" cy="1081951"/>
          </a:xfrm>
        </p:grpSpPr>
        <p:sp>
          <p:nvSpPr>
            <p:cNvPr id="30" name="TextBox 2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020801" y="3571282"/>
            <a:ext cx="1728192" cy="1081951"/>
            <a:chOff x="1062658" y="3986014"/>
            <a:chExt cx="1728192" cy="1081951"/>
          </a:xfrm>
        </p:grpSpPr>
        <p:sp>
          <p:nvSpPr>
            <p:cNvPr id="33" name="TextBox 3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6142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683568" y="483518"/>
            <a:ext cx="1800200" cy="1440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One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rgbClr val="7030A0"/>
                </a:solidFill>
                <a:latin typeface="+mj-lt"/>
                <a:cs typeface="Arial" pitchFamily="34" charset="0"/>
              </a:rPr>
              <a:t>Columns </a:t>
            </a:r>
            <a:r>
              <a:rPr lang="en-US" altLang="ko-KR" sz="28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4840" y="339502"/>
            <a:ext cx="5688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13072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0EA5F8CF-EB57-4958-A812-E545D84B5A02}"/>
              </a:ext>
            </a:extLst>
          </p:cNvPr>
          <p:cNvGrpSpPr/>
          <p:nvPr/>
        </p:nvGrpSpPr>
        <p:grpSpPr>
          <a:xfrm>
            <a:off x="3253389" y="1212836"/>
            <a:ext cx="5279051" cy="750857"/>
            <a:chOff x="5999092" y="1555203"/>
            <a:chExt cx="5279051" cy="966301"/>
          </a:xfrm>
        </p:grpSpPr>
        <p:sp>
          <p:nvSpPr>
            <p:cNvPr id="55" name="TextBox 54"/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100" dirty="0"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751979" y="1666120"/>
              <a:ext cx="450769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Contents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999092" y="1555203"/>
              <a:ext cx="95809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cs typeface="Arial" pitchFamily="34" charset="0"/>
                </a:rPr>
                <a:t>01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C11F8C7-1CD1-4C7A-A272-0A5C754C1147}"/>
              </a:ext>
            </a:extLst>
          </p:cNvPr>
          <p:cNvGrpSpPr/>
          <p:nvPr/>
        </p:nvGrpSpPr>
        <p:grpSpPr>
          <a:xfrm>
            <a:off x="2783505" y="2139702"/>
            <a:ext cx="5279051" cy="750857"/>
            <a:chOff x="5999092" y="1555203"/>
            <a:chExt cx="5279051" cy="96630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7A77F05-BF4D-4D74-B789-7717A3814F1A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100" dirty="0"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48CA0A5-A571-4EFA-BFCC-7BA48C5C620B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Contents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7006DBC-DF5A-4E9E-9BF8-2CEF49917F1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cs typeface="Arial" pitchFamily="34" charset="0"/>
                </a:rPr>
                <a:t>02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D868B60-6ADB-4C77-A4B3-5A8E54EA45CD}"/>
              </a:ext>
            </a:extLst>
          </p:cNvPr>
          <p:cNvGrpSpPr/>
          <p:nvPr/>
        </p:nvGrpSpPr>
        <p:grpSpPr>
          <a:xfrm>
            <a:off x="2313621" y="3075806"/>
            <a:ext cx="5279051" cy="750857"/>
            <a:chOff x="5999092" y="1555203"/>
            <a:chExt cx="5279051" cy="96630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34B442B-F03F-434B-9D99-11FC2FE9EE8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100" dirty="0"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FE9869F-753F-4A51-B57B-3F7ADDB61784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Contents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8CBDD7A-B997-4592-BC53-8B38F7A8DB3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cs typeface="Arial" pitchFamily="34" charset="0"/>
                </a:rPr>
                <a:t>03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604C525-5794-4C78-8AEE-8BE73356A4C7}"/>
              </a:ext>
            </a:extLst>
          </p:cNvPr>
          <p:cNvGrpSpPr/>
          <p:nvPr/>
        </p:nvGrpSpPr>
        <p:grpSpPr>
          <a:xfrm>
            <a:off x="1843737" y="4011910"/>
            <a:ext cx="5279051" cy="750857"/>
            <a:chOff x="5999092" y="1555203"/>
            <a:chExt cx="5279051" cy="96630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100" dirty="0"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Contents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200" b="1" dirty="0">
                  <a:cs typeface="Arial" pitchFamily="34" charset="0"/>
                </a:rPr>
                <a:t>04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71999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C0F424-405E-45D1-8283-70FEE0ABF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72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4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75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6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7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0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1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4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5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7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1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2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4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5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6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7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8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9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0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1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2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3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5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8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9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1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3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4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5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6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7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8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9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0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1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2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3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4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125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rgbClr val="7030A0"/>
          </a:solidFill>
        </p:grpSpPr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7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28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9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0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1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2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3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5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6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7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8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9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0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1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2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3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699548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4C0F424-405E-45D1-8283-70FEE0ABF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rgbClr val="7030A0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9681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39" name="Picture Placeholder 38"/>
          <p:cNvPicPr>
            <a:picLocks noGrp="1" noChangeAspect="1"/>
          </p:cNvPicPr>
          <p:nvPr>
            <p:ph type="pic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38" b="24638"/>
          <a:stretch>
            <a:fillRect/>
          </a:stretch>
        </p:blipFill>
        <p:spPr/>
      </p:pic>
      <p:pic>
        <p:nvPicPr>
          <p:cNvPr id="40" name="Picture Placeholder 39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7" b="24617"/>
          <a:stretch>
            <a:fillRect/>
          </a:stretch>
        </p:blipFill>
        <p:spPr>
          <a:ln>
            <a:solidFill>
              <a:srgbClr val="FF5050"/>
            </a:solidFill>
          </a:ln>
        </p:spPr>
      </p:pic>
      <p:pic>
        <p:nvPicPr>
          <p:cNvPr id="41" name="Picture Placeholder 40"/>
          <p:cNvPicPr>
            <a:picLocks noGrp="1" noChangeAspect="1"/>
          </p:cNvPicPr>
          <p:nvPr>
            <p:ph type="pic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7" b="24617"/>
          <a:stretch>
            <a:fillRect/>
          </a:stretch>
        </p:blipFill>
        <p:spPr>
          <a:ln>
            <a:solidFill>
              <a:srgbClr val="78A8EE"/>
            </a:solidFill>
          </a:ln>
        </p:spPr>
      </p:pic>
      <p:grpSp>
        <p:nvGrpSpPr>
          <p:cNvPr id="24" name="Group 23"/>
          <p:cNvGrpSpPr/>
          <p:nvPr/>
        </p:nvGrpSpPr>
        <p:grpSpPr>
          <a:xfrm>
            <a:off x="2637349" y="3054021"/>
            <a:ext cx="1656184" cy="1366330"/>
            <a:chOff x="251520" y="3350185"/>
            <a:chExt cx="1656184" cy="1366330"/>
          </a:xfrm>
        </p:grpSpPr>
        <p:grpSp>
          <p:nvGrpSpPr>
            <p:cNvPr id="25" name="Group 24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28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rgbClr val="7030A0"/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932041" y="3128289"/>
            <a:ext cx="1656184" cy="1366330"/>
            <a:chOff x="251520" y="3350185"/>
            <a:chExt cx="1656184" cy="1366330"/>
          </a:xfrm>
        </p:grpSpPr>
        <p:grpSp>
          <p:nvGrpSpPr>
            <p:cNvPr id="30" name="Group 2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3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rgbClr val="FF5050"/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164288" y="3054021"/>
            <a:ext cx="1656184" cy="1366330"/>
            <a:chOff x="251520" y="3350185"/>
            <a:chExt cx="1656184" cy="1366330"/>
          </a:xfrm>
        </p:grpSpPr>
        <p:grpSp>
          <p:nvGrpSpPr>
            <p:cNvPr id="35" name="Group 34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38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rgbClr val="78A8EE"/>
                    </a:solidFill>
                    <a:cs typeface="Arial" pitchFamily="34" charset="0"/>
                  </a:rPr>
                  <a:t>Designer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257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B8A7F39-9908-4A0F-BE7C-B041427282C8}"/>
              </a:ext>
            </a:extLst>
          </p:cNvPr>
          <p:cNvGrpSpPr/>
          <p:nvPr/>
        </p:nvGrpSpPr>
        <p:grpSpPr>
          <a:xfrm>
            <a:off x="374356" y="771550"/>
            <a:ext cx="8446116" cy="4258310"/>
            <a:chOff x="539550" y="1688899"/>
            <a:chExt cx="8551823" cy="4311602"/>
          </a:xfrm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1F724000-86D1-4025-92FE-549C35A0E3C8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613049CC-37B8-42BF-AF41-BD000256F57E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FE1D20AF-5A9C-4317-BE65-8DAB7B7E2E87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9D358A4B-208E-41A2-8873-D7C785A4AA85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F2363B5-0AE6-4A17-A64D-D64A72735A69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AFA32582-79BC-4021-B6DE-75691EC2CDF5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D383FB-9C6A-4A64-B722-A615FDEA47F7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rgbClr val="8D42C6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8D4944-2915-477B-99C8-92E68CBCAC48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rgbClr val="8D42C6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39526D4-B7AF-4508-9F90-389B96130F54}"/>
              </a:ext>
            </a:extLst>
          </p:cNvPr>
          <p:cNvSpPr/>
          <p:nvPr/>
        </p:nvSpPr>
        <p:spPr>
          <a:xfrm>
            <a:off x="875389" y="2562386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463F5B6-B2E4-4447-957C-018C1F994D2F}"/>
              </a:ext>
            </a:extLst>
          </p:cNvPr>
          <p:cNvSpPr/>
          <p:nvPr/>
        </p:nvSpPr>
        <p:spPr>
          <a:xfrm>
            <a:off x="2240050" y="2555481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78F1E0-9FEE-4F78-8EFF-E6F4280D4F2A}"/>
              </a:ext>
            </a:extLst>
          </p:cNvPr>
          <p:cNvSpPr/>
          <p:nvPr/>
        </p:nvSpPr>
        <p:spPr>
          <a:xfrm>
            <a:off x="3577105" y="2578905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6F7D6A9-1387-4E4A-979B-A0C352403444}"/>
              </a:ext>
            </a:extLst>
          </p:cNvPr>
          <p:cNvSpPr/>
          <p:nvPr/>
        </p:nvSpPr>
        <p:spPr>
          <a:xfrm>
            <a:off x="4937703" y="2563633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10B8E33-F73F-417E-8546-8688975EF80A}"/>
              </a:ext>
            </a:extLst>
          </p:cNvPr>
          <p:cNvSpPr/>
          <p:nvPr/>
        </p:nvSpPr>
        <p:spPr>
          <a:xfrm>
            <a:off x="6287536" y="2586138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613B8FE-545C-4A6E-95ED-A065CF4B074A}"/>
              </a:ext>
            </a:extLst>
          </p:cNvPr>
          <p:cNvSpPr/>
          <p:nvPr/>
        </p:nvSpPr>
        <p:spPr>
          <a:xfrm>
            <a:off x="7642751" y="2603875"/>
            <a:ext cx="685404" cy="68540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EF4F67A-DBE3-41A5-A142-4C08875E6EDB}"/>
              </a:ext>
            </a:extLst>
          </p:cNvPr>
          <p:cNvGrpSpPr/>
          <p:nvPr/>
        </p:nvGrpSpPr>
        <p:grpSpPr>
          <a:xfrm>
            <a:off x="1820332" y="843558"/>
            <a:ext cx="1488520" cy="897802"/>
            <a:chOff x="1775729" y="2204864"/>
            <a:chExt cx="1716151" cy="10350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4C30F29-A689-4735-AFA4-5C5590FB976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CAD039-9F75-48C1-81CB-71C7497ADA1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D4DC47D-7FCD-49E8-81A3-DC1E7F3F6ED7}"/>
              </a:ext>
            </a:extLst>
          </p:cNvPr>
          <p:cNvGrpSpPr/>
          <p:nvPr/>
        </p:nvGrpSpPr>
        <p:grpSpPr>
          <a:xfrm>
            <a:off x="4536145" y="843558"/>
            <a:ext cx="1488520" cy="897802"/>
            <a:chOff x="1775729" y="2204864"/>
            <a:chExt cx="1716151" cy="10350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576A735-32DA-4A91-A2A6-25067BAA5E9D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4DA9C8-474B-4449-9C96-3ED238E625D6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D843208-337A-45D7-B748-BAFDB57770ED}"/>
              </a:ext>
            </a:extLst>
          </p:cNvPr>
          <p:cNvGrpSpPr/>
          <p:nvPr/>
        </p:nvGrpSpPr>
        <p:grpSpPr>
          <a:xfrm>
            <a:off x="7241193" y="843558"/>
            <a:ext cx="1488520" cy="897802"/>
            <a:chOff x="1775729" y="2204864"/>
            <a:chExt cx="1716151" cy="10350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AEFE1C-3115-4E38-A0C3-822619B6C4D4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9C6A12-5D19-4D65-9FCC-B7E3FA52135A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CA9CF14-70BB-471F-86E7-B6D31C0D0076}"/>
              </a:ext>
            </a:extLst>
          </p:cNvPr>
          <p:cNvGrpSpPr/>
          <p:nvPr/>
        </p:nvGrpSpPr>
        <p:grpSpPr>
          <a:xfrm>
            <a:off x="465117" y="3892128"/>
            <a:ext cx="1488520" cy="897802"/>
            <a:chOff x="1775729" y="2204864"/>
            <a:chExt cx="1716151" cy="10350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138F50A-F88B-4156-8484-B99ECCB6F6B4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213418-9B90-48E1-A395-B974C6C8DA88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1002D6-7210-47EB-8D9E-2B72E78DA31B}"/>
              </a:ext>
            </a:extLst>
          </p:cNvPr>
          <p:cNvGrpSpPr/>
          <p:nvPr/>
        </p:nvGrpSpPr>
        <p:grpSpPr>
          <a:xfrm>
            <a:off x="3175547" y="3892128"/>
            <a:ext cx="1488520" cy="897802"/>
            <a:chOff x="1775729" y="2204864"/>
            <a:chExt cx="1716151" cy="103509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30046A-C642-41A3-BBB3-3E595D29AE4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50D07C-7CB9-4FBC-81A3-154EC9A1FDA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4F3E0F5-983C-42E1-B7A8-159F3BE3DB00}"/>
              </a:ext>
            </a:extLst>
          </p:cNvPr>
          <p:cNvGrpSpPr/>
          <p:nvPr/>
        </p:nvGrpSpPr>
        <p:grpSpPr>
          <a:xfrm>
            <a:off x="5885978" y="3892128"/>
            <a:ext cx="1488520" cy="897802"/>
            <a:chOff x="1775729" y="2204864"/>
            <a:chExt cx="1716151" cy="10350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8639814-890D-45C7-B957-95DAFA7FBE6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1C63F8-CEFD-4DFF-A697-9156B71BBE75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797D9451-23DC-412F-BBAC-BBFBD3E682CF}"/>
              </a:ext>
            </a:extLst>
          </p:cNvPr>
          <p:cNvSpPr/>
          <p:nvPr/>
        </p:nvSpPr>
        <p:spPr>
          <a:xfrm>
            <a:off x="7841019" y="2840663"/>
            <a:ext cx="288867" cy="2118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70D7C222-BC55-49B6-BD65-94ED7BFC9D3E}"/>
              </a:ext>
            </a:extLst>
          </p:cNvPr>
          <p:cNvSpPr/>
          <p:nvPr/>
        </p:nvSpPr>
        <p:spPr>
          <a:xfrm>
            <a:off x="6490576" y="2769356"/>
            <a:ext cx="279324" cy="27932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2AC18336-025D-4093-9988-D13915760892}"/>
              </a:ext>
            </a:extLst>
          </p:cNvPr>
          <p:cNvSpPr/>
          <p:nvPr/>
        </p:nvSpPr>
        <p:spPr>
          <a:xfrm>
            <a:off x="3779886" y="2781686"/>
            <a:ext cx="279842" cy="2798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AC78EFA8-A7A9-41D7-A29D-30CF762D54E7}"/>
              </a:ext>
            </a:extLst>
          </p:cNvPr>
          <p:cNvSpPr/>
          <p:nvPr/>
        </p:nvSpPr>
        <p:spPr>
          <a:xfrm>
            <a:off x="5137523" y="2764705"/>
            <a:ext cx="285763" cy="2674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318F269C-692A-49BF-BF79-7F8156A23C4D}"/>
              </a:ext>
            </a:extLst>
          </p:cNvPr>
          <p:cNvSpPr/>
          <p:nvPr/>
        </p:nvSpPr>
        <p:spPr>
          <a:xfrm>
            <a:off x="2432254" y="2747685"/>
            <a:ext cx="300995" cy="3009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B2B2503F-A3BD-4967-91F3-B4E3D48D6DBD}"/>
              </a:ext>
            </a:extLst>
          </p:cNvPr>
          <p:cNvSpPr/>
          <p:nvPr/>
        </p:nvSpPr>
        <p:spPr>
          <a:xfrm>
            <a:off x="1054465" y="2751409"/>
            <a:ext cx="332011" cy="340398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1"/>
          <p:cNvSpPr txBox="1">
            <a:spLocks/>
          </p:cNvSpPr>
          <p:nvPr/>
        </p:nvSpPr>
        <p:spPr>
          <a:xfrm>
            <a:off x="1000448" y="843558"/>
            <a:ext cx="3456384" cy="972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rgbClr val="7030A0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rgbClr val="FFC000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rgbClr val="7030A0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rgbClr val="7030A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0448" y="2038323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75544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10756" y="1203598"/>
            <a:ext cx="45365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</a:p>
        </p:txBody>
      </p:sp>
      <p:sp>
        <p:nvSpPr>
          <p:cNvPr id="46" name="Trapezoid 13">
            <a:extLst>
              <a:ext uri="{FF2B5EF4-FFF2-40B4-BE49-F238E27FC236}">
                <a16:creationId xmlns:a16="http://schemas.microsoft.com/office/drawing/2014/main" id="{55032C93-D661-48DE-9FBD-2B91B134DA54}"/>
              </a:ext>
            </a:extLst>
          </p:cNvPr>
          <p:cNvSpPr/>
          <p:nvPr/>
        </p:nvSpPr>
        <p:spPr>
          <a:xfrm>
            <a:off x="4621582" y="3970689"/>
            <a:ext cx="551452" cy="4662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7" name="Rounded Rectangle 7">
            <a:extLst>
              <a:ext uri="{FF2B5EF4-FFF2-40B4-BE49-F238E27FC236}">
                <a16:creationId xmlns:a16="http://schemas.microsoft.com/office/drawing/2014/main" id="{45139916-C5CC-4441-A303-E5988B511091}"/>
              </a:ext>
            </a:extLst>
          </p:cNvPr>
          <p:cNvSpPr/>
          <p:nvPr/>
        </p:nvSpPr>
        <p:spPr>
          <a:xfrm>
            <a:off x="7503917" y="3959511"/>
            <a:ext cx="282358" cy="48864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8" name="Rectangle 18">
            <a:extLst>
              <a:ext uri="{FF2B5EF4-FFF2-40B4-BE49-F238E27FC236}">
                <a16:creationId xmlns:a16="http://schemas.microsoft.com/office/drawing/2014/main" id="{97DF54AD-36B7-4BA9-AF60-0CBBBDED8868}"/>
              </a:ext>
            </a:extLst>
          </p:cNvPr>
          <p:cNvSpPr/>
          <p:nvPr/>
        </p:nvSpPr>
        <p:spPr>
          <a:xfrm>
            <a:off x="5661191" y="4000800"/>
            <a:ext cx="511080" cy="40606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37C7239D-3FFC-415F-8A63-B54912841053}"/>
              </a:ext>
            </a:extLst>
          </p:cNvPr>
          <p:cNvSpPr/>
          <p:nvPr/>
        </p:nvSpPr>
        <p:spPr>
          <a:xfrm>
            <a:off x="6732240" y="3985030"/>
            <a:ext cx="311221" cy="437604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Rounded Rectangle 6">
            <a:extLst>
              <a:ext uri="{FF2B5EF4-FFF2-40B4-BE49-F238E27FC236}">
                <a16:creationId xmlns:a16="http://schemas.microsoft.com/office/drawing/2014/main" id="{88B8FF9C-12BA-44B5-B0A4-887381E20951}"/>
              </a:ext>
            </a:extLst>
          </p:cNvPr>
          <p:cNvSpPr/>
          <p:nvPr/>
        </p:nvSpPr>
        <p:spPr>
          <a:xfrm>
            <a:off x="3635896" y="3880206"/>
            <a:ext cx="528876" cy="53770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733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Projects\Education\New folder\1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8128"/>
            <a:ext cx="3528392" cy="296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Portfolio Presentation Designed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1599" y="1270435"/>
            <a:ext cx="7200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1999" y="2077818"/>
            <a:ext cx="36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09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740045948"/>
              </p:ext>
            </p:extLst>
          </p:nvPr>
        </p:nvGraphicFramePr>
        <p:xfrm>
          <a:off x="3563888" y="1203598"/>
          <a:ext cx="5208240" cy="3544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851920" y="3442731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51920" y="4091512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16362" y="2139702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13062" y="2787774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3062" y="1491630"/>
            <a:ext cx="86663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9512" y="2380902"/>
            <a:ext cx="3528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1520" y="165270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7030A0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96751" y="1514202"/>
            <a:ext cx="1008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C000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23728" y="146803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006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1460</Words>
  <Application>Microsoft Office PowerPoint</Application>
  <PresentationFormat>On-screen Show (16:9)</PresentationFormat>
  <Paragraphs>157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130</cp:revision>
  <dcterms:created xsi:type="dcterms:W3CDTF">2016-12-05T23:26:54Z</dcterms:created>
  <dcterms:modified xsi:type="dcterms:W3CDTF">2020-03-06T10:43:38Z</dcterms:modified>
</cp:coreProperties>
</file>