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35"/>
    <p:sldId id="257" r:id="rId36"/>
    <p:sldId id="258" r:id="rId37"/>
    <p:sldId id="259" r:id="rId38"/>
    <p:sldId id="260" r:id="rId39"/>
    <p:sldId id="261" r:id="rId40"/>
    <p:sldId id="262" r:id="rId41"/>
    <p:sldId id="263" r:id="rId42"/>
    <p:sldId id="264" r:id="rId43"/>
    <p:sldId id="265" r:id="rId44"/>
    <p:sldId id="266" r:id="rId45"/>
    <p:sldId id="267" r:id="rId46"/>
    <p:sldId id="268" r:id="rId47"/>
    <p:sldId id="269" r:id="rId48"/>
    <p:sldId id="270" r:id="rId49"/>
    <p:sldId id="271" r:id="rId50"/>
    <p:sldId id="272" r:id="rId51"/>
    <p:sldId id="273" r:id="rId52"/>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Arcade Gamer" charset="1" panose="00000000000000000000"/>
      <p:regular r:id="rId10"/>
    </p:embeddedFont>
    <p:embeddedFont>
      <p:font typeface="Poppins" charset="1" panose="00000500000000000000"/>
      <p:regular r:id="rId11"/>
    </p:embeddedFont>
    <p:embeddedFont>
      <p:font typeface="Poppins Bold" charset="1" panose="00000800000000000000"/>
      <p:regular r:id="rId12"/>
    </p:embeddedFont>
    <p:embeddedFont>
      <p:font typeface="Poppins Italics" charset="1" panose="00000500000000000000"/>
      <p:regular r:id="rId13"/>
    </p:embeddedFont>
    <p:embeddedFont>
      <p:font typeface="Poppins Bold Italics" charset="1" panose="00000800000000000000"/>
      <p:regular r:id="rId14"/>
    </p:embeddedFont>
    <p:embeddedFont>
      <p:font typeface="Poppins Thin" charset="1" panose="00000300000000000000"/>
      <p:regular r:id="rId15"/>
    </p:embeddedFont>
    <p:embeddedFont>
      <p:font typeface="Poppins Thin Italics" charset="1" panose="00000300000000000000"/>
      <p:regular r:id="rId16"/>
    </p:embeddedFont>
    <p:embeddedFont>
      <p:font typeface="Poppins Extra-Light" charset="1" panose="00000300000000000000"/>
      <p:regular r:id="rId17"/>
    </p:embeddedFont>
    <p:embeddedFont>
      <p:font typeface="Poppins Extra-Light Italics" charset="1" panose="00000300000000000000"/>
      <p:regular r:id="rId18"/>
    </p:embeddedFont>
    <p:embeddedFont>
      <p:font typeface="Poppins Light" charset="1" panose="00000400000000000000"/>
      <p:regular r:id="rId19"/>
    </p:embeddedFont>
    <p:embeddedFont>
      <p:font typeface="Poppins Light Italics" charset="1" panose="00000400000000000000"/>
      <p:regular r:id="rId20"/>
    </p:embeddedFont>
    <p:embeddedFont>
      <p:font typeface="Poppins Medium" charset="1" panose="00000600000000000000"/>
      <p:regular r:id="rId21"/>
    </p:embeddedFont>
    <p:embeddedFont>
      <p:font typeface="Poppins Medium Italics" charset="1" panose="00000600000000000000"/>
      <p:regular r:id="rId22"/>
    </p:embeddedFont>
    <p:embeddedFont>
      <p:font typeface="Poppins Semi-Bold" charset="1" panose="00000700000000000000"/>
      <p:regular r:id="rId23"/>
    </p:embeddedFont>
    <p:embeddedFont>
      <p:font typeface="Poppins Semi-Bold Italics" charset="1" panose="00000700000000000000"/>
      <p:regular r:id="rId24"/>
    </p:embeddedFont>
    <p:embeddedFont>
      <p:font typeface="Poppins Ultra-Bold" charset="1" panose="00000900000000000000"/>
      <p:regular r:id="rId25"/>
    </p:embeddedFont>
    <p:embeddedFont>
      <p:font typeface="Poppins Ultra-Bold Italics" charset="1" panose="00000900000000000000"/>
      <p:regular r:id="rId26"/>
    </p:embeddedFont>
    <p:embeddedFont>
      <p:font typeface="Poppins Heavy" charset="1" panose="00000A00000000000000"/>
      <p:regular r:id="rId27"/>
    </p:embeddedFont>
    <p:embeddedFont>
      <p:font typeface="Poppins Heavy Italics" charset="1" panose="00000A00000000000000"/>
      <p:regular r:id="rId28"/>
    </p:embeddedFont>
    <p:embeddedFont>
      <p:font typeface="Nunito" charset="1" panose="00000500000000000000"/>
      <p:regular r:id="rId29"/>
    </p:embeddedFont>
    <p:embeddedFont>
      <p:font typeface="Nunito Bold" charset="1" panose="00000800000000000000"/>
      <p:regular r:id="rId30"/>
    </p:embeddedFont>
    <p:embeddedFont>
      <p:font typeface="Nunito Bold Italics" charset="1" panose="00000000000000000000"/>
      <p:regular r:id="rId31"/>
    </p:embeddedFont>
    <p:embeddedFont>
      <p:font typeface="Nunito Light" charset="1" panose="00000400000000000000"/>
      <p:regular r:id="rId32"/>
    </p:embeddedFont>
    <p:embeddedFont>
      <p:font typeface="Nunito Heavy" charset="1" panose="00000000000000000000"/>
      <p:regular r:id="rId33"/>
    </p:embeddedFont>
    <p:embeddedFont>
      <p:font typeface="Nunito Heavy Italics" charset="1" panose="0000000000000000000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slides/slide1.xml" Type="http://schemas.openxmlformats.org/officeDocument/2006/relationships/slide"/><Relationship Id="rId36" Target="slides/slide2.xml" Type="http://schemas.openxmlformats.org/officeDocument/2006/relationships/slide"/><Relationship Id="rId37" Target="slides/slide3.xml" Type="http://schemas.openxmlformats.org/officeDocument/2006/relationships/slide"/><Relationship Id="rId38" Target="slides/slide4.xml" Type="http://schemas.openxmlformats.org/officeDocument/2006/relationships/slide"/><Relationship Id="rId39" Target="slides/slide5.xml" Type="http://schemas.openxmlformats.org/officeDocument/2006/relationships/slide"/><Relationship Id="rId4" Target="theme/theme1.xml" Type="http://schemas.openxmlformats.org/officeDocument/2006/relationships/theme"/><Relationship Id="rId40" Target="slides/slide6.xml" Type="http://schemas.openxmlformats.org/officeDocument/2006/relationships/slide"/><Relationship Id="rId41" Target="slides/slide7.xml" Type="http://schemas.openxmlformats.org/officeDocument/2006/relationships/slide"/><Relationship Id="rId42" Target="slides/slide8.xml" Type="http://schemas.openxmlformats.org/officeDocument/2006/relationships/slide"/><Relationship Id="rId43" Target="slides/slide9.xml" Type="http://schemas.openxmlformats.org/officeDocument/2006/relationships/slide"/><Relationship Id="rId44" Target="slides/slide10.xml" Type="http://schemas.openxmlformats.org/officeDocument/2006/relationships/slide"/><Relationship Id="rId45" Target="slides/slide11.xml" Type="http://schemas.openxmlformats.org/officeDocument/2006/relationships/slide"/><Relationship Id="rId46" Target="slides/slide12.xml" Type="http://schemas.openxmlformats.org/officeDocument/2006/relationships/slide"/><Relationship Id="rId47" Target="slides/slide13.xml" Type="http://schemas.openxmlformats.org/officeDocument/2006/relationships/slide"/><Relationship Id="rId48" Target="slides/slide14.xml" Type="http://schemas.openxmlformats.org/officeDocument/2006/relationships/slide"/><Relationship Id="rId49" Target="slides/slide15.xml" Type="http://schemas.openxmlformats.org/officeDocument/2006/relationships/slide"/><Relationship Id="rId5" Target="tableStyles.xml" Type="http://schemas.openxmlformats.org/officeDocument/2006/relationships/tableStyles"/><Relationship Id="rId50" Target="slides/slide16.xml" Type="http://schemas.openxmlformats.org/officeDocument/2006/relationships/slide"/><Relationship Id="rId51" Target="slides/slide17.xml" Type="http://schemas.openxmlformats.org/officeDocument/2006/relationships/slide"/><Relationship Id="rId52" Target="slides/slide18.xml" Type="http://schemas.openxmlformats.org/officeDocument/2006/relationships/slide"/><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jpeg" Type="http://schemas.openxmlformats.org/officeDocument/2006/relationships/image"/><Relationship Id="rId20" Target="../media/image19.svg" Type="http://schemas.openxmlformats.org/officeDocument/2006/relationships/image"/><Relationship Id="rId21" Target="../media/image20.png" Type="http://schemas.openxmlformats.org/officeDocument/2006/relationships/image"/><Relationship Id="rId22" Target="../media/image21.sv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4.svg" Type="http://schemas.openxmlformats.org/officeDocument/2006/relationships/image"/><Relationship Id="rId11" Target="../media/image65.png" Type="http://schemas.openxmlformats.org/officeDocument/2006/relationships/image"/><Relationship Id="rId12" Target="../media/image51.png" Type="http://schemas.openxmlformats.org/officeDocument/2006/relationships/image"/><Relationship Id="rId13" Target="../media/image52.svg" Type="http://schemas.openxmlformats.org/officeDocument/2006/relationships/image"/><Relationship Id="rId14" Target="../media/image66.png" Type="http://schemas.openxmlformats.org/officeDocument/2006/relationships/image"/><Relationship Id="rId15" Target="../media/image67.svg" Type="http://schemas.openxmlformats.org/officeDocument/2006/relationships/image"/><Relationship Id="rId16" Target="../media/image68.png" Type="http://schemas.openxmlformats.org/officeDocument/2006/relationships/image"/><Relationship Id="rId17" Target="../media/image69.svg" Type="http://schemas.openxmlformats.org/officeDocument/2006/relationships/image"/><Relationship Id="rId18" Target="../media/image70.pn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63.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2.jpeg" Type="http://schemas.openxmlformats.org/officeDocument/2006/relationships/image"/><Relationship Id="rId11" Target="../media/image73.jpeg" Type="http://schemas.openxmlformats.org/officeDocument/2006/relationships/image"/><Relationship Id="rId12" Target="../media/image74.png" Type="http://schemas.openxmlformats.org/officeDocument/2006/relationships/image"/><Relationship Id="rId13" Target="../media/image75.svg" Type="http://schemas.openxmlformats.org/officeDocument/2006/relationships/image"/><Relationship Id="rId14" Target="../media/image76.png" Type="http://schemas.openxmlformats.org/officeDocument/2006/relationships/image"/><Relationship Id="rId15" Target="../media/image77.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71.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11" Target="../media/image51.png" Type="http://schemas.openxmlformats.org/officeDocument/2006/relationships/image"/><Relationship Id="rId12" Target="../media/image52.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20.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11" Target="../media/image6.png" Type="http://schemas.openxmlformats.org/officeDocument/2006/relationships/image"/><Relationship Id="rId12" Target="../media/image7.svg" Type="http://schemas.openxmlformats.org/officeDocument/2006/relationships/image"/><Relationship Id="rId13" Target="../media/image34.png" Type="http://schemas.openxmlformats.org/officeDocument/2006/relationships/image"/><Relationship Id="rId14" Target="../media/image35.svg" Type="http://schemas.openxmlformats.org/officeDocument/2006/relationships/image"/><Relationship Id="rId15" Target="../media/image24.png" Type="http://schemas.openxmlformats.org/officeDocument/2006/relationships/image"/><Relationship Id="rId16" Target="../media/image25.svg" Type="http://schemas.openxmlformats.org/officeDocument/2006/relationships/image"/><Relationship Id="rId17" Target="../media/image78.png" Type="http://schemas.openxmlformats.org/officeDocument/2006/relationships/image"/><Relationship Id="rId18" Target="../media/image79.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20.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4.svg" Type="http://schemas.openxmlformats.org/officeDocument/2006/relationships/image"/><Relationship Id="rId11" Target="../media/image80.png" Type="http://schemas.openxmlformats.org/officeDocument/2006/relationships/image"/><Relationship Id="rId12" Target="../media/image81.svg" Type="http://schemas.openxmlformats.org/officeDocument/2006/relationships/image"/><Relationship Id="rId13" Target="../media/image82.png" Type="http://schemas.openxmlformats.org/officeDocument/2006/relationships/image"/><Relationship Id="rId14" Target="../media/image83.svg" Type="http://schemas.openxmlformats.org/officeDocument/2006/relationships/image"/><Relationship Id="rId15" Target="../media/image84.png" Type="http://schemas.openxmlformats.org/officeDocument/2006/relationships/image"/><Relationship Id="rId16" Target="../media/image85.svg" Type="http://schemas.openxmlformats.org/officeDocument/2006/relationships/image"/><Relationship Id="rId17" Target="../media/image55.png" Type="http://schemas.openxmlformats.org/officeDocument/2006/relationships/image"/><Relationship Id="rId18" Target="../media/image56.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63.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7.svg" Type="http://schemas.openxmlformats.org/officeDocument/2006/relationships/image"/><Relationship Id="rId11" Target="../media/image6.png" Type="http://schemas.openxmlformats.org/officeDocument/2006/relationships/image"/><Relationship Id="rId12" Target="../media/image7.svg" Type="http://schemas.openxmlformats.org/officeDocument/2006/relationships/image"/><Relationship Id="rId13" Target="../media/image88.png" Type="http://schemas.openxmlformats.org/officeDocument/2006/relationships/image"/><Relationship Id="rId14" Target="../media/image89.svg" Type="http://schemas.openxmlformats.org/officeDocument/2006/relationships/image"/><Relationship Id="rId15" Target="../media/image53.png" Type="http://schemas.openxmlformats.org/officeDocument/2006/relationships/image"/><Relationship Id="rId16" Target="../media/image54.svg" Type="http://schemas.openxmlformats.org/officeDocument/2006/relationships/image"/><Relationship Id="rId17" Target="../media/image90.png" Type="http://schemas.openxmlformats.org/officeDocument/2006/relationships/image"/><Relationship Id="rId18" Target="../media/image91.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86.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11" Target="../media/image36.png" Type="http://schemas.openxmlformats.org/officeDocument/2006/relationships/image"/><Relationship Id="rId12" Target="../media/image37.svg" Type="http://schemas.openxmlformats.org/officeDocument/2006/relationships/image"/><Relationship Id="rId13" Target="../media/image92.jpeg" Type="http://schemas.openxmlformats.org/officeDocument/2006/relationships/image"/><Relationship Id="rId14" Target="../media/image93.jpeg" Type="http://schemas.openxmlformats.org/officeDocument/2006/relationships/image"/><Relationship Id="rId15" Target="../media/image47.png" Type="http://schemas.openxmlformats.org/officeDocument/2006/relationships/image"/><Relationship Id="rId16" Target="../media/image48.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20.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svg" Type="http://schemas.openxmlformats.org/officeDocument/2006/relationships/image"/><Relationship Id="rId11" Target="../media/image8.png" Type="http://schemas.openxmlformats.org/officeDocument/2006/relationships/image"/><Relationship Id="rId12" Target="../media/image9.svg" Type="http://schemas.openxmlformats.org/officeDocument/2006/relationships/image"/><Relationship Id="rId13" Target="../media/image10.png" Type="http://schemas.openxmlformats.org/officeDocument/2006/relationships/image"/><Relationship Id="rId14" Target="../media/image11.svg" Type="http://schemas.openxmlformats.org/officeDocument/2006/relationships/image"/><Relationship Id="rId15" Target="../media/image12.png" Type="http://schemas.openxmlformats.org/officeDocument/2006/relationships/image"/><Relationship Id="rId16" Target="../media/image13.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jpeg" Type="http://schemas.openxmlformats.org/officeDocument/2006/relationships/image"/><Relationship Id="rId20" Target="../media/image19.svg" Type="http://schemas.openxmlformats.org/officeDocument/2006/relationships/image"/><Relationship Id="rId21" Target="../media/image20.png" Type="http://schemas.openxmlformats.org/officeDocument/2006/relationships/image"/><Relationship Id="rId22" Target="../media/image21.svg" Type="http://schemas.openxmlformats.org/officeDocument/2006/relationships/image"/><Relationship Id="rId23" Target="../media/image22.png" Type="http://schemas.openxmlformats.org/officeDocument/2006/relationships/image"/><Relationship Id="rId24" Target="../media/image23.svg" Type="http://schemas.openxmlformats.org/officeDocument/2006/relationships/image"/><Relationship Id="rId25" Target="../media/image24.png" Type="http://schemas.openxmlformats.org/officeDocument/2006/relationships/image"/><Relationship Id="rId26" Target="../media/image25.svg" Type="http://schemas.openxmlformats.org/officeDocument/2006/relationships/image"/><Relationship Id="rId27" Target="../media/image26.png" Type="http://schemas.openxmlformats.org/officeDocument/2006/relationships/image"/><Relationship Id="rId28" Target="../media/image27.svg" Type="http://schemas.openxmlformats.org/officeDocument/2006/relationships/image"/><Relationship Id="rId29" Target="../media/image28.png" Type="http://schemas.openxmlformats.org/officeDocument/2006/relationships/image"/><Relationship Id="rId3" Target="../media/image4.png" Type="http://schemas.openxmlformats.org/officeDocument/2006/relationships/image"/><Relationship Id="rId30" Target="../media/image29.svg" Type="http://schemas.openxmlformats.org/officeDocument/2006/relationships/image"/><Relationship Id="rId31" Target="../media/image30.png" Type="http://schemas.openxmlformats.org/officeDocument/2006/relationships/image"/><Relationship Id="rId32" Target="../media/image31.svg" Type="http://schemas.openxmlformats.org/officeDocument/2006/relationships/image"/><Relationship Id="rId33" Target="../media/image32.png" Type="http://schemas.openxmlformats.org/officeDocument/2006/relationships/image"/><Relationship Id="rId34" Target="../media/image33.svg" Type="http://schemas.openxmlformats.org/officeDocument/2006/relationships/image"/><Relationship Id="rId35" Target="../media/image36.png" Type="http://schemas.openxmlformats.org/officeDocument/2006/relationships/image"/><Relationship Id="rId36" Target="../media/image37.svg" Type="http://schemas.openxmlformats.org/officeDocument/2006/relationships/image"/><Relationship Id="rId37" Target="../media/image39.png" Type="http://schemas.openxmlformats.org/officeDocument/2006/relationships/image"/><Relationship Id="rId38" Target="../media/image40.svg" Type="http://schemas.openxmlformats.org/officeDocument/2006/relationships/image"/><Relationship Id="rId39" Target="../media/image41.png" Type="http://schemas.openxmlformats.org/officeDocument/2006/relationships/image"/><Relationship Id="rId4" Target="../media/image5.svg" Type="http://schemas.openxmlformats.org/officeDocument/2006/relationships/image"/><Relationship Id="rId40" Target="../media/image42.svg" Type="http://schemas.openxmlformats.org/officeDocument/2006/relationships/image"/><Relationship Id="rId41" Target="../media/image43.png" Type="http://schemas.openxmlformats.org/officeDocument/2006/relationships/image"/><Relationship Id="rId42" Target="../media/image44.svg" Type="http://schemas.openxmlformats.org/officeDocument/2006/relationships/image"/><Relationship Id="rId43" Target="../media/image45.png" Type="http://schemas.openxmlformats.org/officeDocument/2006/relationships/image"/><Relationship Id="rId44" Target="../media/image46.svg" Type="http://schemas.openxmlformats.org/officeDocument/2006/relationships/image"/><Relationship Id="rId45" Target="../media/image47.png" Type="http://schemas.openxmlformats.org/officeDocument/2006/relationships/image"/><Relationship Id="rId46" Target="../media/image48.svg" Type="http://schemas.openxmlformats.org/officeDocument/2006/relationships/image"/><Relationship Id="rId47" Target="../media/image49.png" Type="http://schemas.openxmlformats.org/officeDocument/2006/relationships/image"/><Relationship Id="rId48" Target="../media/image50.svg" Type="http://schemas.openxmlformats.org/officeDocument/2006/relationships/image"/><Relationship Id="rId49" Target="../media/image51.png" Type="http://schemas.openxmlformats.org/officeDocument/2006/relationships/image"/><Relationship Id="rId5" Target="../media/image14.png" Type="http://schemas.openxmlformats.org/officeDocument/2006/relationships/image"/><Relationship Id="rId50" Target="../media/image52.svg" Type="http://schemas.openxmlformats.org/officeDocument/2006/relationships/image"/><Relationship Id="rId51" Target="../media/image53.png" Type="http://schemas.openxmlformats.org/officeDocument/2006/relationships/image"/><Relationship Id="rId52" Target="../media/image54.svg" Type="http://schemas.openxmlformats.org/officeDocument/2006/relationships/image"/><Relationship Id="rId53" Target="../media/image34.png" Type="http://schemas.openxmlformats.org/officeDocument/2006/relationships/image"/><Relationship Id="rId54" Target="../media/image35.svg" Type="http://schemas.openxmlformats.org/officeDocument/2006/relationships/image"/><Relationship Id="rId55" Target="../media/image55.png" Type="http://schemas.openxmlformats.org/officeDocument/2006/relationships/image"/><Relationship Id="rId56" Target="../media/image56.svg" Type="http://schemas.openxmlformats.org/officeDocument/2006/relationships/image"/><Relationship Id="rId57" Target="../media/image57.png" Type="http://schemas.openxmlformats.org/officeDocument/2006/relationships/image"/><Relationship Id="rId58" Target="../media/image58.svg" Type="http://schemas.openxmlformats.org/officeDocument/2006/relationships/image"/><Relationship Id="rId59" Target="../media/image59.png" Type="http://schemas.openxmlformats.org/officeDocument/2006/relationships/image"/><Relationship Id="rId6" Target="../media/image15.svg" Type="http://schemas.openxmlformats.org/officeDocument/2006/relationships/image"/><Relationship Id="rId60" Target="../media/image60.svg" Type="http://schemas.openxmlformats.org/officeDocument/2006/relationships/image"/><Relationship Id="rId61" Target="../media/image61.png" Type="http://schemas.openxmlformats.org/officeDocument/2006/relationships/image"/><Relationship Id="rId62" Target="../media/image62.svg" Type="http://schemas.openxmlformats.org/officeDocument/2006/relationships/image"/><Relationship Id="rId63" Target="../media/image65.png" Type="http://schemas.openxmlformats.org/officeDocument/2006/relationships/image"/><Relationship Id="rId64" Target="../media/image66.png" Type="http://schemas.openxmlformats.org/officeDocument/2006/relationships/image"/><Relationship Id="rId65" Target="../media/image67.svg" Type="http://schemas.openxmlformats.org/officeDocument/2006/relationships/image"/><Relationship Id="rId66" Target="../media/image68.png" Type="http://schemas.openxmlformats.org/officeDocument/2006/relationships/image"/><Relationship Id="rId67" Target="../media/image69.svg" Type="http://schemas.openxmlformats.org/officeDocument/2006/relationships/image"/><Relationship Id="rId68" Target="../media/image70.png" Type="http://schemas.openxmlformats.org/officeDocument/2006/relationships/image"/><Relationship Id="rId69" Target="../media/image76.png" Type="http://schemas.openxmlformats.org/officeDocument/2006/relationships/image"/><Relationship Id="rId7" Target="../media/image2.png" Type="http://schemas.openxmlformats.org/officeDocument/2006/relationships/image"/><Relationship Id="rId70" Target="../media/image77.svg" Type="http://schemas.openxmlformats.org/officeDocument/2006/relationships/image"/><Relationship Id="rId71" Target="../media/image86.png" Type="http://schemas.openxmlformats.org/officeDocument/2006/relationships/image"/><Relationship Id="rId72" Target="../media/image87.svg" Type="http://schemas.openxmlformats.org/officeDocument/2006/relationships/image"/><Relationship Id="rId8" Target="../media/image3.svg" Type="http://schemas.openxmlformats.org/officeDocument/2006/relationships/image"/><Relationship Id="rId9" Target="../media/image6.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5.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9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20.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svg" Type="http://schemas.openxmlformats.org/officeDocument/2006/relationships/image"/><Relationship Id="rId11" Target="../media/image24.png" Type="http://schemas.openxmlformats.org/officeDocument/2006/relationships/image"/><Relationship Id="rId12" Target="../media/image25.svg" Type="http://schemas.openxmlformats.org/officeDocument/2006/relationships/image"/><Relationship Id="rId13" Target="../media/image26.png" Type="http://schemas.openxmlformats.org/officeDocument/2006/relationships/image"/><Relationship Id="rId14" Target="../media/image27.svg" Type="http://schemas.openxmlformats.org/officeDocument/2006/relationships/image"/><Relationship Id="rId15" Target="../media/image2.png" Type="http://schemas.openxmlformats.org/officeDocument/2006/relationships/image"/><Relationship Id="rId16" Target="../media/image3.svg" Type="http://schemas.openxmlformats.org/officeDocument/2006/relationships/image"/><Relationship Id="rId17" Target="../media/image28.png" Type="http://schemas.openxmlformats.org/officeDocument/2006/relationships/image"/><Relationship Id="rId18" Target="../media/image29.svg" Type="http://schemas.openxmlformats.org/officeDocument/2006/relationships/image"/><Relationship Id="rId19" Target="../media/image30.png" Type="http://schemas.openxmlformats.org/officeDocument/2006/relationships/image"/><Relationship Id="rId2" Target="../media/image1.jpeg" Type="http://schemas.openxmlformats.org/officeDocument/2006/relationships/image"/><Relationship Id="rId20" Target="../media/image31.sv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2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svg" Type="http://schemas.openxmlformats.org/officeDocument/2006/relationships/image"/><Relationship Id="rId11" Target="../media/image32.png" Type="http://schemas.openxmlformats.org/officeDocument/2006/relationships/image"/><Relationship Id="rId12" Target="../media/image33.svg" Type="http://schemas.openxmlformats.org/officeDocument/2006/relationships/image"/><Relationship Id="rId13" Target="../media/image34.png" Type="http://schemas.openxmlformats.org/officeDocument/2006/relationships/image"/><Relationship Id="rId14" Target="../media/image35.svg" Type="http://schemas.openxmlformats.org/officeDocument/2006/relationships/image"/><Relationship Id="rId15" Target="../media/image4.png" Type="http://schemas.openxmlformats.org/officeDocument/2006/relationships/image"/><Relationship Id="rId16" Target="../media/image5.svg" Type="http://schemas.openxmlformats.org/officeDocument/2006/relationships/image"/><Relationship Id="rId17" Target="../media/image14.png" Type="http://schemas.openxmlformats.org/officeDocument/2006/relationships/image"/><Relationship Id="rId18" Target="../media/image15.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20.png" Type="http://schemas.openxmlformats.org/officeDocument/2006/relationships/image"/><Relationship Id="rId6" Target="../media/image21.svg" Type="http://schemas.openxmlformats.org/officeDocument/2006/relationships/image"/><Relationship Id="rId7" Target="../media/image22.png" Type="http://schemas.openxmlformats.org/officeDocument/2006/relationships/image"/><Relationship Id="rId8" Target="../media/image23.svg" Type="http://schemas.openxmlformats.org/officeDocument/2006/relationships/image"/><Relationship Id="rId9"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png" Type="http://schemas.openxmlformats.org/officeDocument/2006/relationships/image"/><Relationship Id="rId11" Target="../media/image15.svg" Type="http://schemas.openxmlformats.org/officeDocument/2006/relationships/image"/><Relationship Id="rId12" Target="../media/image39.png" Type="http://schemas.openxmlformats.org/officeDocument/2006/relationships/image"/><Relationship Id="rId13" Target="../media/image40.svg" Type="http://schemas.openxmlformats.org/officeDocument/2006/relationships/image"/><Relationship Id="rId14" Target="../media/image41.png" Type="http://schemas.openxmlformats.org/officeDocument/2006/relationships/image"/><Relationship Id="rId15" Target="../media/image42.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38.jpeg" Type="http://schemas.openxmlformats.org/officeDocument/2006/relationships/image"/><Relationship Id="rId8" Target="../media/image4.png" Type="http://schemas.openxmlformats.org/officeDocument/2006/relationships/image"/><Relationship Id="rId9" Target="../media/image5.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11" Target="../media/image43.png" Type="http://schemas.openxmlformats.org/officeDocument/2006/relationships/image"/><Relationship Id="rId12" Target="../media/image44.svg" Type="http://schemas.openxmlformats.org/officeDocument/2006/relationships/image"/><Relationship Id="rId13" Target="../media/image45.png" Type="http://schemas.openxmlformats.org/officeDocument/2006/relationships/image"/><Relationship Id="rId14" Target="../media/image46.svg" Type="http://schemas.openxmlformats.org/officeDocument/2006/relationships/image"/><Relationship Id="rId15" Target="../media/image47.png" Type="http://schemas.openxmlformats.org/officeDocument/2006/relationships/image"/><Relationship Id="rId16" Target="../media/image48.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20.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0.svg" Type="http://schemas.openxmlformats.org/officeDocument/2006/relationships/image"/><Relationship Id="rId11" Target="../media/image51.png" Type="http://schemas.openxmlformats.org/officeDocument/2006/relationships/image"/><Relationship Id="rId12" Target="../media/image52.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53.png" Type="http://schemas.openxmlformats.org/officeDocument/2006/relationships/image"/><Relationship Id="rId16" Target="../media/image54.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4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11" Target="../media/image26.png" Type="http://schemas.openxmlformats.org/officeDocument/2006/relationships/image"/><Relationship Id="rId12" Target="../media/image27.svg" Type="http://schemas.openxmlformats.org/officeDocument/2006/relationships/image"/><Relationship Id="rId13" Target="../media/image6.png" Type="http://schemas.openxmlformats.org/officeDocument/2006/relationships/image"/><Relationship Id="rId14" Target="../media/image7.svg" Type="http://schemas.openxmlformats.org/officeDocument/2006/relationships/image"/><Relationship Id="rId15" Target="../media/image34.png" Type="http://schemas.openxmlformats.org/officeDocument/2006/relationships/image"/><Relationship Id="rId16" Target="../media/image35.svg" Type="http://schemas.openxmlformats.org/officeDocument/2006/relationships/image"/><Relationship Id="rId17" Target="../media/image55.png" Type="http://schemas.openxmlformats.org/officeDocument/2006/relationships/image"/><Relationship Id="rId18" Target="../media/image56.svg" Type="http://schemas.openxmlformats.org/officeDocument/2006/relationships/image"/><Relationship Id="rId19" Target="../media/image57.png" Type="http://schemas.openxmlformats.org/officeDocument/2006/relationships/image"/><Relationship Id="rId2" Target="../media/image1.jpeg" Type="http://schemas.openxmlformats.org/officeDocument/2006/relationships/image"/><Relationship Id="rId20" Target="../media/image58.sv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20.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11" Target="../media/image59.png" Type="http://schemas.openxmlformats.org/officeDocument/2006/relationships/image"/><Relationship Id="rId12" Target="../media/image60.svg" Type="http://schemas.openxmlformats.org/officeDocument/2006/relationships/image"/><Relationship Id="rId13" Target="../media/image6.png" Type="http://schemas.openxmlformats.org/officeDocument/2006/relationships/image"/><Relationship Id="rId14" Target="../media/image7.svg" Type="http://schemas.openxmlformats.org/officeDocument/2006/relationships/image"/><Relationship Id="rId15" Target="../media/image61.png" Type="http://schemas.openxmlformats.org/officeDocument/2006/relationships/image"/><Relationship Id="rId16" Target="../media/image62.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20.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3657600" y="2228957"/>
            <a:ext cx="7315200" cy="1782249"/>
          </a:xfrm>
          <a:custGeom>
            <a:avLst/>
            <a:gdLst/>
            <a:ahLst/>
            <a:cxnLst/>
            <a:rect r="r" b="b" t="t" l="l"/>
            <a:pathLst>
              <a:path h="1782249" w="7315200">
                <a:moveTo>
                  <a:pt x="0" y="0"/>
                </a:moveTo>
                <a:lnTo>
                  <a:pt x="7315200" y="0"/>
                </a:lnTo>
                <a:lnTo>
                  <a:pt x="7315200" y="1782248"/>
                </a:lnTo>
                <a:lnTo>
                  <a:pt x="0" y="17822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15012577" y="4422281"/>
            <a:ext cx="7315200" cy="1782249"/>
          </a:xfrm>
          <a:custGeom>
            <a:avLst/>
            <a:gdLst/>
            <a:ahLst/>
            <a:cxnLst/>
            <a:rect r="r" b="b" t="t" l="l"/>
            <a:pathLst>
              <a:path h="1782249" w="7315200">
                <a:moveTo>
                  <a:pt x="0" y="0"/>
                </a:moveTo>
                <a:lnTo>
                  <a:pt x="7315200" y="0"/>
                </a:lnTo>
                <a:lnTo>
                  <a:pt x="7315200" y="1782249"/>
                </a:lnTo>
                <a:lnTo>
                  <a:pt x="0" y="178224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902043" y="7241217"/>
            <a:ext cx="7315200" cy="2420666"/>
          </a:xfrm>
          <a:custGeom>
            <a:avLst/>
            <a:gdLst/>
            <a:ahLst/>
            <a:cxnLst/>
            <a:rect r="r" b="b" t="t" l="l"/>
            <a:pathLst>
              <a:path h="2420666" w="7315200">
                <a:moveTo>
                  <a:pt x="0" y="0"/>
                </a:moveTo>
                <a:lnTo>
                  <a:pt x="7315200" y="0"/>
                </a:lnTo>
                <a:lnTo>
                  <a:pt x="7315200" y="2420666"/>
                </a:lnTo>
                <a:lnTo>
                  <a:pt x="0" y="242066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2959661" y="8039534"/>
            <a:ext cx="1795130" cy="1622348"/>
          </a:xfrm>
          <a:custGeom>
            <a:avLst/>
            <a:gdLst/>
            <a:ahLst/>
            <a:cxnLst/>
            <a:rect r="r" b="b" t="t" l="l"/>
            <a:pathLst>
              <a:path h="1622348" w="1795130">
                <a:moveTo>
                  <a:pt x="0" y="0"/>
                </a:moveTo>
                <a:lnTo>
                  <a:pt x="1795130" y="0"/>
                </a:lnTo>
                <a:lnTo>
                  <a:pt x="1795130" y="1622349"/>
                </a:lnTo>
                <a:lnTo>
                  <a:pt x="0" y="162234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5702567" y="8039534"/>
            <a:ext cx="1795130" cy="1622348"/>
          </a:xfrm>
          <a:custGeom>
            <a:avLst/>
            <a:gdLst/>
            <a:ahLst/>
            <a:cxnLst/>
            <a:rect r="r" b="b" t="t" l="l"/>
            <a:pathLst>
              <a:path h="1622348" w="1795130">
                <a:moveTo>
                  <a:pt x="0" y="0"/>
                </a:moveTo>
                <a:lnTo>
                  <a:pt x="1795129" y="0"/>
                </a:lnTo>
                <a:lnTo>
                  <a:pt x="1795129" y="1622349"/>
                </a:lnTo>
                <a:lnTo>
                  <a:pt x="0" y="162234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2" id="12"/>
          <p:cNvSpPr/>
          <p:nvPr/>
        </p:nvSpPr>
        <p:spPr>
          <a:xfrm flipH="false" flipV="false" rot="0">
            <a:off x="11761779" y="8366361"/>
            <a:ext cx="1550804" cy="1409822"/>
          </a:xfrm>
          <a:custGeom>
            <a:avLst/>
            <a:gdLst/>
            <a:ahLst/>
            <a:cxnLst/>
            <a:rect r="r" b="b" t="t" l="l"/>
            <a:pathLst>
              <a:path h="1409822" w="1550804">
                <a:moveTo>
                  <a:pt x="0" y="0"/>
                </a:moveTo>
                <a:lnTo>
                  <a:pt x="1550804" y="0"/>
                </a:lnTo>
                <a:lnTo>
                  <a:pt x="1550804" y="1409822"/>
                </a:lnTo>
                <a:lnTo>
                  <a:pt x="0" y="140982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13" id="13"/>
          <p:cNvGrpSpPr/>
          <p:nvPr/>
        </p:nvGrpSpPr>
        <p:grpSpPr>
          <a:xfrm rot="0">
            <a:off x="15307337" y="508172"/>
            <a:ext cx="2479198" cy="463378"/>
            <a:chOff x="0" y="0"/>
            <a:chExt cx="3305598" cy="617838"/>
          </a:xfrm>
        </p:grpSpPr>
        <p:sp>
          <p:nvSpPr>
            <p:cNvPr name="Freeform 14" id="14"/>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5" id="15"/>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7" id="17"/>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8" id="18"/>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sp>
        <p:nvSpPr>
          <p:cNvPr name="Freeform 19" id="19"/>
          <p:cNvSpPr/>
          <p:nvPr/>
        </p:nvSpPr>
        <p:spPr>
          <a:xfrm flipH="false" flipV="false" rot="0">
            <a:off x="8024276" y="6580849"/>
            <a:ext cx="2239449" cy="618902"/>
          </a:xfrm>
          <a:custGeom>
            <a:avLst/>
            <a:gdLst/>
            <a:ahLst/>
            <a:cxnLst/>
            <a:rect r="r" b="b" t="t" l="l"/>
            <a:pathLst>
              <a:path h="618902" w="2239449">
                <a:moveTo>
                  <a:pt x="0" y="0"/>
                </a:moveTo>
                <a:lnTo>
                  <a:pt x="2239448" y="0"/>
                </a:lnTo>
                <a:lnTo>
                  <a:pt x="2239448" y="618902"/>
                </a:lnTo>
                <a:lnTo>
                  <a:pt x="0" y="61890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0" id="20"/>
          <p:cNvSpPr/>
          <p:nvPr/>
        </p:nvSpPr>
        <p:spPr>
          <a:xfrm flipH="false" flipV="false" rot="0">
            <a:off x="9863632" y="6890300"/>
            <a:ext cx="559396" cy="904762"/>
          </a:xfrm>
          <a:custGeom>
            <a:avLst/>
            <a:gdLst/>
            <a:ahLst/>
            <a:cxnLst/>
            <a:rect r="r" b="b" t="t" l="l"/>
            <a:pathLst>
              <a:path h="904762" w="559396">
                <a:moveTo>
                  <a:pt x="0" y="0"/>
                </a:moveTo>
                <a:lnTo>
                  <a:pt x="559396" y="0"/>
                </a:lnTo>
                <a:lnTo>
                  <a:pt x="559396" y="904762"/>
                </a:lnTo>
                <a:lnTo>
                  <a:pt x="0" y="904762"/>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1" id="21"/>
          <p:cNvSpPr/>
          <p:nvPr/>
        </p:nvSpPr>
        <p:spPr>
          <a:xfrm flipH="false" flipV="false" rot="0">
            <a:off x="5486400" y="5007497"/>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TextBox 22" id="22"/>
          <p:cNvSpPr txBox="true"/>
          <p:nvPr/>
        </p:nvSpPr>
        <p:spPr>
          <a:xfrm rot="0">
            <a:off x="4845397" y="2414796"/>
            <a:ext cx="8597205" cy="2553433"/>
          </a:xfrm>
          <a:prstGeom prst="rect">
            <a:avLst/>
          </a:prstGeom>
        </p:spPr>
        <p:txBody>
          <a:bodyPr anchor="t" rtlCol="false" tIns="0" lIns="0" bIns="0" rIns="0">
            <a:spAutoFit/>
          </a:bodyPr>
          <a:lstStyle/>
          <a:p>
            <a:pPr algn="ctr">
              <a:lnSpc>
                <a:spcPts val="19909"/>
              </a:lnSpc>
              <a:spcBef>
                <a:spcPct val="0"/>
              </a:spcBef>
            </a:pPr>
            <a:r>
              <a:rPr lang="en-US" sz="14221">
                <a:solidFill>
                  <a:srgbClr val="FFFFFF"/>
                </a:solidFill>
                <a:latin typeface="Arcade Gamer"/>
              </a:rPr>
              <a:t>G</a:t>
            </a:r>
            <a:r>
              <a:rPr lang="en-US" sz="14221">
                <a:solidFill>
                  <a:srgbClr val="A4FFDE"/>
                </a:solidFill>
                <a:latin typeface="Arcade Gamer"/>
              </a:rPr>
              <a:t>a</a:t>
            </a:r>
            <a:r>
              <a:rPr lang="en-US" sz="14221">
                <a:solidFill>
                  <a:srgbClr val="FFFFFF"/>
                </a:solidFill>
                <a:latin typeface="Arcade Gamer"/>
              </a:rPr>
              <a:t>m</a:t>
            </a:r>
            <a:r>
              <a:rPr lang="en-US" sz="14221">
                <a:solidFill>
                  <a:srgbClr val="E769E4"/>
                </a:solidFill>
                <a:latin typeface="Arcade Gamer"/>
              </a:rPr>
              <a:t>i</a:t>
            </a:r>
            <a:r>
              <a:rPr lang="en-US" sz="14221">
                <a:solidFill>
                  <a:srgbClr val="A4FFDE"/>
                </a:solidFill>
                <a:latin typeface="Arcade Gamer"/>
              </a:rPr>
              <a:t>n</a:t>
            </a:r>
            <a:r>
              <a:rPr lang="en-US" sz="14221">
                <a:solidFill>
                  <a:srgbClr val="FFFFFF"/>
                </a:solidFill>
                <a:latin typeface="Arcade Gamer"/>
              </a:rPr>
              <a:t>g</a:t>
            </a:r>
          </a:p>
        </p:txBody>
      </p:sp>
      <p:sp>
        <p:nvSpPr>
          <p:cNvPr name="TextBox 23" id="23"/>
          <p:cNvSpPr txBox="true"/>
          <p:nvPr/>
        </p:nvSpPr>
        <p:spPr>
          <a:xfrm rot="0">
            <a:off x="4559643" y="5346026"/>
            <a:ext cx="9168714" cy="518369"/>
          </a:xfrm>
          <a:prstGeom prst="rect">
            <a:avLst/>
          </a:prstGeom>
        </p:spPr>
        <p:txBody>
          <a:bodyPr anchor="t" rtlCol="false" tIns="0" lIns="0" bIns="0" rIns="0">
            <a:spAutoFit/>
          </a:bodyPr>
          <a:lstStyle/>
          <a:p>
            <a:pPr algn="ctr">
              <a:lnSpc>
                <a:spcPts val="3982"/>
              </a:lnSpc>
              <a:spcBef>
                <a:spcPct val="0"/>
              </a:spcBef>
            </a:pPr>
            <a:r>
              <a:rPr lang="en-US" sz="2844">
                <a:solidFill>
                  <a:srgbClr val="FFFFFF"/>
                </a:solidFill>
                <a:latin typeface="Arcade Gamer"/>
              </a:rPr>
              <a:t> Interface Style Thesis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4" id="4"/>
          <p:cNvGrpSpPr/>
          <p:nvPr/>
        </p:nvGrpSpPr>
        <p:grpSpPr>
          <a:xfrm rot="0">
            <a:off x="15307337" y="508172"/>
            <a:ext cx="2479198" cy="463378"/>
            <a:chOff x="0" y="0"/>
            <a:chExt cx="3305598" cy="617838"/>
          </a:xfrm>
        </p:grpSpPr>
        <p:sp>
          <p:nvSpPr>
            <p:cNvPr name="Freeform 5" id="5"/>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0" id="10"/>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5695505" y="4421928"/>
            <a:ext cx="6896990" cy="3197695"/>
          </a:xfrm>
          <a:custGeom>
            <a:avLst/>
            <a:gdLst/>
            <a:ahLst/>
            <a:cxnLst/>
            <a:rect r="r" b="b" t="t" l="l"/>
            <a:pathLst>
              <a:path h="3197695" w="6896990">
                <a:moveTo>
                  <a:pt x="0" y="0"/>
                </a:moveTo>
                <a:lnTo>
                  <a:pt x="6896990" y="0"/>
                </a:lnTo>
                <a:lnTo>
                  <a:pt x="6896990" y="3197695"/>
                </a:lnTo>
                <a:lnTo>
                  <a:pt x="0" y="319769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a:ln cap="sq">
            <a:noFill/>
            <a:prstDash val="solid"/>
            <a:miter/>
          </a:ln>
        </p:spPr>
      </p:sp>
      <p:sp>
        <p:nvSpPr>
          <p:cNvPr name="Freeform 14" id="14"/>
          <p:cNvSpPr/>
          <p:nvPr/>
        </p:nvSpPr>
        <p:spPr>
          <a:xfrm flipH="false" flipV="false" rot="0">
            <a:off x="14405420" y="3507964"/>
            <a:ext cx="5707760" cy="6153919"/>
          </a:xfrm>
          <a:custGeom>
            <a:avLst/>
            <a:gdLst/>
            <a:ahLst/>
            <a:cxnLst/>
            <a:rect r="r" b="b" t="t" l="l"/>
            <a:pathLst>
              <a:path h="6153919" w="5707760">
                <a:moveTo>
                  <a:pt x="0" y="0"/>
                </a:moveTo>
                <a:lnTo>
                  <a:pt x="5707760" y="0"/>
                </a:lnTo>
                <a:lnTo>
                  <a:pt x="5707760" y="6153919"/>
                </a:lnTo>
                <a:lnTo>
                  <a:pt x="0" y="6153919"/>
                </a:lnTo>
                <a:lnTo>
                  <a:pt x="0" y="0"/>
                </a:lnTo>
                <a:close/>
              </a:path>
            </a:pathLst>
          </a:custGeom>
          <a:blipFill>
            <a:blip r:embed="rId11"/>
            <a:stretch>
              <a:fillRect l="0" t="0" r="0" b="0"/>
            </a:stretch>
          </a:blipFill>
        </p:spPr>
      </p:sp>
      <p:sp>
        <p:nvSpPr>
          <p:cNvPr name="Freeform 15" id="15"/>
          <p:cNvSpPr/>
          <p:nvPr/>
        </p:nvSpPr>
        <p:spPr>
          <a:xfrm flipH="false" flipV="false" rot="0">
            <a:off x="2638671" y="4357069"/>
            <a:ext cx="910513" cy="910513"/>
          </a:xfrm>
          <a:custGeom>
            <a:avLst/>
            <a:gdLst/>
            <a:ahLst/>
            <a:cxnLst/>
            <a:rect r="r" b="b" t="t" l="l"/>
            <a:pathLst>
              <a:path h="910513" w="910513">
                <a:moveTo>
                  <a:pt x="0" y="0"/>
                </a:moveTo>
                <a:lnTo>
                  <a:pt x="910513" y="0"/>
                </a:lnTo>
                <a:lnTo>
                  <a:pt x="910513" y="910513"/>
                </a:lnTo>
                <a:lnTo>
                  <a:pt x="0" y="9105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14741258" y="4357069"/>
            <a:ext cx="910513" cy="910513"/>
          </a:xfrm>
          <a:custGeom>
            <a:avLst/>
            <a:gdLst/>
            <a:ahLst/>
            <a:cxnLst/>
            <a:rect r="r" b="b" t="t" l="l"/>
            <a:pathLst>
              <a:path h="910513" w="910513">
                <a:moveTo>
                  <a:pt x="0" y="0"/>
                </a:moveTo>
                <a:lnTo>
                  <a:pt x="910514" y="0"/>
                </a:lnTo>
                <a:lnTo>
                  <a:pt x="910514" y="910513"/>
                </a:lnTo>
                <a:lnTo>
                  <a:pt x="0" y="9105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3712553" y="5156541"/>
            <a:ext cx="910513" cy="910513"/>
          </a:xfrm>
          <a:custGeom>
            <a:avLst/>
            <a:gdLst/>
            <a:ahLst/>
            <a:cxnLst/>
            <a:rect r="r" b="b" t="t" l="l"/>
            <a:pathLst>
              <a:path h="910513" w="910513">
                <a:moveTo>
                  <a:pt x="0" y="0"/>
                </a:moveTo>
                <a:lnTo>
                  <a:pt x="910514" y="0"/>
                </a:lnTo>
                <a:lnTo>
                  <a:pt x="910514" y="910513"/>
                </a:lnTo>
                <a:lnTo>
                  <a:pt x="0" y="9105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8" id="18"/>
          <p:cNvSpPr/>
          <p:nvPr/>
        </p:nvSpPr>
        <p:spPr>
          <a:xfrm flipH="false" flipV="false" rot="0">
            <a:off x="15815141" y="5156541"/>
            <a:ext cx="910513" cy="910513"/>
          </a:xfrm>
          <a:custGeom>
            <a:avLst/>
            <a:gdLst/>
            <a:ahLst/>
            <a:cxnLst/>
            <a:rect r="r" b="b" t="t" l="l"/>
            <a:pathLst>
              <a:path h="910513" w="910513">
                <a:moveTo>
                  <a:pt x="0" y="0"/>
                </a:moveTo>
                <a:lnTo>
                  <a:pt x="910513" y="0"/>
                </a:lnTo>
                <a:lnTo>
                  <a:pt x="910513" y="910513"/>
                </a:lnTo>
                <a:lnTo>
                  <a:pt x="0" y="9105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9" id="19"/>
          <p:cNvSpPr/>
          <p:nvPr/>
        </p:nvSpPr>
        <p:spPr>
          <a:xfrm flipH="false" flipV="false" rot="0">
            <a:off x="1566233" y="5156541"/>
            <a:ext cx="910513" cy="910513"/>
          </a:xfrm>
          <a:custGeom>
            <a:avLst/>
            <a:gdLst/>
            <a:ahLst/>
            <a:cxnLst/>
            <a:rect r="r" b="b" t="t" l="l"/>
            <a:pathLst>
              <a:path h="910513" w="910513">
                <a:moveTo>
                  <a:pt x="0" y="0"/>
                </a:moveTo>
                <a:lnTo>
                  <a:pt x="910513" y="0"/>
                </a:lnTo>
                <a:lnTo>
                  <a:pt x="910513" y="910513"/>
                </a:lnTo>
                <a:lnTo>
                  <a:pt x="0" y="9105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0" id="20"/>
          <p:cNvSpPr/>
          <p:nvPr/>
        </p:nvSpPr>
        <p:spPr>
          <a:xfrm flipH="false" flipV="false" rot="0">
            <a:off x="13668820" y="5156541"/>
            <a:ext cx="910513" cy="910513"/>
          </a:xfrm>
          <a:custGeom>
            <a:avLst/>
            <a:gdLst/>
            <a:ahLst/>
            <a:cxnLst/>
            <a:rect r="r" b="b" t="t" l="l"/>
            <a:pathLst>
              <a:path h="910513" w="910513">
                <a:moveTo>
                  <a:pt x="0" y="0"/>
                </a:moveTo>
                <a:lnTo>
                  <a:pt x="910513" y="0"/>
                </a:lnTo>
                <a:lnTo>
                  <a:pt x="910513" y="910513"/>
                </a:lnTo>
                <a:lnTo>
                  <a:pt x="0" y="9105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1" id="21"/>
          <p:cNvSpPr/>
          <p:nvPr/>
        </p:nvSpPr>
        <p:spPr>
          <a:xfrm flipH="false" flipV="false" rot="0">
            <a:off x="12758307" y="6129667"/>
            <a:ext cx="910513" cy="910513"/>
          </a:xfrm>
          <a:custGeom>
            <a:avLst/>
            <a:gdLst/>
            <a:ahLst/>
            <a:cxnLst/>
            <a:rect r="r" b="b" t="t" l="l"/>
            <a:pathLst>
              <a:path h="910513" w="910513">
                <a:moveTo>
                  <a:pt x="0" y="0"/>
                </a:moveTo>
                <a:lnTo>
                  <a:pt x="910513" y="0"/>
                </a:lnTo>
                <a:lnTo>
                  <a:pt x="910513" y="910513"/>
                </a:lnTo>
                <a:lnTo>
                  <a:pt x="0" y="9105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2" id="22"/>
          <p:cNvSpPr/>
          <p:nvPr/>
        </p:nvSpPr>
        <p:spPr>
          <a:xfrm flipH="false" flipV="false" rot="0">
            <a:off x="4623067" y="6129667"/>
            <a:ext cx="910513" cy="910513"/>
          </a:xfrm>
          <a:custGeom>
            <a:avLst/>
            <a:gdLst/>
            <a:ahLst/>
            <a:cxnLst/>
            <a:rect r="r" b="b" t="t" l="l"/>
            <a:pathLst>
              <a:path h="910513" w="910513">
                <a:moveTo>
                  <a:pt x="0" y="0"/>
                </a:moveTo>
                <a:lnTo>
                  <a:pt x="910513" y="0"/>
                </a:lnTo>
                <a:lnTo>
                  <a:pt x="910513" y="910513"/>
                </a:lnTo>
                <a:lnTo>
                  <a:pt x="0" y="9105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3" id="23"/>
          <p:cNvSpPr/>
          <p:nvPr/>
        </p:nvSpPr>
        <p:spPr>
          <a:xfrm flipH="false" flipV="false" rot="0">
            <a:off x="16725654" y="6129667"/>
            <a:ext cx="910513" cy="910513"/>
          </a:xfrm>
          <a:custGeom>
            <a:avLst/>
            <a:gdLst/>
            <a:ahLst/>
            <a:cxnLst/>
            <a:rect r="r" b="b" t="t" l="l"/>
            <a:pathLst>
              <a:path h="910513" w="910513">
                <a:moveTo>
                  <a:pt x="0" y="0"/>
                </a:moveTo>
                <a:lnTo>
                  <a:pt x="910513" y="0"/>
                </a:lnTo>
                <a:lnTo>
                  <a:pt x="910513" y="910513"/>
                </a:lnTo>
                <a:lnTo>
                  <a:pt x="0" y="9105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4" id="24"/>
          <p:cNvSpPr/>
          <p:nvPr/>
        </p:nvSpPr>
        <p:spPr>
          <a:xfrm flipH="false" flipV="false" rot="0">
            <a:off x="5939756" y="7995265"/>
            <a:ext cx="1666618" cy="1666618"/>
          </a:xfrm>
          <a:custGeom>
            <a:avLst/>
            <a:gdLst/>
            <a:ahLst/>
            <a:cxnLst/>
            <a:rect r="r" b="b" t="t" l="l"/>
            <a:pathLst>
              <a:path h="1666618" w="1666618">
                <a:moveTo>
                  <a:pt x="0" y="0"/>
                </a:moveTo>
                <a:lnTo>
                  <a:pt x="1666618" y="0"/>
                </a:lnTo>
                <a:lnTo>
                  <a:pt x="1666618" y="1666618"/>
                </a:lnTo>
                <a:lnTo>
                  <a:pt x="0" y="166661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5" id="25"/>
          <p:cNvSpPr/>
          <p:nvPr/>
        </p:nvSpPr>
        <p:spPr>
          <a:xfrm flipH="true" flipV="false" rot="0">
            <a:off x="309726" y="6183423"/>
            <a:ext cx="1599214" cy="3495549"/>
          </a:xfrm>
          <a:custGeom>
            <a:avLst/>
            <a:gdLst/>
            <a:ahLst/>
            <a:cxnLst/>
            <a:rect r="r" b="b" t="t" l="l"/>
            <a:pathLst>
              <a:path h="3495549" w="1599214">
                <a:moveTo>
                  <a:pt x="1599214" y="0"/>
                </a:moveTo>
                <a:lnTo>
                  <a:pt x="0" y="0"/>
                </a:lnTo>
                <a:lnTo>
                  <a:pt x="0" y="3495549"/>
                </a:lnTo>
                <a:lnTo>
                  <a:pt x="1599214" y="3495549"/>
                </a:lnTo>
                <a:lnTo>
                  <a:pt x="1599214"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26" id="26"/>
          <p:cNvSpPr/>
          <p:nvPr/>
        </p:nvSpPr>
        <p:spPr>
          <a:xfrm flipH="false" flipV="false" rot="0">
            <a:off x="16109541" y="2597770"/>
            <a:ext cx="1676995" cy="1905676"/>
          </a:xfrm>
          <a:custGeom>
            <a:avLst/>
            <a:gdLst/>
            <a:ahLst/>
            <a:cxnLst/>
            <a:rect r="r" b="b" t="t" l="l"/>
            <a:pathLst>
              <a:path h="1905676" w="1676995">
                <a:moveTo>
                  <a:pt x="0" y="0"/>
                </a:moveTo>
                <a:lnTo>
                  <a:pt x="1676994" y="0"/>
                </a:lnTo>
                <a:lnTo>
                  <a:pt x="1676994" y="1905676"/>
                </a:lnTo>
                <a:lnTo>
                  <a:pt x="0" y="1905676"/>
                </a:lnTo>
                <a:lnTo>
                  <a:pt x="0" y="0"/>
                </a:lnTo>
                <a:close/>
              </a:path>
            </a:pathLst>
          </a:custGeom>
          <a:blipFill>
            <a:blip r:embed="rId18"/>
            <a:stretch>
              <a:fillRect l="0" t="0" r="0" b="0"/>
            </a:stretch>
          </a:blipFill>
        </p:spPr>
      </p:sp>
      <p:sp>
        <p:nvSpPr>
          <p:cNvPr name="TextBox 27" id="27"/>
          <p:cNvSpPr txBox="true"/>
          <p:nvPr/>
        </p:nvSpPr>
        <p:spPr>
          <a:xfrm rot="0">
            <a:off x="5047735" y="1361481"/>
            <a:ext cx="8192530" cy="2419189"/>
          </a:xfrm>
          <a:prstGeom prst="rect">
            <a:avLst/>
          </a:prstGeom>
        </p:spPr>
        <p:txBody>
          <a:bodyPr anchor="t" rtlCol="false" tIns="0" lIns="0" bIns="0" rIns="0">
            <a:spAutoFit/>
          </a:bodyPr>
          <a:lstStyle/>
          <a:p>
            <a:pPr algn="ctr" marL="0" indent="0" lvl="0">
              <a:lnSpc>
                <a:spcPts val="9458"/>
              </a:lnSpc>
              <a:spcBef>
                <a:spcPct val="0"/>
              </a:spcBef>
            </a:pPr>
            <a:r>
              <a:rPr lang="en-US" sz="6756">
                <a:solidFill>
                  <a:srgbClr val="FFFFFF"/>
                </a:solidFill>
                <a:latin typeface="Arcade Gamer"/>
              </a:rPr>
              <a:t>Y</a:t>
            </a:r>
            <a:r>
              <a:rPr lang="en-US" sz="6756">
                <a:solidFill>
                  <a:srgbClr val="A4FFDE"/>
                </a:solidFill>
                <a:latin typeface="Arcade Gamer"/>
              </a:rPr>
              <a:t>o</a:t>
            </a:r>
            <a:r>
              <a:rPr lang="en-US" sz="6756">
                <a:solidFill>
                  <a:srgbClr val="E769E4"/>
                </a:solidFill>
                <a:latin typeface="Arcade Gamer"/>
              </a:rPr>
              <a:t>u</a:t>
            </a:r>
            <a:r>
              <a:rPr lang="en-US" sz="6756">
                <a:solidFill>
                  <a:srgbClr val="FFFFFF"/>
                </a:solidFill>
                <a:latin typeface="Arcade Gamer"/>
              </a:rPr>
              <a:t>r P</a:t>
            </a:r>
            <a:r>
              <a:rPr lang="en-US" sz="6756">
                <a:solidFill>
                  <a:srgbClr val="E769E4"/>
                </a:solidFill>
                <a:latin typeface="Arcade Gamer"/>
              </a:rPr>
              <a:t>r</a:t>
            </a:r>
            <a:r>
              <a:rPr lang="en-US" sz="6756">
                <a:solidFill>
                  <a:srgbClr val="FFFFFF"/>
                </a:solidFill>
                <a:latin typeface="Arcade Gamer"/>
              </a:rPr>
              <a:t>oj</a:t>
            </a:r>
            <a:r>
              <a:rPr lang="en-US" sz="6756">
                <a:solidFill>
                  <a:srgbClr val="A4FFDE"/>
                </a:solidFill>
                <a:latin typeface="Arcade Gamer"/>
              </a:rPr>
              <a:t>e</a:t>
            </a:r>
            <a:r>
              <a:rPr lang="en-US" sz="6756">
                <a:solidFill>
                  <a:srgbClr val="FFFFFF"/>
                </a:solidFill>
                <a:latin typeface="Arcade Gamer"/>
              </a:rPr>
              <a:t>c</a:t>
            </a:r>
            <a:r>
              <a:rPr lang="en-US" sz="6756">
                <a:solidFill>
                  <a:srgbClr val="E769E4"/>
                </a:solidFill>
                <a:latin typeface="Arcade Gamer"/>
              </a:rPr>
              <a:t>t</a:t>
            </a:r>
          </a:p>
        </p:txBody>
      </p:sp>
      <p:sp>
        <p:nvSpPr>
          <p:cNvPr name="TextBox 28" id="28"/>
          <p:cNvSpPr txBox="true"/>
          <p:nvPr/>
        </p:nvSpPr>
        <p:spPr>
          <a:xfrm rot="0">
            <a:off x="6773065" y="5137491"/>
            <a:ext cx="4741870" cy="1747520"/>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000000"/>
                </a:solidFill>
                <a:latin typeface="Nunito"/>
              </a:rPr>
              <a:t>Presentations are communication tools that can be used as demonstrations, lectures, speeches, reports, and more. It is mostly presented before an audience. It serves a variety of purposes, making presentations powerful tools for convincing and teaching.</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4" id="4"/>
          <p:cNvGrpSpPr/>
          <p:nvPr/>
        </p:nvGrpSpPr>
        <p:grpSpPr>
          <a:xfrm rot="0">
            <a:off x="15307337" y="508172"/>
            <a:ext cx="2479198" cy="463378"/>
            <a:chOff x="0" y="0"/>
            <a:chExt cx="3305598" cy="617838"/>
          </a:xfrm>
        </p:grpSpPr>
        <p:sp>
          <p:nvSpPr>
            <p:cNvPr name="Freeform 5" id="5"/>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0" id="10"/>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3" id="13"/>
          <p:cNvGrpSpPr>
            <a:grpSpLocks noChangeAspect="true"/>
          </p:cNvGrpSpPr>
          <p:nvPr/>
        </p:nvGrpSpPr>
        <p:grpSpPr>
          <a:xfrm rot="196978">
            <a:off x="12594207" y="2596413"/>
            <a:ext cx="5426261" cy="5094173"/>
            <a:chOff x="0" y="0"/>
            <a:chExt cx="6350000" cy="5961380"/>
          </a:xfrm>
        </p:grpSpPr>
        <p:sp>
          <p:nvSpPr>
            <p:cNvPr name="Freeform 14" id="14"/>
            <p:cNvSpPr/>
            <p:nvPr/>
          </p:nvSpPr>
          <p:spPr>
            <a:xfrm flipH="false" flipV="false" rot="0">
              <a:off x="0" y="0"/>
              <a:ext cx="6350000" cy="5961380"/>
            </a:xfrm>
            <a:custGeom>
              <a:avLst/>
              <a:gdLst/>
              <a:ahLst/>
              <a:cxnLst/>
              <a:rect r="r" b="b" t="t" l="l"/>
              <a:pathLst>
                <a:path h="5961380" w="6350000">
                  <a:moveTo>
                    <a:pt x="6220460" y="2851150"/>
                  </a:moveTo>
                  <a:cubicBezTo>
                    <a:pt x="6220460" y="2786380"/>
                    <a:pt x="6220460" y="2656840"/>
                    <a:pt x="6220460" y="2592070"/>
                  </a:cubicBezTo>
                  <a:lnTo>
                    <a:pt x="6090920" y="2592070"/>
                  </a:lnTo>
                  <a:cubicBezTo>
                    <a:pt x="6090920" y="2527300"/>
                    <a:pt x="6090920" y="2397760"/>
                    <a:pt x="6090920" y="2332990"/>
                  </a:cubicBezTo>
                  <a:cubicBezTo>
                    <a:pt x="6026150" y="2332990"/>
                    <a:pt x="5896610" y="2332990"/>
                    <a:pt x="5831840" y="2332990"/>
                  </a:cubicBezTo>
                  <a:lnTo>
                    <a:pt x="5831840" y="2203450"/>
                  </a:lnTo>
                  <a:cubicBezTo>
                    <a:pt x="5716270" y="2203450"/>
                    <a:pt x="5558790" y="2203450"/>
                    <a:pt x="5443220" y="2203450"/>
                  </a:cubicBezTo>
                  <a:lnTo>
                    <a:pt x="5443220" y="2073910"/>
                  </a:lnTo>
                  <a:lnTo>
                    <a:pt x="5572760" y="2073910"/>
                  </a:lnTo>
                  <a:lnTo>
                    <a:pt x="5572760" y="1944370"/>
                  </a:lnTo>
                  <a:lnTo>
                    <a:pt x="5702300" y="1944370"/>
                  </a:lnTo>
                  <a:cubicBezTo>
                    <a:pt x="5702300" y="1828800"/>
                    <a:pt x="5702300" y="1671320"/>
                    <a:pt x="5702300" y="1555750"/>
                  </a:cubicBezTo>
                  <a:lnTo>
                    <a:pt x="5831840" y="1555750"/>
                  </a:lnTo>
                  <a:cubicBezTo>
                    <a:pt x="5831840" y="1347470"/>
                    <a:pt x="5831840" y="1115060"/>
                    <a:pt x="5831840" y="908050"/>
                  </a:cubicBezTo>
                  <a:lnTo>
                    <a:pt x="5702300" y="908050"/>
                  </a:lnTo>
                  <a:cubicBezTo>
                    <a:pt x="5702300" y="843280"/>
                    <a:pt x="5702300" y="713740"/>
                    <a:pt x="5702300" y="648970"/>
                  </a:cubicBezTo>
                  <a:lnTo>
                    <a:pt x="5572760" y="648970"/>
                  </a:lnTo>
                  <a:cubicBezTo>
                    <a:pt x="5572760" y="584200"/>
                    <a:pt x="5572760" y="454660"/>
                    <a:pt x="5572760" y="389890"/>
                  </a:cubicBezTo>
                  <a:lnTo>
                    <a:pt x="5443220" y="389890"/>
                  </a:lnTo>
                  <a:lnTo>
                    <a:pt x="5443220" y="259080"/>
                  </a:lnTo>
                  <a:cubicBezTo>
                    <a:pt x="5378450" y="259080"/>
                    <a:pt x="5248910" y="259080"/>
                    <a:pt x="5184140" y="259080"/>
                  </a:cubicBezTo>
                  <a:lnTo>
                    <a:pt x="5184140" y="129540"/>
                  </a:lnTo>
                  <a:cubicBezTo>
                    <a:pt x="5119370" y="129540"/>
                    <a:pt x="4989830" y="129540"/>
                    <a:pt x="4925060" y="129540"/>
                  </a:cubicBezTo>
                  <a:lnTo>
                    <a:pt x="4925060" y="0"/>
                  </a:lnTo>
                  <a:cubicBezTo>
                    <a:pt x="4672330" y="0"/>
                    <a:pt x="4399280" y="0"/>
                    <a:pt x="4147820" y="0"/>
                  </a:cubicBezTo>
                  <a:lnTo>
                    <a:pt x="4147820" y="129540"/>
                  </a:lnTo>
                  <a:cubicBezTo>
                    <a:pt x="4032250" y="129540"/>
                    <a:pt x="3874770" y="129540"/>
                    <a:pt x="3759200" y="129540"/>
                  </a:cubicBezTo>
                  <a:lnTo>
                    <a:pt x="3759200" y="259080"/>
                  </a:lnTo>
                  <a:cubicBezTo>
                    <a:pt x="3643630" y="259080"/>
                    <a:pt x="3486150" y="259080"/>
                    <a:pt x="3370580" y="259080"/>
                  </a:cubicBezTo>
                  <a:lnTo>
                    <a:pt x="3370580" y="388620"/>
                  </a:lnTo>
                  <a:lnTo>
                    <a:pt x="3241040" y="388620"/>
                  </a:lnTo>
                  <a:lnTo>
                    <a:pt x="3241040" y="518160"/>
                  </a:lnTo>
                  <a:lnTo>
                    <a:pt x="3111500" y="518160"/>
                  </a:lnTo>
                  <a:cubicBezTo>
                    <a:pt x="3111500" y="453390"/>
                    <a:pt x="3111500" y="323850"/>
                    <a:pt x="3111500" y="259080"/>
                  </a:cubicBezTo>
                  <a:lnTo>
                    <a:pt x="2981960" y="259080"/>
                  </a:lnTo>
                  <a:lnTo>
                    <a:pt x="2981960" y="129540"/>
                  </a:lnTo>
                  <a:cubicBezTo>
                    <a:pt x="2917190" y="129540"/>
                    <a:pt x="2787650" y="129540"/>
                    <a:pt x="2722880" y="129540"/>
                  </a:cubicBezTo>
                  <a:lnTo>
                    <a:pt x="2722880" y="0"/>
                  </a:lnTo>
                  <a:cubicBezTo>
                    <a:pt x="2425700" y="0"/>
                    <a:pt x="2112010" y="0"/>
                    <a:pt x="1816100" y="0"/>
                  </a:cubicBezTo>
                  <a:lnTo>
                    <a:pt x="1816100" y="129540"/>
                  </a:lnTo>
                  <a:cubicBezTo>
                    <a:pt x="1700530" y="129540"/>
                    <a:pt x="1543050" y="129540"/>
                    <a:pt x="1427480" y="129540"/>
                  </a:cubicBezTo>
                  <a:lnTo>
                    <a:pt x="1427480" y="259080"/>
                  </a:lnTo>
                  <a:cubicBezTo>
                    <a:pt x="1362710" y="259080"/>
                    <a:pt x="1233170" y="259080"/>
                    <a:pt x="1168400" y="259080"/>
                  </a:cubicBezTo>
                  <a:lnTo>
                    <a:pt x="1168400" y="388620"/>
                  </a:lnTo>
                  <a:cubicBezTo>
                    <a:pt x="1103630" y="388620"/>
                    <a:pt x="974090" y="388620"/>
                    <a:pt x="909320" y="388620"/>
                  </a:cubicBezTo>
                  <a:lnTo>
                    <a:pt x="909320" y="518160"/>
                  </a:lnTo>
                  <a:lnTo>
                    <a:pt x="777240" y="518160"/>
                  </a:lnTo>
                  <a:lnTo>
                    <a:pt x="777240" y="647700"/>
                  </a:lnTo>
                  <a:lnTo>
                    <a:pt x="647700" y="647700"/>
                  </a:lnTo>
                  <a:lnTo>
                    <a:pt x="647700" y="777240"/>
                  </a:lnTo>
                  <a:lnTo>
                    <a:pt x="518160" y="777240"/>
                  </a:lnTo>
                  <a:cubicBezTo>
                    <a:pt x="518160" y="842010"/>
                    <a:pt x="518160" y="971550"/>
                    <a:pt x="518160" y="1036320"/>
                  </a:cubicBezTo>
                  <a:lnTo>
                    <a:pt x="388620" y="1036320"/>
                  </a:lnTo>
                  <a:lnTo>
                    <a:pt x="388620" y="1165860"/>
                  </a:lnTo>
                  <a:lnTo>
                    <a:pt x="259080" y="1165860"/>
                  </a:lnTo>
                  <a:cubicBezTo>
                    <a:pt x="259080" y="1230630"/>
                    <a:pt x="259080" y="1360170"/>
                    <a:pt x="259080" y="1424940"/>
                  </a:cubicBezTo>
                  <a:lnTo>
                    <a:pt x="129540" y="1424940"/>
                  </a:lnTo>
                  <a:cubicBezTo>
                    <a:pt x="129540" y="1540510"/>
                    <a:pt x="129540" y="1697990"/>
                    <a:pt x="129540" y="1813560"/>
                  </a:cubicBezTo>
                  <a:lnTo>
                    <a:pt x="0" y="1813560"/>
                  </a:lnTo>
                  <a:cubicBezTo>
                    <a:pt x="0" y="2153920"/>
                    <a:pt x="0" y="2509520"/>
                    <a:pt x="0" y="2849880"/>
                  </a:cubicBezTo>
                  <a:lnTo>
                    <a:pt x="129540" y="2849880"/>
                  </a:lnTo>
                  <a:lnTo>
                    <a:pt x="129540" y="2979420"/>
                  </a:lnTo>
                  <a:lnTo>
                    <a:pt x="259080" y="2979420"/>
                  </a:lnTo>
                  <a:lnTo>
                    <a:pt x="259080" y="3108960"/>
                  </a:lnTo>
                  <a:cubicBezTo>
                    <a:pt x="323850" y="3108960"/>
                    <a:pt x="453390" y="3108960"/>
                    <a:pt x="518160" y="3108960"/>
                  </a:cubicBezTo>
                  <a:lnTo>
                    <a:pt x="518160" y="3238500"/>
                  </a:lnTo>
                  <a:cubicBezTo>
                    <a:pt x="582930" y="3238500"/>
                    <a:pt x="712470" y="3238500"/>
                    <a:pt x="777240" y="3238500"/>
                  </a:cubicBezTo>
                  <a:lnTo>
                    <a:pt x="777240" y="3368040"/>
                  </a:lnTo>
                  <a:lnTo>
                    <a:pt x="647700" y="3368040"/>
                  </a:lnTo>
                  <a:cubicBezTo>
                    <a:pt x="647700" y="3483610"/>
                    <a:pt x="647700" y="3641090"/>
                    <a:pt x="647700" y="3756660"/>
                  </a:cubicBezTo>
                  <a:lnTo>
                    <a:pt x="518160" y="3756660"/>
                  </a:lnTo>
                  <a:cubicBezTo>
                    <a:pt x="518160" y="4053840"/>
                    <a:pt x="518160" y="4367530"/>
                    <a:pt x="518160" y="4663440"/>
                  </a:cubicBezTo>
                  <a:lnTo>
                    <a:pt x="647700" y="4663440"/>
                  </a:lnTo>
                  <a:cubicBezTo>
                    <a:pt x="647700" y="4779010"/>
                    <a:pt x="647700" y="4936490"/>
                    <a:pt x="647700" y="5052060"/>
                  </a:cubicBezTo>
                  <a:cubicBezTo>
                    <a:pt x="712470" y="5052060"/>
                    <a:pt x="842010" y="5052060"/>
                    <a:pt x="906780" y="5052060"/>
                  </a:cubicBezTo>
                  <a:lnTo>
                    <a:pt x="906780" y="5181600"/>
                  </a:lnTo>
                  <a:lnTo>
                    <a:pt x="1036320" y="5181600"/>
                  </a:lnTo>
                  <a:lnTo>
                    <a:pt x="1036320" y="5311140"/>
                  </a:lnTo>
                  <a:cubicBezTo>
                    <a:pt x="1151890" y="5311140"/>
                    <a:pt x="1309370" y="5311140"/>
                    <a:pt x="1424940" y="5311140"/>
                  </a:cubicBezTo>
                  <a:lnTo>
                    <a:pt x="1424940" y="5440680"/>
                  </a:lnTo>
                  <a:cubicBezTo>
                    <a:pt x="1633220" y="5440680"/>
                    <a:pt x="1865630" y="5440680"/>
                    <a:pt x="2072640" y="5440680"/>
                  </a:cubicBezTo>
                  <a:lnTo>
                    <a:pt x="2072640" y="5311140"/>
                  </a:lnTo>
                  <a:cubicBezTo>
                    <a:pt x="2235200" y="5311140"/>
                    <a:pt x="2428240" y="5311140"/>
                    <a:pt x="2590800" y="5311140"/>
                  </a:cubicBezTo>
                  <a:lnTo>
                    <a:pt x="2590800" y="5181600"/>
                  </a:lnTo>
                  <a:lnTo>
                    <a:pt x="2720340" y="5181600"/>
                  </a:lnTo>
                  <a:cubicBezTo>
                    <a:pt x="2720340" y="5297170"/>
                    <a:pt x="2720340" y="5454650"/>
                    <a:pt x="2720340" y="5570220"/>
                  </a:cubicBezTo>
                  <a:lnTo>
                    <a:pt x="2849880" y="5570220"/>
                  </a:lnTo>
                  <a:lnTo>
                    <a:pt x="2849880" y="5702300"/>
                  </a:lnTo>
                  <a:lnTo>
                    <a:pt x="2979420" y="5702300"/>
                  </a:lnTo>
                  <a:lnTo>
                    <a:pt x="2979420" y="5831840"/>
                  </a:lnTo>
                  <a:cubicBezTo>
                    <a:pt x="3044190" y="5831840"/>
                    <a:pt x="3173730" y="5831840"/>
                    <a:pt x="3238500" y="5831840"/>
                  </a:cubicBezTo>
                  <a:lnTo>
                    <a:pt x="3238500" y="5961380"/>
                  </a:lnTo>
                  <a:cubicBezTo>
                    <a:pt x="3666490" y="5961380"/>
                    <a:pt x="4105910" y="5961380"/>
                    <a:pt x="4533900" y="5961380"/>
                  </a:cubicBezTo>
                  <a:lnTo>
                    <a:pt x="4533900" y="5831840"/>
                  </a:lnTo>
                  <a:cubicBezTo>
                    <a:pt x="4649470" y="5831840"/>
                    <a:pt x="4806950" y="5831840"/>
                    <a:pt x="4922520" y="5831840"/>
                  </a:cubicBezTo>
                  <a:lnTo>
                    <a:pt x="4922520" y="5702300"/>
                  </a:lnTo>
                  <a:cubicBezTo>
                    <a:pt x="4987290" y="5702300"/>
                    <a:pt x="5116830" y="5702300"/>
                    <a:pt x="5181600" y="5702300"/>
                  </a:cubicBezTo>
                  <a:lnTo>
                    <a:pt x="5181600" y="5572760"/>
                  </a:lnTo>
                  <a:lnTo>
                    <a:pt x="5311140" y="5572760"/>
                  </a:lnTo>
                  <a:lnTo>
                    <a:pt x="5311140" y="5443220"/>
                  </a:lnTo>
                  <a:lnTo>
                    <a:pt x="5440680" y="5443220"/>
                  </a:lnTo>
                  <a:lnTo>
                    <a:pt x="5440680" y="5313680"/>
                  </a:lnTo>
                  <a:lnTo>
                    <a:pt x="5570220" y="5313680"/>
                  </a:lnTo>
                  <a:lnTo>
                    <a:pt x="5570220" y="5184139"/>
                  </a:lnTo>
                  <a:lnTo>
                    <a:pt x="5702300" y="5184139"/>
                  </a:lnTo>
                  <a:lnTo>
                    <a:pt x="5702300" y="5054600"/>
                  </a:lnTo>
                  <a:lnTo>
                    <a:pt x="5831840" y="5054600"/>
                  </a:lnTo>
                  <a:lnTo>
                    <a:pt x="5831840" y="4925060"/>
                  </a:lnTo>
                  <a:lnTo>
                    <a:pt x="5961380" y="4925060"/>
                  </a:lnTo>
                  <a:cubicBezTo>
                    <a:pt x="5961380" y="4860290"/>
                    <a:pt x="5961380" y="4730750"/>
                    <a:pt x="5961380" y="4665980"/>
                  </a:cubicBezTo>
                  <a:lnTo>
                    <a:pt x="6090920" y="4665980"/>
                  </a:lnTo>
                  <a:cubicBezTo>
                    <a:pt x="6090920" y="4503420"/>
                    <a:pt x="6090920" y="4310380"/>
                    <a:pt x="6090920" y="4147820"/>
                  </a:cubicBezTo>
                  <a:lnTo>
                    <a:pt x="6220461" y="4147820"/>
                  </a:lnTo>
                  <a:cubicBezTo>
                    <a:pt x="6220461" y="4032250"/>
                    <a:pt x="6220461" y="3874770"/>
                    <a:pt x="6220461" y="3759200"/>
                  </a:cubicBezTo>
                  <a:lnTo>
                    <a:pt x="6350000" y="3759200"/>
                  </a:lnTo>
                  <a:cubicBezTo>
                    <a:pt x="6350000" y="3462020"/>
                    <a:pt x="6350000" y="3148330"/>
                    <a:pt x="6350000" y="2852420"/>
                  </a:cubicBezTo>
                  <a:lnTo>
                    <a:pt x="6220460" y="2852420"/>
                  </a:lnTo>
                  <a:close/>
                </a:path>
              </a:pathLst>
            </a:custGeom>
            <a:blipFill>
              <a:blip r:embed="rId9"/>
              <a:stretch>
                <a:fillRect l="-20454" t="0" r="-20454" b="0"/>
              </a:stretch>
            </a:blipFill>
          </p:spPr>
        </p:sp>
      </p:grpSp>
      <p:grpSp>
        <p:nvGrpSpPr>
          <p:cNvPr name="Group 15" id="15"/>
          <p:cNvGrpSpPr>
            <a:grpSpLocks noChangeAspect="true"/>
          </p:cNvGrpSpPr>
          <p:nvPr/>
        </p:nvGrpSpPr>
        <p:grpSpPr>
          <a:xfrm rot="0">
            <a:off x="373792" y="1964261"/>
            <a:ext cx="5246370" cy="5246370"/>
            <a:chOff x="0" y="0"/>
            <a:chExt cx="6350000" cy="6350000"/>
          </a:xfrm>
        </p:grpSpPr>
        <p:sp>
          <p:nvSpPr>
            <p:cNvPr name="Freeform 16" id="16"/>
            <p:cNvSpPr/>
            <p:nvPr/>
          </p:nvSpPr>
          <p:spPr>
            <a:xfrm flipH="false" flipV="false" rot="0">
              <a:off x="0" y="0"/>
              <a:ext cx="6350000" cy="6350000"/>
            </a:xfrm>
            <a:custGeom>
              <a:avLst/>
              <a:gdLst/>
              <a:ahLst/>
              <a:cxnLst/>
              <a:rect r="r" b="b" t="t" l="l"/>
              <a:pathLst>
                <a:path h="6350000" w="6350000">
                  <a:moveTo>
                    <a:pt x="6215380" y="2432050"/>
                  </a:moveTo>
                  <a:cubicBezTo>
                    <a:pt x="6215380" y="2364740"/>
                    <a:pt x="6215380" y="2228850"/>
                    <a:pt x="6215380" y="2161540"/>
                  </a:cubicBezTo>
                  <a:lnTo>
                    <a:pt x="6080760" y="2161540"/>
                  </a:lnTo>
                  <a:lnTo>
                    <a:pt x="6080760" y="2026920"/>
                  </a:lnTo>
                  <a:lnTo>
                    <a:pt x="5946140" y="2026920"/>
                  </a:lnTo>
                  <a:lnTo>
                    <a:pt x="5946140" y="1892300"/>
                  </a:lnTo>
                  <a:cubicBezTo>
                    <a:pt x="5878830" y="1892300"/>
                    <a:pt x="5742940" y="1892300"/>
                    <a:pt x="5675630" y="1892300"/>
                  </a:cubicBezTo>
                  <a:lnTo>
                    <a:pt x="5675630" y="1757680"/>
                  </a:lnTo>
                  <a:cubicBezTo>
                    <a:pt x="5506720" y="1757680"/>
                    <a:pt x="5304790" y="1757680"/>
                    <a:pt x="5134610" y="1757680"/>
                  </a:cubicBezTo>
                  <a:lnTo>
                    <a:pt x="5134610" y="1623060"/>
                  </a:lnTo>
                  <a:cubicBezTo>
                    <a:pt x="5013960" y="1623060"/>
                    <a:pt x="4850130" y="1623060"/>
                    <a:pt x="4729480" y="1623060"/>
                  </a:cubicBezTo>
                  <a:lnTo>
                    <a:pt x="4729480" y="1485900"/>
                  </a:lnTo>
                  <a:lnTo>
                    <a:pt x="4594860" y="1485900"/>
                  </a:lnTo>
                  <a:lnTo>
                    <a:pt x="4594860" y="1351280"/>
                  </a:lnTo>
                  <a:lnTo>
                    <a:pt x="4460240" y="1351280"/>
                  </a:lnTo>
                  <a:cubicBezTo>
                    <a:pt x="4460240" y="1283970"/>
                    <a:pt x="4460240" y="1148080"/>
                    <a:pt x="4460240" y="1080770"/>
                  </a:cubicBezTo>
                  <a:lnTo>
                    <a:pt x="4325620" y="1080770"/>
                  </a:lnTo>
                  <a:cubicBezTo>
                    <a:pt x="4325620" y="1013460"/>
                    <a:pt x="4325620" y="877570"/>
                    <a:pt x="4325620" y="810260"/>
                  </a:cubicBezTo>
                  <a:lnTo>
                    <a:pt x="4191000" y="810260"/>
                  </a:lnTo>
                  <a:lnTo>
                    <a:pt x="4191000" y="675640"/>
                  </a:lnTo>
                  <a:lnTo>
                    <a:pt x="4056380" y="675640"/>
                  </a:lnTo>
                  <a:cubicBezTo>
                    <a:pt x="4056380" y="608330"/>
                    <a:pt x="4056380" y="472440"/>
                    <a:pt x="4056380" y="405130"/>
                  </a:cubicBezTo>
                  <a:lnTo>
                    <a:pt x="3921759" y="405130"/>
                  </a:lnTo>
                  <a:lnTo>
                    <a:pt x="3921759" y="270510"/>
                  </a:lnTo>
                  <a:cubicBezTo>
                    <a:pt x="3854450" y="270510"/>
                    <a:pt x="3718559" y="270510"/>
                    <a:pt x="3651250" y="270510"/>
                  </a:cubicBezTo>
                  <a:lnTo>
                    <a:pt x="3651250" y="134620"/>
                  </a:lnTo>
                  <a:cubicBezTo>
                    <a:pt x="3583940" y="134620"/>
                    <a:pt x="3448050" y="134620"/>
                    <a:pt x="3380740" y="134620"/>
                  </a:cubicBezTo>
                  <a:lnTo>
                    <a:pt x="3380740" y="0"/>
                  </a:lnTo>
                  <a:cubicBezTo>
                    <a:pt x="2980690" y="0"/>
                    <a:pt x="2565400" y="0"/>
                    <a:pt x="2165350" y="0"/>
                  </a:cubicBezTo>
                  <a:lnTo>
                    <a:pt x="2165350" y="134620"/>
                  </a:lnTo>
                  <a:cubicBezTo>
                    <a:pt x="2098040" y="134620"/>
                    <a:pt x="1962150" y="134620"/>
                    <a:pt x="1894840" y="134620"/>
                  </a:cubicBezTo>
                  <a:lnTo>
                    <a:pt x="1894840" y="269240"/>
                  </a:lnTo>
                  <a:cubicBezTo>
                    <a:pt x="1827530" y="269240"/>
                    <a:pt x="1691640" y="269240"/>
                    <a:pt x="1624330" y="269240"/>
                  </a:cubicBezTo>
                  <a:lnTo>
                    <a:pt x="1624330" y="403860"/>
                  </a:lnTo>
                  <a:lnTo>
                    <a:pt x="1485900" y="403860"/>
                  </a:lnTo>
                  <a:lnTo>
                    <a:pt x="1485900" y="538480"/>
                  </a:lnTo>
                  <a:lnTo>
                    <a:pt x="1351280" y="538480"/>
                  </a:lnTo>
                  <a:lnTo>
                    <a:pt x="1351280" y="673100"/>
                  </a:lnTo>
                  <a:lnTo>
                    <a:pt x="1215390" y="673100"/>
                  </a:lnTo>
                  <a:cubicBezTo>
                    <a:pt x="1215390" y="793750"/>
                    <a:pt x="1215390" y="957580"/>
                    <a:pt x="1215390" y="1078230"/>
                  </a:cubicBezTo>
                  <a:lnTo>
                    <a:pt x="1080770" y="1078230"/>
                  </a:lnTo>
                  <a:cubicBezTo>
                    <a:pt x="1080770" y="1386840"/>
                    <a:pt x="1080770" y="1714500"/>
                    <a:pt x="1080770" y="2024380"/>
                  </a:cubicBezTo>
                  <a:lnTo>
                    <a:pt x="946150" y="2024380"/>
                  </a:lnTo>
                  <a:cubicBezTo>
                    <a:pt x="946150" y="2091690"/>
                    <a:pt x="946150" y="2227580"/>
                    <a:pt x="946150" y="2294890"/>
                  </a:cubicBezTo>
                  <a:lnTo>
                    <a:pt x="810260" y="2294890"/>
                  </a:lnTo>
                  <a:lnTo>
                    <a:pt x="810260" y="2429510"/>
                  </a:lnTo>
                  <a:lnTo>
                    <a:pt x="675640" y="2429510"/>
                  </a:lnTo>
                  <a:lnTo>
                    <a:pt x="675640" y="2564130"/>
                  </a:lnTo>
                  <a:lnTo>
                    <a:pt x="541020" y="2564130"/>
                  </a:lnTo>
                  <a:lnTo>
                    <a:pt x="541020" y="2698750"/>
                  </a:lnTo>
                  <a:lnTo>
                    <a:pt x="405130" y="2698750"/>
                  </a:lnTo>
                  <a:lnTo>
                    <a:pt x="405130" y="2833370"/>
                  </a:lnTo>
                  <a:lnTo>
                    <a:pt x="270510" y="2833370"/>
                  </a:lnTo>
                  <a:cubicBezTo>
                    <a:pt x="270510" y="2900680"/>
                    <a:pt x="270510" y="3036570"/>
                    <a:pt x="270510" y="3103880"/>
                  </a:cubicBezTo>
                  <a:lnTo>
                    <a:pt x="134620" y="3103880"/>
                  </a:lnTo>
                  <a:cubicBezTo>
                    <a:pt x="134620" y="3171190"/>
                    <a:pt x="134620" y="3307080"/>
                    <a:pt x="134620" y="3374390"/>
                  </a:cubicBezTo>
                  <a:lnTo>
                    <a:pt x="0" y="3374390"/>
                  </a:lnTo>
                  <a:cubicBezTo>
                    <a:pt x="0" y="3591560"/>
                    <a:pt x="0" y="3832860"/>
                    <a:pt x="0" y="4050030"/>
                  </a:cubicBezTo>
                  <a:lnTo>
                    <a:pt x="134620" y="4050030"/>
                  </a:lnTo>
                  <a:cubicBezTo>
                    <a:pt x="134620" y="4117340"/>
                    <a:pt x="134620" y="4253230"/>
                    <a:pt x="134620" y="4320540"/>
                  </a:cubicBezTo>
                  <a:lnTo>
                    <a:pt x="269240" y="4320540"/>
                  </a:lnTo>
                  <a:lnTo>
                    <a:pt x="269240" y="4455160"/>
                  </a:lnTo>
                  <a:lnTo>
                    <a:pt x="403860" y="4455160"/>
                  </a:lnTo>
                  <a:lnTo>
                    <a:pt x="403860" y="4589780"/>
                  </a:lnTo>
                  <a:cubicBezTo>
                    <a:pt x="471170" y="4589780"/>
                    <a:pt x="607060" y="4589780"/>
                    <a:pt x="674370" y="4589780"/>
                  </a:cubicBezTo>
                  <a:lnTo>
                    <a:pt x="674370" y="4724400"/>
                  </a:lnTo>
                  <a:cubicBezTo>
                    <a:pt x="741680" y="4724400"/>
                    <a:pt x="877570" y="4724400"/>
                    <a:pt x="944880" y="4724400"/>
                  </a:cubicBezTo>
                  <a:lnTo>
                    <a:pt x="944880" y="4864100"/>
                  </a:lnTo>
                  <a:cubicBezTo>
                    <a:pt x="1207770" y="4864100"/>
                    <a:pt x="1492250" y="4864100"/>
                    <a:pt x="1755140" y="4864100"/>
                  </a:cubicBezTo>
                  <a:lnTo>
                    <a:pt x="1755140" y="4998720"/>
                  </a:lnTo>
                  <a:cubicBezTo>
                    <a:pt x="1822450" y="4998720"/>
                    <a:pt x="1958340" y="4998720"/>
                    <a:pt x="2025650" y="4998720"/>
                  </a:cubicBezTo>
                  <a:lnTo>
                    <a:pt x="2025650" y="5133340"/>
                  </a:lnTo>
                  <a:lnTo>
                    <a:pt x="2160270" y="5133340"/>
                  </a:lnTo>
                  <a:lnTo>
                    <a:pt x="2160270" y="5267960"/>
                  </a:lnTo>
                  <a:lnTo>
                    <a:pt x="2294890" y="5267960"/>
                  </a:lnTo>
                  <a:lnTo>
                    <a:pt x="2294890" y="5402580"/>
                  </a:lnTo>
                  <a:lnTo>
                    <a:pt x="2429510" y="5402580"/>
                  </a:lnTo>
                  <a:lnTo>
                    <a:pt x="2429510" y="5537200"/>
                  </a:lnTo>
                  <a:lnTo>
                    <a:pt x="2564130" y="5537200"/>
                  </a:lnTo>
                  <a:lnTo>
                    <a:pt x="2564130" y="5671820"/>
                  </a:lnTo>
                  <a:lnTo>
                    <a:pt x="2698750" y="5671820"/>
                  </a:lnTo>
                  <a:lnTo>
                    <a:pt x="2698750" y="5806441"/>
                  </a:lnTo>
                  <a:lnTo>
                    <a:pt x="2833370" y="5806441"/>
                  </a:lnTo>
                  <a:lnTo>
                    <a:pt x="2833370" y="5941061"/>
                  </a:lnTo>
                  <a:lnTo>
                    <a:pt x="2971800" y="5941061"/>
                  </a:lnTo>
                  <a:lnTo>
                    <a:pt x="2971800" y="6075681"/>
                  </a:lnTo>
                  <a:cubicBezTo>
                    <a:pt x="3092450" y="6075681"/>
                    <a:pt x="3256280" y="6075681"/>
                    <a:pt x="3376930" y="6075681"/>
                  </a:cubicBezTo>
                  <a:lnTo>
                    <a:pt x="3376930" y="6210301"/>
                  </a:lnTo>
                  <a:cubicBezTo>
                    <a:pt x="3497580" y="6210301"/>
                    <a:pt x="3661410" y="6210301"/>
                    <a:pt x="3782060" y="6210301"/>
                  </a:cubicBezTo>
                  <a:lnTo>
                    <a:pt x="3782060" y="6350000"/>
                  </a:lnTo>
                  <a:cubicBezTo>
                    <a:pt x="4044950" y="6350000"/>
                    <a:pt x="4329430" y="6350000"/>
                    <a:pt x="4592320" y="6350000"/>
                  </a:cubicBezTo>
                  <a:lnTo>
                    <a:pt x="4592320" y="6215380"/>
                  </a:lnTo>
                  <a:cubicBezTo>
                    <a:pt x="4659630" y="6215380"/>
                    <a:pt x="4795520" y="6215380"/>
                    <a:pt x="4862830" y="6215380"/>
                  </a:cubicBezTo>
                  <a:lnTo>
                    <a:pt x="4862830" y="6080760"/>
                  </a:lnTo>
                  <a:lnTo>
                    <a:pt x="4997450" y="6080760"/>
                  </a:lnTo>
                  <a:lnTo>
                    <a:pt x="4997450" y="5946140"/>
                  </a:lnTo>
                  <a:lnTo>
                    <a:pt x="5132070" y="5946140"/>
                  </a:lnTo>
                  <a:lnTo>
                    <a:pt x="5132070" y="5811520"/>
                  </a:lnTo>
                  <a:lnTo>
                    <a:pt x="5266690" y="5811520"/>
                  </a:lnTo>
                  <a:lnTo>
                    <a:pt x="5266690" y="5676900"/>
                  </a:lnTo>
                  <a:lnTo>
                    <a:pt x="5401310" y="5676900"/>
                  </a:lnTo>
                  <a:cubicBezTo>
                    <a:pt x="5401310" y="5609590"/>
                    <a:pt x="5401310" y="5473700"/>
                    <a:pt x="5401310" y="5406390"/>
                  </a:cubicBezTo>
                  <a:lnTo>
                    <a:pt x="5535930" y="5406390"/>
                  </a:lnTo>
                  <a:cubicBezTo>
                    <a:pt x="5535930" y="5285740"/>
                    <a:pt x="5535930" y="5121910"/>
                    <a:pt x="5535930" y="5001260"/>
                  </a:cubicBezTo>
                  <a:lnTo>
                    <a:pt x="5670550" y="5001260"/>
                  </a:lnTo>
                  <a:cubicBezTo>
                    <a:pt x="5670550" y="4738370"/>
                    <a:pt x="5670550" y="4453890"/>
                    <a:pt x="5670550" y="4191000"/>
                  </a:cubicBezTo>
                  <a:lnTo>
                    <a:pt x="5805170" y="4191000"/>
                  </a:lnTo>
                  <a:cubicBezTo>
                    <a:pt x="5805170" y="4123690"/>
                    <a:pt x="5805170" y="3987800"/>
                    <a:pt x="5805170" y="3920490"/>
                  </a:cubicBezTo>
                  <a:lnTo>
                    <a:pt x="5939790" y="3920490"/>
                  </a:lnTo>
                  <a:lnTo>
                    <a:pt x="5939790" y="3785870"/>
                  </a:lnTo>
                  <a:lnTo>
                    <a:pt x="6074410" y="3785870"/>
                  </a:lnTo>
                  <a:lnTo>
                    <a:pt x="6074410" y="3651250"/>
                  </a:lnTo>
                  <a:lnTo>
                    <a:pt x="6209030" y="3651250"/>
                  </a:lnTo>
                  <a:cubicBezTo>
                    <a:pt x="6209030" y="3583940"/>
                    <a:pt x="6209030" y="3448050"/>
                    <a:pt x="6209030" y="3380740"/>
                  </a:cubicBezTo>
                  <a:lnTo>
                    <a:pt x="6350000" y="3380740"/>
                  </a:lnTo>
                  <a:cubicBezTo>
                    <a:pt x="6350000" y="3072130"/>
                    <a:pt x="6350000" y="2744470"/>
                    <a:pt x="6350000" y="2434590"/>
                  </a:cubicBezTo>
                  <a:lnTo>
                    <a:pt x="6215380" y="2434590"/>
                  </a:lnTo>
                  <a:close/>
                </a:path>
              </a:pathLst>
            </a:custGeom>
            <a:blipFill>
              <a:blip r:embed="rId10"/>
              <a:stretch>
                <a:fillRect l="-24906" t="0" r="-24906" b="0"/>
              </a:stretch>
            </a:blipFill>
          </p:spPr>
        </p:sp>
      </p:grpSp>
      <p:grpSp>
        <p:nvGrpSpPr>
          <p:cNvPr name="Group 17" id="17"/>
          <p:cNvGrpSpPr>
            <a:grpSpLocks noChangeAspect="true"/>
          </p:cNvGrpSpPr>
          <p:nvPr/>
        </p:nvGrpSpPr>
        <p:grpSpPr>
          <a:xfrm rot="0">
            <a:off x="6297312" y="3640146"/>
            <a:ext cx="5478059" cy="5478059"/>
            <a:chOff x="0" y="0"/>
            <a:chExt cx="6350000" cy="6350000"/>
          </a:xfrm>
        </p:grpSpPr>
        <p:sp>
          <p:nvSpPr>
            <p:cNvPr name="Freeform 18" id="18"/>
            <p:cNvSpPr/>
            <p:nvPr/>
          </p:nvSpPr>
          <p:spPr>
            <a:xfrm flipH="false" flipV="false" rot="0">
              <a:off x="0" y="0"/>
              <a:ext cx="6350000" cy="6350000"/>
            </a:xfrm>
            <a:custGeom>
              <a:avLst/>
              <a:gdLst/>
              <a:ahLst/>
              <a:cxnLst/>
              <a:rect r="r" b="b" t="t" l="l"/>
              <a:pathLst>
                <a:path h="6350000" w="6350000">
                  <a:moveTo>
                    <a:pt x="6217920" y="1851660"/>
                  </a:moveTo>
                  <a:cubicBezTo>
                    <a:pt x="6217920" y="1785620"/>
                    <a:pt x="6217920" y="1653540"/>
                    <a:pt x="6217920" y="1587500"/>
                  </a:cubicBezTo>
                  <a:lnTo>
                    <a:pt x="6085840" y="1587500"/>
                  </a:lnTo>
                  <a:cubicBezTo>
                    <a:pt x="6085840" y="1521460"/>
                    <a:pt x="6085840" y="1389380"/>
                    <a:pt x="6085840" y="1323340"/>
                  </a:cubicBezTo>
                  <a:lnTo>
                    <a:pt x="5953760" y="1323340"/>
                  </a:lnTo>
                  <a:lnTo>
                    <a:pt x="5953760" y="1191260"/>
                  </a:lnTo>
                  <a:lnTo>
                    <a:pt x="5821680" y="1191260"/>
                  </a:lnTo>
                  <a:lnTo>
                    <a:pt x="5821680" y="1057910"/>
                  </a:lnTo>
                  <a:cubicBezTo>
                    <a:pt x="5755640" y="1057910"/>
                    <a:pt x="5623560" y="1057910"/>
                    <a:pt x="5557520" y="1057910"/>
                  </a:cubicBezTo>
                  <a:lnTo>
                    <a:pt x="5557520" y="925830"/>
                  </a:lnTo>
                  <a:cubicBezTo>
                    <a:pt x="5391150" y="925830"/>
                    <a:pt x="5194300" y="925830"/>
                    <a:pt x="5027930" y="925830"/>
                  </a:cubicBezTo>
                  <a:lnTo>
                    <a:pt x="5027930" y="1057910"/>
                  </a:lnTo>
                  <a:cubicBezTo>
                    <a:pt x="4961890" y="1057910"/>
                    <a:pt x="4829810" y="1057910"/>
                    <a:pt x="4763770" y="1057910"/>
                  </a:cubicBezTo>
                  <a:lnTo>
                    <a:pt x="4763770" y="1189990"/>
                  </a:lnTo>
                  <a:lnTo>
                    <a:pt x="4631691" y="1189990"/>
                  </a:lnTo>
                  <a:cubicBezTo>
                    <a:pt x="4631691" y="1071880"/>
                    <a:pt x="4631691" y="910590"/>
                    <a:pt x="4631691" y="792480"/>
                  </a:cubicBezTo>
                  <a:lnTo>
                    <a:pt x="4499611" y="792480"/>
                  </a:lnTo>
                  <a:cubicBezTo>
                    <a:pt x="4499611" y="726440"/>
                    <a:pt x="4499611" y="594360"/>
                    <a:pt x="4499611" y="528320"/>
                  </a:cubicBezTo>
                  <a:lnTo>
                    <a:pt x="4367531" y="528320"/>
                  </a:lnTo>
                  <a:lnTo>
                    <a:pt x="4367531" y="397510"/>
                  </a:lnTo>
                  <a:lnTo>
                    <a:pt x="4235451" y="397510"/>
                  </a:lnTo>
                  <a:lnTo>
                    <a:pt x="4235451" y="264160"/>
                  </a:lnTo>
                  <a:cubicBezTo>
                    <a:pt x="4169411" y="264160"/>
                    <a:pt x="4037331" y="264160"/>
                    <a:pt x="3971291" y="264160"/>
                  </a:cubicBezTo>
                  <a:lnTo>
                    <a:pt x="3971291" y="132080"/>
                  </a:lnTo>
                  <a:cubicBezTo>
                    <a:pt x="3853181" y="132080"/>
                    <a:pt x="3691891" y="132080"/>
                    <a:pt x="3573781" y="132080"/>
                  </a:cubicBezTo>
                  <a:lnTo>
                    <a:pt x="3573781" y="0"/>
                  </a:lnTo>
                  <a:cubicBezTo>
                    <a:pt x="3271521" y="0"/>
                    <a:pt x="2950211" y="0"/>
                    <a:pt x="2647951" y="0"/>
                  </a:cubicBezTo>
                  <a:lnTo>
                    <a:pt x="2647951" y="132080"/>
                  </a:lnTo>
                  <a:cubicBezTo>
                    <a:pt x="2581911" y="132080"/>
                    <a:pt x="2449831" y="132080"/>
                    <a:pt x="2383791" y="132080"/>
                  </a:cubicBezTo>
                  <a:lnTo>
                    <a:pt x="2383791" y="264160"/>
                  </a:lnTo>
                  <a:cubicBezTo>
                    <a:pt x="2317751" y="264160"/>
                    <a:pt x="2185671" y="264160"/>
                    <a:pt x="2119631" y="264160"/>
                  </a:cubicBezTo>
                  <a:lnTo>
                    <a:pt x="2119631" y="396240"/>
                  </a:lnTo>
                  <a:cubicBezTo>
                    <a:pt x="2053591" y="396240"/>
                    <a:pt x="1921511" y="396240"/>
                    <a:pt x="1855471" y="396240"/>
                  </a:cubicBezTo>
                  <a:cubicBezTo>
                    <a:pt x="1855471" y="462280"/>
                    <a:pt x="1855471" y="594360"/>
                    <a:pt x="1855471" y="660400"/>
                  </a:cubicBezTo>
                  <a:lnTo>
                    <a:pt x="1723391" y="660400"/>
                  </a:lnTo>
                  <a:cubicBezTo>
                    <a:pt x="1723391" y="778510"/>
                    <a:pt x="1723391" y="939800"/>
                    <a:pt x="1723391" y="1057910"/>
                  </a:cubicBezTo>
                  <a:lnTo>
                    <a:pt x="1587500" y="1057910"/>
                  </a:lnTo>
                  <a:cubicBezTo>
                    <a:pt x="1587500" y="1176020"/>
                    <a:pt x="1587500" y="1337310"/>
                    <a:pt x="1587500" y="1454150"/>
                  </a:cubicBezTo>
                  <a:lnTo>
                    <a:pt x="1719580" y="1454150"/>
                  </a:lnTo>
                  <a:lnTo>
                    <a:pt x="1719580" y="1587500"/>
                  </a:lnTo>
                  <a:lnTo>
                    <a:pt x="1587500" y="1587500"/>
                  </a:lnTo>
                  <a:lnTo>
                    <a:pt x="1587500" y="1455420"/>
                  </a:lnTo>
                  <a:cubicBezTo>
                    <a:pt x="1521460" y="1455420"/>
                    <a:pt x="1389380" y="1455420"/>
                    <a:pt x="1323340" y="1455420"/>
                  </a:cubicBezTo>
                  <a:lnTo>
                    <a:pt x="1323340" y="1323340"/>
                  </a:lnTo>
                  <a:cubicBezTo>
                    <a:pt x="1205230" y="1323340"/>
                    <a:pt x="1043940" y="1323340"/>
                    <a:pt x="927100" y="1323340"/>
                  </a:cubicBezTo>
                  <a:lnTo>
                    <a:pt x="927100" y="1455420"/>
                  </a:lnTo>
                  <a:cubicBezTo>
                    <a:pt x="861060" y="1455420"/>
                    <a:pt x="728980" y="1455420"/>
                    <a:pt x="662940" y="1455420"/>
                  </a:cubicBezTo>
                  <a:lnTo>
                    <a:pt x="662940" y="1587500"/>
                  </a:lnTo>
                  <a:cubicBezTo>
                    <a:pt x="596900" y="1587500"/>
                    <a:pt x="464820" y="1587500"/>
                    <a:pt x="398780" y="1587500"/>
                  </a:cubicBezTo>
                  <a:cubicBezTo>
                    <a:pt x="398780" y="1653540"/>
                    <a:pt x="398780" y="1785620"/>
                    <a:pt x="398780" y="1851660"/>
                  </a:cubicBezTo>
                  <a:lnTo>
                    <a:pt x="264160" y="1851660"/>
                  </a:lnTo>
                  <a:lnTo>
                    <a:pt x="264160" y="1983740"/>
                  </a:lnTo>
                  <a:lnTo>
                    <a:pt x="132080" y="1983740"/>
                  </a:lnTo>
                  <a:cubicBezTo>
                    <a:pt x="132080" y="2049780"/>
                    <a:pt x="132080" y="2181860"/>
                    <a:pt x="132080" y="2247900"/>
                  </a:cubicBezTo>
                  <a:lnTo>
                    <a:pt x="0" y="2247900"/>
                  </a:lnTo>
                  <a:cubicBezTo>
                    <a:pt x="0" y="2414270"/>
                    <a:pt x="0" y="2611120"/>
                    <a:pt x="0" y="2777490"/>
                  </a:cubicBezTo>
                  <a:lnTo>
                    <a:pt x="132080" y="2777490"/>
                  </a:lnTo>
                  <a:cubicBezTo>
                    <a:pt x="132080" y="2843530"/>
                    <a:pt x="132080" y="2975610"/>
                    <a:pt x="132080" y="3041650"/>
                  </a:cubicBezTo>
                  <a:lnTo>
                    <a:pt x="264160" y="3041650"/>
                  </a:lnTo>
                  <a:cubicBezTo>
                    <a:pt x="264160" y="3107690"/>
                    <a:pt x="264160" y="3239770"/>
                    <a:pt x="264160" y="3305810"/>
                  </a:cubicBezTo>
                  <a:lnTo>
                    <a:pt x="396240" y="3305810"/>
                  </a:lnTo>
                  <a:lnTo>
                    <a:pt x="396240" y="3437890"/>
                  </a:lnTo>
                  <a:cubicBezTo>
                    <a:pt x="462280" y="3437890"/>
                    <a:pt x="594360" y="3437890"/>
                    <a:pt x="660400" y="3437890"/>
                  </a:cubicBezTo>
                  <a:lnTo>
                    <a:pt x="660400" y="3569970"/>
                  </a:lnTo>
                  <a:lnTo>
                    <a:pt x="792480" y="3569970"/>
                  </a:lnTo>
                  <a:lnTo>
                    <a:pt x="792480" y="3702050"/>
                  </a:lnTo>
                  <a:lnTo>
                    <a:pt x="661670" y="3702050"/>
                  </a:lnTo>
                  <a:lnTo>
                    <a:pt x="661670" y="3834130"/>
                  </a:lnTo>
                  <a:cubicBezTo>
                    <a:pt x="595630" y="3834130"/>
                    <a:pt x="463550" y="3834130"/>
                    <a:pt x="397510" y="3834130"/>
                  </a:cubicBezTo>
                  <a:lnTo>
                    <a:pt x="397510" y="3966209"/>
                  </a:lnTo>
                  <a:lnTo>
                    <a:pt x="264160" y="3966209"/>
                  </a:lnTo>
                  <a:lnTo>
                    <a:pt x="264160" y="4098289"/>
                  </a:lnTo>
                  <a:lnTo>
                    <a:pt x="132080" y="4098289"/>
                  </a:lnTo>
                  <a:cubicBezTo>
                    <a:pt x="132080" y="4164330"/>
                    <a:pt x="132080" y="4296409"/>
                    <a:pt x="132080" y="4362449"/>
                  </a:cubicBezTo>
                  <a:lnTo>
                    <a:pt x="0" y="4362449"/>
                  </a:lnTo>
                  <a:cubicBezTo>
                    <a:pt x="0" y="4528819"/>
                    <a:pt x="0" y="4725669"/>
                    <a:pt x="0" y="4892039"/>
                  </a:cubicBezTo>
                  <a:lnTo>
                    <a:pt x="132080" y="4892039"/>
                  </a:lnTo>
                  <a:cubicBezTo>
                    <a:pt x="132080" y="5010149"/>
                    <a:pt x="132080" y="5171439"/>
                    <a:pt x="132080" y="5288280"/>
                  </a:cubicBezTo>
                  <a:lnTo>
                    <a:pt x="264160" y="5288280"/>
                  </a:lnTo>
                  <a:cubicBezTo>
                    <a:pt x="264160" y="5354320"/>
                    <a:pt x="264160" y="5486400"/>
                    <a:pt x="264160" y="5552439"/>
                  </a:cubicBezTo>
                  <a:cubicBezTo>
                    <a:pt x="330200" y="5552439"/>
                    <a:pt x="462280" y="5552439"/>
                    <a:pt x="528320" y="5552439"/>
                  </a:cubicBezTo>
                  <a:lnTo>
                    <a:pt x="528320" y="5684519"/>
                  </a:lnTo>
                  <a:cubicBezTo>
                    <a:pt x="646430" y="5684519"/>
                    <a:pt x="807720" y="5684519"/>
                    <a:pt x="925830" y="5684519"/>
                  </a:cubicBezTo>
                  <a:lnTo>
                    <a:pt x="925830" y="5816599"/>
                  </a:lnTo>
                  <a:cubicBezTo>
                    <a:pt x="1043940" y="5816599"/>
                    <a:pt x="1205230" y="5816599"/>
                    <a:pt x="1322070" y="5816599"/>
                  </a:cubicBezTo>
                  <a:lnTo>
                    <a:pt x="1322070" y="5684519"/>
                  </a:lnTo>
                  <a:cubicBezTo>
                    <a:pt x="1440180" y="5684519"/>
                    <a:pt x="1601470" y="5684519"/>
                    <a:pt x="1719580" y="5684519"/>
                  </a:cubicBezTo>
                  <a:lnTo>
                    <a:pt x="1719580" y="5552439"/>
                  </a:lnTo>
                  <a:lnTo>
                    <a:pt x="1851660" y="5552439"/>
                  </a:lnTo>
                  <a:lnTo>
                    <a:pt x="1851660" y="5420359"/>
                  </a:lnTo>
                  <a:lnTo>
                    <a:pt x="1983740" y="5420359"/>
                  </a:lnTo>
                  <a:cubicBezTo>
                    <a:pt x="1983740" y="5586730"/>
                    <a:pt x="1983740" y="5783580"/>
                    <a:pt x="1983740" y="5949950"/>
                  </a:cubicBezTo>
                  <a:lnTo>
                    <a:pt x="2115820" y="5949950"/>
                  </a:lnTo>
                  <a:lnTo>
                    <a:pt x="2115820" y="6082030"/>
                  </a:lnTo>
                  <a:lnTo>
                    <a:pt x="2247900" y="6082030"/>
                  </a:lnTo>
                  <a:lnTo>
                    <a:pt x="2247900" y="6214109"/>
                  </a:lnTo>
                  <a:lnTo>
                    <a:pt x="2379980" y="6214109"/>
                  </a:lnTo>
                  <a:lnTo>
                    <a:pt x="2379980" y="6350000"/>
                  </a:lnTo>
                  <a:cubicBezTo>
                    <a:pt x="2772409" y="6350000"/>
                    <a:pt x="3178809" y="6350000"/>
                    <a:pt x="3571239" y="6350000"/>
                  </a:cubicBezTo>
                  <a:lnTo>
                    <a:pt x="3571239" y="6217920"/>
                  </a:lnTo>
                  <a:cubicBezTo>
                    <a:pt x="3637280" y="6217920"/>
                    <a:pt x="3769359" y="6217920"/>
                    <a:pt x="3835399" y="6217920"/>
                  </a:cubicBezTo>
                  <a:lnTo>
                    <a:pt x="3835399" y="6085840"/>
                  </a:lnTo>
                  <a:lnTo>
                    <a:pt x="3967479" y="6085840"/>
                  </a:lnTo>
                  <a:lnTo>
                    <a:pt x="3967479" y="5953760"/>
                  </a:lnTo>
                  <a:lnTo>
                    <a:pt x="4099559" y="5953760"/>
                  </a:lnTo>
                  <a:cubicBezTo>
                    <a:pt x="4099559" y="5887720"/>
                    <a:pt x="4099559" y="5755640"/>
                    <a:pt x="4099559" y="5689600"/>
                  </a:cubicBezTo>
                  <a:lnTo>
                    <a:pt x="4231639" y="5689600"/>
                  </a:lnTo>
                  <a:cubicBezTo>
                    <a:pt x="4231639" y="5755641"/>
                    <a:pt x="4231639" y="5887720"/>
                    <a:pt x="4231639" y="5953760"/>
                  </a:cubicBezTo>
                  <a:lnTo>
                    <a:pt x="4363719" y="5953760"/>
                  </a:lnTo>
                  <a:lnTo>
                    <a:pt x="4363719" y="6085840"/>
                  </a:lnTo>
                  <a:cubicBezTo>
                    <a:pt x="4429759" y="6085840"/>
                    <a:pt x="4561839" y="6085840"/>
                    <a:pt x="4627879" y="6085840"/>
                  </a:cubicBezTo>
                  <a:lnTo>
                    <a:pt x="4627879" y="6217920"/>
                  </a:lnTo>
                  <a:cubicBezTo>
                    <a:pt x="4885689" y="6217920"/>
                    <a:pt x="5163819" y="6217920"/>
                    <a:pt x="5421629" y="6217920"/>
                  </a:cubicBezTo>
                  <a:lnTo>
                    <a:pt x="5421629" y="6085840"/>
                  </a:lnTo>
                  <a:cubicBezTo>
                    <a:pt x="5487669" y="6085840"/>
                    <a:pt x="5619749" y="6085840"/>
                    <a:pt x="5685789" y="6085840"/>
                  </a:cubicBezTo>
                  <a:lnTo>
                    <a:pt x="5685789" y="5953760"/>
                  </a:lnTo>
                  <a:cubicBezTo>
                    <a:pt x="5751829" y="5953760"/>
                    <a:pt x="5883909" y="5953760"/>
                    <a:pt x="5949948" y="5953760"/>
                  </a:cubicBezTo>
                  <a:cubicBezTo>
                    <a:pt x="5949948" y="5887720"/>
                    <a:pt x="5949948" y="5755640"/>
                    <a:pt x="5949948" y="5689600"/>
                  </a:cubicBezTo>
                  <a:lnTo>
                    <a:pt x="6082028" y="5689600"/>
                  </a:lnTo>
                  <a:lnTo>
                    <a:pt x="6082028" y="5557520"/>
                  </a:lnTo>
                  <a:lnTo>
                    <a:pt x="6214108" y="5557520"/>
                  </a:lnTo>
                  <a:cubicBezTo>
                    <a:pt x="6214108" y="5299711"/>
                    <a:pt x="6214108" y="5021580"/>
                    <a:pt x="6214108" y="4763770"/>
                  </a:cubicBezTo>
                  <a:lnTo>
                    <a:pt x="6082028" y="4763770"/>
                  </a:lnTo>
                  <a:cubicBezTo>
                    <a:pt x="6082028" y="4697730"/>
                    <a:pt x="6082028" y="4565650"/>
                    <a:pt x="6082028" y="4499611"/>
                  </a:cubicBezTo>
                  <a:lnTo>
                    <a:pt x="5949948" y="4499611"/>
                  </a:lnTo>
                  <a:lnTo>
                    <a:pt x="5949948" y="4367531"/>
                  </a:lnTo>
                  <a:cubicBezTo>
                    <a:pt x="5883908" y="4367531"/>
                    <a:pt x="5751828" y="4367531"/>
                    <a:pt x="5685789" y="4367531"/>
                  </a:cubicBezTo>
                  <a:lnTo>
                    <a:pt x="5685789" y="4235451"/>
                  </a:lnTo>
                  <a:cubicBezTo>
                    <a:pt x="5751829" y="4235451"/>
                    <a:pt x="5883909" y="4235451"/>
                    <a:pt x="5949948" y="4235451"/>
                  </a:cubicBezTo>
                  <a:lnTo>
                    <a:pt x="5949948" y="4103371"/>
                  </a:lnTo>
                  <a:lnTo>
                    <a:pt x="6082028" y="4103371"/>
                  </a:lnTo>
                  <a:lnTo>
                    <a:pt x="6082028" y="3971291"/>
                  </a:lnTo>
                  <a:lnTo>
                    <a:pt x="6214108" y="3971291"/>
                  </a:lnTo>
                  <a:cubicBezTo>
                    <a:pt x="6214108" y="3905251"/>
                    <a:pt x="6214108" y="3773171"/>
                    <a:pt x="6214108" y="3707131"/>
                  </a:cubicBezTo>
                  <a:lnTo>
                    <a:pt x="6350000" y="3707131"/>
                  </a:lnTo>
                  <a:cubicBezTo>
                    <a:pt x="6350000" y="3641091"/>
                    <a:pt x="6350000" y="3509011"/>
                    <a:pt x="6350000" y="3442971"/>
                  </a:cubicBezTo>
                  <a:lnTo>
                    <a:pt x="6217920" y="3442971"/>
                  </a:lnTo>
                  <a:cubicBezTo>
                    <a:pt x="6217920" y="3376931"/>
                    <a:pt x="6217920" y="3244851"/>
                    <a:pt x="6217920" y="3178811"/>
                  </a:cubicBezTo>
                  <a:lnTo>
                    <a:pt x="6085840" y="3178811"/>
                  </a:lnTo>
                  <a:lnTo>
                    <a:pt x="6085840" y="3046731"/>
                  </a:lnTo>
                  <a:lnTo>
                    <a:pt x="5953760" y="3046731"/>
                  </a:lnTo>
                  <a:lnTo>
                    <a:pt x="5953760" y="2914651"/>
                  </a:lnTo>
                  <a:cubicBezTo>
                    <a:pt x="5887720" y="2914651"/>
                    <a:pt x="5755640" y="2914651"/>
                    <a:pt x="5689600" y="2914651"/>
                  </a:cubicBezTo>
                  <a:lnTo>
                    <a:pt x="5689600" y="2782571"/>
                  </a:lnTo>
                  <a:cubicBezTo>
                    <a:pt x="5755641" y="2782571"/>
                    <a:pt x="5887720" y="2782571"/>
                    <a:pt x="5953760" y="2782571"/>
                  </a:cubicBezTo>
                  <a:lnTo>
                    <a:pt x="5953760" y="2650492"/>
                  </a:lnTo>
                  <a:lnTo>
                    <a:pt x="6085840" y="2650492"/>
                  </a:lnTo>
                  <a:lnTo>
                    <a:pt x="6085840" y="2518412"/>
                  </a:lnTo>
                  <a:lnTo>
                    <a:pt x="6217920" y="2518412"/>
                  </a:lnTo>
                  <a:cubicBezTo>
                    <a:pt x="6217920" y="2452372"/>
                    <a:pt x="6217920" y="2320292"/>
                    <a:pt x="6217920" y="2254252"/>
                  </a:cubicBezTo>
                  <a:lnTo>
                    <a:pt x="6350000" y="2254252"/>
                  </a:lnTo>
                  <a:cubicBezTo>
                    <a:pt x="6350000" y="2136142"/>
                    <a:pt x="6350000" y="1974852"/>
                    <a:pt x="6350000" y="1856742"/>
                  </a:cubicBezTo>
                  <a:lnTo>
                    <a:pt x="6217920" y="1856742"/>
                  </a:lnTo>
                  <a:close/>
                </a:path>
              </a:pathLst>
            </a:custGeom>
            <a:blipFill>
              <a:blip r:embed="rId11"/>
              <a:stretch>
                <a:fillRect l="-25046" t="0" r="-25046" b="0"/>
              </a:stretch>
            </a:blipFill>
          </p:spPr>
        </p:sp>
      </p:grpSp>
      <p:sp>
        <p:nvSpPr>
          <p:cNvPr name="Freeform 19" id="19"/>
          <p:cNvSpPr/>
          <p:nvPr/>
        </p:nvSpPr>
        <p:spPr>
          <a:xfrm flipH="false" flipV="false" rot="0">
            <a:off x="4622669" y="7927552"/>
            <a:ext cx="753646" cy="1734331"/>
          </a:xfrm>
          <a:custGeom>
            <a:avLst/>
            <a:gdLst/>
            <a:ahLst/>
            <a:cxnLst/>
            <a:rect r="r" b="b" t="t" l="l"/>
            <a:pathLst>
              <a:path h="1734331" w="753646">
                <a:moveTo>
                  <a:pt x="0" y="0"/>
                </a:moveTo>
                <a:lnTo>
                  <a:pt x="753646" y="0"/>
                </a:lnTo>
                <a:lnTo>
                  <a:pt x="753646" y="1734331"/>
                </a:lnTo>
                <a:lnTo>
                  <a:pt x="0" y="173433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0" id="20"/>
          <p:cNvSpPr/>
          <p:nvPr/>
        </p:nvSpPr>
        <p:spPr>
          <a:xfrm flipH="false" flipV="false" rot="0">
            <a:off x="12241897" y="7010254"/>
            <a:ext cx="1152254" cy="2651629"/>
          </a:xfrm>
          <a:custGeom>
            <a:avLst/>
            <a:gdLst/>
            <a:ahLst/>
            <a:cxnLst/>
            <a:rect r="r" b="b" t="t" l="l"/>
            <a:pathLst>
              <a:path h="2651629" w="1152254">
                <a:moveTo>
                  <a:pt x="0" y="0"/>
                </a:moveTo>
                <a:lnTo>
                  <a:pt x="1152253" y="0"/>
                </a:lnTo>
                <a:lnTo>
                  <a:pt x="1152253" y="2651629"/>
                </a:lnTo>
                <a:lnTo>
                  <a:pt x="0" y="265162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1" id="21"/>
          <p:cNvSpPr/>
          <p:nvPr/>
        </p:nvSpPr>
        <p:spPr>
          <a:xfrm flipH="false" flipV="false" rot="0">
            <a:off x="-300909" y="5547083"/>
            <a:ext cx="3845468" cy="4114800"/>
          </a:xfrm>
          <a:custGeom>
            <a:avLst/>
            <a:gdLst/>
            <a:ahLst/>
            <a:cxnLst/>
            <a:rect r="r" b="b" t="t" l="l"/>
            <a:pathLst>
              <a:path h="4114800" w="3845468">
                <a:moveTo>
                  <a:pt x="0" y="0"/>
                </a:moveTo>
                <a:lnTo>
                  <a:pt x="3845467" y="0"/>
                </a:lnTo>
                <a:lnTo>
                  <a:pt x="3845467"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2" id="22"/>
          <p:cNvSpPr/>
          <p:nvPr/>
        </p:nvSpPr>
        <p:spPr>
          <a:xfrm flipH="false" flipV="false" rot="0">
            <a:off x="14774334" y="6438710"/>
            <a:ext cx="3012202" cy="3223173"/>
          </a:xfrm>
          <a:custGeom>
            <a:avLst/>
            <a:gdLst/>
            <a:ahLst/>
            <a:cxnLst/>
            <a:rect r="r" b="b" t="t" l="l"/>
            <a:pathLst>
              <a:path h="3223173" w="3012202">
                <a:moveTo>
                  <a:pt x="0" y="0"/>
                </a:moveTo>
                <a:lnTo>
                  <a:pt x="3012201" y="0"/>
                </a:lnTo>
                <a:lnTo>
                  <a:pt x="3012201" y="3223173"/>
                </a:lnTo>
                <a:lnTo>
                  <a:pt x="0" y="3223173"/>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23" id="23"/>
          <p:cNvSpPr txBox="true"/>
          <p:nvPr/>
        </p:nvSpPr>
        <p:spPr>
          <a:xfrm rot="0">
            <a:off x="4275438" y="1361481"/>
            <a:ext cx="9737124" cy="1219039"/>
          </a:xfrm>
          <a:prstGeom prst="rect">
            <a:avLst/>
          </a:prstGeom>
        </p:spPr>
        <p:txBody>
          <a:bodyPr anchor="t" rtlCol="false" tIns="0" lIns="0" bIns="0" rIns="0">
            <a:spAutoFit/>
          </a:bodyPr>
          <a:lstStyle/>
          <a:p>
            <a:pPr algn="ctr" marL="0" indent="0" lvl="0">
              <a:lnSpc>
                <a:spcPts val="9458"/>
              </a:lnSpc>
              <a:spcBef>
                <a:spcPct val="0"/>
              </a:spcBef>
            </a:pPr>
            <a:r>
              <a:rPr lang="en-US" sz="6756">
                <a:solidFill>
                  <a:srgbClr val="FFFFFF"/>
                </a:solidFill>
                <a:latin typeface="Arcade Gamer"/>
              </a:rPr>
              <a:t>Ga</a:t>
            </a:r>
            <a:r>
              <a:rPr lang="en-US" sz="6756">
                <a:solidFill>
                  <a:srgbClr val="A4FFDE"/>
                </a:solidFill>
                <a:latin typeface="Arcade Gamer"/>
              </a:rPr>
              <a:t>l</a:t>
            </a:r>
            <a:r>
              <a:rPr lang="en-US" sz="6756">
                <a:solidFill>
                  <a:srgbClr val="E769E4"/>
                </a:solidFill>
                <a:latin typeface="Arcade Gamer"/>
              </a:rPr>
              <a:t>l</a:t>
            </a:r>
            <a:r>
              <a:rPr lang="en-US" sz="6756">
                <a:solidFill>
                  <a:srgbClr val="FFFFFF"/>
                </a:solidFill>
                <a:latin typeface="Arcade Gamer"/>
              </a:rPr>
              <a:t>e</a:t>
            </a:r>
            <a:r>
              <a:rPr lang="en-US" sz="6756">
                <a:solidFill>
                  <a:srgbClr val="A4FFDE"/>
                </a:solidFill>
                <a:latin typeface="Arcade Gamer"/>
              </a:rPr>
              <a:t>r</a:t>
            </a:r>
            <a:r>
              <a:rPr lang="en-US" sz="6756">
                <a:solidFill>
                  <a:srgbClr val="FFFFFF"/>
                </a:solidFill>
                <a:latin typeface="Arcade Gamer"/>
              </a:rPr>
              <a:t>y I</a:t>
            </a:r>
            <a:r>
              <a:rPr lang="en-US" sz="6756">
                <a:solidFill>
                  <a:srgbClr val="A4FFDE"/>
                </a:solidFill>
                <a:latin typeface="Arcade Gamer"/>
              </a:rPr>
              <a:t>m</a:t>
            </a:r>
            <a:r>
              <a:rPr lang="en-US" sz="6756">
                <a:solidFill>
                  <a:srgbClr val="FFFFFF"/>
                </a:solidFill>
                <a:latin typeface="Arcade Gamer"/>
              </a:rPr>
              <a:t>a</a:t>
            </a:r>
            <a:r>
              <a:rPr lang="en-US" sz="6756">
                <a:solidFill>
                  <a:srgbClr val="E769E4"/>
                </a:solidFill>
                <a:latin typeface="Arcade Gamer"/>
              </a:rPr>
              <a:t>g</a:t>
            </a:r>
            <a:r>
              <a:rPr lang="en-US" sz="6756">
                <a:solidFill>
                  <a:srgbClr val="A4FFDE"/>
                </a:solidFill>
                <a:latin typeface="Arcade Gamer"/>
              </a:rPr>
              <a:t>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4" id="4"/>
          <p:cNvGrpSpPr/>
          <p:nvPr/>
        </p:nvGrpSpPr>
        <p:grpSpPr>
          <a:xfrm rot="0">
            <a:off x="15307337" y="508172"/>
            <a:ext cx="2479198" cy="463378"/>
            <a:chOff x="0" y="0"/>
            <a:chExt cx="3305598" cy="617838"/>
          </a:xfrm>
        </p:grpSpPr>
        <p:sp>
          <p:nvSpPr>
            <p:cNvPr name="Freeform 5" id="5"/>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0" id="10"/>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1668035" y="5463618"/>
            <a:ext cx="4140155" cy="707590"/>
          </a:xfrm>
          <a:custGeom>
            <a:avLst/>
            <a:gdLst/>
            <a:ahLst/>
            <a:cxnLst/>
            <a:rect r="r" b="b" t="t" l="l"/>
            <a:pathLst>
              <a:path h="707590" w="4140155">
                <a:moveTo>
                  <a:pt x="0" y="0"/>
                </a:moveTo>
                <a:lnTo>
                  <a:pt x="4140154" y="0"/>
                </a:lnTo>
                <a:lnTo>
                  <a:pt x="4140154" y="707590"/>
                </a:lnTo>
                <a:lnTo>
                  <a:pt x="0" y="70759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0">
            <a:off x="7073923" y="5463618"/>
            <a:ext cx="4140155" cy="707590"/>
          </a:xfrm>
          <a:custGeom>
            <a:avLst/>
            <a:gdLst/>
            <a:ahLst/>
            <a:cxnLst/>
            <a:rect r="r" b="b" t="t" l="l"/>
            <a:pathLst>
              <a:path h="707590" w="4140155">
                <a:moveTo>
                  <a:pt x="0" y="0"/>
                </a:moveTo>
                <a:lnTo>
                  <a:pt x="4140154" y="0"/>
                </a:lnTo>
                <a:lnTo>
                  <a:pt x="4140154" y="707590"/>
                </a:lnTo>
                <a:lnTo>
                  <a:pt x="0" y="70759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5" id="15"/>
          <p:cNvSpPr/>
          <p:nvPr/>
        </p:nvSpPr>
        <p:spPr>
          <a:xfrm flipH="false" flipV="false" rot="0">
            <a:off x="12479811" y="5463618"/>
            <a:ext cx="4140155" cy="707590"/>
          </a:xfrm>
          <a:custGeom>
            <a:avLst/>
            <a:gdLst/>
            <a:ahLst/>
            <a:cxnLst/>
            <a:rect r="r" b="b" t="t" l="l"/>
            <a:pathLst>
              <a:path h="707590" w="4140155">
                <a:moveTo>
                  <a:pt x="0" y="0"/>
                </a:moveTo>
                <a:lnTo>
                  <a:pt x="4140154" y="0"/>
                </a:lnTo>
                <a:lnTo>
                  <a:pt x="4140154" y="707590"/>
                </a:lnTo>
                <a:lnTo>
                  <a:pt x="0" y="70759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6" id="16"/>
          <p:cNvSpPr/>
          <p:nvPr/>
        </p:nvSpPr>
        <p:spPr>
          <a:xfrm flipH="false" flipV="false" rot="0">
            <a:off x="-944210" y="1710341"/>
            <a:ext cx="3381802" cy="3381802"/>
          </a:xfrm>
          <a:custGeom>
            <a:avLst/>
            <a:gdLst/>
            <a:ahLst/>
            <a:cxnLst/>
            <a:rect r="r" b="b" t="t" l="l"/>
            <a:pathLst>
              <a:path h="3381802" w="3381802">
                <a:moveTo>
                  <a:pt x="0" y="0"/>
                </a:moveTo>
                <a:lnTo>
                  <a:pt x="3381801" y="0"/>
                </a:lnTo>
                <a:lnTo>
                  <a:pt x="3381801" y="3381802"/>
                </a:lnTo>
                <a:lnTo>
                  <a:pt x="0" y="338180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7" id="17"/>
          <p:cNvSpPr/>
          <p:nvPr/>
        </p:nvSpPr>
        <p:spPr>
          <a:xfrm flipH="false" flipV="false" rot="0">
            <a:off x="5003171" y="7244640"/>
            <a:ext cx="2070752" cy="2070752"/>
          </a:xfrm>
          <a:custGeom>
            <a:avLst/>
            <a:gdLst/>
            <a:ahLst/>
            <a:cxnLst/>
            <a:rect r="r" b="b" t="t" l="l"/>
            <a:pathLst>
              <a:path h="2070752" w="2070752">
                <a:moveTo>
                  <a:pt x="0" y="0"/>
                </a:moveTo>
                <a:lnTo>
                  <a:pt x="2070752" y="0"/>
                </a:lnTo>
                <a:lnTo>
                  <a:pt x="2070752" y="2070751"/>
                </a:lnTo>
                <a:lnTo>
                  <a:pt x="0" y="207075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8" id="18"/>
          <p:cNvSpPr/>
          <p:nvPr/>
        </p:nvSpPr>
        <p:spPr>
          <a:xfrm flipH="false" flipV="false" rot="0">
            <a:off x="17039065" y="5705701"/>
            <a:ext cx="2585102" cy="2585102"/>
          </a:xfrm>
          <a:custGeom>
            <a:avLst/>
            <a:gdLst/>
            <a:ahLst/>
            <a:cxnLst/>
            <a:rect r="r" b="b" t="t" l="l"/>
            <a:pathLst>
              <a:path h="2585102" w="2585102">
                <a:moveTo>
                  <a:pt x="0" y="0"/>
                </a:moveTo>
                <a:lnTo>
                  <a:pt x="2585102" y="0"/>
                </a:lnTo>
                <a:lnTo>
                  <a:pt x="2585102" y="2585101"/>
                </a:lnTo>
                <a:lnTo>
                  <a:pt x="0" y="258510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9" id="19"/>
          <p:cNvSpPr/>
          <p:nvPr/>
        </p:nvSpPr>
        <p:spPr>
          <a:xfrm flipH="false" flipV="false" rot="0">
            <a:off x="16378261" y="2289196"/>
            <a:ext cx="1408275" cy="1408275"/>
          </a:xfrm>
          <a:custGeom>
            <a:avLst/>
            <a:gdLst/>
            <a:ahLst/>
            <a:cxnLst/>
            <a:rect r="r" b="b" t="t" l="l"/>
            <a:pathLst>
              <a:path h="1408275" w="1408275">
                <a:moveTo>
                  <a:pt x="0" y="0"/>
                </a:moveTo>
                <a:lnTo>
                  <a:pt x="1408274" y="0"/>
                </a:lnTo>
                <a:lnTo>
                  <a:pt x="1408274" y="1408275"/>
                </a:lnTo>
                <a:lnTo>
                  <a:pt x="0" y="140827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0" id="20"/>
          <p:cNvSpPr/>
          <p:nvPr/>
        </p:nvSpPr>
        <p:spPr>
          <a:xfrm flipH="false" flipV="false" rot="0">
            <a:off x="746691" y="7617538"/>
            <a:ext cx="662477" cy="662477"/>
          </a:xfrm>
          <a:custGeom>
            <a:avLst/>
            <a:gdLst/>
            <a:ahLst/>
            <a:cxnLst/>
            <a:rect r="r" b="b" t="t" l="l"/>
            <a:pathLst>
              <a:path h="662477" w="662477">
                <a:moveTo>
                  <a:pt x="0" y="0"/>
                </a:moveTo>
                <a:lnTo>
                  <a:pt x="662477" y="0"/>
                </a:lnTo>
                <a:lnTo>
                  <a:pt x="662477" y="662478"/>
                </a:lnTo>
                <a:lnTo>
                  <a:pt x="0" y="66247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21" id="21"/>
          <p:cNvSpPr txBox="true"/>
          <p:nvPr/>
        </p:nvSpPr>
        <p:spPr>
          <a:xfrm rot="0">
            <a:off x="2699951" y="1361481"/>
            <a:ext cx="12888097" cy="1219039"/>
          </a:xfrm>
          <a:prstGeom prst="rect">
            <a:avLst/>
          </a:prstGeom>
        </p:spPr>
        <p:txBody>
          <a:bodyPr anchor="t" rtlCol="false" tIns="0" lIns="0" bIns="0" rIns="0">
            <a:spAutoFit/>
          </a:bodyPr>
          <a:lstStyle/>
          <a:p>
            <a:pPr algn="ctr" marL="0" indent="0" lvl="0">
              <a:lnSpc>
                <a:spcPts val="9458"/>
              </a:lnSpc>
              <a:spcBef>
                <a:spcPct val="0"/>
              </a:spcBef>
            </a:pPr>
            <a:r>
              <a:rPr lang="en-US" sz="6756">
                <a:solidFill>
                  <a:srgbClr val="FFFFFF"/>
                </a:solidFill>
                <a:latin typeface="Arcade Gamer"/>
              </a:rPr>
              <a:t>A</a:t>
            </a:r>
            <a:r>
              <a:rPr lang="en-US" sz="6756">
                <a:solidFill>
                  <a:srgbClr val="A4FFDE"/>
                </a:solidFill>
                <a:latin typeface="Arcade Gamer"/>
              </a:rPr>
              <a:t>d</a:t>
            </a:r>
            <a:r>
              <a:rPr lang="en-US" sz="6756">
                <a:solidFill>
                  <a:srgbClr val="E769E4"/>
                </a:solidFill>
                <a:latin typeface="Arcade Gamer"/>
              </a:rPr>
              <a:t>d</a:t>
            </a:r>
            <a:r>
              <a:rPr lang="en-US" sz="6756">
                <a:solidFill>
                  <a:srgbClr val="FFFFFF"/>
                </a:solidFill>
                <a:latin typeface="Arcade Gamer"/>
              </a:rPr>
              <a:t> a Pr</a:t>
            </a:r>
            <a:r>
              <a:rPr lang="en-US" sz="6756">
                <a:solidFill>
                  <a:srgbClr val="E769E4"/>
                </a:solidFill>
                <a:latin typeface="Arcade Gamer"/>
              </a:rPr>
              <a:t>i</a:t>
            </a:r>
            <a:r>
              <a:rPr lang="en-US" sz="6756">
                <a:solidFill>
                  <a:srgbClr val="A4FFDE"/>
                </a:solidFill>
                <a:latin typeface="Arcade Gamer"/>
              </a:rPr>
              <a:t>c</a:t>
            </a:r>
            <a:r>
              <a:rPr lang="en-US" sz="6756">
                <a:solidFill>
                  <a:srgbClr val="FFFFFF"/>
                </a:solidFill>
                <a:latin typeface="Arcade Gamer"/>
              </a:rPr>
              <a:t>in</a:t>
            </a:r>
            <a:r>
              <a:rPr lang="en-US" sz="6756">
                <a:solidFill>
                  <a:srgbClr val="A4FFDE"/>
                </a:solidFill>
                <a:latin typeface="Arcade Gamer"/>
              </a:rPr>
              <a:t>g</a:t>
            </a:r>
            <a:r>
              <a:rPr lang="en-US" sz="6756">
                <a:solidFill>
                  <a:srgbClr val="FFFFFF"/>
                </a:solidFill>
                <a:latin typeface="Arcade Gamer"/>
              </a:rPr>
              <a:t> P</a:t>
            </a:r>
            <a:r>
              <a:rPr lang="en-US" sz="6756">
                <a:solidFill>
                  <a:srgbClr val="E769E4"/>
                </a:solidFill>
                <a:latin typeface="Arcade Gamer"/>
              </a:rPr>
              <a:t>a</a:t>
            </a:r>
            <a:r>
              <a:rPr lang="en-US" sz="6756">
                <a:solidFill>
                  <a:srgbClr val="A4FFDE"/>
                </a:solidFill>
                <a:latin typeface="Arcade Gamer"/>
              </a:rPr>
              <a:t>g</a:t>
            </a:r>
            <a:r>
              <a:rPr lang="en-US" sz="6756">
                <a:solidFill>
                  <a:srgbClr val="FFFFFF"/>
                </a:solidFill>
                <a:latin typeface="Arcade Gamer"/>
              </a:rPr>
              <a:t>e</a:t>
            </a:r>
          </a:p>
        </p:txBody>
      </p:sp>
      <p:sp>
        <p:nvSpPr>
          <p:cNvPr name="TextBox 22" id="22"/>
          <p:cNvSpPr txBox="true"/>
          <p:nvPr/>
        </p:nvSpPr>
        <p:spPr>
          <a:xfrm rot="0">
            <a:off x="2085075" y="3838209"/>
            <a:ext cx="3306074" cy="1219039"/>
          </a:xfrm>
          <a:prstGeom prst="rect">
            <a:avLst/>
          </a:prstGeom>
        </p:spPr>
        <p:txBody>
          <a:bodyPr anchor="t" rtlCol="false" tIns="0" lIns="0" bIns="0" rIns="0">
            <a:spAutoFit/>
          </a:bodyPr>
          <a:lstStyle/>
          <a:p>
            <a:pPr algn="ctr" marL="0" indent="0" lvl="0">
              <a:lnSpc>
                <a:spcPts val="9458"/>
              </a:lnSpc>
              <a:spcBef>
                <a:spcPct val="0"/>
              </a:spcBef>
            </a:pPr>
            <a:r>
              <a:rPr lang="en-US" sz="6756" strike="noStrike" u="none">
                <a:solidFill>
                  <a:srgbClr val="FFFFFF"/>
                </a:solidFill>
                <a:latin typeface="Arcade Gamer"/>
              </a:rPr>
              <a:t>20$</a:t>
            </a:r>
          </a:p>
        </p:txBody>
      </p:sp>
      <p:sp>
        <p:nvSpPr>
          <p:cNvPr name="TextBox 23" id="23"/>
          <p:cNvSpPr txBox="true"/>
          <p:nvPr/>
        </p:nvSpPr>
        <p:spPr>
          <a:xfrm rot="0">
            <a:off x="12896851" y="3838209"/>
            <a:ext cx="3306074" cy="1219039"/>
          </a:xfrm>
          <a:prstGeom prst="rect">
            <a:avLst/>
          </a:prstGeom>
        </p:spPr>
        <p:txBody>
          <a:bodyPr anchor="t" rtlCol="false" tIns="0" lIns="0" bIns="0" rIns="0">
            <a:spAutoFit/>
          </a:bodyPr>
          <a:lstStyle/>
          <a:p>
            <a:pPr algn="ctr" marL="0" indent="0" lvl="0">
              <a:lnSpc>
                <a:spcPts val="9458"/>
              </a:lnSpc>
              <a:spcBef>
                <a:spcPct val="0"/>
              </a:spcBef>
            </a:pPr>
            <a:r>
              <a:rPr lang="en-US" sz="6756" strike="noStrike" u="none">
                <a:solidFill>
                  <a:srgbClr val="FFFFFF"/>
                </a:solidFill>
                <a:latin typeface="Arcade Gamer"/>
              </a:rPr>
              <a:t>300$</a:t>
            </a:r>
          </a:p>
        </p:txBody>
      </p:sp>
      <p:sp>
        <p:nvSpPr>
          <p:cNvPr name="TextBox 24" id="24"/>
          <p:cNvSpPr txBox="true"/>
          <p:nvPr/>
        </p:nvSpPr>
        <p:spPr>
          <a:xfrm rot="0">
            <a:off x="7490963" y="3838209"/>
            <a:ext cx="3306074" cy="1219039"/>
          </a:xfrm>
          <a:prstGeom prst="rect">
            <a:avLst/>
          </a:prstGeom>
        </p:spPr>
        <p:txBody>
          <a:bodyPr anchor="t" rtlCol="false" tIns="0" lIns="0" bIns="0" rIns="0">
            <a:spAutoFit/>
          </a:bodyPr>
          <a:lstStyle/>
          <a:p>
            <a:pPr algn="ctr" marL="0" indent="0" lvl="0">
              <a:lnSpc>
                <a:spcPts val="9458"/>
              </a:lnSpc>
              <a:spcBef>
                <a:spcPct val="0"/>
              </a:spcBef>
            </a:pPr>
            <a:r>
              <a:rPr lang="en-US" sz="6756" strike="noStrike" u="none">
                <a:solidFill>
                  <a:srgbClr val="FFFFFF"/>
                </a:solidFill>
                <a:latin typeface="Arcade Gamer"/>
              </a:rPr>
              <a:t>30$</a:t>
            </a:r>
          </a:p>
        </p:txBody>
      </p:sp>
      <p:sp>
        <p:nvSpPr>
          <p:cNvPr name="TextBox 25" id="25"/>
          <p:cNvSpPr txBox="true"/>
          <p:nvPr/>
        </p:nvSpPr>
        <p:spPr>
          <a:xfrm rot="0">
            <a:off x="1668035" y="5515402"/>
            <a:ext cx="4140155" cy="518296"/>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monthly</a:t>
            </a:r>
          </a:p>
        </p:txBody>
      </p:sp>
      <p:sp>
        <p:nvSpPr>
          <p:cNvPr name="TextBox 26" id="26"/>
          <p:cNvSpPr txBox="true"/>
          <p:nvPr/>
        </p:nvSpPr>
        <p:spPr>
          <a:xfrm rot="0">
            <a:off x="7073923" y="5515402"/>
            <a:ext cx="4140155" cy="518296"/>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monthly</a:t>
            </a:r>
          </a:p>
        </p:txBody>
      </p:sp>
      <p:sp>
        <p:nvSpPr>
          <p:cNvPr name="TextBox 27" id="27"/>
          <p:cNvSpPr txBox="true"/>
          <p:nvPr/>
        </p:nvSpPr>
        <p:spPr>
          <a:xfrm rot="0">
            <a:off x="12479811" y="5515402"/>
            <a:ext cx="4140155" cy="518296"/>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yearly</a:t>
            </a:r>
          </a:p>
        </p:txBody>
      </p:sp>
      <p:sp>
        <p:nvSpPr>
          <p:cNvPr name="TextBox 28" id="28"/>
          <p:cNvSpPr txBox="true"/>
          <p:nvPr/>
        </p:nvSpPr>
        <p:spPr>
          <a:xfrm rot="0">
            <a:off x="2085075" y="6435274"/>
            <a:ext cx="3306074" cy="462874"/>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Add a feature</a:t>
            </a:r>
          </a:p>
        </p:txBody>
      </p:sp>
      <p:sp>
        <p:nvSpPr>
          <p:cNvPr name="TextBox 29" id="29"/>
          <p:cNvSpPr txBox="true"/>
          <p:nvPr/>
        </p:nvSpPr>
        <p:spPr>
          <a:xfrm rot="0">
            <a:off x="7490963" y="6435274"/>
            <a:ext cx="3306074" cy="462874"/>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Add a feature</a:t>
            </a:r>
          </a:p>
        </p:txBody>
      </p:sp>
      <p:sp>
        <p:nvSpPr>
          <p:cNvPr name="TextBox 30" id="30"/>
          <p:cNvSpPr txBox="true"/>
          <p:nvPr/>
        </p:nvSpPr>
        <p:spPr>
          <a:xfrm rot="0">
            <a:off x="12896851" y="6435274"/>
            <a:ext cx="3306074" cy="462874"/>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Add a feature</a:t>
            </a:r>
          </a:p>
        </p:txBody>
      </p:sp>
      <p:sp>
        <p:nvSpPr>
          <p:cNvPr name="TextBox 31" id="31"/>
          <p:cNvSpPr txBox="true"/>
          <p:nvPr/>
        </p:nvSpPr>
        <p:spPr>
          <a:xfrm rot="0">
            <a:off x="2085075" y="6950626"/>
            <a:ext cx="3306074" cy="462874"/>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Add a feature</a:t>
            </a:r>
          </a:p>
        </p:txBody>
      </p:sp>
      <p:sp>
        <p:nvSpPr>
          <p:cNvPr name="TextBox 32" id="32"/>
          <p:cNvSpPr txBox="true"/>
          <p:nvPr/>
        </p:nvSpPr>
        <p:spPr>
          <a:xfrm rot="0">
            <a:off x="7490963" y="6950626"/>
            <a:ext cx="3306074" cy="462874"/>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Add a feature</a:t>
            </a:r>
          </a:p>
        </p:txBody>
      </p:sp>
      <p:sp>
        <p:nvSpPr>
          <p:cNvPr name="TextBox 33" id="33"/>
          <p:cNvSpPr txBox="true"/>
          <p:nvPr/>
        </p:nvSpPr>
        <p:spPr>
          <a:xfrm rot="0">
            <a:off x="12896851" y="6950626"/>
            <a:ext cx="3306074" cy="462874"/>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Add a feature</a:t>
            </a:r>
          </a:p>
        </p:txBody>
      </p:sp>
      <p:sp>
        <p:nvSpPr>
          <p:cNvPr name="TextBox 34" id="34"/>
          <p:cNvSpPr txBox="true"/>
          <p:nvPr/>
        </p:nvSpPr>
        <p:spPr>
          <a:xfrm rot="0">
            <a:off x="12896851" y="7990674"/>
            <a:ext cx="3306074" cy="462874"/>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Add a feature</a:t>
            </a:r>
          </a:p>
        </p:txBody>
      </p:sp>
      <p:sp>
        <p:nvSpPr>
          <p:cNvPr name="TextBox 35" id="35"/>
          <p:cNvSpPr txBox="true"/>
          <p:nvPr/>
        </p:nvSpPr>
        <p:spPr>
          <a:xfrm rot="0">
            <a:off x="7490963" y="7470650"/>
            <a:ext cx="3306074" cy="462874"/>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Add a feature</a:t>
            </a:r>
          </a:p>
        </p:txBody>
      </p:sp>
      <p:sp>
        <p:nvSpPr>
          <p:cNvPr name="TextBox 36" id="36"/>
          <p:cNvSpPr txBox="true"/>
          <p:nvPr/>
        </p:nvSpPr>
        <p:spPr>
          <a:xfrm rot="0">
            <a:off x="12896851" y="7470650"/>
            <a:ext cx="3306074" cy="462874"/>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Add a feature</a:t>
            </a:r>
          </a:p>
        </p:txBody>
      </p:sp>
      <p:sp>
        <p:nvSpPr>
          <p:cNvPr name="TextBox 37" id="37"/>
          <p:cNvSpPr txBox="true"/>
          <p:nvPr/>
        </p:nvSpPr>
        <p:spPr>
          <a:xfrm rot="0">
            <a:off x="12896851" y="8510698"/>
            <a:ext cx="3306074" cy="462874"/>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Add a feature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4" id="4"/>
          <p:cNvGrpSpPr/>
          <p:nvPr/>
        </p:nvGrpSpPr>
        <p:grpSpPr>
          <a:xfrm rot="0">
            <a:off x="15307337" y="508172"/>
            <a:ext cx="2479198" cy="463378"/>
            <a:chOff x="0" y="0"/>
            <a:chExt cx="3305598" cy="617838"/>
          </a:xfrm>
        </p:grpSpPr>
        <p:sp>
          <p:nvSpPr>
            <p:cNvPr name="Freeform 5" id="5"/>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0" id="10"/>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5177101" y="5669625"/>
            <a:ext cx="7933799" cy="1355958"/>
          </a:xfrm>
          <a:custGeom>
            <a:avLst/>
            <a:gdLst/>
            <a:ahLst/>
            <a:cxnLst/>
            <a:rect r="r" b="b" t="t" l="l"/>
            <a:pathLst>
              <a:path h="1355958" w="7933799">
                <a:moveTo>
                  <a:pt x="0" y="0"/>
                </a:moveTo>
                <a:lnTo>
                  <a:pt x="7933798" y="0"/>
                </a:lnTo>
                <a:lnTo>
                  <a:pt x="7933798" y="1355958"/>
                </a:lnTo>
                <a:lnTo>
                  <a:pt x="0" y="135595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0">
            <a:off x="15910616" y="7666580"/>
            <a:ext cx="6689788" cy="1143346"/>
          </a:xfrm>
          <a:custGeom>
            <a:avLst/>
            <a:gdLst/>
            <a:ahLst/>
            <a:cxnLst/>
            <a:rect r="r" b="b" t="t" l="l"/>
            <a:pathLst>
              <a:path h="1143346" w="6689788">
                <a:moveTo>
                  <a:pt x="0" y="0"/>
                </a:moveTo>
                <a:lnTo>
                  <a:pt x="6689788" y="0"/>
                </a:lnTo>
                <a:lnTo>
                  <a:pt x="6689788" y="1143346"/>
                </a:lnTo>
                <a:lnTo>
                  <a:pt x="0" y="11433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false" flipV="false" rot="0">
            <a:off x="-4060992" y="7094907"/>
            <a:ext cx="6689788" cy="1143346"/>
          </a:xfrm>
          <a:custGeom>
            <a:avLst/>
            <a:gdLst/>
            <a:ahLst/>
            <a:cxnLst/>
            <a:rect r="r" b="b" t="t" l="l"/>
            <a:pathLst>
              <a:path h="1143346" w="6689788">
                <a:moveTo>
                  <a:pt x="0" y="0"/>
                </a:moveTo>
                <a:lnTo>
                  <a:pt x="6689788" y="0"/>
                </a:lnTo>
                <a:lnTo>
                  <a:pt x="6689788" y="1143346"/>
                </a:lnTo>
                <a:lnTo>
                  <a:pt x="0" y="11433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12525035" y="1866743"/>
            <a:ext cx="7315200" cy="1782249"/>
          </a:xfrm>
          <a:custGeom>
            <a:avLst/>
            <a:gdLst/>
            <a:ahLst/>
            <a:cxnLst/>
            <a:rect r="r" b="b" t="t" l="l"/>
            <a:pathLst>
              <a:path h="1782249" w="7315200">
                <a:moveTo>
                  <a:pt x="0" y="0"/>
                </a:moveTo>
                <a:lnTo>
                  <a:pt x="7315200" y="0"/>
                </a:lnTo>
                <a:lnTo>
                  <a:pt x="7315200" y="1782248"/>
                </a:lnTo>
                <a:lnTo>
                  <a:pt x="0" y="178224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7" id="17"/>
          <p:cNvSpPr/>
          <p:nvPr/>
        </p:nvSpPr>
        <p:spPr>
          <a:xfrm flipH="false" flipV="false" rot="0">
            <a:off x="-5257800" y="1429553"/>
            <a:ext cx="7315200" cy="1782249"/>
          </a:xfrm>
          <a:custGeom>
            <a:avLst/>
            <a:gdLst/>
            <a:ahLst/>
            <a:cxnLst/>
            <a:rect r="r" b="b" t="t" l="l"/>
            <a:pathLst>
              <a:path h="1782249" w="7315200">
                <a:moveTo>
                  <a:pt x="0" y="0"/>
                </a:moveTo>
                <a:lnTo>
                  <a:pt x="7315200" y="0"/>
                </a:lnTo>
                <a:lnTo>
                  <a:pt x="7315200" y="1782248"/>
                </a:lnTo>
                <a:lnTo>
                  <a:pt x="0" y="178224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8" id="18"/>
          <p:cNvSpPr/>
          <p:nvPr/>
        </p:nvSpPr>
        <p:spPr>
          <a:xfrm flipH="false" flipV="false" rot="0">
            <a:off x="16691391" y="6087735"/>
            <a:ext cx="1135817" cy="880258"/>
          </a:xfrm>
          <a:custGeom>
            <a:avLst/>
            <a:gdLst/>
            <a:ahLst/>
            <a:cxnLst/>
            <a:rect r="r" b="b" t="t" l="l"/>
            <a:pathLst>
              <a:path h="880258" w="1135817">
                <a:moveTo>
                  <a:pt x="0" y="0"/>
                </a:moveTo>
                <a:lnTo>
                  <a:pt x="1135818" y="0"/>
                </a:lnTo>
                <a:lnTo>
                  <a:pt x="1135818" y="880258"/>
                </a:lnTo>
                <a:lnTo>
                  <a:pt x="0" y="88025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9" id="19"/>
          <p:cNvSpPr/>
          <p:nvPr/>
        </p:nvSpPr>
        <p:spPr>
          <a:xfrm flipH="false" flipV="false" rot="0">
            <a:off x="1028700" y="5515186"/>
            <a:ext cx="1135817" cy="880258"/>
          </a:xfrm>
          <a:custGeom>
            <a:avLst/>
            <a:gdLst/>
            <a:ahLst/>
            <a:cxnLst/>
            <a:rect r="r" b="b" t="t" l="l"/>
            <a:pathLst>
              <a:path h="880258" w="1135817">
                <a:moveTo>
                  <a:pt x="0" y="0"/>
                </a:moveTo>
                <a:lnTo>
                  <a:pt x="1135817" y="0"/>
                </a:lnTo>
                <a:lnTo>
                  <a:pt x="1135817" y="880259"/>
                </a:lnTo>
                <a:lnTo>
                  <a:pt x="0" y="88025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0" id="20"/>
          <p:cNvSpPr/>
          <p:nvPr/>
        </p:nvSpPr>
        <p:spPr>
          <a:xfrm flipH="false" flipV="false" rot="0">
            <a:off x="7836074" y="1449520"/>
            <a:ext cx="2615851" cy="3770597"/>
          </a:xfrm>
          <a:custGeom>
            <a:avLst/>
            <a:gdLst/>
            <a:ahLst/>
            <a:cxnLst/>
            <a:rect r="r" b="b" t="t" l="l"/>
            <a:pathLst>
              <a:path h="3770597" w="2615851">
                <a:moveTo>
                  <a:pt x="0" y="0"/>
                </a:moveTo>
                <a:lnTo>
                  <a:pt x="2615852" y="0"/>
                </a:lnTo>
                <a:lnTo>
                  <a:pt x="2615852" y="3770597"/>
                </a:lnTo>
                <a:lnTo>
                  <a:pt x="0" y="3770597"/>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1" id="21"/>
          <p:cNvSpPr/>
          <p:nvPr/>
        </p:nvSpPr>
        <p:spPr>
          <a:xfrm flipH="false" flipV="false" rot="0">
            <a:off x="13507112" y="5511983"/>
            <a:ext cx="1800225" cy="4114800"/>
          </a:xfrm>
          <a:custGeom>
            <a:avLst/>
            <a:gdLst/>
            <a:ahLst/>
            <a:cxnLst/>
            <a:rect r="r" b="b" t="t" l="l"/>
            <a:pathLst>
              <a:path h="4114800" w="1800225">
                <a:moveTo>
                  <a:pt x="0" y="0"/>
                </a:moveTo>
                <a:lnTo>
                  <a:pt x="1800225" y="0"/>
                </a:lnTo>
                <a:lnTo>
                  <a:pt x="1800225" y="4114800"/>
                </a:lnTo>
                <a:lnTo>
                  <a:pt x="0" y="411480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22" id="22"/>
          <p:cNvSpPr txBox="true"/>
          <p:nvPr/>
        </p:nvSpPr>
        <p:spPr>
          <a:xfrm rot="0">
            <a:off x="5762965" y="5860997"/>
            <a:ext cx="6762069" cy="839864"/>
          </a:xfrm>
          <a:prstGeom prst="rect">
            <a:avLst/>
          </a:prstGeom>
        </p:spPr>
        <p:txBody>
          <a:bodyPr anchor="t" rtlCol="false" tIns="0" lIns="0" bIns="0" rIns="0">
            <a:spAutoFit/>
          </a:bodyPr>
          <a:lstStyle/>
          <a:p>
            <a:pPr algn="ctr" marL="0" indent="0" lvl="0">
              <a:lnSpc>
                <a:spcPts val="6504"/>
              </a:lnSpc>
              <a:spcBef>
                <a:spcPct val="0"/>
              </a:spcBef>
            </a:pPr>
            <a:r>
              <a:rPr lang="en-US" sz="4646">
                <a:solidFill>
                  <a:srgbClr val="FFFFFF"/>
                </a:solidFill>
                <a:latin typeface="Arcade Gamer"/>
              </a:rPr>
              <a:t>about us</a:t>
            </a:r>
          </a:p>
        </p:txBody>
      </p:sp>
      <p:sp>
        <p:nvSpPr>
          <p:cNvPr name="TextBox 23" id="23"/>
          <p:cNvSpPr txBox="true"/>
          <p:nvPr/>
        </p:nvSpPr>
        <p:spPr>
          <a:xfrm rot="0">
            <a:off x="5762965" y="7315886"/>
            <a:ext cx="6762069" cy="459368"/>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Elaborate on what you want to discuss. </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4" id="4"/>
          <p:cNvGrpSpPr/>
          <p:nvPr/>
        </p:nvGrpSpPr>
        <p:grpSpPr>
          <a:xfrm rot="0">
            <a:off x="15307337" y="508172"/>
            <a:ext cx="2479198" cy="463378"/>
            <a:chOff x="0" y="0"/>
            <a:chExt cx="3305598" cy="617838"/>
          </a:xfrm>
        </p:grpSpPr>
        <p:sp>
          <p:nvSpPr>
            <p:cNvPr name="Freeform 5" id="5"/>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0" id="10"/>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5695505" y="4421928"/>
            <a:ext cx="6896990" cy="3197695"/>
          </a:xfrm>
          <a:custGeom>
            <a:avLst/>
            <a:gdLst/>
            <a:ahLst/>
            <a:cxnLst/>
            <a:rect r="r" b="b" t="t" l="l"/>
            <a:pathLst>
              <a:path h="3197695" w="6896990">
                <a:moveTo>
                  <a:pt x="0" y="0"/>
                </a:moveTo>
                <a:lnTo>
                  <a:pt x="6896990" y="0"/>
                </a:lnTo>
                <a:lnTo>
                  <a:pt x="6896990" y="3197695"/>
                </a:lnTo>
                <a:lnTo>
                  <a:pt x="0" y="319769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a:ln cap="sq">
            <a:noFill/>
            <a:prstDash val="solid"/>
            <a:miter/>
          </a:ln>
        </p:spPr>
      </p:sp>
      <p:sp>
        <p:nvSpPr>
          <p:cNvPr name="Freeform 14" id="14"/>
          <p:cNvSpPr/>
          <p:nvPr/>
        </p:nvSpPr>
        <p:spPr>
          <a:xfrm flipH="false" flipV="false" rot="0">
            <a:off x="-85907" y="5547083"/>
            <a:ext cx="3875393" cy="4114800"/>
          </a:xfrm>
          <a:custGeom>
            <a:avLst/>
            <a:gdLst/>
            <a:ahLst/>
            <a:cxnLst/>
            <a:rect r="r" b="b" t="t" l="l"/>
            <a:pathLst>
              <a:path h="4114800" w="3875393">
                <a:moveTo>
                  <a:pt x="0" y="0"/>
                </a:moveTo>
                <a:lnTo>
                  <a:pt x="3875394" y="0"/>
                </a:lnTo>
                <a:lnTo>
                  <a:pt x="3875394"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5" id="15"/>
          <p:cNvSpPr/>
          <p:nvPr/>
        </p:nvSpPr>
        <p:spPr>
          <a:xfrm flipH="false" flipV="false" rot="0">
            <a:off x="3859291" y="4594380"/>
            <a:ext cx="1888797" cy="5067503"/>
          </a:xfrm>
          <a:custGeom>
            <a:avLst/>
            <a:gdLst/>
            <a:ahLst/>
            <a:cxnLst/>
            <a:rect r="r" b="b" t="t" l="l"/>
            <a:pathLst>
              <a:path h="5067503" w="1888797">
                <a:moveTo>
                  <a:pt x="0" y="0"/>
                </a:moveTo>
                <a:lnTo>
                  <a:pt x="1888796" y="0"/>
                </a:lnTo>
                <a:lnTo>
                  <a:pt x="1888796" y="5067503"/>
                </a:lnTo>
                <a:lnTo>
                  <a:pt x="0" y="506750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6" id="16"/>
          <p:cNvSpPr/>
          <p:nvPr/>
        </p:nvSpPr>
        <p:spPr>
          <a:xfrm flipH="false" flipV="false" rot="0">
            <a:off x="12539913" y="4594380"/>
            <a:ext cx="1888797" cy="5067503"/>
          </a:xfrm>
          <a:custGeom>
            <a:avLst/>
            <a:gdLst/>
            <a:ahLst/>
            <a:cxnLst/>
            <a:rect r="r" b="b" t="t" l="l"/>
            <a:pathLst>
              <a:path h="5067503" w="1888797">
                <a:moveTo>
                  <a:pt x="0" y="0"/>
                </a:moveTo>
                <a:lnTo>
                  <a:pt x="1888796" y="0"/>
                </a:lnTo>
                <a:lnTo>
                  <a:pt x="1888796" y="5067503"/>
                </a:lnTo>
                <a:lnTo>
                  <a:pt x="0" y="506750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7" id="17"/>
          <p:cNvSpPr/>
          <p:nvPr/>
        </p:nvSpPr>
        <p:spPr>
          <a:xfrm flipH="false" flipV="false" rot="0">
            <a:off x="3859291" y="-473123"/>
            <a:ext cx="1888797" cy="5067503"/>
          </a:xfrm>
          <a:custGeom>
            <a:avLst/>
            <a:gdLst/>
            <a:ahLst/>
            <a:cxnLst/>
            <a:rect r="r" b="b" t="t" l="l"/>
            <a:pathLst>
              <a:path h="5067503" w="1888797">
                <a:moveTo>
                  <a:pt x="0" y="0"/>
                </a:moveTo>
                <a:lnTo>
                  <a:pt x="1888796" y="0"/>
                </a:lnTo>
                <a:lnTo>
                  <a:pt x="1888796" y="5067503"/>
                </a:lnTo>
                <a:lnTo>
                  <a:pt x="0" y="506750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8" id="18"/>
          <p:cNvSpPr/>
          <p:nvPr/>
        </p:nvSpPr>
        <p:spPr>
          <a:xfrm flipH="false" flipV="false" rot="0">
            <a:off x="12539913" y="-473123"/>
            <a:ext cx="1888797" cy="5067503"/>
          </a:xfrm>
          <a:custGeom>
            <a:avLst/>
            <a:gdLst/>
            <a:ahLst/>
            <a:cxnLst/>
            <a:rect r="r" b="b" t="t" l="l"/>
            <a:pathLst>
              <a:path h="5067503" w="1888797">
                <a:moveTo>
                  <a:pt x="0" y="0"/>
                </a:moveTo>
                <a:lnTo>
                  <a:pt x="1888796" y="0"/>
                </a:lnTo>
                <a:lnTo>
                  <a:pt x="1888796" y="5067503"/>
                </a:lnTo>
                <a:lnTo>
                  <a:pt x="0" y="506750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9" id="19"/>
          <p:cNvSpPr/>
          <p:nvPr/>
        </p:nvSpPr>
        <p:spPr>
          <a:xfrm flipH="false" flipV="false" rot="0">
            <a:off x="4584357" y="7966087"/>
            <a:ext cx="3657600" cy="1695796"/>
          </a:xfrm>
          <a:custGeom>
            <a:avLst/>
            <a:gdLst/>
            <a:ahLst/>
            <a:cxnLst/>
            <a:rect r="r" b="b" t="t" l="l"/>
            <a:pathLst>
              <a:path h="1695796" w="3657600">
                <a:moveTo>
                  <a:pt x="0" y="0"/>
                </a:moveTo>
                <a:lnTo>
                  <a:pt x="3657600" y="0"/>
                </a:lnTo>
                <a:lnTo>
                  <a:pt x="3657600" y="1695796"/>
                </a:lnTo>
                <a:lnTo>
                  <a:pt x="0" y="169579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0" id="20"/>
          <p:cNvSpPr/>
          <p:nvPr/>
        </p:nvSpPr>
        <p:spPr>
          <a:xfrm flipH="false" flipV="false" rot="0">
            <a:off x="14485208" y="7966087"/>
            <a:ext cx="3657600" cy="1695796"/>
          </a:xfrm>
          <a:custGeom>
            <a:avLst/>
            <a:gdLst/>
            <a:ahLst/>
            <a:cxnLst/>
            <a:rect r="r" b="b" t="t" l="l"/>
            <a:pathLst>
              <a:path h="1695796" w="3657600">
                <a:moveTo>
                  <a:pt x="0" y="0"/>
                </a:moveTo>
                <a:lnTo>
                  <a:pt x="3657600" y="0"/>
                </a:lnTo>
                <a:lnTo>
                  <a:pt x="3657600" y="1695796"/>
                </a:lnTo>
                <a:lnTo>
                  <a:pt x="0" y="169579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1" id="21"/>
          <p:cNvSpPr/>
          <p:nvPr/>
        </p:nvSpPr>
        <p:spPr>
          <a:xfrm flipH="false" flipV="false" rot="0">
            <a:off x="14987080" y="7067914"/>
            <a:ext cx="1669573" cy="2593969"/>
          </a:xfrm>
          <a:custGeom>
            <a:avLst/>
            <a:gdLst/>
            <a:ahLst/>
            <a:cxnLst/>
            <a:rect r="r" b="b" t="t" l="l"/>
            <a:pathLst>
              <a:path h="2593969" w="1669573">
                <a:moveTo>
                  <a:pt x="0" y="0"/>
                </a:moveTo>
                <a:lnTo>
                  <a:pt x="1669573" y="0"/>
                </a:lnTo>
                <a:lnTo>
                  <a:pt x="1669573" y="2593969"/>
                </a:lnTo>
                <a:lnTo>
                  <a:pt x="0" y="259396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22" id="22"/>
          <p:cNvSpPr txBox="true"/>
          <p:nvPr/>
        </p:nvSpPr>
        <p:spPr>
          <a:xfrm rot="0">
            <a:off x="5047735" y="1361481"/>
            <a:ext cx="8192530" cy="2419189"/>
          </a:xfrm>
          <a:prstGeom prst="rect">
            <a:avLst/>
          </a:prstGeom>
        </p:spPr>
        <p:txBody>
          <a:bodyPr anchor="t" rtlCol="false" tIns="0" lIns="0" bIns="0" rIns="0">
            <a:spAutoFit/>
          </a:bodyPr>
          <a:lstStyle/>
          <a:p>
            <a:pPr algn="ctr">
              <a:lnSpc>
                <a:spcPts val="9458"/>
              </a:lnSpc>
            </a:pPr>
            <a:r>
              <a:rPr lang="en-US" sz="6756">
                <a:solidFill>
                  <a:srgbClr val="FFFFFF"/>
                </a:solidFill>
                <a:latin typeface="Arcade Gamer"/>
              </a:rPr>
              <a:t>O</a:t>
            </a:r>
            <a:r>
              <a:rPr lang="en-US" sz="6756">
                <a:solidFill>
                  <a:srgbClr val="A4FFDE"/>
                </a:solidFill>
                <a:latin typeface="Arcade Gamer"/>
              </a:rPr>
              <a:t>u</a:t>
            </a:r>
            <a:r>
              <a:rPr lang="en-US" sz="6756">
                <a:solidFill>
                  <a:srgbClr val="E769E4"/>
                </a:solidFill>
                <a:latin typeface="Arcade Gamer"/>
              </a:rPr>
              <a:t>r</a:t>
            </a:r>
          </a:p>
          <a:p>
            <a:pPr algn="ctr" marL="0" indent="0" lvl="0">
              <a:lnSpc>
                <a:spcPts val="9458"/>
              </a:lnSpc>
              <a:spcBef>
                <a:spcPct val="0"/>
              </a:spcBef>
            </a:pPr>
            <a:r>
              <a:rPr lang="en-US" sz="6756">
                <a:solidFill>
                  <a:srgbClr val="FFFFFF"/>
                </a:solidFill>
                <a:latin typeface="Arcade Gamer"/>
              </a:rPr>
              <a:t>H</a:t>
            </a:r>
            <a:r>
              <a:rPr lang="en-US" sz="6756">
                <a:solidFill>
                  <a:srgbClr val="E769E4"/>
                </a:solidFill>
                <a:latin typeface="Arcade Gamer"/>
              </a:rPr>
              <a:t>i</a:t>
            </a:r>
            <a:r>
              <a:rPr lang="en-US" sz="6756">
                <a:solidFill>
                  <a:srgbClr val="A4FFDE"/>
                </a:solidFill>
                <a:latin typeface="Arcade Gamer"/>
              </a:rPr>
              <a:t>s</a:t>
            </a:r>
            <a:r>
              <a:rPr lang="en-US" sz="6756">
                <a:solidFill>
                  <a:srgbClr val="FFFFFF"/>
                </a:solidFill>
                <a:latin typeface="Arcade Gamer"/>
              </a:rPr>
              <a:t>to</a:t>
            </a:r>
            <a:r>
              <a:rPr lang="en-US" sz="6756">
                <a:solidFill>
                  <a:srgbClr val="E769E4"/>
                </a:solidFill>
                <a:latin typeface="Arcade Gamer"/>
              </a:rPr>
              <a:t>r</a:t>
            </a:r>
            <a:r>
              <a:rPr lang="en-US" sz="6756">
                <a:solidFill>
                  <a:srgbClr val="FFFFFF"/>
                </a:solidFill>
                <a:latin typeface="Arcade Gamer"/>
              </a:rPr>
              <a:t>y</a:t>
            </a:r>
          </a:p>
        </p:txBody>
      </p:sp>
      <p:sp>
        <p:nvSpPr>
          <p:cNvPr name="TextBox 23" id="23"/>
          <p:cNvSpPr txBox="true"/>
          <p:nvPr/>
        </p:nvSpPr>
        <p:spPr>
          <a:xfrm rot="0">
            <a:off x="6773065" y="5137491"/>
            <a:ext cx="4741870" cy="1747520"/>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000000"/>
                </a:solidFill>
                <a:latin typeface="Nunito"/>
              </a:rPr>
              <a:t>Presentations are communication tools that can be used as demonstrations, lectures, speeches, reports, and more. It is mostly presented before an audience. It serves a variety of purposes, making presentations powerful tools for convincing and teaching.</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4" id="4"/>
          <p:cNvGrpSpPr/>
          <p:nvPr/>
        </p:nvGrpSpPr>
        <p:grpSpPr>
          <a:xfrm rot="0">
            <a:off x="15307337" y="508172"/>
            <a:ext cx="2479198" cy="463378"/>
            <a:chOff x="0" y="0"/>
            <a:chExt cx="3305598" cy="617838"/>
          </a:xfrm>
        </p:grpSpPr>
        <p:sp>
          <p:nvSpPr>
            <p:cNvPr name="Freeform 5" id="5"/>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0" id="10"/>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1475970" y="5547083"/>
            <a:ext cx="3164655" cy="4114800"/>
          </a:xfrm>
          <a:custGeom>
            <a:avLst/>
            <a:gdLst/>
            <a:ahLst/>
            <a:cxnLst/>
            <a:rect r="r" b="b" t="t" l="l"/>
            <a:pathLst>
              <a:path h="4114800" w="3164655">
                <a:moveTo>
                  <a:pt x="0" y="0"/>
                </a:moveTo>
                <a:lnTo>
                  <a:pt x="3164655" y="0"/>
                </a:lnTo>
                <a:lnTo>
                  <a:pt x="3164655"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4" id="14"/>
          <p:cNvSpPr txBox="true"/>
          <p:nvPr/>
        </p:nvSpPr>
        <p:spPr>
          <a:xfrm rot="0">
            <a:off x="2741618" y="2457136"/>
            <a:ext cx="12804764" cy="3619339"/>
          </a:xfrm>
          <a:prstGeom prst="rect">
            <a:avLst/>
          </a:prstGeom>
        </p:spPr>
        <p:txBody>
          <a:bodyPr anchor="t" rtlCol="false" tIns="0" lIns="0" bIns="0" rIns="0">
            <a:spAutoFit/>
          </a:bodyPr>
          <a:lstStyle/>
          <a:p>
            <a:pPr algn="ctr" marL="0" indent="0" lvl="0">
              <a:lnSpc>
                <a:spcPts val="9458"/>
              </a:lnSpc>
              <a:spcBef>
                <a:spcPct val="0"/>
              </a:spcBef>
            </a:pPr>
            <a:r>
              <a:rPr lang="en-US" sz="6756" strike="noStrike" u="none">
                <a:solidFill>
                  <a:srgbClr val="FFFFFF"/>
                </a:solidFill>
                <a:latin typeface="Arcade Gamer"/>
              </a:rPr>
              <a:t>W</a:t>
            </a:r>
            <a:r>
              <a:rPr lang="en-US" sz="6756" strike="noStrike" u="none">
                <a:solidFill>
                  <a:srgbClr val="A4FFDE"/>
                </a:solidFill>
                <a:latin typeface="Arcade Gamer"/>
              </a:rPr>
              <a:t>r</a:t>
            </a:r>
            <a:r>
              <a:rPr lang="en-US" sz="6756" strike="noStrike" u="none">
                <a:solidFill>
                  <a:srgbClr val="E769E4"/>
                </a:solidFill>
                <a:latin typeface="Arcade Gamer"/>
              </a:rPr>
              <a:t>i</a:t>
            </a:r>
            <a:r>
              <a:rPr lang="en-US" sz="6756" strike="noStrike" u="none">
                <a:solidFill>
                  <a:srgbClr val="FFFFFF"/>
                </a:solidFill>
                <a:latin typeface="Arcade Gamer"/>
              </a:rPr>
              <a:t>te </a:t>
            </a:r>
            <a:r>
              <a:rPr lang="en-US" sz="6756" strike="noStrike" u="none">
                <a:solidFill>
                  <a:srgbClr val="E769E4"/>
                </a:solidFill>
                <a:latin typeface="Arcade Gamer"/>
              </a:rPr>
              <a:t>a</a:t>
            </a:r>
            <a:r>
              <a:rPr lang="en-US" sz="6756" strike="noStrike" u="none">
                <a:solidFill>
                  <a:srgbClr val="FFFFFF"/>
                </a:solidFill>
                <a:latin typeface="Arcade Gamer"/>
              </a:rPr>
              <a:t>n o</a:t>
            </a:r>
            <a:r>
              <a:rPr lang="en-US" sz="6756" strike="noStrike" u="none">
                <a:solidFill>
                  <a:srgbClr val="A4FFDE"/>
                </a:solidFill>
                <a:latin typeface="Arcade Gamer"/>
              </a:rPr>
              <a:t>r</a:t>
            </a:r>
            <a:r>
              <a:rPr lang="en-US" sz="6756" strike="noStrike" u="none">
                <a:solidFill>
                  <a:srgbClr val="FFFFFF"/>
                </a:solidFill>
                <a:latin typeface="Arcade Gamer"/>
              </a:rPr>
              <a:t>ig</a:t>
            </a:r>
            <a:r>
              <a:rPr lang="en-US" sz="6756" strike="noStrike" u="none">
                <a:solidFill>
                  <a:srgbClr val="E769E4"/>
                </a:solidFill>
                <a:latin typeface="Arcade Gamer"/>
              </a:rPr>
              <a:t>i</a:t>
            </a:r>
            <a:r>
              <a:rPr lang="en-US" sz="6756" strike="noStrike" u="none">
                <a:solidFill>
                  <a:srgbClr val="A4FFDE"/>
                </a:solidFill>
                <a:latin typeface="Arcade Gamer"/>
              </a:rPr>
              <a:t>n</a:t>
            </a:r>
            <a:r>
              <a:rPr lang="en-US" sz="6756" strike="noStrike" u="none">
                <a:solidFill>
                  <a:srgbClr val="FFFFFF"/>
                </a:solidFill>
                <a:latin typeface="Arcade Gamer"/>
              </a:rPr>
              <a:t>al s</a:t>
            </a:r>
            <a:r>
              <a:rPr lang="en-US" sz="6756" strike="noStrike" u="none">
                <a:solidFill>
                  <a:srgbClr val="A4FFDE"/>
                </a:solidFill>
                <a:latin typeface="Arcade Gamer"/>
              </a:rPr>
              <a:t>t</a:t>
            </a:r>
            <a:r>
              <a:rPr lang="en-US" sz="6756" strike="noStrike" u="none">
                <a:solidFill>
                  <a:srgbClr val="E769E4"/>
                </a:solidFill>
                <a:latin typeface="Arcade Gamer"/>
              </a:rPr>
              <a:t>a</a:t>
            </a:r>
            <a:r>
              <a:rPr lang="en-US" sz="6756" strike="noStrike" u="none">
                <a:solidFill>
                  <a:srgbClr val="FFFFFF"/>
                </a:solidFill>
                <a:latin typeface="Arcade Gamer"/>
              </a:rPr>
              <a:t>te</a:t>
            </a:r>
            <a:r>
              <a:rPr lang="en-US" sz="6756" strike="noStrike" u="none">
                <a:solidFill>
                  <a:srgbClr val="A4FFDE"/>
                </a:solidFill>
                <a:latin typeface="Arcade Gamer"/>
              </a:rPr>
              <a:t>m</a:t>
            </a:r>
            <a:r>
              <a:rPr lang="en-US" sz="6756" strike="noStrike" u="none">
                <a:solidFill>
                  <a:srgbClr val="FFFFFF"/>
                </a:solidFill>
                <a:latin typeface="Arcade Gamer"/>
              </a:rPr>
              <a:t>en</a:t>
            </a:r>
            <a:r>
              <a:rPr lang="en-US" sz="6756" strike="noStrike" u="none">
                <a:solidFill>
                  <a:srgbClr val="E769E4"/>
                </a:solidFill>
                <a:latin typeface="Arcade Gamer"/>
              </a:rPr>
              <a:t>t</a:t>
            </a:r>
            <a:r>
              <a:rPr lang="en-US" sz="6756" strike="noStrike" u="none">
                <a:solidFill>
                  <a:srgbClr val="FFFFFF"/>
                </a:solidFill>
                <a:latin typeface="Arcade Gamer"/>
              </a:rPr>
              <a:t> o</a:t>
            </a:r>
            <a:r>
              <a:rPr lang="en-US" sz="6756" strike="noStrike" u="none">
                <a:solidFill>
                  <a:srgbClr val="A4FFDE"/>
                </a:solidFill>
                <a:latin typeface="Arcade Gamer"/>
              </a:rPr>
              <a:t>r</a:t>
            </a:r>
            <a:r>
              <a:rPr lang="en-US" sz="6756" strike="noStrike" u="none">
                <a:solidFill>
                  <a:srgbClr val="FFFFFF"/>
                </a:solidFill>
                <a:latin typeface="Arcade Gamer"/>
              </a:rPr>
              <a:t> </a:t>
            </a:r>
            <a:r>
              <a:rPr lang="en-US" sz="6756" strike="noStrike" u="none">
                <a:solidFill>
                  <a:srgbClr val="E769E4"/>
                </a:solidFill>
                <a:latin typeface="Arcade Gamer"/>
              </a:rPr>
              <a:t>i</a:t>
            </a:r>
            <a:r>
              <a:rPr lang="en-US" sz="6756" strike="noStrike" u="none">
                <a:solidFill>
                  <a:srgbClr val="A4FFDE"/>
                </a:solidFill>
                <a:latin typeface="Arcade Gamer"/>
              </a:rPr>
              <a:t>n</a:t>
            </a:r>
            <a:r>
              <a:rPr lang="en-US" sz="6756" strike="noStrike" u="none">
                <a:solidFill>
                  <a:srgbClr val="FFFFFF"/>
                </a:solidFill>
                <a:latin typeface="Arcade Gamer"/>
              </a:rPr>
              <a:t>s</a:t>
            </a:r>
            <a:r>
              <a:rPr lang="en-US" sz="6756" strike="noStrike" u="none">
                <a:solidFill>
                  <a:srgbClr val="E769E4"/>
                </a:solidFill>
                <a:latin typeface="Arcade Gamer"/>
              </a:rPr>
              <a:t>p</a:t>
            </a:r>
            <a:r>
              <a:rPr lang="en-US" sz="6756" strike="noStrike" u="none">
                <a:solidFill>
                  <a:srgbClr val="FFFFFF"/>
                </a:solidFill>
                <a:latin typeface="Arcade Gamer"/>
              </a:rPr>
              <a:t>ir</a:t>
            </a:r>
            <a:r>
              <a:rPr lang="en-US" sz="6756" strike="noStrike" u="none">
                <a:solidFill>
                  <a:srgbClr val="A4FFDE"/>
                </a:solidFill>
                <a:latin typeface="Arcade Gamer"/>
              </a:rPr>
              <a:t>i</a:t>
            </a:r>
            <a:r>
              <a:rPr lang="en-US" sz="6756" strike="noStrike" u="none">
                <a:solidFill>
                  <a:srgbClr val="E769E4"/>
                </a:solidFill>
                <a:latin typeface="Arcade Gamer"/>
              </a:rPr>
              <a:t>n</a:t>
            </a:r>
            <a:r>
              <a:rPr lang="en-US" sz="6756" strike="noStrike" u="none">
                <a:solidFill>
                  <a:srgbClr val="FFFFFF"/>
                </a:solidFill>
                <a:latin typeface="Arcade Gamer"/>
              </a:rPr>
              <a:t>g q</a:t>
            </a:r>
            <a:r>
              <a:rPr lang="en-US" sz="6756" strike="noStrike" u="none">
                <a:solidFill>
                  <a:srgbClr val="A4FFDE"/>
                </a:solidFill>
                <a:latin typeface="Arcade Gamer"/>
              </a:rPr>
              <a:t>u</a:t>
            </a:r>
            <a:r>
              <a:rPr lang="en-US" sz="6756" strike="noStrike" u="none">
                <a:solidFill>
                  <a:srgbClr val="FFFFFF"/>
                </a:solidFill>
                <a:latin typeface="Arcade Gamer"/>
              </a:rPr>
              <a:t>o</a:t>
            </a:r>
            <a:r>
              <a:rPr lang="en-US" sz="6756" strike="noStrike" u="none">
                <a:solidFill>
                  <a:srgbClr val="E769E4"/>
                </a:solidFill>
                <a:latin typeface="Arcade Gamer"/>
              </a:rPr>
              <a:t>t</a:t>
            </a:r>
            <a:r>
              <a:rPr lang="en-US" sz="6756" strike="noStrike" u="none">
                <a:solidFill>
                  <a:srgbClr val="FFFFFF"/>
                </a:solidFill>
                <a:latin typeface="Arcade Gamer"/>
              </a:rPr>
              <a:t>e</a:t>
            </a:r>
          </a:p>
        </p:txBody>
      </p:sp>
      <p:sp>
        <p:nvSpPr>
          <p:cNvPr name="Freeform 15" id="15"/>
          <p:cNvSpPr/>
          <p:nvPr/>
        </p:nvSpPr>
        <p:spPr>
          <a:xfrm flipH="false" flipV="false" rot="0">
            <a:off x="-4573582" y="3361251"/>
            <a:ext cx="7315200" cy="1782249"/>
          </a:xfrm>
          <a:custGeom>
            <a:avLst/>
            <a:gdLst/>
            <a:ahLst/>
            <a:cxnLst/>
            <a:rect r="r" b="b" t="t" l="l"/>
            <a:pathLst>
              <a:path h="1782249" w="7315200">
                <a:moveTo>
                  <a:pt x="0" y="0"/>
                </a:moveTo>
                <a:lnTo>
                  <a:pt x="7315200" y="0"/>
                </a:lnTo>
                <a:lnTo>
                  <a:pt x="7315200" y="1782249"/>
                </a:lnTo>
                <a:lnTo>
                  <a:pt x="0" y="178224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false" flipV="false" rot="0">
            <a:off x="15437700" y="2235292"/>
            <a:ext cx="4697671" cy="2126764"/>
          </a:xfrm>
          <a:custGeom>
            <a:avLst/>
            <a:gdLst/>
            <a:ahLst/>
            <a:cxnLst/>
            <a:rect r="r" b="b" t="t" l="l"/>
            <a:pathLst>
              <a:path h="2126764" w="4697671">
                <a:moveTo>
                  <a:pt x="0" y="0"/>
                </a:moveTo>
                <a:lnTo>
                  <a:pt x="4697671" y="0"/>
                </a:lnTo>
                <a:lnTo>
                  <a:pt x="4697671" y="2126764"/>
                </a:lnTo>
                <a:lnTo>
                  <a:pt x="0" y="212676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7" id="17"/>
          <p:cNvSpPr/>
          <p:nvPr/>
        </p:nvSpPr>
        <p:spPr>
          <a:xfrm flipH="false" flipV="false" rot="0">
            <a:off x="-291348" y="8929213"/>
            <a:ext cx="2837805" cy="732670"/>
          </a:xfrm>
          <a:custGeom>
            <a:avLst/>
            <a:gdLst/>
            <a:ahLst/>
            <a:cxnLst/>
            <a:rect r="r" b="b" t="t" l="l"/>
            <a:pathLst>
              <a:path h="732670" w="2837805">
                <a:moveTo>
                  <a:pt x="0" y="0"/>
                </a:moveTo>
                <a:lnTo>
                  <a:pt x="2837804" y="0"/>
                </a:lnTo>
                <a:lnTo>
                  <a:pt x="2837804" y="732670"/>
                </a:lnTo>
                <a:lnTo>
                  <a:pt x="0" y="73267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8" id="18"/>
          <p:cNvSpPr/>
          <p:nvPr/>
        </p:nvSpPr>
        <p:spPr>
          <a:xfrm flipH="false" flipV="false" rot="0">
            <a:off x="11621169" y="8929213"/>
            <a:ext cx="2837805" cy="732670"/>
          </a:xfrm>
          <a:custGeom>
            <a:avLst/>
            <a:gdLst/>
            <a:ahLst/>
            <a:cxnLst/>
            <a:rect r="r" b="b" t="t" l="l"/>
            <a:pathLst>
              <a:path h="732670" w="2837805">
                <a:moveTo>
                  <a:pt x="0" y="0"/>
                </a:moveTo>
                <a:lnTo>
                  <a:pt x="2837805" y="0"/>
                </a:lnTo>
                <a:lnTo>
                  <a:pt x="2837805" y="732670"/>
                </a:lnTo>
                <a:lnTo>
                  <a:pt x="0" y="73267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9" id="19"/>
          <p:cNvSpPr/>
          <p:nvPr/>
        </p:nvSpPr>
        <p:spPr>
          <a:xfrm flipH="false" flipV="false" rot="0">
            <a:off x="13733210" y="8929213"/>
            <a:ext cx="2837805" cy="732670"/>
          </a:xfrm>
          <a:custGeom>
            <a:avLst/>
            <a:gdLst/>
            <a:ahLst/>
            <a:cxnLst/>
            <a:rect r="r" b="b" t="t" l="l"/>
            <a:pathLst>
              <a:path h="732670" w="2837805">
                <a:moveTo>
                  <a:pt x="0" y="0"/>
                </a:moveTo>
                <a:lnTo>
                  <a:pt x="2837804" y="0"/>
                </a:lnTo>
                <a:lnTo>
                  <a:pt x="2837804" y="732670"/>
                </a:lnTo>
                <a:lnTo>
                  <a:pt x="0" y="73267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0" id="20"/>
          <p:cNvSpPr/>
          <p:nvPr/>
        </p:nvSpPr>
        <p:spPr>
          <a:xfrm flipH="false" flipV="false" rot="0">
            <a:off x="10001142" y="8795564"/>
            <a:ext cx="1212405" cy="866319"/>
          </a:xfrm>
          <a:custGeom>
            <a:avLst/>
            <a:gdLst/>
            <a:ahLst/>
            <a:cxnLst/>
            <a:rect r="r" b="b" t="t" l="l"/>
            <a:pathLst>
              <a:path h="866319" w="1212405">
                <a:moveTo>
                  <a:pt x="0" y="0"/>
                </a:moveTo>
                <a:lnTo>
                  <a:pt x="1212406" y="0"/>
                </a:lnTo>
                <a:lnTo>
                  <a:pt x="1212406" y="866319"/>
                </a:lnTo>
                <a:lnTo>
                  <a:pt x="0" y="86631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1" id="21"/>
          <p:cNvSpPr/>
          <p:nvPr/>
        </p:nvSpPr>
        <p:spPr>
          <a:xfrm flipH="false" flipV="false" rot="0">
            <a:off x="14238306" y="5504163"/>
            <a:ext cx="3164655" cy="4114800"/>
          </a:xfrm>
          <a:custGeom>
            <a:avLst/>
            <a:gdLst/>
            <a:ahLst/>
            <a:cxnLst/>
            <a:rect r="r" b="b" t="t" l="l"/>
            <a:pathLst>
              <a:path h="4114800" w="3164655">
                <a:moveTo>
                  <a:pt x="0" y="0"/>
                </a:moveTo>
                <a:lnTo>
                  <a:pt x="3164655" y="0"/>
                </a:lnTo>
                <a:lnTo>
                  <a:pt x="3164655"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2" id="22"/>
          <p:cNvSpPr txBox="true"/>
          <p:nvPr/>
        </p:nvSpPr>
        <p:spPr>
          <a:xfrm rot="0">
            <a:off x="5815361" y="7336160"/>
            <a:ext cx="6657277" cy="566420"/>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 Include a credit, citation,</a:t>
            </a:r>
          </a:p>
          <a:p>
            <a:pPr algn="ctr" marL="0" indent="0" lvl="1">
              <a:lnSpc>
                <a:spcPts val="2380"/>
              </a:lnSpc>
              <a:spcBef>
                <a:spcPct val="0"/>
              </a:spcBef>
            </a:pPr>
            <a:r>
              <a:rPr lang="en-US" sz="1700" strike="noStrike" u="none">
                <a:solidFill>
                  <a:srgbClr val="FFFFFF"/>
                </a:solidFill>
                <a:latin typeface="Nunito"/>
              </a:rPr>
              <a:t>or supporting message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grpSp>
        <p:nvGrpSpPr>
          <p:cNvPr name="Group 3" id="3"/>
          <p:cNvGrpSpPr/>
          <p:nvPr/>
        </p:nvGrpSpPr>
        <p:grpSpPr>
          <a:xfrm rot="0">
            <a:off x="6329484" y="5648816"/>
            <a:ext cx="5629031" cy="1865870"/>
            <a:chOff x="0" y="0"/>
            <a:chExt cx="1482543" cy="491423"/>
          </a:xfrm>
        </p:grpSpPr>
        <p:sp>
          <p:nvSpPr>
            <p:cNvPr name="Freeform 4" id="4"/>
            <p:cNvSpPr/>
            <p:nvPr/>
          </p:nvSpPr>
          <p:spPr>
            <a:xfrm flipH="false" flipV="false" rot="0">
              <a:off x="0" y="0"/>
              <a:ext cx="1482543" cy="491423"/>
            </a:xfrm>
            <a:custGeom>
              <a:avLst/>
              <a:gdLst/>
              <a:ahLst/>
              <a:cxnLst/>
              <a:rect r="r" b="b" t="t" l="l"/>
              <a:pathLst>
                <a:path h="491423" w="1482543">
                  <a:moveTo>
                    <a:pt x="0" y="0"/>
                  </a:moveTo>
                  <a:lnTo>
                    <a:pt x="1482543" y="0"/>
                  </a:lnTo>
                  <a:lnTo>
                    <a:pt x="1482543" y="491423"/>
                  </a:lnTo>
                  <a:lnTo>
                    <a:pt x="0" y="491423"/>
                  </a:lnTo>
                  <a:close/>
                </a:path>
              </a:pathLst>
            </a:custGeom>
            <a:solidFill>
              <a:srgbClr val="000000">
                <a:alpha val="21961"/>
              </a:srgbClr>
            </a:solidFill>
            <a:ln w="47625" cap="sq">
              <a:solidFill>
                <a:srgbClr val="BFEBF4">
                  <a:alpha val="21961"/>
                </a:srgbClr>
              </a:solidFill>
              <a:prstDash val="solid"/>
              <a:miter/>
            </a:ln>
          </p:spPr>
        </p:sp>
        <p:sp>
          <p:nvSpPr>
            <p:cNvPr name="TextBox 5" id="5"/>
            <p:cNvSpPr txBox="true"/>
            <p:nvPr/>
          </p:nvSpPr>
          <p:spPr>
            <a:xfrm>
              <a:off x="0" y="-47625"/>
              <a:ext cx="1482543" cy="539048"/>
            </a:xfrm>
            <a:prstGeom prst="rect">
              <a:avLst/>
            </a:prstGeom>
          </p:spPr>
          <p:txBody>
            <a:bodyPr anchor="ctr" rtlCol="false" tIns="50800" lIns="50800" bIns="50800" rIns="50800"/>
            <a:lstStyle/>
            <a:p>
              <a:pPr algn="ctr">
                <a:lnSpc>
                  <a:spcPts val="2433"/>
                </a:lnSpc>
              </a:pPr>
            </a:p>
          </p:txBody>
        </p:sp>
      </p:grpSp>
      <p:sp>
        <p:nvSpPr>
          <p:cNvPr name="Freeform 6" id="6"/>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7" id="7"/>
          <p:cNvGrpSpPr/>
          <p:nvPr/>
        </p:nvGrpSpPr>
        <p:grpSpPr>
          <a:xfrm rot="0">
            <a:off x="15307337" y="508172"/>
            <a:ext cx="2479198" cy="463378"/>
            <a:chOff x="0" y="0"/>
            <a:chExt cx="3305598" cy="617838"/>
          </a:xfrm>
        </p:grpSpPr>
        <p:sp>
          <p:nvSpPr>
            <p:cNvPr name="Freeform 8" id="8"/>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3" id="13"/>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6715220" y="4313299"/>
            <a:ext cx="4857559" cy="830201"/>
          </a:xfrm>
          <a:custGeom>
            <a:avLst/>
            <a:gdLst/>
            <a:ahLst/>
            <a:cxnLst/>
            <a:rect r="r" b="b" t="t" l="l"/>
            <a:pathLst>
              <a:path h="830201" w="4857559">
                <a:moveTo>
                  <a:pt x="0" y="0"/>
                </a:moveTo>
                <a:lnTo>
                  <a:pt x="4857560" y="0"/>
                </a:lnTo>
                <a:lnTo>
                  <a:pt x="4857560" y="830201"/>
                </a:lnTo>
                <a:lnTo>
                  <a:pt x="0" y="83020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7" id="17"/>
          <p:cNvSpPr/>
          <p:nvPr/>
        </p:nvSpPr>
        <p:spPr>
          <a:xfrm flipH="false" flipV="false" rot="0">
            <a:off x="1041565" y="3161545"/>
            <a:ext cx="4256745" cy="5261145"/>
          </a:xfrm>
          <a:custGeom>
            <a:avLst/>
            <a:gdLst/>
            <a:ahLst/>
            <a:cxnLst/>
            <a:rect r="r" b="b" t="t" l="l"/>
            <a:pathLst>
              <a:path h="5261145" w="4256745">
                <a:moveTo>
                  <a:pt x="0" y="0"/>
                </a:moveTo>
                <a:lnTo>
                  <a:pt x="4256745" y="0"/>
                </a:lnTo>
                <a:lnTo>
                  <a:pt x="4256745" y="5261145"/>
                </a:lnTo>
                <a:lnTo>
                  <a:pt x="0" y="526114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8" id="18"/>
          <p:cNvSpPr/>
          <p:nvPr/>
        </p:nvSpPr>
        <p:spPr>
          <a:xfrm flipH="false" flipV="false" rot="0">
            <a:off x="13002555" y="3161545"/>
            <a:ext cx="4256745" cy="5261145"/>
          </a:xfrm>
          <a:custGeom>
            <a:avLst/>
            <a:gdLst/>
            <a:ahLst/>
            <a:cxnLst/>
            <a:rect r="r" b="b" t="t" l="l"/>
            <a:pathLst>
              <a:path h="5261145" w="4256745">
                <a:moveTo>
                  <a:pt x="0" y="0"/>
                </a:moveTo>
                <a:lnTo>
                  <a:pt x="4256745" y="0"/>
                </a:lnTo>
                <a:lnTo>
                  <a:pt x="4256745" y="5261145"/>
                </a:lnTo>
                <a:lnTo>
                  <a:pt x="0" y="526114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9" id="19"/>
          <p:cNvSpPr/>
          <p:nvPr/>
        </p:nvSpPr>
        <p:spPr>
          <a:xfrm flipH="false" flipV="false" rot="0">
            <a:off x="1443355" y="3979660"/>
            <a:ext cx="3453165" cy="3419382"/>
          </a:xfrm>
          <a:custGeom>
            <a:avLst/>
            <a:gdLst/>
            <a:ahLst/>
            <a:cxnLst/>
            <a:rect r="r" b="b" t="t" l="l"/>
            <a:pathLst>
              <a:path h="3419382" w="3453165">
                <a:moveTo>
                  <a:pt x="0" y="0"/>
                </a:moveTo>
                <a:lnTo>
                  <a:pt x="3453165" y="0"/>
                </a:lnTo>
                <a:lnTo>
                  <a:pt x="3453165" y="3419382"/>
                </a:lnTo>
                <a:lnTo>
                  <a:pt x="0" y="3419382"/>
                </a:lnTo>
                <a:lnTo>
                  <a:pt x="0" y="0"/>
                </a:lnTo>
                <a:close/>
              </a:path>
            </a:pathLst>
          </a:custGeom>
          <a:blipFill>
            <a:blip r:embed="rId13"/>
            <a:stretch>
              <a:fillRect l="0" t="-25788" r="0" b="-25788"/>
            </a:stretch>
          </a:blipFill>
          <a:ln cap="sq">
            <a:noFill/>
            <a:prstDash val="solid"/>
            <a:miter/>
          </a:ln>
        </p:spPr>
      </p:sp>
      <p:sp>
        <p:nvSpPr>
          <p:cNvPr name="Freeform 20" id="20"/>
          <p:cNvSpPr/>
          <p:nvPr/>
        </p:nvSpPr>
        <p:spPr>
          <a:xfrm flipH="true" flipV="false" rot="0">
            <a:off x="13404345" y="3979660"/>
            <a:ext cx="3453165" cy="3419382"/>
          </a:xfrm>
          <a:custGeom>
            <a:avLst/>
            <a:gdLst/>
            <a:ahLst/>
            <a:cxnLst/>
            <a:rect r="r" b="b" t="t" l="l"/>
            <a:pathLst>
              <a:path h="3419382" w="3453165">
                <a:moveTo>
                  <a:pt x="3453165" y="0"/>
                </a:moveTo>
                <a:lnTo>
                  <a:pt x="0" y="0"/>
                </a:lnTo>
                <a:lnTo>
                  <a:pt x="0" y="3419382"/>
                </a:lnTo>
                <a:lnTo>
                  <a:pt x="3453165" y="3419382"/>
                </a:lnTo>
                <a:lnTo>
                  <a:pt x="3453165" y="0"/>
                </a:lnTo>
                <a:close/>
              </a:path>
            </a:pathLst>
          </a:custGeom>
          <a:blipFill>
            <a:blip r:embed="rId14"/>
            <a:stretch>
              <a:fillRect l="0" t="-25788" r="0" b="-25788"/>
            </a:stretch>
          </a:blipFill>
        </p:spPr>
      </p:sp>
      <p:grpSp>
        <p:nvGrpSpPr>
          <p:cNvPr name="Group 21" id="21"/>
          <p:cNvGrpSpPr/>
          <p:nvPr/>
        </p:nvGrpSpPr>
        <p:grpSpPr>
          <a:xfrm rot="0">
            <a:off x="7304531" y="8264805"/>
            <a:ext cx="3678937" cy="814582"/>
            <a:chOff x="0" y="0"/>
            <a:chExt cx="4905250" cy="1086109"/>
          </a:xfrm>
        </p:grpSpPr>
        <p:sp>
          <p:nvSpPr>
            <p:cNvPr name="Freeform 22" id="22"/>
            <p:cNvSpPr/>
            <p:nvPr/>
          </p:nvSpPr>
          <p:spPr>
            <a:xfrm flipH="false" flipV="false" rot="0">
              <a:off x="1715144" y="0"/>
              <a:ext cx="1474963" cy="1086109"/>
            </a:xfrm>
            <a:custGeom>
              <a:avLst/>
              <a:gdLst/>
              <a:ahLst/>
              <a:cxnLst/>
              <a:rect r="r" b="b" t="t" l="l"/>
              <a:pathLst>
                <a:path h="1086109" w="1474963">
                  <a:moveTo>
                    <a:pt x="0" y="0"/>
                  </a:moveTo>
                  <a:lnTo>
                    <a:pt x="1474962" y="0"/>
                  </a:lnTo>
                  <a:lnTo>
                    <a:pt x="1474962" y="1086109"/>
                  </a:lnTo>
                  <a:lnTo>
                    <a:pt x="0" y="108610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3" id="23"/>
            <p:cNvSpPr/>
            <p:nvPr/>
          </p:nvSpPr>
          <p:spPr>
            <a:xfrm flipH="false" flipV="false" rot="0">
              <a:off x="3430287" y="0"/>
              <a:ext cx="1474963" cy="1086109"/>
            </a:xfrm>
            <a:custGeom>
              <a:avLst/>
              <a:gdLst/>
              <a:ahLst/>
              <a:cxnLst/>
              <a:rect r="r" b="b" t="t" l="l"/>
              <a:pathLst>
                <a:path h="1086109" w="1474963">
                  <a:moveTo>
                    <a:pt x="0" y="0"/>
                  </a:moveTo>
                  <a:lnTo>
                    <a:pt x="1474963" y="0"/>
                  </a:lnTo>
                  <a:lnTo>
                    <a:pt x="1474963" y="1086109"/>
                  </a:lnTo>
                  <a:lnTo>
                    <a:pt x="0" y="108610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4" id="24"/>
            <p:cNvSpPr/>
            <p:nvPr/>
          </p:nvSpPr>
          <p:spPr>
            <a:xfrm flipH="false" flipV="false" rot="0">
              <a:off x="0" y="0"/>
              <a:ext cx="1474963" cy="1086109"/>
            </a:xfrm>
            <a:custGeom>
              <a:avLst/>
              <a:gdLst/>
              <a:ahLst/>
              <a:cxnLst/>
              <a:rect r="r" b="b" t="t" l="l"/>
              <a:pathLst>
                <a:path h="1086109" w="1474963">
                  <a:moveTo>
                    <a:pt x="0" y="0"/>
                  </a:moveTo>
                  <a:lnTo>
                    <a:pt x="1474963" y="0"/>
                  </a:lnTo>
                  <a:lnTo>
                    <a:pt x="1474963" y="1086109"/>
                  </a:lnTo>
                  <a:lnTo>
                    <a:pt x="0" y="108610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sp>
        <p:nvSpPr>
          <p:cNvPr name="TextBox 25" id="25"/>
          <p:cNvSpPr txBox="true"/>
          <p:nvPr/>
        </p:nvSpPr>
        <p:spPr>
          <a:xfrm rot="0">
            <a:off x="6953879" y="5974691"/>
            <a:ext cx="4380242" cy="1156970"/>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Presentations are communication tools that can be used as demonstrations, lectures, speeches, reports, and more. It is mostly presented before an audience. </a:t>
            </a:r>
          </a:p>
        </p:txBody>
      </p:sp>
      <p:sp>
        <p:nvSpPr>
          <p:cNvPr name="TextBox 26" id="26"/>
          <p:cNvSpPr txBox="true"/>
          <p:nvPr/>
        </p:nvSpPr>
        <p:spPr>
          <a:xfrm rot="0">
            <a:off x="2699951" y="1361481"/>
            <a:ext cx="12888097" cy="1219039"/>
          </a:xfrm>
          <a:prstGeom prst="rect">
            <a:avLst/>
          </a:prstGeom>
        </p:spPr>
        <p:txBody>
          <a:bodyPr anchor="t" rtlCol="false" tIns="0" lIns="0" bIns="0" rIns="0">
            <a:spAutoFit/>
          </a:bodyPr>
          <a:lstStyle/>
          <a:p>
            <a:pPr algn="ctr" marL="0" indent="0" lvl="0">
              <a:lnSpc>
                <a:spcPts val="9458"/>
              </a:lnSpc>
              <a:spcBef>
                <a:spcPct val="0"/>
              </a:spcBef>
            </a:pPr>
            <a:r>
              <a:rPr lang="en-US" sz="6756">
                <a:solidFill>
                  <a:srgbClr val="FFFFFF"/>
                </a:solidFill>
                <a:latin typeface="Arcade Gamer"/>
              </a:rPr>
              <a:t>O</a:t>
            </a:r>
            <a:r>
              <a:rPr lang="en-US" sz="6756">
                <a:solidFill>
                  <a:srgbClr val="A4FFDE"/>
                </a:solidFill>
                <a:latin typeface="Arcade Gamer"/>
              </a:rPr>
              <a:t>u</a:t>
            </a:r>
            <a:r>
              <a:rPr lang="en-US" sz="6756">
                <a:solidFill>
                  <a:srgbClr val="E769E4"/>
                </a:solidFill>
                <a:latin typeface="Arcade Gamer"/>
              </a:rPr>
              <a:t>r</a:t>
            </a:r>
            <a:r>
              <a:rPr lang="en-US" sz="6756">
                <a:solidFill>
                  <a:srgbClr val="FFFFFF"/>
                </a:solidFill>
                <a:latin typeface="Arcade Gamer"/>
              </a:rPr>
              <a:t> F</a:t>
            </a:r>
            <a:r>
              <a:rPr lang="en-US" sz="6756">
                <a:solidFill>
                  <a:srgbClr val="A4FFDE"/>
                </a:solidFill>
                <a:latin typeface="Arcade Gamer"/>
              </a:rPr>
              <a:t>o</a:t>
            </a:r>
            <a:r>
              <a:rPr lang="en-US" sz="6756">
                <a:solidFill>
                  <a:srgbClr val="FFFFFF"/>
                </a:solidFill>
                <a:latin typeface="Arcade Gamer"/>
              </a:rPr>
              <a:t>un</a:t>
            </a:r>
            <a:r>
              <a:rPr lang="en-US" sz="6756">
                <a:solidFill>
                  <a:srgbClr val="E769E4"/>
                </a:solidFill>
                <a:latin typeface="Arcade Gamer"/>
              </a:rPr>
              <a:t>d</a:t>
            </a:r>
            <a:r>
              <a:rPr lang="en-US" sz="6756">
                <a:solidFill>
                  <a:srgbClr val="FFFFFF"/>
                </a:solidFill>
                <a:latin typeface="Arcade Gamer"/>
              </a:rPr>
              <a:t>er</a:t>
            </a:r>
          </a:p>
        </p:txBody>
      </p:sp>
      <p:sp>
        <p:nvSpPr>
          <p:cNvPr name="TextBox 27" id="27"/>
          <p:cNvSpPr txBox="true"/>
          <p:nvPr/>
        </p:nvSpPr>
        <p:spPr>
          <a:xfrm rot="0">
            <a:off x="7073923" y="4426389"/>
            <a:ext cx="4140155" cy="518296"/>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Name Surname</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4" id="4"/>
          <p:cNvGrpSpPr/>
          <p:nvPr/>
        </p:nvGrpSpPr>
        <p:grpSpPr>
          <a:xfrm rot="0">
            <a:off x="15307337" y="508172"/>
            <a:ext cx="2479198" cy="463378"/>
            <a:chOff x="0" y="0"/>
            <a:chExt cx="3305598" cy="617838"/>
          </a:xfrm>
        </p:grpSpPr>
        <p:sp>
          <p:nvSpPr>
            <p:cNvPr name="Freeform 5" id="5"/>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0" id="10"/>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3" id="13"/>
          <p:cNvSpPr txBox="true"/>
          <p:nvPr/>
        </p:nvSpPr>
        <p:spPr>
          <a:xfrm rot="0">
            <a:off x="7074047" y="1509072"/>
            <a:ext cx="4139906" cy="1538785"/>
          </a:xfrm>
          <a:prstGeom prst="rect">
            <a:avLst/>
          </a:prstGeom>
        </p:spPr>
        <p:txBody>
          <a:bodyPr anchor="t" rtlCol="false" tIns="0" lIns="0" bIns="0" rIns="0">
            <a:spAutoFit/>
          </a:bodyPr>
          <a:lstStyle/>
          <a:p>
            <a:pPr algn="ctr" marL="0" indent="0" lvl="0">
              <a:lnSpc>
                <a:spcPts val="6010"/>
              </a:lnSpc>
              <a:spcBef>
                <a:spcPct val="0"/>
              </a:spcBef>
            </a:pPr>
            <a:r>
              <a:rPr lang="en-US" sz="4292" strike="noStrike" u="none">
                <a:solidFill>
                  <a:srgbClr val="FFFFFF"/>
                </a:solidFill>
                <a:latin typeface="Arcade Gamer"/>
              </a:rPr>
              <a:t>R</a:t>
            </a:r>
            <a:r>
              <a:rPr lang="en-US" sz="4292" strike="noStrike" u="none">
                <a:solidFill>
                  <a:srgbClr val="E769E4"/>
                </a:solidFill>
                <a:latin typeface="Arcade Gamer"/>
              </a:rPr>
              <a:t>e</a:t>
            </a:r>
            <a:r>
              <a:rPr lang="en-US" sz="4292" strike="noStrike" u="none">
                <a:solidFill>
                  <a:srgbClr val="A4FFDE"/>
                </a:solidFill>
                <a:latin typeface="Arcade Gamer"/>
              </a:rPr>
              <a:t>s</a:t>
            </a:r>
            <a:r>
              <a:rPr lang="en-US" sz="4292" strike="noStrike" u="none">
                <a:solidFill>
                  <a:srgbClr val="FFFFFF"/>
                </a:solidFill>
                <a:latin typeface="Arcade Gamer"/>
              </a:rPr>
              <a:t>ou</a:t>
            </a:r>
            <a:r>
              <a:rPr lang="en-US" sz="4292" strike="noStrike" u="none">
                <a:solidFill>
                  <a:srgbClr val="A4FFDE"/>
                </a:solidFill>
                <a:latin typeface="Arcade Gamer"/>
              </a:rPr>
              <a:t>r</a:t>
            </a:r>
            <a:r>
              <a:rPr lang="en-US" sz="4292" strike="noStrike" u="none">
                <a:solidFill>
                  <a:srgbClr val="FFFFFF"/>
                </a:solidFill>
                <a:latin typeface="Arcade Gamer"/>
              </a:rPr>
              <a:t>ce </a:t>
            </a:r>
          </a:p>
          <a:p>
            <a:pPr algn="ctr" marL="0" indent="0" lvl="0">
              <a:lnSpc>
                <a:spcPts val="6010"/>
              </a:lnSpc>
              <a:spcBef>
                <a:spcPct val="0"/>
              </a:spcBef>
            </a:pPr>
            <a:r>
              <a:rPr lang="en-US" sz="4292" strike="noStrike" u="none">
                <a:solidFill>
                  <a:srgbClr val="FFFFFF"/>
                </a:solidFill>
                <a:latin typeface="Arcade Gamer"/>
              </a:rPr>
              <a:t>P</a:t>
            </a:r>
            <a:r>
              <a:rPr lang="en-US" sz="4292" strike="noStrike" u="none">
                <a:solidFill>
                  <a:srgbClr val="E769E4"/>
                </a:solidFill>
                <a:latin typeface="Arcade Gamer"/>
              </a:rPr>
              <a:t>a</a:t>
            </a:r>
            <a:r>
              <a:rPr lang="en-US" sz="4292" strike="noStrike" u="none">
                <a:solidFill>
                  <a:srgbClr val="A4FFDE"/>
                </a:solidFill>
                <a:latin typeface="Arcade Gamer"/>
              </a:rPr>
              <a:t>g</a:t>
            </a:r>
            <a:r>
              <a:rPr lang="en-US" sz="4292" strike="noStrike" u="none">
                <a:solidFill>
                  <a:srgbClr val="FFFFFF"/>
                </a:solidFill>
                <a:latin typeface="Arcade Gamer"/>
              </a:rPr>
              <a:t>e</a:t>
            </a:r>
          </a:p>
        </p:txBody>
      </p:sp>
      <p:sp>
        <p:nvSpPr>
          <p:cNvPr name="TextBox 14" id="14"/>
          <p:cNvSpPr txBox="true"/>
          <p:nvPr/>
        </p:nvSpPr>
        <p:spPr>
          <a:xfrm rot="0">
            <a:off x="6921147" y="3546462"/>
            <a:ext cx="4445705" cy="566420"/>
          </a:xfrm>
          <a:prstGeom prst="rect">
            <a:avLst/>
          </a:prstGeom>
        </p:spPr>
        <p:txBody>
          <a:bodyPr anchor="t" rtlCol="false" tIns="0" lIns="0" bIns="0" rIns="0">
            <a:spAutoFit/>
          </a:bodyPr>
          <a:lstStyle/>
          <a:p>
            <a:pPr algn="ctr">
              <a:lnSpc>
                <a:spcPts val="2380"/>
              </a:lnSpc>
              <a:spcBef>
                <a:spcPct val="0"/>
              </a:spcBef>
            </a:pPr>
            <a:r>
              <a:rPr lang="en-US" sz="1700" strike="noStrike" u="none">
                <a:solidFill>
                  <a:srgbClr val="FFFFFF"/>
                </a:solidFill>
                <a:latin typeface="Nunito"/>
              </a:rPr>
              <a:t>Use these design resources in your</a:t>
            </a:r>
          </a:p>
          <a:p>
            <a:pPr algn="ctr" marL="0" indent="0" lvl="1">
              <a:lnSpc>
                <a:spcPts val="2380"/>
              </a:lnSpc>
              <a:spcBef>
                <a:spcPct val="0"/>
              </a:spcBef>
            </a:pPr>
            <a:r>
              <a:rPr lang="en-US" sz="1700" strike="noStrike" u="none">
                <a:solidFill>
                  <a:srgbClr val="FFFFFF"/>
                </a:solidFill>
                <a:latin typeface="Nunito"/>
              </a:rPr>
              <a:t>Canva Presentation.</a:t>
            </a:r>
          </a:p>
        </p:txBody>
      </p:sp>
      <p:sp>
        <p:nvSpPr>
          <p:cNvPr name="TextBox 15" id="15"/>
          <p:cNvSpPr txBox="true"/>
          <p:nvPr/>
        </p:nvSpPr>
        <p:spPr>
          <a:xfrm rot="0">
            <a:off x="7089149" y="4615282"/>
            <a:ext cx="4109702" cy="566420"/>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This presentation template uses the following free fonts:</a:t>
            </a:r>
          </a:p>
        </p:txBody>
      </p:sp>
      <p:sp>
        <p:nvSpPr>
          <p:cNvPr name="TextBox 16" id="16"/>
          <p:cNvSpPr txBox="true"/>
          <p:nvPr/>
        </p:nvSpPr>
        <p:spPr>
          <a:xfrm rot="0">
            <a:off x="6921147" y="5684101"/>
            <a:ext cx="4445705" cy="861695"/>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Titles: Arcade Gamer</a:t>
            </a:r>
          </a:p>
          <a:p>
            <a:pPr algn="ctr" marL="0" indent="0" lvl="1">
              <a:lnSpc>
                <a:spcPts val="2380"/>
              </a:lnSpc>
              <a:spcBef>
                <a:spcPct val="0"/>
              </a:spcBef>
            </a:pPr>
            <a:r>
              <a:rPr lang="en-US" sz="1700" strike="noStrike" u="none">
                <a:solidFill>
                  <a:srgbClr val="FFFFFF"/>
                </a:solidFill>
                <a:latin typeface="Nunito"/>
              </a:rPr>
              <a:t>Headers: The name of the font goes here</a:t>
            </a:r>
          </a:p>
          <a:p>
            <a:pPr algn="ctr" marL="0" indent="0" lvl="1">
              <a:lnSpc>
                <a:spcPts val="2380"/>
              </a:lnSpc>
              <a:spcBef>
                <a:spcPct val="0"/>
              </a:spcBef>
            </a:pPr>
            <a:r>
              <a:rPr lang="en-US" sz="1700" strike="noStrike" u="none">
                <a:solidFill>
                  <a:srgbClr val="FFFFFF"/>
                </a:solidFill>
                <a:latin typeface="Nunito"/>
              </a:rPr>
              <a:t>Body Copy: The name of the font goes here</a:t>
            </a:r>
          </a:p>
        </p:txBody>
      </p:sp>
      <p:sp>
        <p:nvSpPr>
          <p:cNvPr name="TextBox 17" id="17"/>
          <p:cNvSpPr txBox="true"/>
          <p:nvPr/>
        </p:nvSpPr>
        <p:spPr>
          <a:xfrm rot="0">
            <a:off x="7392192" y="7048196"/>
            <a:ext cx="3503615" cy="1452245"/>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You can find these fonts online too. Happy designing! </a:t>
            </a:r>
          </a:p>
          <a:p>
            <a:pPr algn="ctr" marL="0" indent="0" lvl="1">
              <a:lnSpc>
                <a:spcPts val="2380"/>
              </a:lnSpc>
              <a:spcBef>
                <a:spcPct val="0"/>
              </a:spcBef>
            </a:pPr>
          </a:p>
          <a:p>
            <a:pPr algn="ctr" marL="0" indent="0" lvl="1">
              <a:lnSpc>
                <a:spcPts val="2380"/>
              </a:lnSpc>
              <a:spcBef>
                <a:spcPct val="0"/>
              </a:spcBef>
            </a:pPr>
            <a:r>
              <a:rPr lang="en-US" sz="1700" strike="noStrike" u="none">
                <a:solidFill>
                  <a:srgbClr val="FFFFFF"/>
                </a:solidFill>
                <a:latin typeface="Nunito"/>
              </a:rPr>
              <a:t>Don't forget to delete this page before presenting. </a:t>
            </a:r>
          </a:p>
        </p:txBody>
      </p:sp>
      <p:sp>
        <p:nvSpPr>
          <p:cNvPr name="Freeform 18" id="18"/>
          <p:cNvSpPr/>
          <p:nvPr/>
        </p:nvSpPr>
        <p:spPr>
          <a:xfrm flipH="false" flipV="false" rot="0">
            <a:off x="2856918" y="4616061"/>
            <a:ext cx="3281010" cy="560754"/>
          </a:xfrm>
          <a:custGeom>
            <a:avLst/>
            <a:gdLst/>
            <a:ahLst/>
            <a:cxnLst/>
            <a:rect r="r" b="b" t="t" l="l"/>
            <a:pathLst>
              <a:path h="560754" w="3281010">
                <a:moveTo>
                  <a:pt x="0" y="0"/>
                </a:moveTo>
                <a:lnTo>
                  <a:pt x="3281010" y="0"/>
                </a:lnTo>
                <a:lnTo>
                  <a:pt x="3281010" y="560754"/>
                </a:lnTo>
                <a:lnTo>
                  <a:pt x="0" y="56075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0">
            <a:off x="373792" y="1632897"/>
            <a:ext cx="2725373" cy="664000"/>
          </a:xfrm>
          <a:custGeom>
            <a:avLst/>
            <a:gdLst/>
            <a:ahLst/>
            <a:cxnLst/>
            <a:rect r="r" b="b" t="t" l="l"/>
            <a:pathLst>
              <a:path h="664000" w="2725373">
                <a:moveTo>
                  <a:pt x="0" y="0"/>
                </a:moveTo>
                <a:lnTo>
                  <a:pt x="2725372" y="0"/>
                </a:lnTo>
                <a:lnTo>
                  <a:pt x="2725372" y="664000"/>
                </a:lnTo>
                <a:lnTo>
                  <a:pt x="0" y="6640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0" id="20"/>
          <p:cNvSpPr/>
          <p:nvPr/>
        </p:nvSpPr>
        <p:spPr>
          <a:xfrm flipH="false" flipV="false" rot="0">
            <a:off x="373792" y="2910896"/>
            <a:ext cx="2725373" cy="901851"/>
          </a:xfrm>
          <a:custGeom>
            <a:avLst/>
            <a:gdLst/>
            <a:ahLst/>
            <a:cxnLst/>
            <a:rect r="r" b="b" t="t" l="l"/>
            <a:pathLst>
              <a:path h="901851" w="2725373">
                <a:moveTo>
                  <a:pt x="0" y="0"/>
                </a:moveTo>
                <a:lnTo>
                  <a:pt x="2725372" y="0"/>
                </a:lnTo>
                <a:lnTo>
                  <a:pt x="2725372" y="901851"/>
                </a:lnTo>
                <a:lnTo>
                  <a:pt x="0" y="90185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1" id="21"/>
          <p:cNvSpPr/>
          <p:nvPr/>
        </p:nvSpPr>
        <p:spPr>
          <a:xfrm flipH="false" flipV="false" rot="0">
            <a:off x="3484903" y="2910896"/>
            <a:ext cx="997898" cy="901851"/>
          </a:xfrm>
          <a:custGeom>
            <a:avLst/>
            <a:gdLst/>
            <a:ahLst/>
            <a:cxnLst/>
            <a:rect r="r" b="b" t="t" l="l"/>
            <a:pathLst>
              <a:path h="901851" w="997898">
                <a:moveTo>
                  <a:pt x="0" y="0"/>
                </a:moveTo>
                <a:lnTo>
                  <a:pt x="997899" y="0"/>
                </a:lnTo>
                <a:lnTo>
                  <a:pt x="997899" y="901851"/>
                </a:lnTo>
                <a:lnTo>
                  <a:pt x="0" y="90185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2" id="22"/>
          <p:cNvSpPr/>
          <p:nvPr/>
        </p:nvSpPr>
        <p:spPr>
          <a:xfrm flipH="false" flipV="false" rot="0">
            <a:off x="4977440" y="2881871"/>
            <a:ext cx="1023963" cy="930876"/>
          </a:xfrm>
          <a:custGeom>
            <a:avLst/>
            <a:gdLst/>
            <a:ahLst/>
            <a:cxnLst/>
            <a:rect r="r" b="b" t="t" l="l"/>
            <a:pathLst>
              <a:path h="930876" w="1023963">
                <a:moveTo>
                  <a:pt x="0" y="0"/>
                </a:moveTo>
                <a:lnTo>
                  <a:pt x="1023963" y="0"/>
                </a:lnTo>
                <a:lnTo>
                  <a:pt x="1023963" y="930876"/>
                </a:lnTo>
                <a:lnTo>
                  <a:pt x="0" y="93087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3" id="23"/>
          <p:cNvSpPr/>
          <p:nvPr/>
        </p:nvSpPr>
        <p:spPr>
          <a:xfrm flipH="false" flipV="false" rot="0">
            <a:off x="373792" y="4616061"/>
            <a:ext cx="2029045" cy="560754"/>
          </a:xfrm>
          <a:custGeom>
            <a:avLst/>
            <a:gdLst/>
            <a:ahLst/>
            <a:cxnLst/>
            <a:rect r="r" b="b" t="t" l="l"/>
            <a:pathLst>
              <a:path h="560754" w="2029045">
                <a:moveTo>
                  <a:pt x="0" y="0"/>
                </a:moveTo>
                <a:lnTo>
                  <a:pt x="2029045" y="0"/>
                </a:lnTo>
                <a:lnTo>
                  <a:pt x="2029045" y="560754"/>
                </a:lnTo>
                <a:lnTo>
                  <a:pt x="0" y="560754"/>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4" id="24"/>
          <p:cNvSpPr/>
          <p:nvPr/>
        </p:nvSpPr>
        <p:spPr>
          <a:xfrm flipH="false" flipV="false" rot="0">
            <a:off x="8210098" y="6026332"/>
            <a:ext cx="162983" cy="263607"/>
          </a:xfrm>
          <a:custGeom>
            <a:avLst/>
            <a:gdLst/>
            <a:ahLst/>
            <a:cxnLst/>
            <a:rect r="r" b="b" t="t" l="l"/>
            <a:pathLst>
              <a:path h="263607" w="162983">
                <a:moveTo>
                  <a:pt x="0" y="0"/>
                </a:moveTo>
                <a:lnTo>
                  <a:pt x="162982" y="0"/>
                </a:lnTo>
                <a:lnTo>
                  <a:pt x="162982" y="263606"/>
                </a:lnTo>
                <a:lnTo>
                  <a:pt x="0" y="263606"/>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5" id="25"/>
          <p:cNvSpPr/>
          <p:nvPr/>
        </p:nvSpPr>
        <p:spPr>
          <a:xfrm flipH="false" flipV="false" rot="0">
            <a:off x="3811091" y="1831106"/>
            <a:ext cx="2725373" cy="465791"/>
          </a:xfrm>
          <a:custGeom>
            <a:avLst/>
            <a:gdLst/>
            <a:ahLst/>
            <a:cxnLst/>
            <a:rect r="r" b="b" t="t" l="l"/>
            <a:pathLst>
              <a:path h="465791" w="2725373">
                <a:moveTo>
                  <a:pt x="0" y="0"/>
                </a:moveTo>
                <a:lnTo>
                  <a:pt x="2725372" y="0"/>
                </a:lnTo>
                <a:lnTo>
                  <a:pt x="2725372" y="465791"/>
                </a:lnTo>
                <a:lnTo>
                  <a:pt x="0" y="465791"/>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26" id="26"/>
          <p:cNvSpPr/>
          <p:nvPr/>
        </p:nvSpPr>
        <p:spPr>
          <a:xfrm flipH="false" flipV="false" rot="0">
            <a:off x="1581323" y="5917523"/>
            <a:ext cx="1275595" cy="1275595"/>
          </a:xfrm>
          <a:custGeom>
            <a:avLst/>
            <a:gdLst/>
            <a:ahLst/>
            <a:cxnLst/>
            <a:rect r="r" b="b" t="t" l="l"/>
            <a:pathLst>
              <a:path h="1275595" w="1275595">
                <a:moveTo>
                  <a:pt x="0" y="0"/>
                </a:moveTo>
                <a:lnTo>
                  <a:pt x="1275595" y="0"/>
                </a:lnTo>
                <a:lnTo>
                  <a:pt x="1275595" y="1275595"/>
                </a:lnTo>
                <a:lnTo>
                  <a:pt x="0" y="1275595"/>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27" id="27"/>
          <p:cNvSpPr/>
          <p:nvPr/>
        </p:nvSpPr>
        <p:spPr>
          <a:xfrm flipH="false" flipV="false" rot="0">
            <a:off x="4695073" y="5896091"/>
            <a:ext cx="914681" cy="1318459"/>
          </a:xfrm>
          <a:custGeom>
            <a:avLst/>
            <a:gdLst/>
            <a:ahLst/>
            <a:cxnLst/>
            <a:rect r="r" b="b" t="t" l="l"/>
            <a:pathLst>
              <a:path h="1318459" w="914681">
                <a:moveTo>
                  <a:pt x="0" y="0"/>
                </a:moveTo>
                <a:lnTo>
                  <a:pt x="914681" y="0"/>
                </a:lnTo>
                <a:lnTo>
                  <a:pt x="914681" y="1318459"/>
                </a:lnTo>
                <a:lnTo>
                  <a:pt x="0" y="1318459"/>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28" id="28"/>
          <p:cNvSpPr/>
          <p:nvPr/>
        </p:nvSpPr>
        <p:spPr>
          <a:xfrm flipH="false" flipV="false" rot="0">
            <a:off x="3194900" y="5896091"/>
            <a:ext cx="990043" cy="1318459"/>
          </a:xfrm>
          <a:custGeom>
            <a:avLst/>
            <a:gdLst/>
            <a:ahLst/>
            <a:cxnLst/>
            <a:rect r="r" b="b" t="t" l="l"/>
            <a:pathLst>
              <a:path h="1318459" w="990043">
                <a:moveTo>
                  <a:pt x="0" y="0"/>
                </a:moveTo>
                <a:lnTo>
                  <a:pt x="990043" y="0"/>
                </a:lnTo>
                <a:lnTo>
                  <a:pt x="990043" y="1318459"/>
                </a:lnTo>
                <a:lnTo>
                  <a:pt x="0" y="1318459"/>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29" id="29"/>
          <p:cNvSpPr/>
          <p:nvPr/>
        </p:nvSpPr>
        <p:spPr>
          <a:xfrm flipH="false" flipV="false" rot="0">
            <a:off x="510028" y="5691165"/>
            <a:ext cx="788738" cy="1728311"/>
          </a:xfrm>
          <a:custGeom>
            <a:avLst/>
            <a:gdLst/>
            <a:ahLst/>
            <a:cxnLst/>
            <a:rect r="r" b="b" t="t" l="l"/>
            <a:pathLst>
              <a:path h="1728311" w="788738">
                <a:moveTo>
                  <a:pt x="0" y="0"/>
                </a:moveTo>
                <a:lnTo>
                  <a:pt x="788739" y="0"/>
                </a:lnTo>
                <a:lnTo>
                  <a:pt x="788739" y="1728311"/>
                </a:lnTo>
                <a:lnTo>
                  <a:pt x="0" y="1728311"/>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30" id="30"/>
          <p:cNvSpPr/>
          <p:nvPr/>
        </p:nvSpPr>
        <p:spPr>
          <a:xfrm flipH="false" flipV="false" rot="0">
            <a:off x="420481" y="7917655"/>
            <a:ext cx="967834" cy="1123014"/>
          </a:xfrm>
          <a:custGeom>
            <a:avLst/>
            <a:gdLst/>
            <a:ahLst/>
            <a:cxnLst/>
            <a:rect r="r" b="b" t="t" l="l"/>
            <a:pathLst>
              <a:path h="1123014" w="967834">
                <a:moveTo>
                  <a:pt x="0" y="0"/>
                </a:moveTo>
                <a:lnTo>
                  <a:pt x="967834" y="0"/>
                </a:lnTo>
                <a:lnTo>
                  <a:pt x="967834" y="1123014"/>
                </a:lnTo>
                <a:lnTo>
                  <a:pt x="0" y="1123014"/>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31" id="31"/>
          <p:cNvSpPr/>
          <p:nvPr/>
        </p:nvSpPr>
        <p:spPr>
          <a:xfrm flipH="false" flipV="false" rot="0">
            <a:off x="1928451" y="7708198"/>
            <a:ext cx="829837" cy="1541927"/>
          </a:xfrm>
          <a:custGeom>
            <a:avLst/>
            <a:gdLst/>
            <a:ahLst/>
            <a:cxnLst/>
            <a:rect r="r" b="b" t="t" l="l"/>
            <a:pathLst>
              <a:path h="1541927" w="829837">
                <a:moveTo>
                  <a:pt x="0" y="0"/>
                </a:moveTo>
                <a:lnTo>
                  <a:pt x="829837" y="0"/>
                </a:lnTo>
                <a:lnTo>
                  <a:pt x="829837" y="1541927"/>
                </a:lnTo>
                <a:lnTo>
                  <a:pt x="0" y="1541927"/>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32" id="32"/>
          <p:cNvSpPr/>
          <p:nvPr/>
        </p:nvSpPr>
        <p:spPr>
          <a:xfrm flipH="false" flipV="false" rot="0">
            <a:off x="4609095" y="7745112"/>
            <a:ext cx="1086637" cy="1343034"/>
          </a:xfrm>
          <a:custGeom>
            <a:avLst/>
            <a:gdLst/>
            <a:ahLst/>
            <a:cxnLst/>
            <a:rect r="r" b="b" t="t" l="l"/>
            <a:pathLst>
              <a:path h="1343034" w="1086637">
                <a:moveTo>
                  <a:pt x="0" y="0"/>
                </a:moveTo>
                <a:lnTo>
                  <a:pt x="1086637" y="0"/>
                </a:lnTo>
                <a:lnTo>
                  <a:pt x="1086637" y="1343034"/>
                </a:lnTo>
                <a:lnTo>
                  <a:pt x="0" y="1343034"/>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33" id="33"/>
          <p:cNvSpPr/>
          <p:nvPr/>
        </p:nvSpPr>
        <p:spPr>
          <a:xfrm flipH="false" flipV="false" rot="0">
            <a:off x="11918275" y="1681439"/>
            <a:ext cx="1604166" cy="743750"/>
          </a:xfrm>
          <a:custGeom>
            <a:avLst/>
            <a:gdLst/>
            <a:ahLst/>
            <a:cxnLst/>
            <a:rect r="r" b="b" t="t" l="l"/>
            <a:pathLst>
              <a:path h="743750" w="1604166">
                <a:moveTo>
                  <a:pt x="0" y="0"/>
                </a:moveTo>
                <a:lnTo>
                  <a:pt x="1604166" y="0"/>
                </a:lnTo>
                <a:lnTo>
                  <a:pt x="1604166" y="743750"/>
                </a:lnTo>
                <a:lnTo>
                  <a:pt x="0" y="743750"/>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a:ln cap="sq">
            <a:noFill/>
            <a:prstDash val="solid"/>
            <a:miter/>
          </a:ln>
        </p:spPr>
      </p:sp>
      <p:sp>
        <p:nvSpPr>
          <p:cNvPr name="Freeform 34" id="34"/>
          <p:cNvSpPr/>
          <p:nvPr/>
        </p:nvSpPr>
        <p:spPr>
          <a:xfrm flipH="false" flipV="false" rot="0">
            <a:off x="3329788" y="7646714"/>
            <a:ext cx="708369" cy="1556855"/>
          </a:xfrm>
          <a:custGeom>
            <a:avLst/>
            <a:gdLst/>
            <a:ahLst/>
            <a:cxnLst/>
            <a:rect r="r" b="b" t="t" l="l"/>
            <a:pathLst>
              <a:path h="1556855" w="708369">
                <a:moveTo>
                  <a:pt x="0" y="0"/>
                </a:moveTo>
                <a:lnTo>
                  <a:pt x="708369" y="0"/>
                </a:lnTo>
                <a:lnTo>
                  <a:pt x="708369" y="1556855"/>
                </a:lnTo>
                <a:lnTo>
                  <a:pt x="0" y="1556855"/>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35" id="35"/>
          <p:cNvSpPr/>
          <p:nvPr/>
        </p:nvSpPr>
        <p:spPr>
          <a:xfrm flipH="true" flipV="false" rot="0">
            <a:off x="16913363" y="2425189"/>
            <a:ext cx="594378" cy="1398536"/>
          </a:xfrm>
          <a:custGeom>
            <a:avLst/>
            <a:gdLst/>
            <a:ahLst/>
            <a:cxnLst/>
            <a:rect r="r" b="b" t="t" l="l"/>
            <a:pathLst>
              <a:path h="1398536" w="594378">
                <a:moveTo>
                  <a:pt x="594378" y="0"/>
                </a:moveTo>
                <a:lnTo>
                  <a:pt x="0" y="0"/>
                </a:lnTo>
                <a:lnTo>
                  <a:pt x="0" y="1398536"/>
                </a:lnTo>
                <a:lnTo>
                  <a:pt x="594378" y="1398536"/>
                </a:lnTo>
                <a:lnTo>
                  <a:pt x="594378"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
        <p:nvSpPr>
          <p:cNvPr name="Freeform 36" id="36"/>
          <p:cNvSpPr/>
          <p:nvPr/>
        </p:nvSpPr>
        <p:spPr>
          <a:xfrm flipH="false" flipV="false" rot="0">
            <a:off x="13522441" y="2770823"/>
            <a:ext cx="962210" cy="1216588"/>
          </a:xfrm>
          <a:custGeom>
            <a:avLst/>
            <a:gdLst/>
            <a:ahLst/>
            <a:cxnLst/>
            <a:rect r="r" b="b" t="t" l="l"/>
            <a:pathLst>
              <a:path h="1216588" w="962210">
                <a:moveTo>
                  <a:pt x="0" y="0"/>
                </a:moveTo>
                <a:lnTo>
                  <a:pt x="962210" y="0"/>
                </a:lnTo>
                <a:lnTo>
                  <a:pt x="962210" y="1216588"/>
                </a:lnTo>
                <a:lnTo>
                  <a:pt x="0" y="1216588"/>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
        <p:nvSpPr>
          <p:cNvPr name="Freeform 37" id="37"/>
          <p:cNvSpPr/>
          <p:nvPr/>
        </p:nvSpPr>
        <p:spPr>
          <a:xfrm flipH="false" flipV="false" rot="0">
            <a:off x="11719859" y="2946958"/>
            <a:ext cx="1173765" cy="864318"/>
          </a:xfrm>
          <a:custGeom>
            <a:avLst/>
            <a:gdLst/>
            <a:ahLst/>
            <a:cxnLst/>
            <a:rect r="r" b="b" t="t" l="l"/>
            <a:pathLst>
              <a:path h="864318" w="1173765">
                <a:moveTo>
                  <a:pt x="0" y="0"/>
                </a:moveTo>
                <a:lnTo>
                  <a:pt x="1173765" y="0"/>
                </a:lnTo>
                <a:lnTo>
                  <a:pt x="1173765" y="864318"/>
                </a:lnTo>
                <a:lnTo>
                  <a:pt x="0" y="864318"/>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sp>
        <p:nvSpPr>
          <p:cNvPr name="Freeform 38" id="38"/>
          <p:cNvSpPr/>
          <p:nvPr/>
        </p:nvSpPr>
        <p:spPr>
          <a:xfrm flipH="false" flipV="false" rot="0">
            <a:off x="12068948" y="6628624"/>
            <a:ext cx="1003564" cy="1063507"/>
          </a:xfrm>
          <a:custGeom>
            <a:avLst/>
            <a:gdLst/>
            <a:ahLst/>
            <a:cxnLst/>
            <a:rect r="r" b="b" t="t" l="l"/>
            <a:pathLst>
              <a:path h="1063507" w="1003564">
                <a:moveTo>
                  <a:pt x="0" y="0"/>
                </a:moveTo>
                <a:lnTo>
                  <a:pt x="1003564" y="0"/>
                </a:lnTo>
                <a:lnTo>
                  <a:pt x="1003564" y="1063507"/>
                </a:lnTo>
                <a:lnTo>
                  <a:pt x="0" y="1063507"/>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sp>
        <p:nvSpPr>
          <p:cNvPr name="Freeform 39" id="39"/>
          <p:cNvSpPr/>
          <p:nvPr/>
        </p:nvSpPr>
        <p:spPr>
          <a:xfrm flipH="false" flipV="false" rot="0">
            <a:off x="15113467" y="2793577"/>
            <a:ext cx="1171080" cy="1171080"/>
          </a:xfrm>
          <a:custGeom>
            <a:avLst/>
            <a:gdLst/>
            <a:ahLst/>
            <a:cxnLst/>
            <a:rect r="r" b="b" t="t" l="l"/>
            <a:pathLst>
              <a:path h="1171080" w="1171080">
                <a:moveTo>
                  <a:pt x="0" y="0"/>
                </a:moveTo>
                <a:lnTo>
                  <a:pt x="1171080" y="0"/>
                </a:lnTo>
                <a:lnTo>
                  <a:pt x="1171080" y="1171080"/>
                </a:lnTo>
                <a:lnTo>
                  <a:pt x="0" y="1171080"/>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40" id="40"/>
          <p:cNvSpPr/>
          <p:nvPr/>
        </p:nvSpPr>
        <p:spPr>
          <a:xfrm flipH="false" flipV="false" rot="0">
            <a:off x="14101340" y="1659566"/>
            <a:ext cx="2837805" cy="732670"/>
          </a:xfrm>
          <a:custGeom>
            <a:avLst/>
            <a:gdLst/>
            <a:ahLst/>
            <a:cxnLst/>
            <a:rect r="r" b="b" t="t" l="l"/>
            <a:pathLst>
              <a:path h="732670" w="2837805">
                <a:moveTo>
                  <a:pt x="0" y="0"/>
                </a:moveTo>
                <a:lnTo>
                  <a:pt x="2837805" y="0"/>
                </a:lnTo>
                <a:lnTo>
                  <a:pt x="2837805" y="732670"/>
                </a:lnTo>
                <a:lnTo>
                  <a:pt x="0" y="732670"/>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sp>
        <p:nvSpPr>
          <p:cNvPr name="Freeform 41" id="41"/>
          <p:cNvSpPr/>
          <p:nvPr/>
        </p:nvSpPr>
        <p:spPr>
          <a:xfrm flipH="false" flipV="false" rot="0">
            <a:off x="13742502" y="6678319"/>
            <a:ext cx="905359" cy="701653"/>
          </a:xfrm>
          <a:custGeom>
            <a:avLst/>
            <a:gdLst/>
            <a:ahLst/>
            <a:cxnLst/>
            <a:rect r="r" b="b" t="t" l="l"/>
            <a:pathLst>
              <a:path h="701653" w="905359">
                <a:moveTo>
                  <a:pt x="0" y="0"/>
                </a:moveTo>
                <a:lnTo>
                  <a:pt x="905359" y="0"/>
                </a:lnTo>
                <a:lnTo>
                  <a:pt x="905359" y="701653"/>
                </a:lnTo>
                <a:lnTo>
                  <a:pt x="0" y="701653"/>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42" id="42"/>
          <p:cNvSpPr/>
          <p:nvPr/>
        </p:nvSpPr>
        <p:spPr>
          <a:xfrm flipH="false" flipV="false" rot="0">
            <a:off x="12319353" y="4578183"/>
            <a:ext cx="992891" cy="1542627"/>
          </a:xfrm>
          <a:custGeom>
            <a:avLst/>
            <a:gdLst/>
            <a:ahLst/>
            <a:cxnLst/>
            <a:rect r="r" b="b" t="t" l="l"/>
            <a:pathLst>
              <a:path h="1542627" w="992891">
                <a:moveTo>
                  <a:pt x="0" y="0"/>
                </a:moveTo>
                <a:lnTo>
                  <a:pt x="992891" y="0"/>
                </a:lnTo>
                <a:lnTo>
                  <a:pt x="992891" y="1542628"/>
                </a:lnTo>
                <a:lnTo>
                  <a:pt x="0" y="1542628"/>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Freeform 43" id="43"/>
          <p:cNvSpPr/>
          <p:nvPr/>
        </p:nvSpPr>
        <p:spPr>
          <a:xfrm flipH="true" flipV="false" rot="0">
            <a:off x="14101340" y="4516926"/>
            <a:ext cx="546521" cy="1662421"/>
          </a:xfrm>
          <a:custGeom>
            <a:avLst/>
            <a:gdLst/>
            <a:ahLst/>
            <a:cxnLst/>
            <a:rect r="r" b="b" t="t" l="l"/>
            <a:pathLst>
              <a:path h="1662421" w="546521">
                <a:moveTo>
                  <a:pt x="546521" y="0"/>
                </a:moveTo>
                <a:lnTo>
                  <a:pt x="0" y="0"/>
                </a:lnTo>
                <a:lnTo>
                  <a:pt x="0" y="1662421"/>
                </a:lnTo>
                <a:lnTo>
                  <a:pt x="546521" y="1662421"/>
                </a:lnTo>
                <a:lnTo>
                  <a:pt x="546521" y="0"/>
                </a:lnTo>
                <a:close/>
              </a:path>
            </a:pathLst>
          </a:custGeom>
          <a:blipFill>
            <a:blip r:embed="rId57">
              <a:extLst>
                <a:ext uri="{96DAC541-7B7A-43D3-8B79-37D633B846F1}">
                  <asvg:svgBlip xmlns:asvg="http://schemas.microsoft.com/office/drawing/2016/SVG/main" r:embed="rId58"/>
                </a:ext>
              </a:extLst>
            </a:blip>
            <a:stretch>
              <a:fillRect l="0" t="0" r="0" b="0"/>
            </a:stretch>
          </a:blipFill>
        </p:spPr>
      </p:sp>
      <p:sp>
        <p:nvSpPr>
          <p:cNvPr name="Freeform 44" id="44"/>
          <p:cNvSpPr/>
          <p:nvPr/>
        </p:nvSpPr>
        <p:spPr>
          <a:xfrm flipH="false" flipV="false" rot="0">
            <a:off x="15436958" y="4516926"/>
            <a:ext cx="721075" cy="1662421"/>
          </a:xfrm>
          <a:custGeom>
            <a:avLst/>
            <a:gdLst/>
            <a:ahLst/>
            <a:cxnLst/>
            <a:rect r="r" b="b" t="t" l="l"/>
            <a:pathLst>
              <a:path h="1662421" w="721075">
                <a:moveTo>
                  <a:pt x="0" y="0"/>
                </a:moveTo>
                <a:lnTo>
                  <a:pt x="721075" y="0"/>
                </a:lnTo>
                <a:lnTo>
                  <a:pt x="721075" y="1662421"/>
                </a:lnTo>
                <a:lnTo>
                  <a:pt x="0" y="1662421"/>
                </a:lnTo>
                <a:lnTo>
                  <a:pt x="0" y="0"/>
                </a:lnTo>
                <a:close/>
              </a:path>
            </a:pathLst>
          </a:custGeom>
          <a:blipFill>
            <a:blip r:embed="rId59">
              <a:extLst>
                <a:ext uri="{96DAC541-7B7A-43D3-8B79-37D633B846F1}">
                  <asvg:svgBlip xmlns:asvg="http://schemas.microsoft.com/office/drawing/2016/SVG/main" r:embed="rId60"/>
                </a:ext>
              </a:extLst>
            </a:blip>
            <a:stretch>
              <a:fillRect l="0" t="0" r="0" b="0"/>
            </a:stretch>
          </a:blipFill>
        </p:spPr>
      </p:sp>
      <p:sp>
        <p:nvSpPr>
          <p:cNvPr name="Freeform 45" id="45"/>
          <p:cNvSpPr/>
          <p:nvPr/>
        </p:nvSpPr>
        <p:spPr>
          <a:xfrm flipH="false" flipV="false" rot="0">
            <a:off x="16947129" y="4497827"/>
            <a:ext cx="627032" cy="1567579"/>
          </a:xfrm>
          <a:custGeom>
            <a:avLst/>
            <a:gdLst/>
            <a:ahLst/>
            <a:cxnLst/>
            <a:rect r="r" b="b" t="t" l="l"/>
            <a:pathLst>
              <a:path h="1567579" w="627032">
                <a:moveTo>
                  <a:pt x="0" y="0"/>
                </a:moveTo>
                <a:lnTo>
                  <a:pt x="627032" y="0"/>
                </a:lnTo>
                <a:lnTo>
                  <a:pt x="627032" y="1567579"/>
                </a:lnTo>
                <a:lnTo>
                  <a:pt x="0" y="1567579"/>
                </a:lnTo>
                <a:lnTo>
                  <a:pt x="0" y="0"/>
                </a:lnTo>
                <a:close/>
              </a:path>
            </a:pathLst>
          </a:custGeom>
          <a:blipFill>
            <a:blip r:embed="rId61">
              <a:extLst>
                <a:ext uri="{96DAC541-7B7A-43D3-8B79-37D633B846F1}">
                  <asvg:svgBlip xmlns:asvg="http://schemas.microsoft.com/office/drawing/2016/SVG/main" r:embed="rId62"/>
                </a:ext>
              </a:extLst>
            </a:blip>
            <a:stretch>
              <a:fillRect l="0" t="0" r="0" b="0"/>
            </a:stretch>
          </a:blipFill>
        </p:spPr>
      </p:sp>
      <p:sp>
        <p:nvSpPr>
          <p:cNvPr name="Freeform 46" id="46"/>
          <p:cNvSpPr/>
          <p:nvPr/>
        </p:nvSpPr>
        <p:spPr>
          <a:xfrm flipH="false" flipV="false" rot="0">
            <a:off x="15317851" y="6630162"/>
            <a:ext cx="983550" cy="1060431"/>
          </a:xfrm>
          <a:custGeom>
            <a:avLst/>
            <a:gdLst/>
            <a:ahLst/>
            <a:cxnLst/>
            <a:rect r="r" b="b" t="t" l="l"/>
            <a:pathLst>
              <a:path h="1060431" w="983550">
                <a:moveTo>
                  <a:pt x="0" y="0"/>
                </a:moveTo>
                <a:lnTo>
                  <a:pt x="983550" y="0"/>
                </a:lnTo>
                <a:lnTo>
                  <a:pt x="983550" y="1060431"/>
                </a:lnTo>
                <a:lnTo>
                  <a:pt x="0" y="1060431"/>
                </a:lnTo>
                <a:lnTo>
                  <a:pt x="0" y="0"/>
                </a:lnTo>
                <a:close/>
              </a:path>
            </a:pathLst>
          </a:custGeom>
          <a:blipFill>
            <a:blip r:embed="rId63"/>
            <a:stretch>
              <a:fillRect l="0" t="0" r="0" b="0"/>
            </a:stretch>
          </a:blipFill>
        </p:spPr>
      </p:sp>
      <p:sp>
        <p:nvSpPr>
          <p:cNvPr name="Freeform 47" id="47"/>
          <p:cNvSpPr/>
          <p:nvPr/>
        </p:nvSpPr>
        <p:spPr>
          <a:xfrm flipH="false" flipV="false" rot="0">
            <a:off x="12273643" y="8173425"/>
            <a:ext cx="1038600" cy="1038600"/>
          </a:xfrm>
          <a:custGeom>
            <a:avLst/>
            <a:gdLst/>
            <a:ahLst/>
            <a:cxnLst/>
            <a:rect r="r" b="b" t="t" l="l"/>
            <a:pathLst>
              <a:path h="1038600" w="1038600">
                <a:moveTo>
                  <a:pt x="0" y="0"/>
                </a:moveTo>
                <a:lnTo>
                  <a:pt x="1038601" y="0"/>
                </a:lnTo>
                <a:lnTo>
                  <a:pt x="1038601" y="1038600"/>
                </a:lnTo>
                <a:lnTo>
                  <a:pt x="0" y="1038600"/>
                </a:lnTo>
                <a:lnTo>
                  <a:pt x="0" y="0"/>
                </a:lnTo>
                <a:close/>
              </a:path>
            </a:pathLst>
          </a:custGeom>
          <a:blipFill>
            <a:blip r:embed="rId64">
              <a:extLst>
                <a:ext uri="{96DAC541-7B7A-43D3-8B79-37D633B846F1}">
                  <asvg:svgBlip xmlns:asvg="http://schemas.microsoft.com/office/drawing/2016/SVG/main" r:embed="rId65"/>
                </a:ext>
              </a:extLst>
            </a:blip>
            <a:stretch>
              <a:fillRect l="0" t="0" r="0" b="0"/>
            </a:stretch>
          </a:blipFill>
        </p:spPr>
      </p:sp>
      <p:sp>
        <p:nvSpPr>
          <p:cNvPr name="Freeform 48" id="48"/>
          <p:cNvSpPr/>
          <p:nvPr/>
        </p:nvSpPr>
        <p:spPr>
          <a:xfrm flipH="true" flipV="false" rot="0">
            <a:off x="13843876" y="7780693"/>
            <a:ext cx="735753" cy="1608203"/>
          </a:xfrm>
          <a:custGeom>
            <a:avLst/>
            <a:gdLst/>
            <a:ahLst/>
            <a:cxnLst/>
            <a:rect r="r" b="b" t="t" l="l"/>
            <a:pathLst>
              <a:path h="1608203" w="735753">
                <a:moveTo>
                  <a:pt x="735753" y="0"/>
                </a:moveTo>
                <a:lnTo>
                  <a:pt x="0" y="0"/>
                </a:lnTo>
                <a:lnTo>
                  <a:pt x="0" y="1608203"/>
                </a:lnTo>
                <a:lnTo>
                  <a:pt x="735753" y="1608203"/>
                </a:lnTo>
                <a:lnTo>
                  <a:pt x="735753" y="0"/>
                </a:lnTo>
                <a:close/>
              </a:path>
            </a:pathLst>
          </a:custGeom>
          <a:blipFill>
            <a:blip r:embed="rId66">
              <a:extLst>
                <a:ext uri="{96DAC541-7B7A-43D3-8B79-37D633B846F1}">
                  <asvg:svgBlip xmlns:asvg="http://schemas.microsoft.com/office/drawing/2016/SVG/main" r:embed="rId67"/>
                </a:ext>
              </a:extLst>
            </a:blip>
            <a:stretch>
              <a:fillRect l="0" t="0" r="0" b="0"/>
            </a:stretch>
          </a:blipFill>
        </p:spPr>
      </p:sp>
      <p:sp>
        <p:nvSpPr>
          <p:cNvPr name="Freeform 49" id="49"/>
          <p:cNvSpPr/>
          <p:nvPr/>
        </p:nvSpPr>
        <p:spPr>
          <a:xfrm flipH="false" flipV="false" rot="0">
            <a:off x="16845544" y="6690200"/>
            <a:ext cx="827512" cy="940355"/>
          </a:xfrm>
          <a:custGeom>
            <a:avLst/>
            <a:gdLst/>
            <a:ahLst/>
            <a:cxnLst/>
            <a:rect r="r" b="b" t="t" l="l"/>
            <a:pathLst>
              <a:path h="940355" w="827512">
                <a:moveTo>
                  <a:pt x="0" y="0"/>
                </a:moveTo>
                <a:lnTo>
                  <a:pt x="827512" y="0"/>
                </a:lnTo>
                <a:lnTo>
                  <a:pt x="827512" y="940355"/>
                </a:lnTo>
                <a:lnTo>
                  <a:pt x="0" y="940355"/>
                </a:lnTo>
                <a:lnTo>
                  <a:pt x="0" y="0"/>
                </a:lnTo>
                <a:close/>
              </a:path>
            </a:pathLst>
          </a:custGeom>
          <a:blipFill>
            <a:blip r:embed="rId68"/>
            <a:stretch>
              <a:fillRect l="0" t="0" r="0" b="0"/>
            </a:stretch>
          </a:blipFill>
        </p:spPr>
      </p:sp>
      <p:sp>
        <p:nvSpPr>
          <p:cNvPr name="Freeform 50" id="50"/>
          <p:cNvSpPr/>
          <p:nvPr/>
        </p:nvSpPr>
        <p:spPr>
          <a:xfrm flipH="false" flipV="false" rot="0">
            <a:off x="15111261" y="8138268"/>
            <a:ext cx="1105307" cy="1182721"/>
          </a:xfrm>
          <a:custGeom>
            <a:avLst/>
            <a:gdLst/>
            <a:ahLst/>
            <a:cxnLst/>
            <a:rect r="r" b="b" t="t" l="l"/>
            <a:pathLst>
              <a:path h="1182721" w="1105307">
                <a:moveTo>
                  <a:pt x="0" y="0"/>
                </a:moveTo>
                <a:lnTo>
                  <a:pt x="1105307" y="0"/>
                </a:lnTo>
                <a:lnTo>
                  <a:pt x="1105307" y="1182721"/>
                </a:lnTo>
                <a:lnTo>
                  <a:pt x="0" y="1182721"/>
                </a:lnTo>
                <a:lnTo>
                  <a:pt x="0" y="0"/>
                </a:lnTo>
                <a:close/>
              </a:path>
            </a:pathLst>
          </a:custGeom>
          <a:blipFill>
            <a:blip r:embed="rId69">
              <a:extLst>
                <a:ext uri="{96DAC541-7B7A-43D3-8B79-37D633B846F1}">
                  <asvg:svgBlip xmlns:asvg="http://schemas.microsoft.com/office/drawing/2016/SVG/main" r:embed="rId70"/>
                </a:ext>
              </a:extLst>
            </a:blip>
            <a:stretch>
              <a:fillRect l="0" t="0" r="0" b="0"/>
            </a:stretch>
          </a:blipFill>
        </p:spPr>
      </p:sp>
      <p:sp>
        <p:nvSpPr>
          <p:cNvPr name="Freeform 51" id="51"/>
          <p:cNvSpPr/>
          <p:nvPr/>
        </p:nvSpPr>
        <p:spPr>
          <a:xfrm flipH="false" flipV="false" rot="0">
            <a:off x="16748200" y="8001236"/>
            <a:ext cx="924704" cy="1202334"/>
          </a:xfrm>
          <a:custGeom>
            <a:avLst/>
            <a:gdLst/>
            <a:ahLst/>
            <a:cxnLst/>
            <a:rect r="r" b="b" t="t" l="l"/>
            <a:pathLst>
              <a:path h="1202334" w="924704">
                <a:moveTo>
                  <a:pt x="0" y="0"/>
                </a:moveTo>
                <a:lnTo>
                  <a:pt x="924704" y="0"/>
                </a:lnTo>
                <a:lnTo>
                  <a:pt x="924704" y="1202333"/>
                </a:lnTo>
                <a:lnTo>
                  <a:pt x="0" y="1202333"/>
                </a:lnTo>
                <a:lnTo>
                  <a:pt x="0" y="0"/>
                </a:lnTo>
                <a:close/>
              </a:path>
            </a:pathLst>
          </a:custGeom>
          <a:blipFill>
            <a:blip r:embed="rId71">
              <a:extLst>
                <a:ext uri="{96DAC541-7B7A-43D3-8B79-37D633B846F1}">
                  <asvg:svgBlip xmlns:asvg="http://schemas.microsoft.com/office/drawing/2016/SVG/main" r:embed="rId72"/>
                </a:ext>
              </a:extLst>
            </a:blip>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grpSp>
        <p:nvGrpSpPr>
          <p:cNvPr name="Group 3" id="3"/>
          <p:cNvGrpSpPr/>
          <p:nvPr/>
        </p:nvGrpSpPr>
        <p:grpSpPr>
          <a:xfrm rot="0">
            <a:off x="6100884" y="6224759"/>
            <a:ext cx="6086231" cy="1161020"/>
            <a:chOff x="0" y="0"/>
            <a:chExt cx="1602958" cy="305783"/>
          </a:xfrm>
        </p:grpSpPr>
        <p:sp>
          <p:nvSpPr>
            <p:cNvPr name="Freeform 4" id="4"/>
            <p:cNvSpPr/>
            <p:nvPr/>
          </p:nvSpPr>
          <p:spPr>
            <a:xfrm flipH="false" flipV="false" rot="0">
              <a:off x="0" y="0"/>
              <a:ext cx="1602958" cy="305783"/>
            </a:xfrm>
            <a:custGeom>
              <a:avLst/>
              <a:gdLst/>
              <a:ahLst/>
              <a:cxnLst/>
              <a:rect r="r" b="b" t="t" l="l"/>
              <a:pathLst>
                <a:path h="305783" w="1602958">
                  <a:moveTo>
                    <a:pt x="0" y="0"/>
                  </a:moveTo>
                  <a:lnTo>
                    <a:pt x="1602958" y="0"/>
                  </a:lnTo>
                  <a:lnTo>
                    <a:pt x="1602958" y="305783"/>
                  </a:lnTo>
                  <a:lnTo>
                    <a:pt x="0" y="305783"/>
                  </a:lnTo>
                  <a:close/>
                </a:path>
              </a:pathLst>
            </a:custGeom>
            <a:solidFill>
              <a:srgbClr val="000000">
                <a:alpha val="21961"/>
              </a:srgbClr>
            </a:solidFill>
            <a:ln w="47625" cap="sq">
              <a:solidFill>
                <a:srgbClr val="BFEBF4">
                  <a:alpha val="21961"/>
                </a:srgbClr>
              </a:solidFill>
              <a:prstDash val="solid"/>
              <a:miter/>
            </a:ln>
          </p:spPr>
        </p:sp>
        <p:sp>
          <p:nvSpPr>
            <p:cNvPr name="TextBox 5" id="5"/>
            <p:cNvSpPr txBox="true"/>
            <p:nvPr/>
          </p:nvSpPr>
          <p:spPr>
            <a:xfrm>
              <a:off x="0" y="-47625"/>
              <a:ext cx="1602958" cy="353408"/>
            </a:xfrm>
            <a:prstGeom prst="rect">
              <a:avLst/>
            </a:prstGeom>
          </p:spPr>
          <p:txBody>
            <a:bodyPr anchor="ctr" rtlCol="false" tIns="50800" lIns="50800" bIns="50800" rIns="50800"/>
            <a:lstStyle/>
            <a:p>
              <a:pPr algn="ctr">
                <a:lnSpc>
                  <a:spcPts val="2433"/>
                </a:lnSpc>
              </a:pPr>
            </a:p>
          </p:txBody>
        </p:sp>
      </p:grpSp>
      <p:sp>
        <p:nvSpPr>
          <p:cNvPr name="Freeform 6" id="6"/>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7" id="7"/>
          <p:cNvGrpSpPr/>
          <p:nvPr/>
        </p:nvGrpSpPr>
        <p:grpSpPr>
          <a:xfrm rot="0">
            <a:off x="15307337" y="508172"/>
            <a:ext cx="2479198" cy="463378"/>
            <a:chOff x="0" y="0"/>
            <a:chExt cx="3305598" cy="617838"/>
          </a:xfrm>
        </p:grpSpPr>
        <p:sp>
          <p:nvSpPr>
            <p:cNvPr name="Freeform 8" id="8"/>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3" id="13"/>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7014280" y="1249456"/>
            <a:ext cx="4259440" cy="1064860"/>
          </a:xfrm>
          <a:custGeom>
            <a:avLst/>
            <a:gdLst/>
            <a:ahLst/>
            <a:cxnLst/>
            <a:rect r="r" b="b" t="t" l="l"/>
            <a:pathLst>
              <a:path h="1064860" w="4259440">
                <a:moveTo>
                  <a:pt x="0" y="0"/>
                </a:moveTo>
                <a:lnTo>
                  <a:pt x="4259440" y="0"/>
                </a:lnTo>
                <a:lnTo>
                  <a:pt x="4259440" y="1064860"/>
                </a:lnTo>
                <a:lnTo>
                  <a:pt x="0" y="106486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7" id="17"/>
          <p:cNvSpPr txBox="true"/>
          <p:nvPr/>
        </p:nvSpPr>
        <p:spPr>
          <a:xfrm rot="0">
            <a:off x="2484405" y="3428575"/>
            <a:ext cx="13128965" cy="2300785"/>
          </a:xfrm>
          <a:prstGeom prst="rect">
            <a:avLst/>
          </a:prstGeom>
        </p:spPr>
        <p:txBody>
          <a:bodyPr anchor="t" rtlCol="false" tIns="0" lIns="0" bIns="0" rIns="0">
            <a:spAutoFit/>
          </a:bodyPr>
          <a:lstStyle/>
          <a:p>
            <a:pPr algn="ctr" marL="0" indent="0" lvl="0">
              <a:lnSpc>
                <a:spcPts val="6010"/>
              </a:lnSpc>
              <a:spcBef>
                <a:spcPct val="0"/>
              </a:spcBef>
            </a:pPr>
            <a:r>
              <a:rPr lang="en-US" sz="4292" strike="noStrike" u="none">
                <a:solidFill>
                  <a:srgbClr val="FFFFFF"/>
                </a:solidFill>
                <a:latin typeface="Arcade Gamer"/>
              </a:rPr>
              <a:t>This presentation template is free for everyone to use thanks to the following:</a:t>
            </a:r>
          </a:p>
        </p:txBody>
      </p:sp>
      <p:sp>
        <p:nvSpPr>
          <p:cNvPr name="TextBox 18" id="18"/>
          <p:cNvSpPr txBox="true"/>
          <p:nvPr/>
        </p:nvSpPr>
        <p:spPr>
          <a:xfrm rot="0">
            <a:off x="6628025" y="6550634"/>
            <a:ext cx="5031949" cy="566420"/>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SlidesCarnival for the presentation template</a:t>
            </a:r>
          </a:p>
          <a:p>
            <a:pPr algn="ctr" marL="0" indent="0" lvl="1">
              <a:lnSpc>
                <a:spcPts val="2380"/>
              </a:lnSpc>
              <a:spcBef>
                <a:spcPct val="0"/>
              </a:spcBef>
            </a:pPr>
            <a:r>
              <a:rPr lang="en-US" sz="1700" strike="noStrike" u="none">
                <a:solidFill>
                  <a:srgbClr val="FFFFFF"/>
                </a:solidFill>
                <a:latin typeface="Nunito"/>
              </a:rPr>
              <a:t>Pexels for the photos</a:t>
            </a:r>
          </a:p>
        </p:txBody>
      </p:sp>
      <p:sp>
        <p:nvSpPr>
          <p:cNvPr name="TextBox 19" id="19"/>
          <p:cNvSpPr txBox="true"/>
          <p:nvPr/>
        </p:nvSpPr>
        <p:spPr>
          <a:xfrm rot="0">
            <a:off x="2818025" y="7757354"/>
            <a:ext cx="12651949" cy="776785"/>
          </a:xfrm>
          <a:prstGeom prst="rect">
            <a:avLst/>
          </a:prstGeom>
        </p:spPr>
        <p:txBody>
          <a:bodyPr anchor="t" rtlCol="false" tIns="0" lIns="0" bIns="0" rIns="0">
            <a:spAutoFit/>
          </a:bodyPr>
          <a:lstStyle/>
          <a:p>
            <a:pPr algn="ctr" marL="0" indent="0" lvl="0">
              <a:lnSpc>
                <a:spcPts val="6010"/>
              </a:lnSpc>
              <a:spcBef>
                <a:spcPct val="0"/>
              </a:spcBef>
            </a:pPr>
            <a:r>
              <a:rPr lang="en-US" sz="4292" strike="noStrike" u="none">
                <a:solidFill>
                  <a:srgbClr val="FFFFFF"/>
                </a:solidFill>
                <a:latin typeface="Arcade Gamer"/>
              </a:rPr>
              <a:t>Happy designing!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15307337" y="508172"/>
            <a:ext cx="2479198" cy="463378"/>
            <a:chOff x="0" y="0"/>
            <a:chExt cx="3305598" cy="617838"/>
          </a:xfrm>
        </p:grpSpPr>
        <p:sp>
          <p:nvSpPr>
            <p:cNvPr name="Freeform 8" id="8"/>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sp>
        <p:nvSpPr>
          <p:cNvPr name="TextBox 13" id="13"/>
          <p:cNvSpPr txBox="true"/>
          <p:nvPr/>
        </p:nvSpPr>
        <p:spPr>
          <a:xfrm rot="0">
            <a:off x="1384882" y="838200"/>
            <a:ext cx="15518236" cy="2419189"/>
          </a:xfrm>
          <a:prstGeom prst="rect">
            <a:avLst/>
          </a:prstGeom>
        </p:spPr>
        <p:txBody>
          <a:bodyPr anchor="t" rtlCol="false" tIns="0" lIns="0" bIns="0" rIns="0">
            <a:spAutoFit/>
          </a:bodyPr>
          <a:lstStyle/>
          <a:p>
            <a:pPr algn="ctr" marL="0" indent="0" lvl="0">
              <a:lnSpc>
                <a:spcPts val="9458"/>
              </a:lnSpc>
              <a:spcBef>
                <a:spcPct val="0"/>
              </a:spcBef>
            </a:pPr>
            <a:r>
              <a:rPr lang="en-US" sz="6756" strike="noStrike" u="none">
                <a:solidFill>
                  <a:srgbClr val="FFFFFF"/>
                </a:solidFill>
                <a:latin typeface="Arcade Gamer"/>
              </a:rPr>
              <a:t>H</a:t>
            </a:r>
            <a:r>
              <a:rPr lang="en-US" sz="6756" strike="noStrike" u="none">
                <a:solidFill>
                  <a:srgbClr val="A4FFDE"/>
                </a:solidFill>
                <a:latin typeface="Arcade Gamer"/>
              </a:rPr>
              <a:t>o</a:t>
            </a:r>
            <a:r>
              <a:rPr lang="en-US" sz="6756" strike="noStrike" u="none">
                <a:solidFill>
                  <a:srgbClr val="FFFFFF"/>
                </a:solidFill>
                <a:latin typeface="Arcade Gamer"/>
              </a:rPr>
              <a:t>w </a:t>
            </a:r>
            <a:r>
              <a:rPr lang="en-US" sz="6756" strike="noStrike" u="none">
                <a:solidFill>
                  <a:srgbClr val="E769E4"/>
                </a:solidFill>
                <a:latin typeface="Arcade Gamer"/>
              </a:rPr>
              <a:t>t</a:t>
            </a:r>
            <a:r>
              <a:rPr lang="en-US" sz="6756" strike="noStrike" u="none">
                <a:solidFill>
                  <a:srgbClr val="FFFFFF"/>
                </a:solidFill>
                <a:latin typeface="Arcade Gamer"/>
              </a:rPr>
              <a:t>o </a:t>
            </a:r>
            <a:r>
              <a:rPr lang="en-US" sz="6756" strike="noStrike" u="none">
                <a:solidFill>
                  <a:srgbClr val="A4FFDE"/>
                </a:solidFill>
                <a:latin typeface="Arcade Gamer"/>
              </a:rPr>
              <a:t>U</a:t>
            </a:r>
            <a:r>
              <a:rPr lang="en-US" sz="6756" strike="noStrike" u="none">
                <a:solidFill>
                  <a:srgbClr val="FFFFFF"/>
                </a:solidFill>
                <a:latin typeface="Arcade Gamer"/>
              </a:rPr>
              <a:t>se T</a:t>
            </a:r>
            <a:r>
              <a:rPr lang="en-US" sz="6756" strike="noStrike" u="none">
                <a:solidFill>
                  <a:srgbClr val="E769E4"/>
                </a:solidFill>
                <a:latin typeface="Arcade Gamer"/>
              </a:rPr>
              <a:t>h</a:t>
            </a:r>
            <a:r>
              <a:rPr lang="en-US" sz="6756" strike="noStrike" u="none">
                <a:solidFill>
                  <a:srgbClr val="A4FFDE"/>
                </a:solidFill>
                <a:latin typeface="Arcade Gamer"/>
              </a:rPr>
              <a:t>i</a:t>
            </a:r>
            <a:r>
              <a:rPr lang="en-US" sz="6756" strike="noStrike" u="none">
                <a:solidFill>
                  <a:srgbClr val="FFFFFF"/>
                </a:solidFill>
                <a:latin typeface="Arcade Gamer"/>
              </a:rPr>
              <a:t>s Pr</a:t>
            </a:r>
            <a:r>
              <a:rPr lang="en-US" sz="6756" strike="noStrike" u="none">
                <a:solidFill>
                  <a:srgbClr val="A4FFDE"/>
                </a:solidFill>
                <a:latin typeface="Arcade Gamer"/>
              </a:rPr>
              <a:t>e</a:t>
            </a:r>
            <a:r>
              <a:rPr lang="en-US" sz="6756" strike="noStrike" u="none">
                <a:solidFill>
                  <a:srgbClr val="E769E4"/>
                </a:solidFill>
                <a:latin typeface="Arcade Gamer"/>
              </a:rPr>
              <a:t>s</a:t>
            </a:r>
            <a:r>
              <a:rPr lang="en-US" sz="6756" strike="noStrike" u="none">
                <a:solidFill>
                  <a:srgbClr val="FFFFFF"/>
                </a:solidFill>
                <a:latin typeface="Arcade Gamer"/>
              </a:rPr>
              <a:t>ent</a:t>
            </a:r>
            <a:r>
              <a:rPr lang="en-US" sz="6756" strike="noStrike" u="none">
                <a:solidFill>
                  <a:srgbClr val="A4FFDE"/>
                </a:solidFill>
                <a:latin typeface="Arcade Gamer"/>
              </a:rPr>
              <a:t>a</a:t>
            </a:r>
            <a:r>
              <a:rPr lang="en-US" sz="6756" strike="noStrike" u="none">
                <a:solidFill>
                  <a:srgbClr val="FFFFFF"/>
                </a:solidFill>
                <a:latin typeface="Arcade Gamer"/>
              </a:rPr>
              <a:t>tio</a:t>
            </a:r>
            <a:r>
              <a:rPr lang="en-US" sz="6756" strike="noStrike" u="none">
                <a:solidFill>
                  <a:srgbClr val="E769E4"/>
                </a:solidFill>
                <a:latin typeface="Arcade Gamer"/>
              </a:rPr>
              <a:t>n</a:t>
            </a:r>
          </a:p>
        </p:txBody>
      </p:sp>
      <p:sp>
        <p:nvSpPr>
          <p:cNvPr name="Freeform 14" id="14"/>
          <p:cNvSpPr/>
          <p:nvPr/>
        </p:nvSpPr>
        <p:spPr>
          <a:xfrm flipH="false" flipV="false" rot="0">
            <a:off x="588499" y="4314416"/>
            <a:ext cx="4857559" cy="830201"/>
          </a:xfrm>
          <a:custGeom>
            <a:avLst/>
            <a:gdLst/>
            <a:ahLst/>
            <a:cxnLst/>
            <a:rect r="r" b="b" t="t" l="l"/>
            <a:pathLst>
              <a:path h="830201" w="4857559">
                <a:moveTo>
                  <a:pt x="0" y="0"/>
                </a:moveTo>
                <a:lnTo>
                  <a:pt x="4857559" y="0"/>
                </a:lnTo>
                <a:lnTo>
                  <a:pt x="4857559" y="830201"/>
                </a:lnTo>
                <a:lnTo>
                  <a:pt x="0" y="83020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5" id="15"/>
          <p:cNvGrpSpPr/>
          <p:nvPr/>
        </p:nvGrpSpPr>
        <p:grpSpPr>
          <a:xfrm rot="0">
            <a:off x="5653748" y="3796582"/>
            <a:ext cx="12209004" cy="1865870"/>
            <a:chOff x="0" y="0"/>
            <a:chExt cx="3215540" cy="491423"/>
          </a:xfrm>
        </p:grpSpPr>
        <p:sp>
          <p:nvSpPr>
            <p:cNvPr name="Freeform 16" id="16"/>
            <p:cNvSpPr/>
            <p:nvPr/>
          </p:nvSpPr>
          <p:spPr>
            <a:xfrm flipH="false" flipV="false" rot="0">
              <a:off x="0" y="0"/>
              <a:ext cx="3215540" cy="491423"/>
            </a:xfrm>
            <a:custGeom>
              <a:avLst/>
              <a:gdLst/>
              <a:ahLst/>
              <a:cxnLst/>
              <a:rect r="r" b="b" t="t" l="l"/>
              <a:pathLst>
                <a:path h="491423" w="3215540">
                  <a:moveTo>
                    <a:pt x="0" y="0"/>
                  </a:moveTo>
                  <a:lnTo>
                    <a:pt x="3215540" y="0"/>
                  </a:lnTo>
                  <a:lnTo>
                    <a:pt x="3215540" y="491423"/>
                  </a:lnTo>
                  <a:lnTo>
                    <a:pt x="0" y="491423"/>
                  </a:lnTo>
                  <a:close/>
                </a:path>
              </a:pathLst>
            </a:custGeom>
            <a:solidFill>
              <a:srgbClr val="000000">
                <a:alpha val="21961"/>
              </a:srgbClr>
            </a:solidFill>
            <a:ln w="47625" cap="sq">
              <a:solidFill>
                <a:srgbClr val="BFEBF4">
                  <a:alpha val="21961"/>
                </a:srgbClr>
              </a:solidFill>
              <a:prstDash val="solid"/>
              <a:miter/>
            </a:ln>
          </p:spPr>
        </p:sp>
        <p:sp>
          <p:nvSpPr>
            <p:cNvPr name="TextBox 17" id="17"/>
            <p:cNvSpPr txBox="true"/>
            <p:nvPr/>
          </p:nvSpPr>
          <p:spPr>
            <a:xfrm>
              <a:off x="0" y="-47625"/>
              <a:ext cx="3215540" cy="539048"/>
            </a:xfrm>
            <a:prstGeom prst="rect">
              <a:avLst/>
            </a:prstGeom>
          </p:spPr>
          <p:txBody>
            <a:bodyPr anchor="ctr" rtlCol="false" tIns="50800" lIns="50800" bIns="50800" rIns="50800"/>
            <a:lstStyle/>
            <a:p>
              <a:pPr algn="ctr">
                <a:lnSpc>
                  <a:spcPts val="2433"/>
                </a:lnSpc>
              </a:pPr>
            </a:p>
          </p:txBody>
        </p:sp>
      </p:grpSp>
      <p:sp>
        <p:nvSpPr>
          <p:cNvPr name="TextBox 18" id="18"/>
          <p:cNvSpPr txBox="true"/>
          <p:nvPr/>
        </p:nvSpPr>
        <p:spPr>
          <a:xfrm rot="0">
            <a:off x="5948282" y="4141507"/>
            <a:ext cx="11619937" cy="1156970"/>
          </a:xfrm>
          <a:prstGeom prst="rect">
            <a:avLst/>
          </a:prstGeom>
        </p:spPr>
        <p:txBody>
          <a:bodyPr anchor="t" rtlCol="false" tIns="0" lIns="0" bIns="0" rIns="0">
            <a:spAutoFit/>
          </a:bodyPr>
          <a:lstStyle/>
          <a:p>
            <a:pPr>
              <a:lnSpc>
                <a:spcPts val="2380"/>
              </a:lnSpc>
            </a:pPr>
            <a:r>
              <a:rPr lang="en-US" sz="1700">
                <a:solidFill>
                  <a:srgbClr val="FFFFFF"/>
                </a:solidFill>
                <a:latin typeface="Nunito"/>
              </a:rPr>
              <a:t>Click on the "Google Slides" button below this presentation preview. Make sure to sign in to your Google account. </a:t>
            </a:r>
            <a:r>
              <a:rPr lang="en-US" sz="1700">
                <a:solidFill>
                  <a:srgbClr val="FFFFFF"/>
                </a:solidFill>
                <a:latin typeface="Nunito"/>
              </a:rPr>
              <a:t>Click on "Make a copy." Start editing your presentation.</a:t>
            </a:r>
          </a:p>
          <a:p>
            <a:pPr>
              <a:lnSpc>
                <a:spcPts val="2380"/>
              </a:lnSpc>
            </a:pPr>
            <a:r>
              <a:rPr lang="en-US" sz="1700" u="sng">
                <a:solidFill>
                  <a:srgbClr val="FFFFFF"/>
                </a:solidFill>
                <a:latin typeface="Nunito"/>
              </a:rPr>
              <a:t>Alternative:</a:t>
            </a:r>
            <a:r>
              <a:rPr lang="en-US" sz="1700">
                <a:solidFill>
                  <a:srgbClr val="FFFFFF"/>
                </a:solidFill>
                <a:latin typeface="Nunito"/>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19" id="19"/>
          <p:cNvSpPr txBox="true"/>
          <p:nvPr/>
        </p:nvSpPr>
        <p:spPr>
          <a:xfrm rot="0">
            <a:off x="1028700" y="4427506"/>
            <a:ext cx="3977157" cy="518296"/>
          </a:xfrm>
          <a:prstGeom prst="rect">
            <a:avLst/>
          </a:prstGeom>
        </p:spPr>
        <p:txBody>
          <a:bodyPr anchor="t" rtlCol="false" tIns="0" lIns="0" bIns="0" rIns="0">
            <a:spAutoFit/>
          </a:bodyPr>
          <a:lstStyle/>
          <a:p>
            <a:pPr algn="ctr" marL="0" indent="0" lvl="0">
              <a:lnSpc>
                <a:spcPts val="3982"/>
              </a:lnSpc>
              <a:spcBef>
                <a:spcPct val="0"/>
              </a:spcBef>
            </a:pPr>
            <a:r>
              <a:rPr lang="en-US" sz="2844" strike="noStrike" u="none">
                <a:solidFill>
                  <a:srgbClr val="FFFFFF"/>
                </a:solidFill>
                <a:latin typeface="Arcade Gamer"/>
              </a:rPr>
              <a:t>Google Slides</a:t>
            </a:r>
          </a:p>
        </p:txBody>
      </p:sp>
      <p:sp>
        <p:nvSpPr>
          <p:cNvPr name="Freeform 20" id="20"/>
          <p:cNvSpPr/>
          <p:nvPr/>
        </p:nvSpPr>
        <p:spPr>
          <a:xfrm flipH="false" flipV="false" rot="0">
            <a:off x="588499" y="6464692"/>
            <a:ext cx="4857559" cy="830201"/>
          </a:xfrm>
          <a:custGeom>
            <a:avLst/>
            <a:gdLst/>
            <a:ahLst/>
            <a:cxnLst/>
            <a:rect r="r" b="b" t="t" l="l"/>
            <a:pathLst>
              <a:path h="830201" w="4857559">
                <a:moveTo>
                  <a:pt x="0" y="0"/>
                </a:moveTo>
                <a:lnTo>
                  <a:pt x="4857559" y="0"/>
                </a:lnTo>
                <a:lnTo>
                  <a:pt x="4857559" y="830201"/>
                </a:lnTo>
                <a:lnTo>
                  <a:pt x="0" y="83020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1" id="21"/>
          <p:cNvGrpSpPr/>
          <p:nvPr/>
        </p:nvGrpSpPr>
        <p:grpSpPr>
          <a:xfrm rot="0">
            <a:off x="5653748" y="6217162"/>
            <a:ext cx="12209004" cy="1325262"/>
            <a:chOff x="0" y="0"/>
            <a:chExt cx="3215540" cy="349040"/>
          </a:xfrm>
        </p:grpSpPr>
        <p:sp>
          <p:nvSpPr>
            <p:cNvPr name="Freeform 22" id="22"/>
            <p:cNvSpPr/>
            <p:nvPr/>
          </p:nvSpPr>
          <p:spPr>
            <a:xfrm flipH="false" flipV="false" rot="0">
              <a:off x="0" y="0"/>
              <a:ext cx="3215540" cy="349040"/>
            </a:xfrm>
            <a:custGeom>
              <a:avLst/>
              <a:gdLst/>
              <a:ahLst/>
              <a:cxnLst/>
              <a:rect r="r" b="b" t="t" l="l"/>
              <a:pathLst>
                <a:path h="349040" w="3215540">
                  <a:moveTo>
                    <a:pt x="0" y="0"/>
                  </a:moveTo>
                  <a:lnTo>
                    <a:pt x="3215540" y="0"/>
                  </a:lnTo>
                  <a:lnTo>
                    <a:pt x="3215540" y="349040"/>
                  </a:lnTo>
                  <a:lnTo>
                    <a:pt x="0" y="349040"/>
                  </a:lnTo>
                  <a:close/>
                </a:path>
              </a:pathLst>
            </a:custGeom>
            <a:solidFill>
              <a:srgbClr val="000000">
                <a:alpha val="21961"/>
              </a:srgbClr>
            </a:solidFill>
            <a:ln w="47625" cap="sq">
              <a:solidFill>
                <a:srgbClr val="BFEBF4">
                  <a:alpha val="21961"/>
                </a:srgbClr>
              </a:solidFill>
              <a:prstDash val="solid"/>
              <a:miter/>
            </a:ln>
          </p:spPr>
        </p:sp>
        <p:sp>
          <p:nvSpPr>
            <p:cNvPr name="TextBox 23" id="23"/>
            <p:cNvSpPr txBox="true"/>
            <p:nvPr/>
          </p:nvSpPr>
          <p:spPr>
            <a:xfrm>
              <a:off x="0" y="-47625"/>
              <a:ext cx="3215540" cy="396665"/>
            </a:xfrm>
            <a:prstGeom prst="rect">
              <a:avLst/>
            </a:prstGeom>
          </p:spPr>
          <p:txBody>
            <a:bodyPr anchor="ctr" rtlCol="false" tIns="50800" lIns="50800" bIns="50800" rIns="50800"/>
            <a:lstStyle/>
            <a:p>
              <a:pPr algn="ctr" marL="0" indent="0" lvl="0">
                <a:lnSpc>
                  <a:spcPts val="2433"/>
                </a:lnSpc>
                <a:spcBef>
                  <a:spcPct val="0"/>
                </a:spcBef>
              </a:pPr>
            </a:p>
          </p:txBody>
        </p:sp>
      </p:grpSp>
      <p:sp>
        <p:nvSpPr>
          <p:cNvPr name="TextBox 24" id="24"/>
          <p:cNvSpPr txBox="true"/>
          <p:nvPr/>
        </p:nvSpPr>
        <p:spPr>
          <a:xfrm rot="0">
            <a:off x="5948282" y="6439421"/>
            <a:ext cx="11311018" cy="861695"/>
          </a:xfrm>
          <a:prstGeom prst="rect">
            <a:avLst/>
          </a:prstGeom>
        </p:spPr>
        <p:txBody>
          <a:bodyPr anchor="t" rtlCol="false" tIns="0" lIns="0" bIns="0" rIns="0">
            <a:spAutoFit/>
          </a:bodyPr>
          <a:lstStyle/>
          <a:p>
            <a:pPr>
              <a:lnSpc>
                <a:spcPts val="2380"/>
              </a:lnSpc>
            </a:pPr>
            <a:r>
              <a:rPr lang="en-US" sz="1700">
                <a:solidFill>
                  <a:srgbClr val="FFFFFF"/>
                </a:solidFill>
                <a:latin typeface="Nunito"/>
              </a:rPr>
              <a:t>Click on the "PowerPoint" button below this presentation preview. </a:t>
            </a:r>
            <a:r>
              <a:rPr lang="en-US" sz="1700">
                <a:solidFill>
                  <a:srgbClr val="FFFFFF"/>
                </a:solidFill>
                <a:latin typeface="Nunito"/>
              </a:rPr>
              <a:t>Start editing your presentation.</a:t>
            </a:r>
          </a:p>
          <a:p>
            <a:pPr>
              <a:lnSpc>
                <a:spcPts val="2380"/>
              </a:lnSpc>
            </a:pPr>
            <a:r>
              <a:rPr lang="en-US" sz="1700" u="sng">
                <a:solidFill>
                  <a:srgbClr val="FFFFFF"/>
                </a:solidFill>
                <a:latin typeface="Nunito"/>
              </a:rPr>
              <a:t>Alternative:</a:t>
            </a:r>
            <a:r>
              <a:rPr lang="en-US" sz="1700">
                <a:solidFill>
                  <a:srgbClr val="FFFFFF"/>
                </a:solidFill>
                <a:latin typeface="Nunito"/>
              </a:rPr>
              <a:t> From Canva template file, Click on the "Share" button on the top right corner in Canva and click on "More" at the bottom of the menu. Enter "PowerPoint" in the search bar and click on the PowerPoint icon to download.</a:t>
            </a:r>
          </a:p>
        </p:txBody>
      </p:sp>
      <p:sp>
        <p:nvSpPr>
          <p:cNvPr name="TextBox 25" id="25"/>
          <p:cNvSpPr txBox="true"/>
          <p:nvPr/>
        </p:nvSpPr>
        <p:spPr>
          <a:xfrm rot="0">
            <a:off x="1384882" y="6577782"/>
            <a:ext cx="3620975" cy="518296"/>
          </a:xfrm>
          <a:prstGeom prst="rect">
            <a:avLst/>
          </a:prstGeom>
        </p:spPr>
        <p:txBody>
          <a:bodyPr anchor="t" rtlCol="false" tIns="0" lIns="0" bIns="0" rIns="0">
            <a:spAutoFit/>
          </a:bodyPr>
          <a:lstStyle/>
          <a:p>
            <a:pPr algn="ctr" marL="0" indent="0" lvl="0">
              <a:lnSpc>
                <a:spcPts val="3982"/>
              </a:lnSpc>
              <a:spcBef>
                <a:spcPct val="0"/>
              </a:spcBef>
            </a:pPr>
            <a:r>
              <a:rPr lang="en-US" sz="2844" strike="noStrike" u="none">
                <a:solidFill>
                  <a:srgbClr val="FFFFFF"/>
                </a:solidFill>
                <a:latin typeface="Arcade Gamer"/>
              </a:rPr>
              <a:t>PowerPoint</a:t>
            </a:r>
          </a:p>
        </p:txBody>
      </p:sp>
      <p:sp>
        <p:nvSpPr>
          <p:cNvPr name="Freeform 26" id="26"/>
          <p:cNvSpPr/>
          <p:nvPr/>
        </p:nvSpPr>
        <p:spPr>
          <a:xfrm flipH="false" flipV="false" rot="0">
            <a:off x="588499" y="8164890"/>
            <a:ext cx="4857559" cy="830201"/>
          </a:xfrm>
          <a:custGeom>
            <a:avLst/>
            <a:gdLst/>
            <a:ahLst/>
            <a:cxnLst/>
            <a:rect r="r" b="b" t="t" l="l"/>
            <a:pathLst>
              <a:path h="830201" w="4857559">
                <a:moveTo>
                  <a:pt x="0" y="0"/>
                </a:moveTo>
                <a:lnTo>
                  <a:pt x="4857559" y="0"/>
                </a:lnTo>
                <a:lnTo>
                  <a:pt x="4857559" y="830202"/>
                </a:lnTo>
                <a:lnTo>
                  <a:pt x="0" y="83020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7" id="27"/>
          <p:cNvGrpSpPr/>
          <p:nvPr/>
        </p:nvGrpSpPr>
        <p:grpSpPr>
          <a:xfrm rot="0">
            <a:off x="5653748" y="8097134"/>
            <a:ext cx="12209004" cy="965714"/>
            <a:chOff x="0" y="0"/>
            <a:chExt cx="3215540" cy="254345"/>
          </a:xfrm>
        </p:grpSpPr>
        <p:sp>
          <p:nvSpPr>
            <p:cNvPr name="Freeform 28" id="28"/>
            <p:cNvSpPr/>
            <p:nvPr/>
          </p:nvSpPr>
          <p:spPr>
            <a:xfrm flipH="false" flipV="false" rot="0">
              <a:off x="0" y="0"/>
              <a:ext cx="3215540" cy="254345"/>
            </a:xfrm>
            <a:custGeom>
              <a:avLst/>
              <a:gdLst/>
              <a:ahLst/>
              <a:cxnLst/>
              <a:rect r="r" b="b" t="t" l="l"/>
              <a:pathLst>
                <a:path h="254345" w="3215540">
                  <a:moveTo>
                    <a:pt x="0" y="0"/>
                  </a:moveTo>
                  <a:lnTo>
                    <a:pt x="3215540" y="0"/>
                  </a:lnTo>
                  <a:lnTo>
                    <a:pt x="3215540" y="254345"/>
                  </a:lnTo>
                  <a:lnTo>
                    <a:pt x="0" y="254345"/>
                  </a:lnTo>
                  <a:close/>
                </a:path>
              </a:pathLst>
            </a:custGeom>
            <a:solidFill>
              <a:srgbClr val="000000">
                <a:alpha val="21961"/>
              </a:srgbClr>
            </a:solidFill>
            <a:ln w="47625" cap="sq">
              <a:solidFill>
                <a:srgbClr val="BFEBF4">
                  <a:alpha val="21961"/>
                </a:srgbClr>
              </a:solidFill>
              <a:prstDash val="solid"/>
              <a:miter/>
            </a:ln>
          </p:spPr>
        </p:sp>
        <p:sp>
          <p:nvSpPr>
            <p:cNvPr name="TextBox 29" id="29"/>
            <p:cNvSpPr txBox="true"/>
            <p:nvPr/>
          </p:nvSpPr>
          <p:spPr>
            <a:xfrm>
              <a:off x="0" y="-47625"/>
              <a:ext cx="3215540" cy="301970"/>
            </a:xfrm>
            <a:prstGeom prst="rect">
              <a:avLst/>
            </a:prstGeom>
          </p:spPr>
          <p:txBody>
            <a:bodyPr anchor="ctr" rtlCol="false" tIns="50800" lIns="50800" bIns="50800" rIns="50800"/>
            <a:lstStyle/>
            <a:p>
              <a:pPr algn="ctr" marL="0" indent="0" lvl="0">
                <a:lnSpc>
                  <a:spcPts val="2433"/>
                </a:lnSpc>
                <a:spcBef>
                  <a:spcPct val="0"/>
                </a:spcBef>
              </a:pPr>
            </a:p>
          </p:txBody>
        </p:sp>
      </p:grpSp>
      <p:sp>
        <p:nvSpPr>
          <p:cNvPr name="TextBox 30" id="30"/>
          <p:cNvSpPr txBox="true"/>
          <p:nvPr/>
        </p:nvSpPr>
        <p:spPr>
          <a:xfrm rot="0">
            <a:off x="5948282" y="8287256"/>
            <a:ext cx="9596518" cy="566420"/>
          </a:xfrm>
          <a:prstGeom prst="rect">
            <a:avLst/>
          </a:prstGeom>
        </p:spPr>
        <p:txBody>
          <a:bodyPr anchor="t" rtlCol="false" tIns="0" lIns="0" bIns="0" rIns="0">
            <a:spAutoFit/>
          </a:bodyPr>
          <a:lstStyle/>
          <a:p>
            <a:pPr>
              <a:lnSpc>
                <a:spcPts val="2380"/>
              </a:lnSpc>
            </a:pPr>
            <a:r>
              <a:rPr lang="en-US" sz="1700">
                <a:solidFill>
                  <a:srgbClr val="FFFFFF"/>
                </a:solidFill>
                <a:latin typeface="Nunito"/>
              </a:rPr>
              <a:t>Click on the "Canva" button under this presentation preview. </a:t>
            </a:r>
            <a:r>
              <a:rPr lang="en-US" sz="1700">
                <a:solidFill>
                  <a:srgbClr val="FFFFFF"/>
                </a:solidFill>
                <a:latin typeface="Nunito"/>
              </a:rPr>
              <a:t>Start editing your presentation. You need to sign in to your Canva account.</a:t>
            </a:r>
          </a:p>
        </p:txBody>
      </p:sp>
      <p:sp>
        <p:nvSpPr>
          <p:cNvPr name="TextBox 31" id="31"/>
          <p:cNvSpPr txBox="true"/>
          <p:nvPr/>
        </p:nvSpPr>
        <p:spPr>
          <a:xfrm rot="0">
            <a:off x="1989678" y="8277980"/>
            <a:ext cx="2055201" cy="518296"/>
          </a:xfrm>
          <a:prstGeom prst="rect">
            <a:avLst/>
          </a:prstGeom>
        </p:spPr>
        <p:txBody>
          <a:bodyPr anchor="t" rtlCol="false" tIns="0" lIns="0" bIns="0" rIns="0">
            <a:spAutoFit/>
          </a:bodyPr>
          <a:lstStyle/>
          <a:p>
            <a:pPr algn="ctr" marL="0" indent="0" lvl="0">
              <a:lnSpc>
                <a:spcPts val="3982"/>
              </a:lnSpc>
              <a:spcBef>
                <a:spcPct val="0"/>
              </a:spcBef>
            </a:pPr>
            <a:r>
              <a:rPr lang="en-US" sz="2844" strike="noStrike" u="none">
                <a:solidFill>
                  <a:srgbClr val="FFFFFF"/>
                </a:solidFill>
                <a:latin typeface="Arcade Gamer"/>
              </a:rPr>
              <a:t>Canva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5307337" y="508172"/>
            <a:ext cx="2479198" cy="463378"/>
            <a:chOff x="0" y="0"/>
            <a:chExt cx="3305598" cy="617838"/>
          </a:xfrm>
        </p:grpSpPr>
        <p:sp>
          <p:nvSpPr>
            <p:cNvPr name="Freeform 5" id="5"/>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0" id="10"/>
          <p:cNvSpPr/>
          <p:nvPr/>
        </p:nvSpPr>
        <p:spPr>
          <a:xfrm flipH="false" flipV="false" rot="0">
            <a:off x="1689610" y="7055877"/>
            <a:ext cx="4857559" cy="830201"/>
          </a:xfrm>
          <a:custGeom>
            <a:avLst/>
            <a:gdLst/>
            <a:ahLst/>
            <a:cxnLst/>
            <a:rect r="r" b="b" t="t" l="l"/>
            <a:pathLst>
              <a:path h="830201" w="4857559">
                <a:moveTo>
                  <a:pt x="0" y="0"/>
                </a:moveTo>
                <a:lnTo>
                  <a:pt x="4857559" y="0"/>
                </a:lnTo>
                <a:lnTo>
                  <a:pt x="4857559" y="830201"/>
                </a:lnTo>
                <a:lnTo>
                  <a:pt x="0" y="8302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712884" y="7055877"/>
            <a:ext cx="4857559" cy="830201"/>
          </a:xfrm>
          <a:custGeom>
            <a:avLst/>
            <a:gdLst/>
            <a:ahLst/>
            <a:cxnLst/>
            <a:rect r="r" b="b" t="t" l="l"/>
            <a:pathLst>
              <a:path h="830201" w="4857559">
                <a:moveTo>
                  <a:pt x="0" y="0"/>
                </a:moveTo>
                <a:lnTo>
                  <a:pt x="4857559" y="0"/>
                </a:lnTo>
                <a:lnTo>
                  <a:pt x="4857559" y="830201"/>
                </a:lnTo>
                <a:lnTo>
                  <a:pt x="0" y="8302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1732368" y="7055877"/>
            <a:ext cx="4857559" cy="830201"/>
          </a:xfrm>
          <a:custGeom>
            <a:avLst/>
            <a:gdLst/>
            <a:ahLst/>
            <a:cxnLst/>
            <a:rect r="r" b="b" t="t" l="l"/>
            <a:pathLst>
              <a:path h="830201" w="4857559">
                <a:moveTo>
                  <a:pt x="0" y="0"/>
                </a:moveTo>
                <a:lnTo>
                  <a:pt x="4857559" y="0"/>
                </a:lnTo>
                <a:lnTo>
                  <a:pt x="4857559" y="830201"/>
                </a:lnTo>
                <a:lnTo>
                  <a:pt x="0" y="8302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3004726" y="4388576"/>
            <a:ext cx="2227326" cy="2227326"/>
          </a:xfrm>
          <a:custGeom>
            <a:avLst/>
            <a:gdLst/>
            <a:ahLst/>
            <a:cxnLst/>
            <a:rect r="r" b="b" t="t" l="l"/>
            <a:pathLst>
              <a:path h="2227326" w="2227326">
                <a:moveTo>
                  <a:pt x="0" y="0"/>
                </a:moveTo>
                <a:lnTo>
                  <a:pt x="2227326" y="0"/>
                </a:lnTo>
                <a:lnTo>
                  <a:pt x="2227326" y="2227326"/>
                </a:lnTo>
                <a:lnTo>
                  <a:pt x="0" y="222732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0">
            <a:off x="13377020" y="4371964"/>
            <a:ext cx="1568256" cy="2260549"/>
          </a:xfrm>
          <a:custGeom>
            <a:avLst/>
            <a:gdLst/>
            <a:ahLst/>
            <a:cxnLst/>
            <a:rect r="r" b="b" t="t" l="l"/>
            <a:pathLst>
              <a:path h="2260549" w="1568256">
                <a:moveTo>
                  <a:pt x="0" y="0"/>
                </a:moveTo>
                <a:lnTo>
                  <a:pt x="1568256" y="0"/>
                </a:lnTo>
                <a:lnTo>
                  <a:pt x="1568256" y="2260550"/>
                </a:lnTo>
                <a:lnTo>
                  <a:pt x="0" y="226055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5" id="15"/>
          <p:cNvSpPr/>
          <p:nvPr/>
        </p:nvSpPr>
        <p:spPr>
          <a:xfrm flipH="false" flipV="false" rot="0">
            <a:off x="8282576" y="4358176"/>
            <a:ext cx="1718175" cy="2288126"/>
          </a:xfrm>
          <a:custGeom>
            <a:avLst/>
            <a:gdLst/>
            <a:ahLst/>
            <a:cxnLst/>
            <a:rect r="r" b="b" t="t" l="l"/>
            <a:pathLst>
              <a:path h="2288126" w="1718175">
                <a:moveTo>
                  <a:pt x="0" y="0"/>
                </a:moveTo>
                <a:lnTo>
                  <a:pt x="1718175" y="0"/>
                </a:lnTo>
                <a:lnTo>
                  <a:pt x="1718175" y="2288126"/>
                </a:lnTo>
                <a:lnTo>
                  <a:pt x="0" y="228812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6" id="16"/>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7" id="17"/>
          <p:cNvSpPr/>
          <p:nvPr/>
        </p:nvSpPr>
        <p:spPr>
          <a:xfrm flipH="false" flipV="false" rot="0">
            <a:off x="-5791305" y="8411649"/>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8" id="18"/>
          <p:cNvSpPr/>
          <p:nvPr/>
        </p:nvSpPr>
        <p:spPr>
          <a:xfrm flipH="false" flipV="false" rot="0">
            <a:off x="16589927" y="8411649"/>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9" id="19"/>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0" id="20"/>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1" id="21"/>
          <p:cNvSpPr/>
          <p:nvPr/>
        </p:nvSpPr>
        <p:spPr>
          <a:xfrm flipH="false" flipV="false" rot="0">
            <a:off x="-353950" y="4296849"/>
            <a:ext cx="1877845" cy="4114800"/>
          </a:xfrm>
          <a:custGeom>
            <a:avLst/>
            <a:gdLst/>
            <a:ahLst/>
            <a:cxnLst/>
            <a:rect r="r" b="b" t="t" l="l"/>
            <a:pathLst>
              <a:path h="4114800" w="1877845">
                <a:moveTo>
                  <a:pt x="0" y="0"/>
                </a:moveTo>
                <a:lnTo>
                  <a:pt x="1877845" y="0"/>
                </a:lnTo>
                <a:lnTo>
                  <a:pt x="1877845" y="4114800"/>
                </a:lnTo>
                <a:lnTo>
                  <a:pt x="0" y="411480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2" id="22"/>
          <p:cNvSpPr/>
          <p:nvPr/>
        </p:nvSpPr>
        <p:spPr>
          <a:xfrm flipH="false" flipV="false" rot="0">
            <a:off x="16726824" y="6416405"/>
            <a:ext cx="1444901" cy="1676573"/>
          </a:xfrm>
          <a:custGeom>
            <a:avLst/>
            <a:gdLst/>
            <a:ahLst/>
            <a:cxnLst/>
            <a:rect r="r" b="b" t="t" l="l"/>
            <a:pathLst>
              <a:path h="1676573" w="1444901">
                <a:moveTo>
                  <a:pt x="0" y="0"/>
                </a:moveTo>
                <a:lnTo>
                  <a:pt x="1444901" y="0"/>
                </a:lnTo>
                <a:lnTo>
                  <a:pt x="1444901" y="1676574"/>
                </a:lnTo>
                <a:lnTo>
                  <a:pt x="0" y="1676574"/>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23" id="23"/>
          <p:cNvSpPr txBox="true"/>
          <p:nvPr/>
        </p:nvSpPr>
        <p:spPr>
          <a:xfrm rot="0">
            <a:off x="1384882" y="1763360"/>
            <a:ext cx="15518236" cy="1219039"/>
          </a:xfrm>
          <a:prstGeom prst="rect">
            <a:avLst/>
          </a:prstGeom>
        </p:spPr>
        <p:txBody>
          <a:bodyPr anchor="t" rtlCol="false" tIns="0" lIns="0" bIns="0" rIns="0">
            <a:spAutoFit/>
          </a:bodyPr>
          <a:lstStyle/>
          <a:p>
            <a:pPr algn="ctr" marL="0" indent="0" lvl="0">
              <a:lnSpc>
                <a:spcPts val="9458"/>
              </a:lnSpc>
              <a:spcBef>
                <a:spcPct val="0"/>
              </a:spcBef>
            </a:pPr>
            <a:r>
              <a:rPr lang="en-US" sz="6756">
                <a:solidFill>
                  <a:srgbClr val="FFFFFF"/>
                </a:solidFill>
                <a:latin typeface="Arcade Gamer"/>
              </a:rPr>
              <a:t>T</a:t>
            </a:r>
            <a:r>
              <a:rPr lang="en-US" sz="6756">
                <a:solidFill>
                  <a:srgbClr val="A4FFDE"/>
                </a:solidFill>
                <a:latin typeface="Arcade Gamer"/>
              </a:rPr>
              <a:t>a</a:t>
            </a:r>
            <a:r>
              <a:rPr lang="en-US" sz="6756">
                <a:solidFill>
                  <a:srgbClr val="E769E4"/>
                </a:solidFill>
                <a:latin typeface="Arcade Gamer"/>
              </a:rPr>
              <a:t>b</a:t>
            </a:r>
            <a:r>
              <a:rPr lang="en-US" sz="6756">
                <a:solidFill>
                  <a:srgbClr val="FFFFFF"/>
                </a:solidFill>
                <a:latin typeface="Arcade Gamer"/>
              </a:rPr>
              <a:t>le O</a:t>
            </a:r>
            <a:r>
              <a:rPr lang="en-US" sz="6756">
                <a:solidFill>
                  <a:srgbClr val="A4FFDE"/>
                </a:solidFill>
                <a:latin typeface="Arcade Gamer"/>
              </a:rPr>
              <a:t>f</a:t>
            </a:r>
            <a:r>
              <a:rPr lang="en-US" sz="6756">
                <a:solidFill>
                  <a:srgbClr val="FFFFFF"/>
                </a:solidFill>
                <a:latin typeface="Arcade Gamer"/>
              </a:rPr>
              <a:t> Co</a:t>
            </a:r>
            <a:r>
              <a:rPr lang="en-US" sz="6756">
                <a:solidFill>
                  <a:srgbClr val="A4FFDE"/>
                </a:solidFill>
                <a:latin typeface="Arcade Gamer"/>
              </a:rPr>
              <a:t>n</a:t>
            </a:r>
            <a:r>
              <a:rPr lang="en-US" sz="6756">
                <a:solidFill>
                  <a:srgbClr val="FFFFFF"/>
                </a:solidFill>
                <a:latin typeface="Arcade Gamer"/>
              </a:rPr>
              <a:t>t</a:t>
            </a:r>
            <a:r>
              <a:rPr lang="en-US" sz="6756">
                <a:solidFill>
                  <a:srgbClr val="E769E4"/>
                </a:solidFill>
                <a:latin typeface="Arcade Gamer"/>
              </a:rPr>
              <a:t>e</a:t>
            </a:r>
            <a:r>
              <a:rPr lang="en-US" sz="6756">
                <a:solidFill>
                  <a:srgbClr val="FFFFFF"/>
                </a:solidFill>
                <a:latin typeface="Arcade Gamer"/>
              </a:rPr>
              <a:t>n</a:t>
            </a:r>
            <a:r>
              <a:rPr lang="en-US" sz="6756">
                <a:solidFill>
                  <a:srgbClr val="E769E4"/>
                </a:solidFill>
                <a:latin typeface="Arcade Gamer"/>
              </a:rPr>
              <a:t>t</a:t>
            </a:r>
            <a:r>
              <a:rPr lang="en-US" sz="6756">
                <a:solidFill>
                  <a:srgbClr val="A4FFDE"/>
                </a:solidFill>
                <a:latin typeface="Arcade Gamer"/>
              </a:rPr>
              <a:t>s</a:t>
            </a:r>
          </a:p>
        </p:txBody>
      </p:sp>
      <p:sp>
        <p:nvSpPr>
          <p:cNvPr name="TextBox 24" id="24"/>
          <p:cNvSpPr txBox="true"/>
          <p:nvPr/>
        </p:nvSpPr>
        <p:spPr>
          <a:xfrm rot="0">
            <a:off x="2048312" y="7168967"/>
            <a:ext cx="4140155" cy="518296"/>
          </a:xfrm>
          <a:prstGeom prst="rect">
            <a:avLst/>
          </a:prstGeom>
        </p:spPr>
        <p:txBody>
          <a:bodyPr anchor="t" rtlCol="false" tIns="0" lIns="0" bIns="0" rIns="0">
            <a:spAutoFit/>
          </a:bodyPr>
          <a:lstStyle/>
          <a:p>
            <a:pPr algn="ctr" marL="0" indent="0" lvl="0">
              <a:lnSpc>
                <a:spcPts val="3982"/>
              </a:lnSpc>
              <a:spcBef>
                <a:spcPct val="0"/>
              </a:spcBef>
            </a:pPr>
            <a:r>
              <a:rPr lang="en-US" sz="2844" strike="noStrike" u="none">
                <a:solidFill>
                  <a:srgbClr val="FFFFFF"/>
                </a:solidFill>
                <a:latin typeface="Arcade Gamer"/>
              </a:rPr>
              <a:t>Introduction</a:t>
            </a:r>
          </a:p>
        </p:txBody>
      </p:sp>
      <p:sp>
        <p:nvSpPr>
          <p:cNvPr name="TextBox 25" id="25"/>
          <p:cNvSpPr txBox="true"/>
          <p:nvPr/>
        </p:nvSpPr>
        <p:spPr>
          <a:xfrm rot="0">
            <a:off x="7071586" y="7168967"/>
            <a:ext cx="4140155" cy="518296"/>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Our Process</a:t>
            </a:r>
          </a:p>
        </p:txBody>
      </p:sp>
      <p:sp>
        <p:nvSpPr>
          <p:cNvPr name="TextBox 26" id="26"/>
          <p:cNvSpPr txBox="true"/>
          <p:nvPr/>
        </p:nvSpPr>
        <p:spPr>
          <a:xfrm rot="0">
            <a:off x="12091070" y="7168967"/>
            <a:ext cx="4140155" cy="518296"/>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About Us</a:t>
            </a:r>
          </a:p>
        </p:txBody>
      </p:sp>
      <p:sp>
        <p:nvSpPr>
          <p:cNvPr name="TextBox 27" id="27"/>
          <p:cNvSpPr txBox="true"/>
          <p:nvPr/>
        </p:nvSpPr>
        <p:spPr>
          <a:xfrm rot="0">
            <a:off x="2048312" y="8073929"/>
            <a:ext cx="4140155" cy="271145"/>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Elaborate on what you want to discuss. </a:t>
            </a:r>
          </a:p>
        </p:txBody>
      </p:sp>
      <p:sp>
        <p:nvSpPr>
          <p:cNvPr name="TextBox 28" id="28"/>
          <p:cNvSpPr txBox="true"/>
          <p:nvPr/>
        </p:nvSpPr>
        <p:spPr>
          <a:xfrm rot="0">
            <a:off x="7071586" y="8073929"/>
            <a:ext cx="4140155" cy="271145"/>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Elaborate on what you want to discuss. </a:t>
            </a:r>
          </a:p>
        </p:txBody>
      </p:sp>
      <p:sp>
        <p:nvSpPr>
          <p:cNvPr name="TextBox 29" id="29"/>
          <p:cNvSpPr txBox="true"/>
          <p:nvPr/>
        </p:nvSpPr>
        <p:spPr>
          <a:xfrm rot="0">
            <a:off x="12091070" y="8073929"/>
            <a:ext cx="4140155" cy="271145"/>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Elaborate on what you want to discuss.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15910616" y="7025583"/>
            <a:ext cx="6689788" cy="1143346"/>
          </a:xfrm>
          <a:custGeom>
            <a:avLst/>
            <a:gdLst/>
            <a:ahLst/>
            <a:cxnLst/>
            <a:rect r="r" b="b" t="t" l="l"/>
            <a:pathLst>
              <a:path h="1143346" w="6689788">
                <a:moveTo>
                  <a:pt x="0" y="0"/>
                </a:moveTo>
                <a:lnTo>
                  <a:pt x="6689788" y="0"/>
                </a:lnTo>
                <a:lnTo>
                  <a:pt x="6689788" y="1143346"/>
                </a:lnTo>
                <a:lnTo>
                  <a:pt x="0" y="11433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447141" y="4379346"/>
            <a:ext cx="6689788" cy="1143346"/>
          </a:xfrm>
          <a:custGeom>
            <a:avLst/>
            <a:gdLst/>
            <a:ahLst/>
            <a:cxnLst/>
            <a:rect r="r" b="b" t="t" l="l"/>
            <a:pathLst>
              <a:path h="1143346" w="6689788">
                <a:moveTo>
                  <a:pt x="0" y="0"/>
                </a:moveTo>
                <a:lnTo>
                  <a:pt x="6689788" y="0"/>
                </a:lnTo>
                <a:lnTo>
                  <a:pt x="6689788" y="1143345"/>
                </a:lnTo>
                <a:lnTo>
                  <a:pt x="0" y="11433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5177101" y="5669625"/>
            <a:ext cx="7933799" cy="1355958"/>
          </a:xfrm>
          <a:custGeom>
            <a:avLst/>
            <a:gdLst/>
            <a:ahLst/>
            <a:cxnLst/>
            <a:rect r="r" b="b" t="t" l="l"/>
            <a:pathLst>
              <a:path h="1355958" w="7933799">
                <a:moveTo>
                  <a:pt x="0" y="0"/>
                </a:moveTo>
                <a:lnTo>
                  <a:pt x="7933798" y="0"/>
                </a:lnTo>
                <a:lnTo>
                  <a:pt x="7933798" y="1355958"/>
                </a:lnTo>
                <a:lnTo>
                  <a:pt x="0" y="135595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7325066" y="1313151"/>
            <a:ext cx="3637867" cy="3637867"/>
          </a:xfrm>
          <a:custGeom>
            <a:avLst/>
            <a:gdLst/>
            <a:ahLst/>
            <a:cxnLst/>
            <a:rect r="r" b="b" t="t" l="l"/>
            <a:pathLst>
              <a:path h="3637867" w="3637867">
                <a:moveTo>
                  <a:pt x="0" y="0"/>
                </a:moveTo>
                <a:lnTo>
                  <a:pt x="3637868" y="0"/>
                </a:lnTo>
                <a:lnTo>
                  <a:pt x="3637868" y="3637867"/>
                </a:lnTo>
                <a:lnTo>
                  <a:pt x="0" y="363786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729049" y="-469097"/>
            <a:ext cx="7315200" cy="1782249"/>
          </a:xfrm>
          <a:custGeom>
            <a:avLst/>
            <a:gdLst/>
            <a:ahLst/>
            <a:cxnLst/>
            <a:rect r="r" b="b" t="t" l="l"/>
            <a:pathLst>
              <a:path h="1782249" w="7315200">
                <a:moveTo>
                  <a:pt x="0" y="0"/>
                </a:moveTo>
                <a:lnTo>
                  <a:pt x="7315200" y="0"/>
                </a:lnTo>
                <a:lnTo>
                  <a:pt x="7315200" y="1782248"/>
                </a:lnTo>
                <a:lnTo>
                  <a:pt x="0" y="178224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14964032" y="1897634"/>
            <a:ext cx="7315200" cy="1782249"/>
          </a:xfrm>
          <a:custGeom>
            <a:avLst/>
            <a:gdLst/>
            <a:ahLst/>
            <a:cxnLst/>
            <a:rect r="r" b="b" t="t" l="l"/>
            <a:pathLst>
              <a:path h="1782249" w="7315200">
                <a:moveTo>
                  <a:pt x="0" y="0"/>
                </a:moveTo>
                <a:lnTo>
                  <a:pt x="7315200" y="0"/>
                </a:lnTo>
                <a:lnTo>
                  <a:pt x="7315200" y="1782249"/>
                </a:lnTo>
                <a:lnTo>
                  <a:pt x="0" y="178224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1763823" y="6224982"/>
            <a:ext cx="1830788" cy="3401801"/>
          </a:xfrm>
          <a:custGeom>
            <a:avLst/>
            <a:gdLst/>
            <a:ahLst/>
            <a:cxnLst/>
            <a:rect r="r" b="b" t="t" l="l"/>
            <a:pathLst>
              <a:path h="3401801" w="1830788">
                <a:moveTo>
                  <a:pt x="0" y="0"/>
                </a:moveTo>
                <a:lnTo>
                  <a:pt x="1830788" y="0"/>
                </a:lnTo>
                <a:lnTo>
                  <a:pt x="1830788" y="3401801"/>
                </a:lnTo>
                <a:lnTo>
                  <a:pt x="0" y="340180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6691391" y="5206601"/>
            <a:ext cx="1135817" cy="880258"/>
          </a:xfrm>
          <a:custGeom>
            <a:avLst/>
            <a:gdLst/>
            <a:ahLst/>
            <a:cxnLst/>
            <a:rect r="r" b="b" t="t" l="l"/>
            <a:pathLst>
              <a:path h="880258" w="1135817">
                <a:moveTo>
                  <a:pt x="0" y="0"/>
                </a:moveTo>
                <a:lnTo>
                  <a:pt x="1135818" y="0"/>
                </a:lnTo>
                <a:lnTo>
                  <a:pt x="1135818" y="880258"/>
                </a:lnTo>
                <a:lnTo>
                  <a:pt x="0" y="88025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373792" y="2799625"/>
            <a:ext cx="1135817" cy="880258"/>
          </a:xfrm>
          <a:custGeom>
            <a:avLst/>
            <a:gdLst/>
            <a:ahLst/>
            <a:cxnLst/>
            <a:rect r="r" b="b" t="t" l="l"/>
            <a:pathLst>
              <a:path h="880258" w="1135817">
                <a:moveTo>
                  <a:pt x="0" y="0"/>
                </a:moveTo>
                <a:lnTo>
                  <a:pt x="1135817" y="0"/>
                </a:lnTo>
                <a:lnTo>
                  <a:pt x="1135817" y="880258"/>
                </a:lnTo>
                <a:lnTo>
                  <a:pt x="0" y="88025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5" id="15"/>
          <p:cNvSpPr txBox="true"/>
          <p:nvPr/>
        </p:nvSpPr>
        <p:spPr>
          <a:xfrm rot="0">
            <a:off x="5762965" y="5860997"/>
            <a:ext cx="6762069" cy="839864"/>
          </a:xfrm>
          <a:prstGeom prst="rect">
            <a:avLst/>
          </a:prstGeom>
        </p:spPr>
        <p:txBody>
          <a:bodyPr anchor="t" rtlCol="false" tIns="0" lIns="0" bIns="0" rIns="0">
            <a:spAutoFit/>
          </a:bodyPr>
          <a:lstStyle/>
          <a:p>
            <a:pPr algn="ctr" marL="0" indent="0" lvl="0">
              <a:lnSpc>
                <a:spcPts val="6504"/>
              </a:lnSpc>
              <a:spcBef>
                <a:spcPct val="0"/>
              </a:spcBef>
            </a:pPr>
            <a:r>
              <a:rPr lang="en-US" sz="4646">
                <a:solidFill>
                  <a:srgbClr val="FFFFFF"/>
                </a:solidFill>
                <a:latin typeface="Arcade Gamer"/>
              </a:rPr>
              <a:t>Introduction</a:t>
            </a:r>
          </a:p>
        </p:txBody>
      </p:sp>
      <p:sp>
        <p:nvSpPr>
          <p:cNvPr name="TextBox 16" id="16"/>
          <p:cNvSpPr txBox="true"/>
          <p:nvPr/>
        </p:nvSpPr>
        <p:spPr>
          <a:xfrm rot="0">
            <a:off x="5762965" y="7315886"/>
            <a:ext cx="6762069" cy="459368"/>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Elaborate on what you want to discuss. </a:t>
            </a:r>
          </a:p>
        </p:txBody>
      </p:sp>
      <p:sp>
        <p:nvSpPr>
          <p:cNvPr name="Freeform 17" id="17"/>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18" id="18"/>
          <p:cNvGrpSpPr/>
          <p:nvPr/>
        </p:nvGrpSpPr>
        <p:grpSpPr>
          <a:xfrm rot="0">
            <a:off x="15307337" y="508172"/>
            <a:ext cx="2479198" cy="463378"/>
            <a:chOff x="0" y="0"/>
            <a:chExt cx="3305598" cy="617838"/>
          </a:xfrm>
        </p:grpSpPr>
        <p:sp>
          <p:nvSpPr>
            <p:cNvPr name="Freeform 19" id="19"/>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0" id="20"/>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1" id="21"/>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2" id="22"/>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3" id="23"/>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491181" y="7399457"/>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78072" y="1637309"/>
            <a:ext cx="5673655" cy="7012383"/>
          </a:xfrm>
          <a:custGeom>
            <a:avLst/>
            <a:gdLst/>
            <a:ahLst/>
            <a:cxnLst/>
            <a:rect r="r" b="b" t="t" l="l"/>
            <a:pathLst>
              <a:path h="7012383" w="5673655">
                <a:moveTo>
                  <a:pt x="0" y="0"/>
                </a:moveTo>
                <a:lnTo>
                  <a:pt x="5673656" y="0"/>
                </a:lnTo>
                <a:lnTo>
                  <a:pt x="5673656" y="7012382"/>
                </a:lnTo>
                <a:lnTo>
                  <a:pt x="0" y="701238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2613603" y="2727744"/>
            <a:ext cx="4602594" cy="4557565"/>
          </a:xfrm>
          <a:custGeom>
            <a:avLst/>
            <a:gdLst/>
            <a:ahLst/>
            <a:cxnLst/>
            <a:rect r="r" b="b" t="t" l="l"/>
            <a:pathLst>
              <a:path h="4557565" w="4602594">
                <a:moveTo>
                  <a:pt x="0" y="0"/>
                </a:moveTo>
                <a:lnTo>
                  <a:pt x="4602594" y="0"/>
                </a:lnTo>
                <a:lnTo>
                  <a:pt x="4602594" y="4557565"/>
                </a:lnTo>
                <a:lnTo>
                  <a:pt x="0" y="4557565"/>
                </a:lnTo>
                <a:lnTo>
                  <a:pt x="0" y="0"/>
                </a:lnTo>
                <a:close/>
              </a:path>
            </a:pathLst>
          </a:custGeom>
          <a:blipFill>
            <a:blip r:embed="rId7"/>
            <a:stretch>
              <a:fillRect l="-38019" t="0" r="-38019" b="0"/>
            </a:stretch>
          </a:blipFill>
        </p:spPr>
      </p:sp>
      <p:sp>
        <p:nvSpPr>
          <p:cNvPr name="Freeform 6" id="6"/>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grpSp>
        <p:nvGrpSpPr>
          <p:cNvPr name="Group 10" id="10"/>
          <p:cNvGrpSpPr/>
          <p:nvPr/>
        </p:nvGrpSpPr>
        <p:grpSpPr>
          <a:xfrm rot="0">
            <a:off x="15307337" y="508172"/>
            <a:ext cx="2479198" cy="463378"/>
            <a:chOff x="0" y="0"/>
            <a:chExt cx="3305598" cy="617838"/>
          </a:xfrm>
        </p:grpSpPr>
        <p:sp>
          <p:nvSpPr>
            <p:cNvPr name="Freeform 11" id="11"/>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sp>
        <p:nvSpPr>
          <p:cNvPr name="Freeform 16" id="16"/>
          <p:cNvSpPr/>
          <p:nvPr/>
        </p:nvSpPr>
        <p:spPr>
          <a:xfrm flipH="false" flipV="false" rot="0">
            <a:off x="10241118" y="5418032"/>
            <a:ext cx="4896233" cy="2270072"/>
          </a:xfrm>
          <a:custGeom>
            <a:avLst/>
            <a:gdLst/>
            <a:ahLst/>
            <a:cxnLst/>
            <a:rect r="r" b="b" t="t" l="l"/>
            <a:pathLst>
              <a:path h="2270072" w="4896233">
                <a:moveTo>
                  <a:pt x="0" y="0"/>
                </a:moveTo>
                <a:lnTo>
                  <a:pt x="4896233" y="0"/>
                </a:lnTo>
                <a:lnTo>
                  <a:pt x="4896233" y="2270071"/>
                </a:lnTo>
                <a:lnTo>
                  <a:pt x="0" y="227007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7" id="17"/>
          <p:cNvSpPr/>
          <p:nvPr/>
        </p:nvSpPr>
        <p:spPr>
          <a:xfrm flipH="false" flipV="false" rot="0">
            <a:off x="627069" y="3360632"/>
            <a:ext cx="1872234" cy="4114800"/>
          </a:xfrm>
          <a:custGeom>
            <a:avLst/>
            <a:gdLst/>
            <a:ahLst/>
            <a:cxnLst/>
            <a:rect r="r" b="b" t="t" l="l"/>
            <a:pathLst>
              <a:path h="4114800" w="1872234">
                <a:moveTo>
                  <a:pt x="0" y="0"/>
                </a:moveTo>
                <a:lnTo>
                  <a:pt x="1872234" y="0"/>
                </a:lnTo>
                <a:lnTo>
                  <a:pt x="1872234"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8" id="18"/>
          <p:cNvSpPr/>
          <p:nvPr/>
        </p:nvSpPr>
        <p:spPr>
          <a:xfrm flipH="false" flipV="false" rot="0">
            <a:off x="14630400" y="8411649"/>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0">
            <a:off x="17021432" y="584815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20" id="20"/>
          <p:cNvSpPr txBox="true"/>
          <p:nvPr/>
        </p:nvSpPr>
        <p:spPr>
          <a:xfrm rot="0">
            <a:off x="7331598" y="2117622"/>
            <a:ext cx="10715273" cy="2419189"/>
          </a:xfrm>
          <a:prstGeom prst="rect">
            <a:avLst/>
          </a:prstGeom>
        </p:spPr>
        <p:txBody>
          <a:bodyPr anchor="t" rtlCol="false" tIns="0" lIns="0" bIns="0" rIns="0">
            <a:spAutoFit/>
          </a:bodyPr>
          <a:lstStyle/>
          <a:p>
            <a:pPr algn="ctr" marL="0" indent="0" lvl="0">
              <a:lnSpc>
                <a:spcPts val="9458"/>
              </a:lnSpc>
              <a:spcBef>
                <a:spcPct val="0"/>
              </a:spcBef>
            </a:pPr>
            <a:r>
              <a:rPr lang="en-US" sz="6756">
                <a:solidFill>
                  <a:srgbClr val="FFFFFF"/>
                </a:solidFill>
                <a:latin typeface="Arcade Gamer"/>
              </a:rPr>
              <a:t>W</a:t>
            </a:r>
            <a:r>
              <a:rPr lang="en-US" sz="6756">
                <a:solidFill>
                  <a:srgbClr val="A4FFDE"/>
                </a:solidFill>
                <a:latin typeface="Arcade Gamer"/>
              </a:rPr>
              <a:t>e</a:t>
            </a:r>
            <a:r>
              <a:rPr lang="en-US" sz="6756">
                <a:solidFill>
                  <a:srgbClr val="FFFFFF"/>
                </a:solidFill>
                <a:latin typeface="Arcade Gamer"/>
              </a:rPr>
              <a:t>lc</a:t>
            </a:r>
            <a:r>
              <a:rPr lang="en-US" sz="6756">
                <a:solidFill>
                  <a:srgbClr val="E769E4"/>
                </a:solidFill>
                <a:latin typeface="Arcade Gamer"/>
              </a:rPr>
              <a:t>o</a:t>
            </a:r>
            <a:r>
              <a:rPr lang="en-US" sz="6756">
                <a:solidFill>
                  <a:srgbClr val="A4FFDE"/>
                </a:solidFill>
                <a:latin typeface="Arcade Gamer"/>
              </a:rPr>
              <a:t>m</a:t>
            </a:r>
            <a:r>
              <a:rPr lang="en-US" sz="6756">
                <a:solidFill>
                  <a:srgbClr val="FFFFFF"/>
                </a:solidFill>
                <a:latin typeface="Arcade Gamer"/>
              </a:rPr>
              <a:t>e T</a:t>
            </a:r>
            <a:r>
              <a:rPr lang="en-US" sz="6756">
                <a:solidFill>
                  <a:srgbClr val="A4FFDE"/>
                </a:solidFill>
                <a:latin typeface="Arcade Gamer"/>
              </a:rPr>
              <a:t>o</a:t>
            </a:r>
            <a:r>
              <a:rPr lang="en-US" sz="6756">
                <a:solidFill>
                  <a:srgbClr val="FFFFFF"/>
                </a:solidFill>
                <a:latin typeface="Arcade Gamer"/>
              </a:rPr>
              <a:t> </a:t>
            </a:r>
            <a:r>
              <a:rPr lang="en-US" sz="6756">
                <a:solidFill>
                  <a:srgbClr val="E769E4"/>
                </a:solidFill>
                <a:latin typeface="Arcade Gamer"/>
              </a:rPr>
              <a:t>P</a:t>
            </a:r>
            <a:r>
              <a:rPr lang="en-US" sz="6756">
                <a:solidFill>
                  <a:srgbClr val="FFFFFF"/>
                </a:solidFill>
                <a:latin typeface="Arcade Gamer"/>
              </a:rPr>
              <a:t>r</a:t>
            </a:r>
            <a:r>
              <a:rPr lang="en-US" sz="6756">
                <a:solidFill>
                  <a:srgbClr val="A4FFDE"/>
                </a:solidFill>
                <a:latin typeface="Arcade Gamer"/>
              </a:rPr>
              <a:t>e</a:t>
            </a:r>
            <a:r>
              <a:rPr lang="en-US" sz="6756">
                <a:solidFill>
                  <a:srgbClr val="FFFFFF"/>
                </a:solidFill>
                <a:latin typeface="Arcade Gamer"/>
              </a:rPr>
              <a:t>s</a:t>
            </a:r>
            <a:r>
              <a:rPr lang="en-US" sz="6756">
                <a:solidFill>
                  <a:srgbClr val="E769E4"/>
                </a:solidFill>
                <a:latin typeface="Arcade Gamer"/>
              </a:rPr>
              <a:t>e</a:t>
            </a:r>
            <a:r>
              <a:rPr lang="en-US" sz="6756">
                <a:solidFill>
                  <a:srgbClr val="FFFFFF"/>
                </a:solidFill>
                <a:latin typeface="Arcade Gamer"/>
              </a:rPr>
              <a:t>nta</a:t>
            </a:r>
            <a:r>
              <a:rPr lang="en-US" sz="6756">
                <a:solidFill>
                  <a:srgbClr val="A4FFDE"/>
                </a:solidFill>
                <a:latin typeface="Arcade Gamer"/>
              </a:rPr>
              <a:t>t</a:t>
            </a:r>
            <a:r>
              <a:rPr lang="en-US" sz="6756">
                <a:solidFill>
                  <a:srgbClr val="E769E4"/>
                </a:solidFill>
                <a:latin typeface="Arcade Gamer"/>
              </a:rPr>
              <a:t>i</a:t>
            </a:r>
            <a:r>
              <a:rPr lang="en-US" sz="6756">
                <a:solidFill>
                  <a:srgbClr val="FFFFFF"/>
                </a:solidFill>
                <a:latin typeface="Arcade Gamer"/>
              </a:rPr>
              <a:t>on</a:t>
            </a:r>
          </a:p>
        </p:txBody>
      </p:sp>
      <p:sp>
        <p:nvSpPr>
          <p:cNvPr name="TextBox 21" id="21"/>
          <p:cNvSpPr txBox="true"/>
          <p:nvPr/>
        </p:nvSpPr>
        <p:spPr>
          <a:xfrm rot="0">
            <a:off x="10762028" y="5782726"/>
            <a:ext cx="3854413" cy="1502583"/>
          </a:xfrm>
          <a:prstGeom prst="rect">
            <a:avLst/>
          </a:prstGeom>
        </p:spPr>
        <p:txBody>
          <a:bodyPr anchor="t" rtlCol="false" tIns="0" lIns="0" bIns="0" rIns="0">
            <a:spAutoFit/>
          </a:bodyPr>
          <a:lstStyle/>
          <a:p>
            <a:pPr algn="ctr">
              <a:lnSpc>
                <a:spcPts val="3063"/>
              </a:lnSpc>
            </a:pPr>
            <a:r>
              <a:rPr lang="en-US" sz="2187">
                <a:solidFill>
                  <a:srgbClr val="000000"/>
                </a:solidFill>
                <a:latin typeface="Nunito"/>
              </a:rPr>
              <a:t>I'm Rain, and I'll be sharing with you my beautiful ideas. Follow me at @reallygreatsite to learn more.</a:t>
            </a:r>
            <a:r>
              <a:rPr lang="en-US" sz="2187">
                <a:solidFill>
                  <a:srgbClr val="000000"/>
                </a:solidFill>
                <a:latin typeface="Nunito"/>
              </a:rPr>
              <a:t>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15307337" y="508172"/>
            <a:ext cx="2479198" cy="463378"/>
            <a:chOff x="0" y="0"/>
            <a:chExt cx="3305598" cy="617838"/>
          </a:xfrm>
        </p:grpSpPr>
        <p:sp>
          <p:nvSpPr>
            <p:cNvPr name="Freeform 8" id="8"/>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sp>
        <p:nvSpPr>
          <p:cNvPr name="TextBox 13" id="13"/>
          <p:cNvSpPr txBox="true"/>
          <p:nvPr/>
        </p:nvSpPr>
        <p:spPr>
          <a:xfrm rot="0">
            <a:off x="3500710" y="8151396"/>
            <a:ext cx="4584125" cy="271145"/>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Briefly elaborate on what you want to discuss. </a:t>
            </a:r>
          </a:p>
        </p:txBody>
      </p:sp>
      <p:sp>
        <p:nvSpPr>
          <p:cNvPr name="TextBox 14" id="14"/>
          <p:cNvSpPr txBox="true"/>
          <p:nvPr/>
        </p:nvSpPr>
        <p:spPr>
          <a:xfrm rot="0">
            <a:off x="10203165" y="8151396"/>
            <a:ext cx="4584125" cy="271145"/>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Briefly elaborate on what you want to discuss. </a:t>
            </a:r>
          </a:p>
        </p:txBody>
      </p:sp>
      <p:sp>
        <p:nvSpPr>
          <p:cNvPr name="Freeform 15" id="15"/>
          <p:cNvSpPr/>
          <p:nvPr/>
        </p:nvSpPr>
        <p:spPr>
          <a:xfrm flipH="false" flipV="false" rot="0">
            <a:off x="3363993" y="6955378"/>
            <a:ext cx="4857559" cy="830201"/>
          </a:xfrm>
          <a:custGeom>
            <a:avLst/>
            <a:gdLst/>
            <a:ahLst/>
            <a:cxnLst/>
            <a:rect r="r" b="b" t="t" l="l"/>
            <a:pathLst>
              <a:path h="830201" w="4857559">
                <a:moveTo>
                  <a:pt x="0" y="0"/>
                </a:moveTo>
                <a:lnTo>
                  <a:pt x="4857559" y="0"/>
                </a:lnTo>
                <a:lnTo>
                  <a:pt x="4857559" y="830201"/>
                </a:lnTo>
                <a:lnTo>
                  <a:pt x="0" y="83020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6" id="16"/>
          <p:cNvSpPr/>
          <p:nvPr/>
        </p:nvSpPr>
        <p:spPr>
          <a:xfrm flipH="false" flipV="false" rot="0">
            <a:off x="10066448" y="6955378"/>
            <a:ext cx="4857559" cy="830201"/>
          </a:xfrm>
          <a:custGeom>
            <a:avLst/>
            <a:gdLst/>
            <a:ahLst/>
            <a:cxnLst/>
            <a:rect r="r" b="b" t="t" l="l"/>
            <a:pathLst>
              <a:path h="830201" w="4857559">
                <a:moveTo>
                  <a:pt x="0" y="0"/>
                </a:moveTo>
                <a:lnTo>
                  <a:pt x="4857559" y="0"/>
                </a:lnTo>
                <a:lnTo>
                  <a:pt x="4857559" y="830201"/>
                </a:lnTo>
                <a:lnTo>
                  <a:pt x="0" y="83020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7" id="17"/>
          <p:cNvSpPr txBox="true"/>
          <p:nvPr/>
        </p:nvSpPr>
        <p:spPr>
          <a:xfrm rot="0">
            <a:off x="3722695" y="7068467"/>
            <a:ext cx="4140155" cy="518296"/>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Who we are?</a:t>
            </a:r>
          </a:p>
        </p:txBody>
      </p:sp>
      <p:sp>
        <p:nvSpPr>
          <p:cNvPr name="TextBox 18" id="18"/>
          <p:cNvSpPr txBox="true"/>
          <p:nvPr/>
        </p:nvSpPr>
        <p:spPr>
          <a:xfrm rot="0">
            <a:off x="10425150" y="7068467"/>
            <a:ext cx="4140155" cy="518296"/>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What we do?</a:t>
            </a:r>
          </a:p>
        </p:txBody>
      </p:sp>
      <p:sp>
        <p:nvSpPr>
          <p:cNvPr name="Freeform 19" id="19"/>
          <p:cNvSpPr/>
          <p:nvPr/>
        </p:nvSpPr>
        <p:spPr>
          <a:xfrm flipH="false" flipV="false" rot="0">
            <a:off x="977395" y="5631559"/>
            <a:ext cx="1748790" cy="4114800"/>
          </a:xfrm>
          <a:custGeom>
            <a:avLst/>
            <a:gdLst/>
            <a:ahLst/>
            <a:cxnLst/>
            <a:rect r="r" b="b" t="t" l="l"/>
            <a:pathLst>
              <a:path h="4114800" w="1748790">
                <a:moveTo>
                  <a:pt x="0" y="0"/>
                </a:moveTo>
                <a:lnTo>
                  <a:pt x="1748790" y="0"/>
                </a:lnTo>
                <a:lnTo>
                  <a:pt x="174879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0" id="20"/>
          <p:cNvSpPr/>
          <p:nvPr/>
        </p:nvSpPr>
        <p:spPr>
          <a:xfrm flipH="false" flipV="false" rot="0">
            <a:off x="14919720" y="5631559"/>
            <a:ext cx="3254433" cy="4114800"/>
          </a:xfrm>
          <a:custGeom>
            <a:avLst/>
            <a:gdLst/>
            <a:ahLst/>
            <a:cxnLst/>
            <a:rect r="r" b="b" t="t" l="l"/>
            <a:pathLst>
              <a:path h="4114800" w="3254433">
                <a:moveTo>
                  <a:pt x="0" y="0"/>
                </a:moveTo>
                <a:lnTo>
                  <a:pt x="3254433" y="0"/>
                </a:lnTo>
                <a:lnTo>
                  <a:pt x="3254433"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1" id="21"/>
          <p:cNvSpPr/>
          <p:nvPr/>
        </p:nvSpPr>
        <p:spPr>
          <a:xfrm flipH="false" flipV="false" rot="1198178">
            <a:off x="2988159" y="5380133"/>
            <a:ext cx="1592159" cy="1172408"/>
          </a:xfrm>
          <a:custGeom>
            <a:avLst/>
            <a:gdLst/>
            <a:ahLst/>
            <a:cxnLst/>
            <a:rect r="r" b="b" t="t" l="l"/>
            <a:pathLst>
              <a:path h="1172408" w="1592159">
                <a:moveTo>
                  <a:pt x="0" y="0"/>
                </a:moveTo>
                <a:lnTo>
                  <a:pt x="1592159" y="0"/>
                </a:lnTo>
                <a:lnTo>
                  <a:pt x="1592159" y="1172408"/>
                </a:lnTo>
                <a:lnTo>
                  <a:pt x="0" y="117240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2" id="22"/>
          <p:cNvSpPr/>
          <p:nvPr/>
        </p:nvSpPr>
        <p:spPr>
          <a:xfrm flipH="false" flipV="false" rot="433313">
            <a:off x="5397726" y="4222518"/>
            <a:ext cx="1592159" cy="1172408"/>
          </a:xfrm>
          <a:custGeom>
            <a:avLst/>
            <a:gdLst/>
            <a:ahLst/>
            <a:cxnLst/>
            <a:rect r="r" b="b" t="t" l="l"/>
            <a:pathLst>
              <a:path h="1172408" w="1592159">
                <a:moveTo>
                  <a:pt x="0" y="0"/>
                </a:moveTo>
                <a:lnTo>
                  <a:pt x="1592159" y="0"/>
                </a:lnTo>
                <a:lnTo>
                  <a:pt x="1592159" y="1172408"/>
                </a:lnTo>
                <a:lnTo>
                  <a:pt x="0" y="117240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3" id="23"/>
          <p:cNvSpPr/>
          <p:nvPr/>
        </p:nvSpPr>
        <p:spPr>
          <a:xfrm flipH="false" flipV="false" rot="-928257">
            <a:off x="8026873" y="5045355"/>
            <a:ext cx="1592159" cy="1172408"/>
          </a:xfrm>
          <a:custGeom>
            <a:avLst/>
            <a:gdLst/>
            <a:ahLst/>
            <a:cxnLst/>
            <a:rect r="r" b="b" t="t" l="l"/>
            <a:pathLst>
              <a:path h="1172408" w="1592159">
                <a:moveTo>
                  <a:pt x="0" y="0"/>
                </a:moveTo>
                <a:lnTo>
                  <a:pt x="1592159" y="0"/>
                </a:lnTo>
                <a:lnTo>
                  <a:pt x="1592159" y="1172408"/>
                </a:lnTo>
                <a:lnTo>
                  <a:pt x="0" y="117240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4" id="24"/>
          <p:cNvSpPr/>
          <p:nvPr/>
        </p:nvSpPr>
        <p:spPr>
          <a:xfrm flipH="false" flipV="false" rot="933048">
            <a:off x="10575454" y="3886909"/>
            <a:ext cx="1592159" cy="1172408"/>
          </a:xfrm>
          <a:custGeom>
            <a:avLst/>
            <a:gdLst/>
            <a:ahLst/>
            <a:cxnLst/>
            <a:rect r="r" b="b" t="t" l="l"/>
            <a:pathLst>
              <a:path h="1172408" w="1592159">
                <a:moveTo>
                  <a:pt x="0" y="0"/>
                </a:moveTo>
                <a:lnTo>
                  <a:pt x="1592159" y="0"/>
                </a:lnTo>
                <a:lnTo>
                  <a:pt x="1592159" y="1172408"/>
                </a:lnTo>
                <a:lnTo>
                  <a:pt x="0" y="117240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5" id="25"/>
          <p:cNvSpPr/>
          <p:nvPr/>
        </p:nvSpPr>
        <p:spPr>
          <a:xfrm flipH="false" flipV="false" rot="-640382">
            <a:off x="13158289" y="4528749"/>
            <a:ext cx="1592159" cy="1172408"/>
          </a:xfrm>
          <a:custGeom>
            <a:avLst/>
            <a:gdLst/>
            <a:ahLst/>
            <a:cxnLst/>
            <a:rect r="r" b="b" t="t" l="l"/>
            <a:pathLst>
              <a:path h="1172408" w="1592159">
                <a:moveTo>
                  <a:pt x="0" y="0"/>
                </a:moveTo>
                <a:lnTo>
                  <a:pt x="1592160" y="0"/>
                </a:lnTo>
                <a:lnTo>
                  <a:pt x="1592160" y="1172408"/>
                </a:lnTo>
                <a:lnTo>
                  <a:pt x="0" y="117240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26" id="26"/>
          <p:cNvSpPr txBox="true"/>
          <p:nvPr/>
        </p:nvSpPr>
        <p:spPr>
          <a:xfrm rot="0">
            <a:off x="5047735" y="1361481"/>
            <a:ext cx="8192530" cy="1219039"/>
          </a:xfrm>
          <a:prstGeom prst="rect">
            <a:avLst/>
          </a:prstGeom>
        </p:spPr>
        <p:txBody>
          <a:bodyPr anchor="t" rtlCol="false" tIns="0" lIns="0" bIns="0" rIns="0">
            <a:spAutoFit/>
          </a:bodyPr>
          <a:lstStyle/>
          <a:p>
            <a:pPr algn="ctr" marL="0" indent="0" lvl="0">
              <a:lnSpc>
                <a:spcPts val="9458"/>
              </a:lnSpc>
              <a:spcBef>
                <a:spcPct val="0"/>
              </a:spcBef>
            </a:pPr>
            <a:r>
              <a:rPr lang="en-US" sz="6756" strike="noStrike" u="none">
                <a:solidFill>
                  <a:srgbClr val="FFFFFF"/>
                </a:solidFill>
                <a:latin typeface="Arcade Gamer"/>
              </a:rPr>
              <a:t>O</a:t>
            </a:r>
            <a:r>
              <a:rPr lang="en-US" sz="6756" strike="noStrike" u="none">
                <a:solidFill>
                  <a:srgbClr val="A4FFDE"/>
                </a:solidFill>
                <a:latin typeface="Arcade Gamer"/>
              </a:rPr>
              <a:t>u</a:t>
            </a:r>
            <a:r>
              <a:rPr lang="en-US" sz="6756" strike="noStrike" u="none">
                <a:solidFill>
                  <a:srgbClr val="E769E4"/>
                </a:solidFill>
                <a:latin typeface="Arcade Gamer"/>
              </a:rPr>
              <a:t>r</a:t>
            </a:r>
            <a:r>
              <a:rPr lang="en-US" sz="6756" strike="noStrike" u="none">
                <a:solidFill>
                  <a:srgbClr val="FFFFFF"/>
                </a:solidFill>
                <a:latin typeface="Arcade Gamer"/>
              </a:rPr>
              <a:t> Co</a:t>
            </a:r>
            <a:r>
              <a:rPr lang="en-US" sz="6756" strike="noStrike" u="none">
                <a:solidFill>
                  <a:srgbClr val="E769E4"/>
                </a:solidFill>
                <a:latin typeface="Arcade Gamer"/>
              </a:rPr>
              <a:t>m</a:t>
            </a:r>
            <a:r>
              <a:rPr lang="en-US" sz="6756" strike="noStrike" u="none">
                <a:solidFill>
                  <a:srgbClr val="FFFFFF"/>
                </a:solidFill>
                <a:latin typeface="Arcade Gamer"/>
              </a:rPr>
              <a:t>pa</a:t>
            </a:r>
            <a:r>
              <a:rPr lang="en-US" sz="6756" strike="noStrike" u="none">
                <a:solidFill>
                  <a:srgbClr val="A4FFDE"/>
                </a:solidFill>
                <a:latin typeface="Arcade Gamer"/>
              </a:rPr>
              <a:t>n</a:t>
            </a:r>
            <a:r>
              <a:rPr lang="en-US" sz="6756" strike="noStrike" u="none">
                <a:solidFill>
                  <a:srgbClr val="FFFFFF"/>
                </a:solidFill>
                <a:latin typeface="Arcade Gamer"/>
              </a:rPr>
              <a:t>y</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4" id="4"/>
          <p:cNvGrpSpPr/>
          <p:nvPr/>
        </p:nvGrpSpPr>
        <p:grpSpPr>
          <a:xfrm rot="0">
            <a:off x="15307337" y="508172"/>
            <a:ext cx="2479198" cy="463378"/>
            <a:chOff x="0" y="0"/>
            <a:chExt cx="3305598" cy="617838"/>
          </a:xfrm>
        </p:grpSpPr>
        <p:sp>
          <p:nvSpPr>
            <p:cNvPr name="Freeform 5" id="5"/>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0" id="10"/>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078127" y="8411649"/>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12889336" y="8411649"/>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0">
            <a:off x="13985998" y="7143135"/>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4762988" y="7124085"/>
            <a:ext cx="2429985" cy="2575128"/>
          </a:xfrm>
          <a:custGeom>
            <a:avLst/>
            <a:gdLst/>
            <a:ahLst/>
            <a:cxnLst/>
            <a:rect r="r" b="b" t="t" l="l"/>
            <a:pathLst>
              <a:path h="2575128" w="2429985">
                <a:moveTo>
                  <a:pt x="0" y="0"/>
                </a:moveTo>
                <a:lnTo>
                  <a:pt x="2429984" y="0"/>
                </a:lnTo>
                <a:lnTo>
                  <a:pt x="2429984" y="2575128"/>
                </a:lnTo>
                <a:lnTo>
                  <a:pt x="0" y="257512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7" id="17"/>
          <p:cNvSpPr/>
          <p:nvPr/>
        </p:nvSpPr>
        <p:spPr>
          <a:xfrm flipH="false" flipV="false" rot="0">
            <a:off x="8648584" y="5099319"/>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8" id="18"/>
          <p:cNvSpPr/>
          <p:nvPr/>
        </p:nvSpPr>
        <p:spPr>
          <a:xfrm flipH="false" flipV="false" rot="0">
            <a:off x="1682462" y="3783626"/>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9" id="19"/>
          <p:cNvSpPr/>
          <p:nvPr/>
        </p:nvSpPr>
        <p:spPr>
          <a:xfrm flipH="false" flipV="false" rot="0">
            <a:off x="14840465" y="2640546"/>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0" id="20"/>
          <p:cNvSpPr/>
          <p:nvPr/>
        </p:nvSpPr>
        <p:spPr>
          <a:xfrm flipH="false" flipV="false" rot="0">
            <a:off x="11763632" y="8906515"/>
            <a:ext cx="855873" cy="778066"/>
          </a:xfrm>
          <a:custGeom>
            <a:avLst/>
            <a:gdLst/>
            <a:ahLst/>
            <a:cxnLst/>
            <a:rect r="r" b="b" t="t" l="l"/>
            <a:pathLst>
              <a:path h="778066" w="855873">
                <a:moveTo>
                  <a:pt x="0" y="0"/>
                </a:moveTo>
                <a:lnTo>
                  <a:pt x="855873" y="0"/>
                </a:lnTo>
                <a:lnTo>
                  <a:pt x="855873" y="778066"/>
                </a:lnTo>
                <a:lnTo>
                  <a:pt x="0" y="77806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1" id="21"/>
          <p:cNvSpPr/>
          <p:nvPr/>
        </p:nvSpPr>
        <p:spPr>
          <a:xfrm flipH="false" flipV="false" rot="0">
            <a:off x="16103776" y="7678979"/>
            <a:ext cx="2837805" cy="732670"/>
          </a:xfrm>
          <a:custGeom>
            <a:avLst/>
            <a:gdLst/>
            <a:ahLst/>
            <a:cxnLst/>
            <a:rect r="r" b="b" t="t" l="l"/>
            <a:pathLst>
              <a:path h="732670" w="2837805">
                <a:moveTo>
                  <a:pt x="0" y="0"/>
                </a:moveTo>
                <a:lnTo>
                  <a:pt x="2837805" y="0"/>
                </a:lnTo>
                <a:lnTo>
                  <a:pt x="2837805" y="732670"/>
                </a:lnTo>
                <a:lnTo>
                  <a:pt x="0" y="73267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2" id="22"/>
          <p:cNvSpPr/>
          <p:nvPr/>
        </p:nvSpPr>
        <p:spPr>
          <a:xfrm flipH="false" flipV="false" rot="0">
            <a:off x="-855872" y="8929213"/>
            <a:ext cx="2837805" cy="732670"/>
          </a:xfrm>
          <a:custGeom>
            <a:avLst/>
            <a:gdLst/>
            <a:ahLst/>
            <a:cxnLst/>
            <a:rect r="r" b="b" t="t" l="l"/>
            <a:pathLst>
              <a:path h="732670" w="2837805">
                <a:moveTo>
                  <a:pt x="0" y="0"/>
                </a:moveTo>
                <a:lnTo>
                  <a:pt x="2837804" y="0"/>
                </a:lnTo>
                <a:lnTo>
                  <a:pt x="2837804" y="732670"/>
                </a:lnTo>
                <a:lnTo>
                  <a:pt x="0" y="73267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23" id="23"/>
          <p:cNvSpPr txBox="true"/>
          <p:nvPr/>
        </p:nvSpPr>
        <p:spPr>
          <a:xfrm rot="0">
            <a:off x="1028700" y="1110299"/>
            <a:ext cx="16230600" cy="2419189"/>
          </a:xfrm>
          <a:prstGeom prst="rect">
            <a:avLst/>
          </a:prstGeom>
        </p:spPr>
        <p:txBody>
          <a:bodyPr anchor="t" rtlCol="false" tIns="0" lIns="0" bIns="0" rIns="0">
            <a:spAutoFit/>
          </a:bodyPr>
          <a:lstStyle/>
          <a:p>
            <a:pPr algn="ctr" marL="0" indent="0" lvl="0">
              <a:lnSpc>
                <a:spcPts val="9458"/>
              </a:lnSpc>
              <a:spcBef>
                <a:spcPct val="0"/>
              </a:spcBef>
            </a:pPr>
            <a:r>
              <a:rPr lang="en-US" sz="6756" strike="noStrike" u="none">
                <a:solidFill>
                  <a:srgbClr val="FFFFFF"/>
                </a:solidFill>
                <a:latin typeface="Arcade Gamer"/>
              </a:rPr>
              <a:t>Ad</a:t>
            </a:r>
            <a:r>
              <a:rPr lang="en-US" sz="6756" strike="noStrike" u="none">
                <a:solidFill>
                  <a:srgbClr val="A4FFDE"/>
                </a:solidFill>
                <a:latin typeface="Arcade Gamer"/>
              </a:rPr>
              <a:t>d</a:t>
            </a:r>
            <a:r>
              <a:rPr lang="en-US" sz="6756" strike="noStrike" u="none">
                <a:solidFill>
                  <a:srgbClr val="FFFFFF"/>
                </a:solidFill>
                <a:latin typeface="Arcade Gamer"/>
              </a:rPr>
              <a:t> </a:t>
            </a:r>
            <a:r>
              <a:rPr lang="en-US" sz="6756" strike="noStrike" u="none">
                <a:solidFill>
                  <a:srgbClr val="E769E4"/>
                </a:solidFill>
                <a:latin typeface="Arcade Gamer"/>
              </a:rPr>
              <a:t>a</a:t>
            </a:r>
          </a:p>
          <a:p>
            <a:pPr algn="ctr" marL="0" indent="0" lvl="0">
              <a:lnSpc>
                <a:spcPts val="9458"/>
              </a:lnSpc>
              <a:spcBef>
                <a:spcPct val="0"/>
              </a:spcBef>
            </a:pPr>
            <a:r>
              <a:rPr lang="en-US" sz="6756" strike="noStrike" u="none">
                <a:solidFill>
                  <a:srgbClr val="FFFFFF"/>
                </a:solidFill>
                <a:latin typeface="Arcade Gamer"/>
              </a:rPr>
              <a:t>T</a:t>
            </a:r>
            <a:r>
              <a:rPr lang="en-US" sz="6756" strike="noStrike" u="none">
                <a:solidFill>
                  <a:srgbClr val="E769E4"/>
                </a:solidFill>
                <a:latin typeface="Arcade Gamer"/>
              </a:rPr>
              <a:t>i</a:t>
            </a:r>
            <a:r>
              <a:rPr lang="en-US" sz="6756" strike="noStrike" u="none">
                <a:solidFill>
                  <a:srgbClr val="A4FFDE"/>
                </a:solidFill>
                <a:latin typeface="Arcade Gamer"/>
              </a:rPr>
              <a:t>m</a:t>
            </a:r>
            <a:r>
              <a:rPr lang="en-US" sz="6756" strike="noStrike" u="none">
                <a:solidFill>
                  <a:srgbClr val="FFFFFF"/>
                </a:solidFill>
                <a:latin typeface="Arcade Gamer"/>
              </a:rPr>
              <a:t>eli</a:t>
            </a:r>
            <a:r>
              <a:rPr lang="en-US" sz="6756" strike="noStrike" u="none">
                <a:solidFill>
                  <a:srgbClr val="E769E4"/>
                </a:solidFill>
                <a:latin typeface="Arcade Gamer"/>
              </a:rPr>
              <a:t>n</a:t>
            </a:r>
            <a:r>
              <a:rPr lang="en-US" sz="6756" strike="noStrike" u="none">
                <a:solidFill>
                  <a:srgbClr val="FFFFFF"/>
                </a:solidFill>
                <a:latin typeface="Arcade Gamer"/>
              </a:rPr>
              <a:t>e P</a:t>
            </a:r>
            <a:r>
              <a:rPr lang="en-US" sz="6756" strike="noStrike" u="none">
                <a:solidFill>
                  <a:srgbClr val="A4FFDE"/>
                </a:solidFill>
                <a:latin typeface="Arcade Gamer"/>
              </a:rPr>
              <a:t>a</a:t>
            </a:r>
            <a:r>
              <a:rPr lang="en-US" sz="6756" strike="noStrike" u="none">
                <a:solidFill>
                  <a:srgbClr val="E769E4"/>
                </a:solidFill>
                <a:latin typeface="Arcade Gamer"/>
              </a:rPr>
              <a:t>g</a:t>
            </a:r>
            <a:r>
              <a:rPr lang="en-US" sz="6756" strike="noStrike" u="none">
                <a:solidFill>
                  <a:srgbClr val="FFFFFF"/>
                </a:solidFill>
                <a:latin typeface="Arcade Gamer"/>
              </a:rPr>
              <a:t>e</a:t>
            </a:r>
          </a:p>
        </p:txBody>
      </p:sp>
      <p:sp>
        <p:nvSpPr>
          <p:cNvPr name="TextBox 24" id="24"/>
          <p:cNvSpPr txBox="true"/>
          <p:nvPr/>
        </p:nvSpPr>
        <p:spPr>
          <a:xfrm rot="0">
            <a:off x="1028700" y="6116002"/>
            <a:ext cx="3364925" cy="1023121"/>
          </a:xfrm>
          <a:prstGeom prst="rect">
            <a:avLst/>
          </a:prstGeom>
        </p:spPr>
        <p:txBody>
          <a:bodyPr anchor="t" rtlCol="false" tIns="0" lIns="0" bIns="0" rIns="0">
            <a:spAutoFit/>
          </a:bodyPr>
          <a:lstStyle/>
          <a:p>
            <a:pPr algn="ctr" marL="0" indent="0" lvl="0">
              <a:lnSpc>
                <a:spcPts val="3982"/>
              </a:lnSpc>
              <a:spcBef>
                <a:spcPct val="0"/>
              </a:spcBef>
            </a:pPr>
            <a:r>
              <a:rPr lang="en-US" sz="2844" strike="noStrike" u="none">
                <a:solidFill>
                  <a:srgbClr val="FFFFFF"/>
                </a:solidFill>
                <a:latin typeface="Arcade Gamer"/>
              </a:rPr>
              <a:t>Add a main point</a:t>
            </a:r>
          </a:p>
        </p:txBody>
      </p:sp>
      <p:sp>
        <p:nvSpPr>
          <p:cNvPr name="TextBox 25" id="25"/>
          <p:cNvSpPr txBox="true"/>
          <p:nvPr/>
        </p:nvSpPr>
        <p:spPr>
          <a:xfrm rot="0">
            <a:off x="7994822" y="7461519"/>
            <a:ext cx="3364925" cy="1023121"/>
          </a:xfrm>
          <a:prstGeom prst="rect">
            <a:avLst/>
          </a:prstGeom>
        </p:spPr>
        <p:txBody>
          <a:bodyPr anchor="t" rtlCol="false" tIns="0" lIns="0" bIns="0" rIns="0">
            <a:spAutoFit/>
          </a:bodyPr>
          <a:lstStyle/>
          <a:p>
            <a:pPr algn="ctr" marL="0" indent="0" lvl="0">
              <a:lnSpc>
                <a:spcPts val="3982"/>
              </a:lnSpc>
              <a:spcBef>
                <a:spcPct val="0"/>
              </a:spcBef>
            </a:pPr>
            <a:r>
              <a:rPr lang="en-US" sz="2844" strike="noStrike" u="none">
                <a:solidFill>
                  <a:srgbClr val="FFFFFF"/>
                </a:solidFill>
                <a:latin typeface="Arcade Gamer"/>
              </a:rPr>
              <a:t>Add a main point</a:t>
            </a:r>
          </a:p>
        </p:txBody>
      </p:sp>
      <p:sp>
        <p:nvSpPr>
          <p:cNvPr name="TextBox 26" id="26"/>
          <p:cNvSpPr txBox="true"/>
          <p:nvPr/>
        </p:nvSpPr>
        <p:spPr>
          <a:xfrm rot="0">
            <a:off x="14157754" y="4960020"/>
            <a:ext cx="3364925" cy="1023121"/>
          </a:xfrm>
          <a:prstGeom prst="rect">
            <a:avLst/>
          </a:prstGeom>
        </p:spPr>
        <p:txBody>
          <a:bodyPr anchor="t" rtlCol="false" tIns="0" lIns="0" bIns="0" rIns="0">
            <a:spAutoFit/>
          </a:bodyPr>
          <a:lstStyle/>
          <a:p>
            <a:pPr algn="ctr" marL="0" indent="0" lvl="0">
              <a:lnSpc>
                <a:spcPts val="3982"/>
              </a:lnSpc>
              <a:spcBef>
                <a:spcPct val="0"/>
              </a:spcBef>
            </a:pPr>
            <a:r>
              <a:rPr lang="en-US" sz="2844" strike="noStrike" u="none">
                <a:solidFill>
                  <a:srgbClr val="FFFFFF"/>
                </a:solidFill>
                <a:latin typeface="Arcade Gamer"/>
              </a:rPr>
              <a:t>Add a main point</a:t>
            </a:r>
          </a:p>
        </p:txBody>
      </p:sp>
      <p:sp>
        <p:nvSpPr>
          <p:cNvPr name="TextBox 27" id="27"/>
          <p:cNvSpPr txBox="true"/>
          <p:nvPr/>
        </p:nvSpPr>
        <p:spPr>
          <a:xfrm rot="0">
            <a:off x="1461186" y="7364117"/>
            <a:ext cx="2499952" cy="566420"/>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Elaborate on what you want to discuss. </a:t>
            </a:r>
          </a:p>
        </p:txBody>
      </p:sp>
      <p:sp>
        <p:nvSpPr>
          <p:cNvPr name="TextBox 28" id="28"/>
          <p:cNvSpPr txBox="true"/>
          <p:nvPr/>
        </p:nvSpPr>
        <p:spPr>
          <a:xfrm rot="0">
            <a:off x="8427308" y="8709634"/>
            <a:ext cx="2499952" cy="566420"/>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Elaborate on what you want to discuss. </a:t>
            </a:r>
          </a:p>
        </p:txBody>
      </p:sp>
      <p:sp>
        <p:nvSpPr>
          <p:cNvPr name="TextBox 29" id="29"/>
          <p:cNvSpPr txBox="true"/>
          <p:nvPr/>
        </p:nvSpPr>
        <p:spPr>
          <a:xfrm rot="0">
            <a:off x="14590241" y="6208135"/>
            <a:ext cx="2499952" cy="566420"/>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Elaborate on what you want to discuss.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4" id="4"/>
          <p:cNvGrpSpPr/>
          <p:nvPr/>
        </p:nvGrpSpPr>
        <p:grpSpPr>
          <a:xfrm rot="0">
            <a:off x="15307337" y="508172"/>
            <a:ext cx="2479198" cy="463378"/>
            <a:chOff x="0" y="0"/>
            <a:chExt cx="3305598" cy="617838"/>
          </a:xfrm>
        </p:grpSpPr>
        <p:sp>
          <p:nvSpPr>
            <p:cNvPr name="Freeform 5" id="5"/>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0" id="10"/>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5177101" y="5669625"/>
            <a:ext cx="7933799" cy="1355958"/>
          </a:xfrm>
          <a:custGeom>
            <a:avLst/>
            <a:gdLst/>
            <a:ahLst/>
            <a:cxnLst/>
            <a:rect r="r" b="b" t="t" l="l"/>
            <a:pathLst>
              <a:path h="1355958" w="7933799">
                <a:moveTo>
                  <a:pt x="0" y="0"/>
                </a:moveTo>
                <a:lnTo>
                  <a:pt x="7933798" y="0"/>
                </a:lnTo>
                <a:lnTo>
                  <a:pt x="7933798" y="1355958"/>
                </a:lnTo>
                <a:lnTo>
                  <a:pt x="0" y="135595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0">
            <a:off x="7718479" y="1429553"/>
            <a:ext cx="2846369" cy="3790564"/>
          </a:xfrm>
          <a:custGeom>
            <a:avLst/>
            <a:gdLst/>
            <a:ahLst/>
            <a:cxnLst/>
            <a:rect r="r" b="b" t="t" l="l"/>
            <a:pathLst>
              <a:path h="3790564" w="2846369">
                <a:moveTo>
                  <a:pt x="0" y="0"/>
                </a:moveTo>
                <a:lnTo>
                  <a:pt x="2846369" y="0"/>
                </a:lnTo>
                <a:lnTo>
                  <a:pt x="2846369" y="3790564"/>
                </a:lnTo>
                <a:lnTo>
                  <a:pt x="0" y="379056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5" id="15"/>
          <p:cNvSpPr/>
          <p:nvPr/>
        </p:nvSpPr>
        <p:spPr>
          <a:xfrm flipH="false" flipV="false" rot="0">
            <a:off x="15910616" y="6358833"/>
            <a:ext cx="6689788" cy="1143346"/>
          </a:xfrm>
          <a:custGeom>
            <a:avLst/>
            <a:gdLst/>
            <a:ahLst/>
            <a:cxnLst/>
            <a:rect r="r" b="b" t="t" l="l"/>
            <a:pathLst>
              <a:path h="1143346" w="6689788">
                <a:moveTo>
                  <a:pt x="0" y="0"/>
                </a:moveTo>
                <a:lnTo>
                  <a:pt x="6689788" y="0"/>
                </a:lnTo>
                <a:lnTo>
                  <a:pt x="6689788" y="1143346"/>
                </a:lnTo>
                <a:lnTo>
                  <a:pt x="0" y="11433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2763532" y="7666580"/>
            <a:ext cx="6689788" cy="1143346"/>
          </a:xfrm>
          <a:custGeom>
            <a:avLst/>
            <a:gdLst/>
            <a:ahLst/>
            <a:cxnLst/>
            <a:rect r="r" b="b" t="t" l="l"/>
            <a:pathLst>
              <a:path h="1143346" w="6689788">
                <a:moveTo>
                  <a:pt x="0" y="0"/>
                </a:moveTo>
                <a:lnTo>
                  <a:pt x="6689787" y="0"/>
                </a:lnTo>
                <a:lnTo>
                  <a:pt x="6689787" y="1143346"/>
                </a:lnTo>
                <a:lnTo>
                  <a:pt x="0" y="11433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0">
            <a:off x="15011832" y="2108872"/>
            <a:ext cx="7315200" cy="1782249"/>
          </a:xfrm>
          <a:custGeom>
            <a:avLst/>
            <a:gdLst/>
            <a:ahLst/>
            <a:cxnLst/>
            <a:rect r="r" b="b" t="t" l="l"/>
            <a:pathLst>
              <a:path h="1782249" w="7315200">
                <a:moveTo>
                  <a:pt x="0" y="0"/>
                </a:moveTo>
                <a:lnTo>
                  <a:pt x="7315200" y="0"/>
                </a:lnTo>
                <a:lnTo>
                  <a:pt x="7315200" y="1782249"/>
                </a:lnTo>
                <a:lnTo>
                  <a:pt x="0" y="178224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8" id="18"/>
          <p:cNvSpPr/>
          <p:nvPr/>
        </p:nvSpPr>
        <p:spPr>
          <a:xfrm flipH="false" flipV="false" rot="0">
            <a:off x="-1032291" y="1866743"/>
            <a:ext cx="7315200" cy="1782249"/>
          </a:xfrm>
          <a:custGeom>
            <a:avLst/>
            <a:gdLst/>
            <a:ahLst/>
            <a:cxnLst/>
            <a:rect r="r" b="b" t="t" l="l"/>
            <a:pathLst>
              <a:path h="1782249" w="7315200">
                <a:moveTo>
                  <a:pt x="0" y="0"/>
                </a:moveTo>
                <a:lnTo>
                  <a:pt x="7315200" y="0"/>
                </a:lnTo>
                <a:lnTo>
                  <a:pt x="7315200" y="1782248"/>
                </a:lnTo>
                <a:lnTo>
                  <a:pt x="0" y="178224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9" id="19"/>
          <p:cNvSpPr/>
          <p:nvPr/>
        </p:nvSpPr>
        <p:spPr>
          <a:xfrm flipH="false" flipV="false" rot="0">
            <a:off x="16691391" y="4779988"/>
            <a:ext cx="1135817" cy="880258"/>
          </a:xfrm>
          <a:custGeom>
            <a:avLst/>
            <a:gdLst/>
            <a:ahLst/>
            <a:cxnLst/>
            <a:rect r="r" b="b" t="t" l="l"/>
            <a:pathLst>
              <a:path h="880258" w="1135817">
                <a:moveTo>
                  <a:pt x="0" y="0"/>
                </a:moveTo>
                <a:lnTo>
                  <a:pt x="1135818" y="0"/>
                </a:lnTo>
                <a:lnTo>
                  <a:pt x="1135818" y="880258"/>
                </a:lnTo>
                <a:lnTo>
                  <a:pt x="0" y="88025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0" id="20"/>
          <p:cNvSpPr/>
          <p:nvPr/>
        </p:nvSpPr>
        <p:spPr>
          <a:xfrm flipH="false" flipV="false" rot="0">
            <a:off x="2057400" y="6086859"/>
            <a:ext cx="1135817" cy="880258"/>
          </a:xfrm>
          <a:custGeom>
            <a:avLst/>
            <a:gdLst/>
            <a:ahLst/>
            <a:cxnLst/>
            <a:rect r="r" b="b" t="t" l="l"/>
            <a:pathLst>
              <a:path h="880258" w="1135817">
                <a:moveTo>
                  <a:pt x="0" y="0"/>
                </a:moveTo>
                <a:lnTo>
                  <a:pt x="1135817" y="0"/>
                </a:lnTo>
                <a:lnTo>
                  <a:pt x="1135817" y="880259"/>
                </a:lnTo>
                <a:lnTo>
                  <a:pt x="0" y="88025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1" id="21"/>
          <p:cNvSpPr/>
          <p:nvPr/>
        </p:nvSpPr>
        <p:spPr>
          <a:xfrm flipH="false" flipV="false" rot="0">
            <a:off x="13110899" y="7067914"/>
            <a:ext cx="1669573" cy="2593969"/>
          </a:xfrm>
          <a:custGeom>
            <a:avLst/>
            <a:gdLst/>
            <a:ahLst/>
            <a:cxnLst/>
            <a:rect r="r" b="b" t="t" l="l"/>
            <a:pathLst>
              <a:path h="2593969" w="1669573">
                <a:moveTo>
                  <a:pt x="0" y="0"/>
                </a:moveTo>
                <a:lnTo>
                  <a:pt x="1669573" y="0"/>
                </a:lnTo>
                <a:lnTo>
                  <a:pt x="1669573" y="2593969"/>
                </a:lnTo>
                <a:lnTo>
                  <a:pt x="0" y="259396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2" id="22"/>
          <p:cNvSpPr/>
          <p:nvPr/>
        </p:nvSpPr>
        <p:spPr>
          <a:xfrm flipH="true" flipV="false" rot="0">
            <a:off x="373792" y="3551780"/>
            <a:ext cx="1352740" cy="4114800"/>
          </a:xfrm>
          <a:custGeom>
            <a:avLst/>
            <a:gdLst/>
            <a:ahLst/>
            <a:cxnLst/>
            <a:rect r="r" b="b" t="t" l="l"/>
            <a:pathLst>
              <a:path h="4114800" w="1352740">
                <a:moveTo>
                  <a:pt x="1352740" y="0"/>
                </a:moveTo>
                <a:lnTo>
                  <a:pt x="0" y="0"/>
                </a:lnTo>
                <a:lnTo>
                  <a:pt x="0" y="4114800"/>
                </a:lnTo>
                <a:lnTo>
                  <a:pt x="1352740" y="4114800"/>
                </a:lnTo>
                <a:lnTo>
                  <a:pt x="135274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23" id="23"/>
          <p:cNvSpPr txBox="true"/>
          <p:nvPr/>
        </p:nvSpPr>
        <p:spPr>
          <a:xfrm rot="0">
            <a:off x="5762965" y="5860997"/>
            <a:ext cx="6762069" cy="839864"/>
          </a:xfrm>
          <a:prstGeom prst="rect">
            <a:avLst/>
          </a:prstGeom>
        </p:spPr>
        <p:txBody>
          <a:bodyPr anchor="t" rtlCol="false" tIns="0" lIns="0" bIns="0" rIns="0">
            <a:spAutoFit/>
          </a:bodyPr>
          <a:lstStyle/>
          <a:p>
            <a:pPr algn="ctr" marL="0" indent="0" lvl="0">
              <a:lnSpc>
                <a:spcPts val="6504"/>
              </a:lnSpc>
              <a:spcBef>
                <a:spcPct val="0"/>
              </a:spcBef>
            </a:pPr>
            <a:r>
              <a:rPr lang="en-US" sz="4646">
                <a:solidFill>
                  <a:srgbClr val="FFFFFF"/>
                </a:solidFill>
                <a:latin typeface="Arcade Gamer"/>
              </a:rPr>
              <a:t>Our Process</a:t>
            </a:r>
          </a:p>
        </p:txBody>
      </p:sp>
      <p:sp>
        <p:nvSpPr>
          <p:cNvPr name="TextBox 24" id="24"/>
          <p:cNvSpPr txBox="true"/>
          <p:nvPr/>
        </p:nvSpPr>
        <p:spPr>
          <a:xfrm rot="0">
            <a:off x="5762965" y="7315886"/>
            <a:ext cx="6762069" cy="459368"/>
          </a:xfrm>
          <a:prstGeom prst="rect">
            <a:avLst/>
          </a:prstGeom>
        </p:spPr>
        <p:txBody>
          <a:bodyPr anchor="t" rtlCol="false" tIns="0" lIns="0" bIns="0" rIns="0">
            <a:spAutoFit/>
          </a:bodyPr>
          <a:lstStyle/>
          <a:p>
            <a:pPr algn="ctr" marL="0" indent="0" lvl="1">
              <a:lnSpc>
                <a:spcPts val="3887"/>
              </a:lnSpc>
              <a:spcBef>
                <a:spcPct val="0"/>
              </a:spcBef>
            </a:pPr>
            <a:r>
              <a:rPr lang="en-US" sz="2776" strike="noStrike" u="none">
                <a:solidFill>
                  <a:srgbClr val="FFFFFF"/>
                </a:solidFill>
                <a:latin typeface="Nunito"/>
              </a:rPr>
              <a:t>Elaborate on what you want to discuss.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373792" y="495319"/>
            <a:ext cx="2955996" cy="489083"/>
          </a:xfrm>
          <a:custGeom>
            <a:avLst/>
            <a:gdLst/>
            <a:ahLst/>
            <a:cxnLst/>
            <a:rect r="r" b="b" t="t" l="l"/>
            <a:pathLst>
              <a:path h="489083" w="2955996">
                <a:moveTo>
                  <a:pt x="0" y="0"/>
                </a:moveTo>
                <a:lnTo>
                  <a:pt x="2955996" y="0"/>
                </a:lnTo>
                <a:lnTo>
                  <a:pt x="2955996" y="489083"/>
                </a:lnTo>
                <a:lnTo>
                  <a:pt x="0" y="4890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4" id="4"/>
          <p:cNvGrpSpPr/>
          <p:nvPr/>
        </p:nvGrpSpPr>
        <p:grpSpPr>
          <a:xfrm rot="0">
            <a:off x="15307337" y="508172"/>
            <a:ext cx="2479198" cy="463378"/>
            <a:chOff x="0" y="0"/>
            <a:chExt cx="3305598" cy="617838"/>
          </a:xfrm>
        </p:grpSpPr>
        <p:sp>
          <p:nvSpPr>
            <p:cNvPr name="Freeform 5" id="5"/>
            <p:cNvSpPr/>
            <p:nvPr/>
          </p:nvSpPr>
          <p:spPr>
            <a:xfrm flipH="false" flipV="false" rot="0">
              <a:off x="268776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01582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4388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7194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617838" cy="617838"/>
            </a:xfrm>
            <a:custGeom>
              <a:avLst/>
              <a:gdLst/>
              <a:ahLst/>
              <a:cxnLst/>
              <a:rect r="r" b="b" t="t" l="l"/>
              <a:pathLst>
                <a:path h="617838" w="617838">
                  <a:moveTo>
                    <a:pt x="0" y="0"/>
                  </a:moveTo>
                  <a:lnTo>
                    <a:pt x="617838" y="0"/>
                  </a:lnTo>
                  <a:lnTo>
                    <a:pt x="617838" y="617838"/>
                  </a:lnTo>
                  <a:lnTo>
                    <a:pt x="0" y="6178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Freeform 10" id="10"/>
          <p:cNvSpPr/>
          <p:nvPr/>
        </p:nvSpPr>
        <p:spPr>
          <a:xfrm flipH="false" flipV="false" rot="0">
            <a:off x="-491181"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413157"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3240265" y="9661883"/>
            <a:ext cx="7315200" cy="1250234"/>
          </a:xfrm>
          <a:custGeom>
            <a:avLst/>
            <a:gdLst/>
            <a:ahLst/>
            <a:cxnLst/>
            <a:rect r="r" b="b" t="t" l="l"/>
            <a:pathLst>
              <a:path h="1250234" w="7315200">
                <a:moveTo>
                  <a:pt x="0" y="0"/>
                </a:moveTo>
                <a:lnTo>
                  <a:pt x="7315200" y="0"/>
                </a:lnTo>
                <a:lnTo>
                  <a:pt x="7315200" y="1250234"/>
                </a:lnTo>
                <a:lnTo>
                  <a:pt x="0" y="12502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3" id="13"/>
          <p:cNvSpPr txBox="true"/>
          <p:nvPr/>
        </p:nvSpPr>
        <p:spPr>
          <a:xfrm rot="0">
            <a:off x="704994" y="5605937"/>
            <a:ext cx="4584125" cy="271145"/>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Briefly elaborate on what you want to discuss. </a:t>
            </a:r>
          </a:p>
        </p:txBody>
      </p:sp>
      <p:sp>
        <p:nvSpPr>
          <p:cNvPr name="Freeform 14" id="14"/>
          <p:cNvSpPr/>
          <p:nvPr/>
        </p:nvSpPr>
        <p:spPr>
          <a:xfrm flipH="false" flipV="false" rot="0">
            <a:off x="568277" y="4409919"/>
            <a:ext cx="4857559" cy="830201"/>
          </a:xfrm>
          <a:custGeom>
            <a:avLst/>
            <a:gdLst/>
            <a:ahLst/>
            <a:cxnLst/>
            <a:rect r="r" b="b" t="t" l="l"/>
            <a:pathLst>
              <a:path h="830201" w="4857559">
                <a:moveTo>
                  <a:pt x="0" y="0"/>
                </a:moveTo>
                <a:lnTo>
                  <a:pt x="4857559" y="0"/>
                </a:lnTo>
                <a:lnTo>
                  <a:pt x="4857559" y="830201"/>
                </a:lnTo>
                <a:lnTo>
                  <a:pt x="0" y="83020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5" id="15"/>
          <p:cNvSpPr txBox="true"/>
          <p:nvPr/>
        </p:nvSpPr>
        <p:spPr>
          <a:xfrm rot="0">
            <a:off x="926979" y="4523008"/>
            <a:ext cx="4140155" cy="518296"/>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Service One</a:t>
            </a:r>
          </a:p>
        </p:txBody>
      </p:sp>
      <p:sp>
        <p:nvSpPr>
          <p:cNvPr name="TextBox 16" id="16"/>
          <p:cNvSpPr txBox="true"/>
          <p:nvPr/>
        </p:nvSpPr>
        <p:spPr>
          <a:xfrm rot="0">
            <a:off x="4423158" y="8571559"/>
            <a:ext cx="4584125" cy="271145"/>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Briefly elaborate on what you want to discuss. </a:t>
            </a:r>
          </a:p>
        </p:txBody>
      </p:sp>
      <p:sp>
        <p:nvSpPr>
          <p:cNvPr name="Freeform 17" id="17"/>
          <p:cNvSpPr/>
          <p:nvPr/>
        </p:nvSpPr>
        <p:spPr>
          <a:xfrm flipH="false" flipV="false" rot="0">
            <a:off x="4286441" y="7375540"/>
            <a:ext cx="4857559" cy="830201"/>
          </a:xfrm>
          <a:custGeom>
            <a:avLst/>
            <a:gdLst/>
            <a:ahLst/>
            <a:cxnLst/>
            <a:rect r="r" b="b" t="t" l="l"/>
            <a:pathLst>
              <a:path h="830201" w="4857559">
                <a:moveTo>
                  <a:pt x="0" y="0"/>
                </a:moveTo>
                <a:lnTo>
                  <a:pt x="4857559" y="0"/>
                </a:lnTo>
                <a:lnTo>
                  <a:pt x="4857559" y="830201"/>
                </a:lnTo>
                <a:lnTo>
                  <a:pt x="0" y="83020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8" id="18"/>
          <p:cNvSpPr txBox="true"/>
          <p:nvPr/>
        </p:nvSpPr>
        <p:spPr>
          <a:xfrm rot="0">
            <a:off x="4645143" y="7488630"/>
            <a:ext cx="4140155" cy="518296"/>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Service two</a:t>
            </a:r>
          </a:p>
        </p:txBody>
      </p:sp>
      <p:grpSp>
        <p:nvGrpSpPr>
          <p:cNvPr name="Group 19" id="19"/>
          <p:cNvGrpSpPr/>
          <p:nvPr/>
        </p:nvGrpSpPr>
        <p:grpSpPr>
          <a:xfrm rot="0">
            <a:off x="9766392" y="5877081"/>
            <a:ext cx="4857559" cy="1467163"/>
            <a:chOff x="0" y="0"/>
            <a:chExt cx="6476746" cy="1956217"/>
          </a:xfrm>
        </p:grpSpPr>
        <p:sp>
          <p:nvSpPr>
            <p:cNvPr name="TextBox 20" id="20"/>
            <p:cNvSpPr txBox="true"/>
            <p:nvPr/>
          </p:nvSpPr>
          <p:spPr>
            <a:xfrm rot="0">
              <a:off x="182290" y="1601041"/>
              <a:ext cx="6112166" cy="355176"/>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Briefly elaborate on what you want to discuss. </a:t>
              </a:r>
            </a:p>
          </p:txBody>
        </p:sp>
        <p:sp>
          <p:nvSpPr>
            <p:cNvPr name="Freeform 21" id="21"/>
            <p:cNvSpPr/>
            <p:nvPr/>
          </p:nvSpPr>
          <p:spPr>
            <a:xfrm flipH="false" flipV="false" rot="0">
              <a:off x="0" y="0"/>
              <a:ext cx="6476746" cy="1106935"/>
            </a:xfrm>
            <a:custGeom>
              <a:avLst/>
              <a:gdLst/>
              <a:ahLst/>
              <a:cxnLst/>
              <a:rect r="r" b="b" t="t" l="l"/>
              <a:pathLst>
                <a:path h="1106935" w="6476746">
                  <a:moveTo>
                    <a:pt x="0" y="0"/>
                  </a:moveTo>
                  <a:lnTo>
                    <a:pt x="6476746" y="0"/>
                  </a:lnTo>
                  <a:lnTo>
                    <a:pt x="6476746" y="1106935"/>
                  </a:lnTo>
                  <a:lnTo>
                    <a:pt x="0" y="11069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2" id="22"/>
            <p:cNvSpPr txBox="true"/>
            <p:nvPr/>
          </p:nvSpPr>
          <p:spPr>
            <a:xfrm rot="0">
              <a:off x="478270" y="179361"/>
              <a:ext cx="5520206" cy="662487"/>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Service three</a:t>
              </a:r>
            </a:p>
          </p:txBody>
        </p:sp>
      </p:grpSp>
      <p:grpSp>
        <p:nvGrpSpPr>
          <p:cNvPr name="Group 23" id="23"/>
          <p:cNvGrpSpPr/>
          <p:nvPr/>
        </p:nvGrpSpPr>
        <p:grpSpPr>
          <a:xfrm rot="0">
            <a:off x="12928976" y="3161545"/>
            <a:ext cx="4857559" cy="1467163"/>
            <a:chOff x="0" y="0"/>
            <a:chExt cx="6476746" cy="1956217"/>
          </a:xfrm>
        </p:grpSpPr>
        <p:sp>
          <p:nvSpPr>
            <p:cNvPr name="TextBox 24" id="24"/>
            <p:cNvSpPr txBox="true"/>
            <p:nvPr/>
          </p:nvSpPr>
          <p:spPr>
            <a:xfrm rot="0">
              <a:off x="182290" y="1601041"/>
              <a:ext cx="6112166" cy="355176"/>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a:rPr>
                <a:t>Briefly elaborate on what you want to discuss. </a:t>
              </a:r>
            </a:p>
          </p:txBody>
        </p:sp>
        <p:sp>
          <p:nvSpPr>
            <p:cNvPr name="Freeform 25" id="25"/>
            <p:cNvSpPr/>
            <p:nvPr/>
          </p:nvSpPr>
          <p:spPr>
            <a:xfrm flipH="false" flipV="false" rot="0">
              <a:off x="0" y="0"/>
              <a:ext cx="6476746" cy="1106935"/>
            </a:xfrm>
            <a:custGeom>
              <a:avLst/>
              <a:gdLst/>
              <a:ahLst/>
              <a:cxnLst/>
              <a:rect r="r" b="b" t="t" l="l"/>
              <a:pathLst>
                <a:path h="1106935" w="6476746">
                  <a:moveTo>
                    <a:pt x="0" y="0"/>
                  </a:moveTo>
                  <a:lnTo>
                    <a:pt x="6476746" y="0"/>
                  </a:lnTo>
                  <a:lnTo>
                    <a:pt x="6476746" y="1106935"/>
                  </a:lnTo>
                  <a:lnTo>
                    <a:pt x="0" y="11069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478270" y="179361"/>
              <a:ext cx="5520206" cy="662487"/>
            </a:xfrm>
            <a:prstGeom prst="rect">
              <a:avLst/>
            </a:prstGeom>
          </p:spPr>
          <p:txBody>
            <a:bodyPr anchor="t" rtlCol="false" tIns="0" lIns="0" bIns="0" rIns="0">
              <a:spAutoFit/>
            </a:bodyPr>
            <a:lstStyle/>
            <a:p>
              <a:pPr algn="ctr" marL="0" indent="0" lvl="0">
                <a:lnSpc>
                  <a:spcPts val="3982"/>
                </a:lnSpc>
                <a:spcBef>
                  <a:spcPct val="0"/>
                </a:spcBef>
              </a:pPr>
              <a:r>
                <a:rPr lang="en-US" sz="2844">
                  <a:solidFill>
                    <a:srgbClr val="FFFFFF"/>
                  </a:solidFill>
                  <a:latin typeface="Arcade Gamer"/>
                </a:rPr>
                <a:t>Service four</a:t>
              </a:r>
            </a:p>
          </p:txBody>
        </p:sp>
      </p:grpSp>
      <p:sp>
        <p:nvSpPr>
          <p:cNvPr name="Freeform 27" id="27"/>
          <p:cNvSpPr/>
          <p:nvPr/>
        </p:nvSpPr>
        <p:spPr>
          <a:xfrm flipH="false" flipV="false" rot="0">
            <a:off x="7139495" y="3999644"/>
            <a:ext cx="1509629" cy="3480414"/>
          </a:xfrm>
          <a:custGeom>
            <a:avLst/>
            <a:gdLst/>
            <a:ahLst/>
            <a:cxnLst/>
            <a:rect r="r" b="b" t="t" l="l"/>
            <a:pathLst>
              <a:path h="3480414" w="1509629">
                <a:moveTo>
                  <a:pt x="0" y="0"/>
                </a:moveTo>
                <a:lnTo>
                  <a:pt x="1509629" y="0"/>
                </a:lnTo>
                <a:lnTo>
                  <a:pt x="1509629" y="3480414"/>
                </a:lnTo>
                <a:lnTo>
                  <a:pt x="0" y="348041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8" id="28"/>
          <p:cNvSpPr/>
          <p:nvPr/>
        </p:nvSpPr>
        <p:spPr>
          <a:xfrm flipH="false" flipV="false" rot="0">
            <a:off x="15526265" y="6326873"/>
            <a:ext cx="7315200" cy="1782249"/>
          </a:xfrm>
          <a:custGeom>
            <a:avLst/>
            <a:gdLst/>
            <a:ahLst/>
            <a:cxnLst/>
            <a:rect r="r" b="b" t="t" l="l"/>
            <a:pathLst>
              <a:path h="1782249" w="7315200">
                <a:moveTo>
                  <a:pt x="0" y="0"/>
                </a:moveTo>
                <a:lnTo>
                  <a:pt x="7315200" y="0"/>
                </a:lnTo>
                <a:lnTo>
                  <a:pt x="7315200" y="1782249"/>
                </a:lnTo>
                <a:lnTo>
                  <a:pt x="0" y="178224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9" id="29"/>
          <p:cNvSpPr/>
          <p:nvPr/>
        </p:nvSpPr>
        <p:spPr>
          <a:xfrm flipH="false" flipV="false" rot="0">
            <a:off x="-4148781" y="1806036"/>
            <a:ext cx="7315200" cy="1782249"/>
          </a:xfrm>
          <a:custGeom>
            <a:avLst/>
            <a:gdLst/>
            <a:ahLst/>
            <a:cxnLst/>
            <a:rect r="r" b="b" t="t" l="l"/>
            <a:pathLst>
              <a:path h="1782249" w="7315200">
                <a:moveTo>
                  <a:pt x="0" y="0"/>
                </a:moveTo>
                <a:lnTo>
                  <a:pt x="7315200" y="0"/>
                </a:lnTo>
                <a:lnTo>
                  <a:pt x="7315200" y="1782249"/>
                </a:lnTo>
                <a:lnTo>
                  <a:pt x="0" y="178224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30" id="30"/>
          <p:cNvSpPr/>
          <p:nvPr/>
        </p:nvSpPr>
        <p:spPr>
          <a:xfrm flipH="false" flipV="false" rot="0">
            <a:off x="1851790" y="6969175"/>
            <a:ext cx="1077083" cy="2692708"/>
          </a:xfrm>
          <a:custGeom>
            <a:avLst/>
            <a:gdLst/>
            <a:ahLst/>
            <a:cxnLst/>
            <a:rect r="r" b="b" t="t" l="l"/>
            <a:pathLst>
              <a:path h="2692708" w="1077083">
                <a:moveTo>
                  <a:pt x="0" y="0"/>
                </a:moveTo>
                <a:lnTo>
                  <a:pt x="1077083" y="0"/>
                </a:lnTo>
                <a:lnTo>
                  <a:pt x="1077083" y="2692708"/>
                </a:lnTo>
                <a:lnTo>
                  <a:pt x="0" y="269270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31" id="31"/>
          <p:cNvSpPr txBox="true"/>
          <p:nvPr/>
        </p:nvSpPr>
        <p:spPr>
          <a:xfrm rot="0">
            <a:off x="5047735" y="1361481"/>
            <a:ext cx="8192530" cy="1219039"/>
          </a:xfrm>
          <a:prstGeom prst="rect">
            <a:avLst/>
          </a:prstGeom>
        </p:spPr>
        <p:txBody>
          <a:bodyPr anchor="t" rtlCol="false" tIns="0" lIns="0" bIns="0" rIns="0">
            <a:spAutoFit/>
          </a:bodyPr>
          <a:lstStyle/>
          <a:p>
            <a:pPr algn="ctr" marL="0" indent="0" lvl="0">
              <a:lnSpc>
                <a:spcPts val="9458"/>
              </a:lnSpc>
              <a:spcBef>
                <a:spcPct val="0"/>
              </a:spcBef>
            </a:pPr>
            <a:r>
              <a:rPr lang="en-US" sz="6756" strike="noStrike" u="none">
                <a:solidFill>
                  <a:srgbClr val="FFFFFF"/>
                </a:solidFill>
                <a:latin typeface="Arcade Gamer"/>
              </a:rPr>
              <a:t>O</a:t>
            </a:r>
            <a:r>
              <a:rPr lang="en-US" sz="6756" strike="noStrike" u="none">
                <a:solidFill>
                  <a:srgbClr val="A4FFDE"/>
                </a:solidFill>
                <a:latin typeface="Arcade Gamer"/>
              </a:rPr>
              <a:t>u</a:t>
            </a:r>
            <a:r>
              <a:rPr lang="en-US" sz="6756" strike="noStrike" u="none">
                <a:solidFill>
                  <a:srgbClr val="E769E4"/>
                </a:solidFill>
                <a:latin typeface="Arcade Gamer"/>
              </a:rPr>
              <a:t>r</a:t>
            </a:r>
            <a:r>
              <a:rPr lang="en-US" sz="6756" strike="noStrike" u="none">
                <a:solidFill>
                  <a:srgbClr val="FFFFFF"/>
                </a:solidFill>
                <a:latin typeface="Arcade Gamer"/>
              </a:rPr>
              <a:t> Co</a:t>
            </a:r>
            <a:r>
              <a:rPr lang="en-US" sz="6756" strike="noStrike" u="none">
                <a:solidFill>
                  <a:srgbClr val="E769E4"/>
                </a:solidFill>
                <a:latin typeface="Arcade Gamer"/>
              </a:rPr>
              <a:t>m</a:t>
            </a:r>
            <a:r>
              <a:rPr lang="en-US" sz="6756" strike="noStrike" u="none">
                <a:solidFill>
                  <a:srgbClr val="FFFFFF"/>
                </a:solidFill>
                <a:latin typeface="Arcade Gamer"/>
              </a:rPr>
              <a:t>pa</a:t>
            </a:r>
            <a:r>
              <a:rPr lang="en-US" sz="6756" strike="noStrike" u="none">
                <a:solidFill>
                  <a:srgbClr val="A4FFDE"/>
                </a:solidFill>
                <a:latin typeface="Arcade Gamer"/>
              </a:rPr>
              <a:t>n</a:t>
            </a:r>
            <a:r>
              <a:rPr lang="en-US" sz="6756" strike="noStrike" u="none">
                <a:solidFill>
                  <a:srgbClr val="FFFFFF"/>
                </a:solidFill>
                <a:latin typeface="Arcade Gamer"/>
              </a:rPr>
              <a: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DAGDN1lDEQ4</dc:identifier>
  <dcterms:modified xsi:type="dcterms:W3CDTF">2011-08-01T06:04:30Z</dcterms:modified>
  <cp:revision>1</cp:revision>
  <dc:title>Copia de Gaming Interface Style Thesis</dc:title>
</cp:coreProperties>
</file>