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Roboto"/>
      <p:regular r:id="rId20"/>
      <p:bold r:id="rId21"/>
      <p:italic r:id="rId22"/>
      <p:boldItalic r:id="rId23"/>
    </p:embeddedFont>
    <p:embeddedFont>
      <p:font typeface="Bowlby One"/>
      <p:regular r:id="rId24"/>
    </p:embeddedFont>
    <p:embeddedFont>
      <p:font typeface="Indie Flower"/>
      <p:regular r:id="rId25"/>
    </p:embeddedFont>
    <p:embeddedFont>
      <p:font typeface="Arial Black"/>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BowlbyOne-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ArialBlack-regular.fntdata"/><Relationship Id="rId25" Type="http://schemas.openxmlformats.org/officeDocument/2006/relationships/font" Target="fonts/IndieFlower-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 name="Shape 17"/>
        <p:cNvGrpSpPr/>
        <p:nvPr/>
      </p:nvGrpSpPr>
      <p:grpSpPr>
        <a:xfrm>
          <a:off x="0" y="0"/>
          <a:ext cx="0" cy="0"/>
          <a:chOff x="0" y="0"/>
          <a:chExt cx="0" cy="0"/>
        </a:xfrm>
      </p:grpSpPr>
      <p:sp>
        <p:nvSpPr>
          <p:cNvPr id="18" name="Google Shape;18;g17bf8c2dfd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 name="Google Shape;19;g17bf8c2dfd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17bf8c2dfd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17bf8c2dfd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 name="Shape 169"/>
        <p:cNvGrpSpPr/>
        <p:nvPr/>
      </p:nvGrpSpPr>
      <p:grpSpPr>
        <a:xfrm>
          <a:off x="0" y="0"/>
          <a:ext cx="0" cy="0"/>
          <a:chOff x="0" y="0"/>
          <a:chExt cx="0" cy="0"/>
        </a:xfrm>
      </p:grpSpPr>
      <p:sp>
        <p:nvSpPr>
          <p:cNvPr id="170" name="Google Shape;170;g17bf8c2df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7bf8c2df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17bf8c2dfd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7bf8c2dfd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4" name="Shape 254"/>
        <p:cNvGrpSpPr/>
        <p:nvPr/>
      </p:nvGrpSpPr>
      <p:grpSpPr>
        <a:xfrm>
          <a:off x="0" y="0"/>
          <a:ext cx="0" cy="0"/>
          <a:chOff x="0" y="0"/>
          <a:chExt cx="0" cy="0"/>
        </a:xfrm>
      </p:grpSpPr>
      <p:sp>
        <p:nvSpPr>
          <p:cNvPr id="255" name="Google Shape;255;g17bf8c2dfd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7bf8c2dfd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8" name="Shape 278"/>
        <p:cNvGrpSpPr/>
        <p:nvPr/>
      </p:nvGrpSpPr>
      <p:grpSpPr>
        <a:xfrm>
          <a:off x="0" y="0"/>
          <a:ext cx="0" cy="0"/>
          <a:chOff x="0" y="0"/>
          <a:chExt cx="0" cy="0"/>
        </a:xfrm>
      </p:grpSpPr>
      <p:sp>
        <p:nvSpPr>
          <p:cNvPr id="279" name="Google Shape;27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Google Shape;293;g17bf8c2df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7bf8c2df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 name="Shape 26"/>
        <p:cNvGrpSpPr/>
        <p:nvPr/>
      </p:nvGrpSpPr>
      <p:grpSpPr>
        <a:xfrm>
          <a:off x="0" y="0"/>
          <a:ext cx="0" cy="0"/>
          <a:chOff x="0" y="0"/>
          <a:chExt cx="0" cy="0"/>
        </a:xfrm>
      </p:grpSpPr>
      <p:sp>
        <p:nvSpPr>
          <p:cNvPr id="27" name="Google Shape;27;g17bf8c2df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 name="Google Shape;28;g17bf8c2df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 name="Shape 37"/>
        <p:cNvGrpSpPr/>
        <p:nvPr/>
      </p:nvGrpSpPr>
      <p:grpSpPr>
        <a:xfrm>
          <a:off x="0" y="0"/>
          <a:ext cx="0" cy="0"/>
          <a:chOff x="0" y="0"/>
          <a:chExt cx="0" cy="0"/>
        </a:xfrm>
      </p:grpSpPr>
      <p:sp>
        <p:nvSpPr>
          <p:cNvPr id="38" name="Google Shape;38;g17bf8c2df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 name="Google Shape;39;g17bf8c2df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 name="Shape 46"/>
        <p:cNvGrpSpPr/>
        <p:nvPr/>
      </p:nvGrpSpPr>
      <p:grpSpPr>
        <a:xfrm>
          <a:off x="0" y="0"/>
          <a:ext cx="0" cy="0"/>
          <a:chOff x="0" y="0"/>
          <a:chExt cx="0" cy="0"/>
        </a:xfrm>
      </p:grpSpPr>
      <p:sp>
        <p:nvSpPr>
          <p:cNvPr id="47" name="Google Shape;47;g17bf8c2dfd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 name="Google Shape;48;g17bf8c2dfd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17bf8c2dfd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7bf8c2dfd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17bf8c2dfd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7bf8c2df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17bf8c2dfd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7bf8c2df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g17bf8c2dfd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7bf8c2dfd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17bf8c2dfd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7bf8c2dfd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rgbClr val="F9BA48"/>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descr="1.png" id="11" name="Google Shape;11;p2"/>
          <p:cNvPicPr preferRelativeResize="0"/>
          <p:nvPr/>
        </p:nvPicPr>
        <p:blipFill>
          <a:blip r:embed="rId2">
            <a:alphaModFix/>
          </a:blip>
          <a:stretch>
            <a:fillRect/>
          </a:stretch>
        </p:blipFill>
        <p:spPr>
          <a:xfrm>
            <a:off x="0" y="202"/>
            <a:ext cx="9144000" cy="514309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apositiva con título 1">
  <p:cSld name="TITLE_1">
    <p:bg>
      <p:bgPr>
        <a:solidFill>
          <a:srgbClr val="F9BA48"/>
        </a:solidFill>
      </p:bgPr>
    </p:bg>
    <p:spTree>
      <p:nvGrpSpPr>
        <p:cNvPr id="12" name="Shape 12"/>
        <p:cNvGrpSpPr/>
        <p:nvPr/>
      </p:nvGrpSpPr>
      <p:grpSpPr>
        <a:xfrm>
          <a:off x="0" y="0"/>
          <a:ext cx="0" cy="0"/>
          <a:chOff x="0" y="0"/>
          <a:chExt cx="0" cy="0"/>
        </a:xfrm>
      </p:grpSpPr>
      <p:sp>
        <p:nvSpPr>
          <p:cNvPr id="13" name="Google Shape;13;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pic>
        <p:nvPicPr>
          <p:cNvPr id="14" name="Google Shape;14;p3"/>
          <p:cNvPicPr preferRelativeResize="0"/>
          <p:nvPr/>
        </p:nvPicPr>
        <p:blipFill rotWithShape="1">
          <a:blip r:embed="rId2">
            <a:alphaModFix/>
          </a:blip>
          <a:srcRect b="0" l="32031" r="26336" t="25283"/>
          <a:stretch/>
        </p:blipFill>
        <p:spPr>
          <a:xfrm>
            <a:off x="5932125" y="0"/>
            <a:ext cx="3211875" cy="3843025"/>
          </a:xfrm>
          <a:prstGeom prst="rect">
            <a:avLst/>
          </a:prstGeom>
          <a:noFill/>
          <a:ln>
            <a:noFill/>
          </a:ln>
        </p:spPr>
      </p:pic>
      <p:pic>
        <p:nvPicPr>
          <p:cNvPr descr="1.png" id="15" name="Google Shape;15;p3"/>
          <p:cNvPicPr preferRelativeResize="0"/>
          <p:nvPr/>
        </p:nvPicPr>
        <p:blipFill>
          <a:blip r:embed="rId3">
            <a:alphaModFix/>
          </a:blip>
          <a:stretch>
            <a:fillRect/>
          </a:stretch>
        </p:blipFill>
        <p:spPr>
          <a:xfrm>
            <a:off x="0" y="202"/>
            <a:ext cx="9144000" cy="514309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p:cSld name="CUSTOM">
    <p:spTree>
      <p:nvGrpSpPr>
        <p:cNvPr id="16" name="Shape 1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0" Type="http://schemas.openxmlformats.org/officeDocument/2006/relationships/image" Target="../media/image21.png"/><Relationship Id="rId22" Type="http://schemas.openxmlformats.org/officeDocument/2006/relationships/image" Target="../media/image25.png"/><Relationship Id="rId21" Type="http://schemas.openxmlformats.org/officeDocument/2006/relationships/image" Target="../media/image23.png"/><Relationship Id="rId24" Type="http://schemas.openxmlformats.org/officeDocument/2006/relationships/image" Target="../media/image30.png"/><Relationship Id="rId23"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9.png"/><Relationship Id="rId26" Type="http://schemas.openxmlformats.org/officeDocument/2006/relationships/image" Target="../media/image27.png"/><Relationship Id="rId25" Type="http://schemas.openxmlformats.org/officeDocument/2006/relationships/image" Target="../media/image24.png"/><Relationship Id="rId28" Type="http://schemas.openxmlformats.org/officeDocument/2006/relationships/image" Target="../media/image28.png"/><Relationship Id="rId27" Type="http://schemas.openxmlformats.org/officeDocument/2006/relationships/image" Target="../media/image31.png"/><Relationship Id="rId5" Type="http://schemas.openxmlformats.org/officeDocument/2006/relationships/image" Target="../media/image7.png"/><Relationship Id="rId6" Type="http://schemas.openxmlformats.org/officeDocument/2006/relationships/image" Target="../media/image2.png"/><Relationship Id="rId29" Type="http://schemas.openxmlformats.org/officeDocument/2006/relationships/image" Target="../media/image37.png"/><Relationship Id="rId7" Type="http://schemas.openxmlformats.org/officeDocument/2006/relationships/image" Target="../media/image6.png"/><Relationship Id="rId8" Type="http://schemas.openxmlformats.org/officeDocument/2006/relationships/image" Target="../media/image8.png"/><Relationship Id="rId31" Type="http://schemas.openxmlformats.org/officeDocument/2006/relationships/hyperlink" Target="http://www.flaticon.com/" TargetMode="External"/><Relationship Id="rId30" Type="http://schemas.openxmlformats.org/officeDocument/2006/relationships/image" Target="../media/image32.png"/><Relationship Id="rId11" Type="http://schemas.openxmlformats.org/officeDocument/2006/relationships/image" Target="../media/image10.png"/><Relationship Id="rId10" Type="http://schemas.openxmlformats.org/officeDocument/2006/relationships/image" Target="../media/image20.png"/><Relationship Id="rId13" Type="http://schemas.openxmlformats.org/officeDocument/2006/relationships/image" Target="../media/image12.png"/><Relationship Id="rId12" Type="http://schemas.openxmlformats.org/officeDocument/2006/relationships/image" Target="../media/image11.png"/><Relationship Id="rId15" Type="http://schemas.openxmlformats.org/officeDocument/2006/relationships/image" Target="../media/image16.png"/><Relationship Id="rId14" Type="http://schemas.openxmlformats.org/officeDocument/2006/relationships/image" Target="../media/image14.png"/><Relationship Id="rId17" Type="http://schemas.openxmlformats.org/officeDocument/2006/relationships/image" Target="../media/image19.png"/><Relationship Id="rId16" Type="http://schemas.openxmlformats.org/officeDocument/2006/relationships/image" Target="../media/image17.png"/><Relationship Id="rId19" Type="http://schemas.openxmlformats.org/officeDocument/2006/relationships/image" Target="../media/image22.png"/><Relationship Id="rId18"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image" Target="../media/image39.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40.png"/><Relationship Id="rId8"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creativecommons.org/licenses/by/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www.flaticon.com/" TargetMode="External"/><Relationship Id="rId4" Type="http://schemas.openxmlformats.org/officeDocument/2006/relationships/hyperlink" Target="http://www.gratisography.com" TargetMode="External"/><Relationship Id="rId5" Type="http://schemas.openxmlformats.org/officeDocument/2006/relationships/hyperlink" Target="https://www.google.com/fonts/" TargetMode="External"/><Relationship Id="rId6" Type="http://schemas.openxmlformats.org/officeDocument/2006/relationships/hyperlink" Target="https://slidesp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4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 name="Shape 20"/>
        <p:cNvGrpSpPr/>
        <p:nvPr/>
      </p:nvGrpSpPr>
      <p:grpSpPr>
        <a:xfrm>
          <a:off x="0" y="0"/>
          <a:ext cx="0" cy="0"/>
          <a:chOff x="0" y="0"/>
          <a:chExt cx="0" cy="0"/>
        </a:xfrm>
      </p:grpSpPr>
      <p:sp>
        <p:nvSpPr>
          <p:cNvPr id="21" name="Google Shape;21;p5"/>
          <p:cNvSpPr txBox="1"/>
          <p:nvPr/>
        </p:nvSpPr>
        <p:spPr>
          <a:xfrm>
            <a:off x="687200" y="916225"/>
            <a:ext cx="7579800" cy="4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6000">
                <a:solidFill>
                  <a:srgbClr val="333333"/>
                </a:solidFill>
                <a:latin typeface="Roboto"/>
                <a:ea typeface="Roboto"/>
                <a:cs typeface="Roboto"/>
                <a:sym typeface="Roboto"/>
              </a:rPr>
              <a:t>ELEMENTUM</a:t>
            </a:r>
            <a:endParaRPr b="1" sz="6000">
              <a:solidFill>
                <a:srgbClr val="333333"/>
              </a:solidFill>
              <a:latin typeface="Roboto"/>
              <a:ea typeface="Roboto"/>
              <a:cs typeface="Roboto"/>
              <a:sym typeface="Roboto"/>
            </a:endParaRPr>
          </a:p>
        </p:txBody>
      </p:sp>
      <p:sp>
        <p:nvSpPr>
          <p:cNvPr id="22" name="Google Shape;22;p5"/>
          <p:cNvSpPr txBox="1"/>
          <p:nvPr/>
        </p:nvSpPr>
        <p:spPr>
          <a:xfrm>
            <a:off x="403607" y="827995"/>
            <a:ext cx="6372600" cy="4665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1100"/>
              </a:spcAft>
              <a:buClr>
                <a:schemeClr val="dk1"/>
              </a:buClr>
              <a:buSzPts val="1100"/>
              <a:buFont typeface="Arial"/>
              <a:buNone/>
            </a:pPr>
            <a:r>
              <a:rPr lang="es" sz="1500">
                <a:solidFill>
                  <a:srgbClr val="333333"/>
                </a:solidFill>
                <a:latin typeface="Indie Flower"/>
                <a:ea typeface="Indie Flower"/>
                <a:cs typeface="Indie Flower"/>
                <a:sym typeface="Indie Flower"/>
              </a:rPr>
              <a:t>Vestibulum ante ipsum primis in faucibus</a:t>
            </a:r>
            <a:endParaRPr sz="1500">
              <a:solidFill>
                <a:srgbClr val="333333"/>
              </a:solidFill>
              <a:latin typeface="Indie Flower"/>
              <a:ea typeface="Indie Flower"/>
              <a:cs typeface="Indie Flower"/>
              <a:sym typeface="Indie Flower"/>
            </a:endParaRPr>
          </a:p>
        </p:txBody>
      </p:sp>
      <p:sp>
        <p:nvSpPr>
          <p:cNvPr id="23" name="Google Shape;23;p5"/>
          <p:cNvSpPr/>
          <p:nvPr/>
        </p:nvSpPr>
        <p:spPr>
          <a:xfrm>
            <a:off x="177350" y="86700"/>
            <a:ext cx="88581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5"/>
          <p:cNvSpPr txBox="1"/>
          <p:nvPr/>
        </p:nvSpPr>
        <p:spPr>
          <a:xfrm>
            <a:off x="1507350" y="2416025"/>
            <a:ext cx="6129300" cy="3000000"/>
          </a:xfrm>
          <a:prstGeom prst="rect">
            <a:avLst/>
          </a:prstGeom>
          <a:noFill/>
          <a:ln>
            <a:noFill/>
          </a:ln>
        </p:spPr>
        <p:txBody>
          <a:bodyPr anchorCtr="0" anchor="ctr" bIns="91425" lIns="91425" spcFirstLastPara="1" rIns="91425" wrap="square" tIns="91425">
            <a:noAutofit/>
          </a:bodyPr>
          <a:lstStyle/>
          <a:p>
            <a:pPr indent="0" lvl="0" marL="0" rtl="0" algn="just">
              <a:lnSpc>
                <a:spcPct val="120000"/>
              </a:lnSpc>
              <a:spcBef>
                <a:spcPts val="0"/>
              </a:spcBef>
              <a:spcAft>
                <a:spcPts val="1100"/>
              </a:spcAft>
              <a:buNone/>
            </a:pPr>
            <a:r>
              <a:rPr lang="es" sz="1000">
                <a:solidFill>
                  <a:srgbClr val="F9BA48"/>
                </a:solidFill>
                <a:latin typeface="Calibri"/>
                <a:ea typeface="Calibri"/>
                <a:cs typeface="Calibri"/>
                <a:sym typeface="Calibri"/>
              </a:rPr>
              <a:t>Donec nibh enim, volutpat sit amet interdum non, eleifend in neque. Sed vel tincidunt metus, a volutpat orci. Vestibulum ante ipsum primis in faucibus orci luctus et ultrices posuere cubilia Curae; Morbi pharetra nibh eu est posuere gravida ut vel felis. Praesent mollis dui quis eros varius, auctor maximus tortor congue. </a:t>
            </a:r>
            <a:endParaRPr/>
          </a:p>
        </p:txBody>
      </p:sp>
      <p:sp>
        <p:nvSpPr>
          <p:cNvPr id="25" name="Google Shape;25;p5"/>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33333"/>
        </a:solidFill>
      </p:bgPr>
    </p:bg>
    <p:spTree>
      <p:nvGrpSpPr>
        <p:cNvPr id="157" name="Shape 157"/>
        <p:cNvGrpSpPr/>
        <p:nvPr/>
      </p:nvGrpSpPr>
      <p:grpSpPr>
        <a:xfrm>
          <a:off x="0" y="0"/>
          <a:ext cx="0" cy="0"/>
          <a:chOff x="0" y="0"/>
          <a:chExt cx="0" cy="0"/>
        </a:xfrm>
      </p:grpSpPr>
      <p:sp>
        <p:nvSpPr>
          <p:cNvPr id="158" name="Google Shape;158;p14"/>
          <p:cNvSpPr/>
          <p:nvPr/>
        </p:nvSpPr>
        <p:spPr>
          <a:xfrm>
            <a:off x="0" y="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4572000" y="257175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mac.png" id="160" name="Google Shape;160;p14"/>
          <p:cNvPicPr preferRelativeResize="0"/>
          <p:nvPr/>
        </p:nvPicPr>
        <p:blipFill>
          <a:blip r:embed="rId3">
            <a:alphaModFix/>
          </a:blip>
          <a:stretch>
            <a:fillRect/>
          </a:stretch>
        </p:blipFill>
        <p:spPr>
          <a:xfrm>
            <a:off x="363537" y="1017262"/>
            <a:ext cx="3844925" cy="3177826"/>
          </a:xfrm>
          <a:prstGeom prst="rect">
            <a:avLst/>
          </a:prstGeom>
          <a:noFill/>
          <a:ln>
            <a:noFill/>
          </a:ln>
        </p:spPr>
      </p:pic>
      <p:sp>
        <p:nvSpPr>
          <p:cNvPr id="161" name="Google Shape;161;p14"/>
          <p:cNvSpPr txBox="1"/>
          <p:nvPr/>
        </p:nvSpPr>
        <p:spPr>
          <a:xfrm>
            <a:off x="4929080" y="473875"/>
            <a:ext cx="26127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F9BA48"/>
                </a:solidFill>
                <a:latin typeface="Roboto"/>
                <a:ea typeface="Roboto"/>
                <a:cs typeface="Roboto"/>
                <a:sym typeface="Roboto"/>
              </a:rPr>
              <a:t>iMAC</a:t>
            </a:r>
            <a:endParaRPr b="1" sz="5500">
              <a:solidFill>
                <a:srgbClr val="F9BA48"/>
              </a:solidFill>
              <a:latin typeface="Roboto"/>
              <a:ea typeface="Roboto"/>
              <a:cs typeface="Roboto"/>
              <a:sym typeface="Roboto"/>
            </a:endParaRPr>
          </a:p>
        </p:txBody>
      </p:sp>
      <p:sp>
        <p:nvSpPr>
          <p:cNvPr id="162" name="Google Shape;162;p14"/>
          <p:cNvSpPr txBox="1"/>
          <p:nvPr/>
        </p:nvSpPr>
        <p:spPr>
          <a:xfrm>
            <a:off x="4929074" y="998775"/>
            <a:ext cx="27501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F9BA48"/>
                </a:solidFill>
                <a:latin typeface="Roboto"/>
                <a:ea typeface="Roboto"/>
                <a:cs typeface="Roboto"/>
                <a:sym typeface="Roboto"/>
              </a:rPr>
              <a:t>Demo</a:t>
            </a:r>
            <a:endParaRPr b="1" sz="5500">
              <a:solidFill>
                <a:srgbClr val="F9BA48"/>
              </a:solidFill>
              <a:latin typeface="Roboto"/>
              <a:ea typeface="Roboto"/>
              <a:cs typeface="Roboto"/>
              <a:sym typeface="Roboto"/>
            </a:endParaRPr>
          </a:p>
        </p:txBody>
      </p:sp>
      <p:sp>
        <p:nvSpPr>
          <p:cNvPr id="163" name="Google Shape;163;p14"/>
          <p:cNvSpPr txBox="1"/>
          <p:nvPr/>
        </p:nvSpPr>
        <p:spPr>
          <a:xfrm>
            <a:off x="4929076" y="330435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333333"/>
                </a:solidFill>
                <a:latin typeface="Roboto"/>
                <a:ea typeface="Roboto"/>
                <a:cs typeface="Roboto"/>
                <a:sym typeface="Roboto"/>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333333"/>
              </a:solidFill>
              <a:latin typeface="Roboto"/>
              <a:ea typeface="Roboto"/>
              <a:cs typeface="Roboto"/>
              <a:sym typeface="Roboto"/>
            </a:endParaRPr>
          </a:p>
        </p:txBody>
      </p:sp>
      <p:sp>
        <p:nvSpPr>
          <p:cNvPr id="164" name="Google Shape;164;p14"/>
          <p:cNvSpPr/>
          <p:nvPr/>
        </p:nvSpPr>
        <p:spPr>
          <a:xfrm>
            <a:off x="363650" y="1015600"/>
            <a:ext cx="3844800" cy="2306400"/>
          </a:xfrm>
          <a:prstGeom prst="round2SameRect">
            <a:avLst>
              <a:gd fmla="val 3404" name="adj1"/>
              <a:gd fmla="val 0" name="adj2"/>
            </a:avLst>
          </a:prstGeom>
          <a:solidFill>
            <a:srgbClr val="3333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4"/>
          <p:cNvSpPr/>
          <p:nvPr/>
        </p:nvSpPr>
        <p:spPr>
          <a:xfrm>
            <a:off x="1971163" y="1942050"/>
            <a:ext cx="629700" cy="629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4"/>
          <p:cNvSpPr txBox="1"/>
          <p:nvPr/>
        </p:nvSpPr>
        <p:spPr>
          <a:xfrm>
            <a:off x="1828638" y="19950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33333"/>
                </a:solidFill>
                <a:latin typeface="Calibri"/>
                <a:ea typeface="Calibri"/>
                <a:cs typeface="Calibri"/>
                <a:sym typeface="Calibri"/>
              </a:rPr>
              <a:t>here your design</a:t>
            </a:r>
            <a:endParaRPr b="1" sz="1000">
              <a:solidFill>
                <a:srgbClr val="333333"/>
              </a:solidFill>
              <a:latin typeface="Calibri"/>
              <a:ea typeface="Calibri"/>
              <a:cs typeface="Calibri"/>
              <a:sym typeface="Calibri"/>
            </a:endParaRPr>
          </a:p>
        </p:txBody>
      </p:sp>
      <p:sp>
        <p:nvSpPr>
          <p:cNvPr id="167" name="Google Shape;167;p14"/>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4"/>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2" name="Shape 172"/>
        <p:cNvGrpSpPr/>
        <p:nvPr/>
      </p:nvGrpSpPr>
      <p:grpSpPr>
        <a:xfrm>
          <a:off x="0" y="0"/>
          <a:ext cx="0" cy="0"/>
          <a:chOff x="0" y="0"/>
          <a:chExt cx="0" cy="0"/>
        </a:xfrm>
      </p:grpSpPr>
      <p:sp>
        <p:nvSpPr>
          <p:cNvPr id="173" name="Google Shape;173;p15"/>
          <p:cNvSpPr txBox="1"/>
          <p:nvPr/>
        </p:nvSpPr>
        <p:spPr>
          <a:xfrm>
            <a:off x="935125" y="1791738"/>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 sz="1200" u="none" cap="none" strike="noStrike">
                <a:solidFill>
                  <a:srgbClr val="333333"/>
                </a:solidFill>
                <a:latin typeface="Roboto"/>
                <a:ea typeface="Roboto"/>
                <a:cs typeface="Roboto"/>
                <a:sym typeface="Roboto"/>
              </a:rPr>
              <a:t>This is a sample text. Insert your desired text here</a:t>
            </a:r>
            <a:r>
              <a:rPr lang="es" sz="1200">
                <a:solidFill>
                  <a:srgbClr val="333333"/>
                </a:solidFill>
                <a:latin typeface="Roboto"/>
                <a:ea typeface="Roboto"/>
                <a:cs typeface="Roboto"/>
                <a:sym typeface="Roboto"/>
              </a:rPr>
              <a:t>.</a:t>
            </a:r>
            <a:endParaRPr b="0" i="0" sz="1100" u="none" cap="none" strike="noStrike">
              <a:solidFill>
                <a:srgbClr val="333333"/>
              </a:solidFill>
              <a:latin typeface="Roboto"/>
              <a:ea typeface="Roboto"/>
              <a:cs typeface="Roboto"/>
              <a:sym typeface="Roboto"/>
            </a:endParaRPr>
          </a:p>
        </p:txBody>
      </p:sp>
      <p:sp>
        <p:nvSpPr>
          <p:cNvPr id="174" name="Google Shape;174;p15"/>
          <p:cNvSpPr/>
          <p:nvPr/>
        </p:nvSpPr>
        <p:spPr>
          <a:xfrm>
            <a:off x="275398" y="1747325"/>
            <a:ext cx="575400" cy="533400"/>
          </a:xfrm>
          <a:prstGeom prst="rect">
            <a:avLst/>
          </a:prstGeom>
          <a:solidFill>
            <a:srgbClr val="33333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3600">
                <a:solidFill>
                  <a:srgbClr val="FFFFFF"/>
                </a:solidFill>
                <a:latin typeface="Bowlby One"/>
                <a:ea typeface="Bowlby One"/>
                <a:cs typeface="Bowlby One"/>
                <a:sym typeface="Bowlby One"/>
              </a:rPr>
              <a:t>1</a:t>
            </a:r>
            <a:endParaRPr sz="3600">
              <a:solidFill>
                <a:srgbClr val="FFFFFF"/>
              </a:solidFill>
              <a:latin typeface="Bowlby One"/>
              <a:ea typeface="Bowlby One"/>
              <a:cs typeface="Bowlby One"/>
              <a:sym typeface="Bowlby One"/>
            </a:endParaRPr>
          </a:p>
        </p:txBody>
      </p:sp>
      <p:sp>
        <p:nvSpPr>
          <p:cNvPr id="175" name="Google Shape;175;p15"/>
          <p:cNvSpPr txBox="1"/>
          <p:nvPr/>
        </p:nvSpPr>
        <p:spPr>
          <a:xfrm>
            <a:off x="3944796" y="1818703"/>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 sz="1200" u="none" cap="none" strike="noStrike">
                <a:solidFill>
                  <a:srgbClr val="333333"/>
                </a:solidFill>
                <a:latin typeface="Roboto"/>
                <a:ea typeface="Roboto"/>
                <a:cs typeface="Roboto"/>
                <a:sym typeface="Roboto"/>
              </a:rPr>
              <a:t>This is a sample text. Insert your desired text here</a:t>
            </a:r>
            <a:r>
              <a:rPr lang="es" sz="1200">
                <a:solidFill>
                  <a:srgbClr val="333333"/>
                </a:solidFill>
                <a:latin typeface="Roboto"/>
                <a:ea typeface="Roboto"/>
                <a:cs typeface="Roboto"/>
                <a:sym typeface="Roboto"/>
              </a:rPr>
              <a:t>.</a:t>
            </a:r>
            <a:endParaRPr b="0" i="0" sz="1100" u="none" cap="none" strike="noStrike">
              <a:solidFill>
                <a:srgbClr val="333333"/>
              </a:solidFill>
              <a:latin typeface="Roboto"/>
              <a:ea typeface="Roboto"/>
              <a:cs typeface="Roboto"/>
              <a:sym typeface="Roboto"/>
            </a:endParaRPr>
          </a:p>
        </p:txBody>
      </p:sp>
      <p:sp>
        <p:nvSpPr>
          <p:cNvPr id="176" name="Google Shape;176;p15"/>
          <p:cNvSpPr/>
          <p:nvPr/>
        </p:nvSpPr>
        <p:spPr>
          <a:xfrm>
            <a:off x="3295975" y="1774291"/>
            <a:ext cx="575400" cy="533400"/>
          </a:xfrm>
          <a:prstGeom prst="rect">
            <a:avLst/>
          </a:prstGeom>
          <a:solidFill>
            <a:srgbClr val="33333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s" sz="3600">
                <a:solidFill>
                  <a:srgbClr val="FFFFFF"/>
                </a:solidFill>
                <a:latin typeface="Bowlby One"/>
                <a:ea typeface="Bowlby One"/>
                <a:cs typeface="Bowlby One"/>
                <a:sym typeface="Bowlby One"/>
              </a:rPr>
              <a:t>2</a:t>
            </a:r>
            <a:endParaRPr sz="3600">
              <a:solidFill>
                <a:srgbClr val="FFFFFF"/>
              </a:solidFill>
              <a:latin typeface="Bowlby One"/>
              <a:ea typeface="Bowlby One"/>
              <a:cs typeface="Bowlby One"/>
              <a:sym typeface="Bowlby One"/>
            </a:endParaRPr>
          </a:p>
        </p:txBody>
      </p:sp>
      <p:sp>
        <p:nvSpPr>
          <p:cNvPr id="177" name="Google Shape;177;p15"/>
          <p:cNvSpPr txBox="1"/>
          <p:nvPr/>
        </p:nvSpPr>
        <p:spPr>
          <a:xfrm>
            <a:off x="7015698" y="1791745"/>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 sz="1200" u="none" cap="none" strike="noStrike">
                <a:solidFill>
                  <a:srgbClr val="333333"/>
                </a:solidFill>
                <a:latin typeface="Roboto"/>
                <a:ea typeface="Roboto"/>
                <a:cs typeface="Roboto"/>
                <a:sym typeface="Roboto"/>
              </a:rPr>
              <a:t>This is a sample text. Insert your desired text here</a:t>
            </a:r>
            <a:r>
              <a:rPr lang="es" sz="1200">
                <a:solidFill>
                  <a:srgbClr val="333333"/>
                </a:solidFill>
                <a:latin typeface="Roboto"/>
                <a:ea typeface="Roboto"/>
                <a:cs typeface="Roboto"/>
                <a:sym typeface="Roboto"/>
              </a:rPr>
              <a:t>.</a:t>
            </a:r>
            <a:endParaRPr b="0" i="0" sz="1100" u="none" cap="none" strike="noStrike">
              <a:solidFill>
                <a:srgbClr val="333333"/>
              </a:solidFill>
              <a:latin typeface="Roboto"/>
              <a:ea typeface="Roboto"/>
              <a:cs typeface="Roboto"/>
              <a:sym typeface="Roboto"/>
            </a:endParaRPr>
          </a:p>
        </p:txBody>
      </p:sp>
      <p:sp>
        <p:nvSpPr>
          <p:cNvPr id="178" name="Google Shape;178;p15"/>
          <p:cNvSpPr/>
          <p:nvPr/>
        </p:nvSpPr>
        <p:spPr>
          <a:xfrm>
            <a:off x="6460700" y="1747332"/>
            <a:ext cx="575400" cy="533400"/>
          </a:xfrm>
          <a:prstGeom prst="rect">
            <a:avLst/>
          </a:prstGeom>
          <a:solidFill>
            <a:srgbClr val="33333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s" sz="3600">
                <a:solidFill>
                  <a:srgbClr val="FFFFFF"/>
                </a:solidFill>
                <a:latin typeface="Bowlby One"/>
                <a:ea typeface="Bowlby One"/>
                <a:cs typeface="Bowlby One"/>
                <a:sym typeface="Bowlby One"/>
              </a:rPr>
              <a:t>3</a:t>
            </a:r>
            <a:endParaRPr sz="3600">
              <a:solidFill>
                <a:srgbClr val="FFFFFF"/>
              </a:solidFill>
              <a:latin typeface="Bowlby One"/>
              <a:ea typeface="Bowlby One"/>
              <a:cs typeface="Bowlby One"/>
              <a:sym typeface="Bowlby One"/>
            </a:endParaRPr>
          </a:p>
        </p:txBody>
      </p:sp>
      <p:sp>
        <p:nvSpPr>
          <p:cNvPr id="179" name="Google Shape;179;p15"/>
          <p:cNvSpPr/>
          <p:nvPr/>
        </p:nvSpPr>
        <p:spPr>
          <a:xfrm>
            <a:off x="275400" y="2581425"/>
            <a:ext cx="293400" cy="15783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5"/>
          <p:cNvSpPr/>
          <p:nvPr/>
        </p:nvSpPr>
        <p:spPr>
          <a:xfrm>
            <a:off x="1033175" y="2903540"/>
            <a:ext cx="293400" cy="12561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5"/>
          <p:cNvSpPr/>
          <p:nvPr/>
        </p:nvSpPr>
        <p:spPr>
          <a:xfrm>
            <a:off x="1790950" y="3177315"/>
            <a:ext cx="293400" cy="9822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5"/>
          <p:cNvSpPr/>
          <p:nvPr/>
        </p:nvSpPr>
        <p:spPr>
          <a:xfrm>
            <a:off x="2548725" y="3655100"/>
            <a:ext cx="293400" cy="5046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5"/>
          <p:cNvSpPr/>
          <p:nvPr/>
        </p:nvSpPr>
        <p:spPr>
          <a:xfrm>
            <a:off x="3306500" y="3069943"/>
            <a:ext cx="293400" cy="10896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
          <p:cNvSpPr/>
          <p:nvPr/>
        </p:nvSpPr>
        <p:spPr>
          <a:xfrm>
            <a:off x="4064275" y="2978692"/>
            <a:ext cx="293400" cy="11808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5"/>
          <p:cNvSpPr/>
          <p:nvPr/>
        </p:nvSpPr>
        <p:spPr>
          <a:xfrm>
            <a:off x="4822050" y="2667330"/>
            <a:ext cx="293400" cy="14925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5"/>
          <p:cNvSpPr/>
          <p:nvPr/>
        </p:nvSpPr>
        <p:spPr>
          <a:xfrm>
            <a:off x="5579825" y="2844488"/>
            <a:ext cx="293400" cy="1314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5"/>
          <p:cNvSpPr/>
          <p:nvPr/>
        </p:nvSpPr>
        <p:spPr>
          <a:xfrm>
            <a:off x="6337600" y="3037744"/>
            <a:ext cx="293400" cy="11217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5"/>
          <p:cNvSpPr/>
          <p:nvPr/>
        </p:nvSpPr>
        <p:spPr>
          <a:xfrm>
            <a:off x="7095375" y="3349105"/>
            <a:ext cx="293400" cy="8103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5"/>
          <p:cNvSpPr/>
          <p:nvPr/>
        </p:nvSpPr>
        <p:spPr>
          <a:xfrm>
            <a:off x="7853150" y="3467210"/>
            <a:ext cx="293400" cy="6924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5"/>
          <p:cNvSpPr/>
          <p:nvPr/>
        </p:nvSpPr>
        <p:spPr>
          <a:xfrm>
            <a:off x="8610925" y="3817468"/>
            <a:ext cx="293400" cy="3420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91" name="Google Shape;191;p15"/>
          <p:cNvCxnSpPr/>
          <p:nvPr/>
        </p:nvCxnSpPr>
        <p:spPr>
          <a:xfrm>
            <a:off x="263850" y="4172775"/>
            <a:ext cx="8647200" cy="3300"/>
          </a:xfrm>
          <a:prstGeom prst="straightConnector1">
            <a:avLst/>
          </a:prstGeom>
          <a:noFill/>
          <a:ln cap="flat" cmpd="sng" w="38100">
            <a:solidFill>
              <a:srgbClr val="000000"/>
            </a:solidFill>
            <a:prstDash val="solid"/>
            <a:round/>
            <a:headEnd len="med" w="med" type="none"/>
            <a:tailEnd len="med" w="med" type="none"/>
          </a:ln>
        </p:spPr>
      </p:cxnSp>
      <p:cxnSp>
        <p:nvCxnSpPr>
          <p:cNvPr id="192" name="Google Shape;192;p15"/>
          <p:cNvCxnSpPr/>
          <p:nvPr/>
        </p:nvCxnSpPr>
        <p:spPr>
          <a:xfrm>
            <a:off x="875762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3" name="Google Shape;193;p15"/>
          <p:cNvCxnSpPr/>
          <p:nvPr/>
        </p:nvCxnSpPr>
        <p:spPr>
          <a:xfrm>
            <a:off x="7999850"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4" name="Google Shape;194;p15"/>
          <p:cNvCxnSpPr/>
          <p:nvPr/>
        </p:nvCxnSpPr>
        <p:spPr>
          <a:xfrm>
            <a:off x="724207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5" name="Google Shape;195;p15"/>
          <p:cNvCxnSpPr/>
          <p:nvPr/>
        </p:nvCxnSpPr>
        <p:spPr>
          <a:xfrm>
            <a:off x="6460700"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6" name="Google Shape;196;p15"/>
          <p:cNvCxnSpPr/>
          <p:nvPr/>
        </p:nvCxnSpPr>
        <p:spPr>
          <a:xfrm>
            <a:off x="572652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7" name="Google Shape;197;p15"/>
          <p:cNvCxnSpPr/>
          <p:nvPr/>
        </p:nvCxnSpPr>
        <p:spPr>
          <a:xfrm>
            <a:off x="4968750"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8" name="Google Shape;198;p15"/>
          <p:cNvCxnSpPr/>
          <p:nvPr/>
        </p:nvCxnSpPr>
        <p:spPr>
          <a:xfrm>
            <a:off x="421097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199" name="Google Shape;199;p15"/>
          <p:cNvCxnSpPr/>
          <p:nvPr/>
        </p:nvCxnSpPr>
        <p:spPr>
          <a:xfrm>
            <a:off x="3453200"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200" name="Google Shape;200;p15"/>
          <p:cNvCxnSpPr/>
          <p:nvPr/>
        </p:nvCxnSpPr>
        <p:spPr>
          <a:xfrm>
            <a:off x="269542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201" name="Google Shape;201;p15"/>
          <p:cNvCxnSpPr/>
          <p:nvPr/>
        </p:nvCxnSpPr>
        <p:spPr>
          <a:xfrm>
            <a:off x="1937650"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202" name="Google Shape;202;p15"/>
          <p:cNvCxnSpPr/>
          <p:nvPr/>
        </p:nvCxnSpPr>
        <p:spPr>
          <a:xfrm>
            <a:off x="1179875" y="4159575"/>
            <a:ext cx="0" cy="91800"/>
          </a:xfrm>
          <a:prstGeom prst="straightConnector1">
            <a:avLst/>
          </a:prstGeom>
          <a:noFill/>
          <a:ln cap="flat" cmpd="sng" w="38100">
            <a:solidFill>
              <a:srgbClr val="000000"/>
            </a:solidFill>
            <a:prstDash val="solid"/>
            <a:round/>
            <a:headEnd len="med" w="med" type="none"/>
            <a:tailEnd len="med" w="med" type="none"/>
          </a:ln>
        </p:spPr>
      </p:cxnSp>
      <p:cxnSp>
        <p:nvCxnSpPr>
          <p:cNvPr id="203" name="Google Shape;203;p15"/>
          <p:cNvCxnSpPr/>
          <p:nvPr/>
        </p:nvCxnSpPr>
        <p:spPr>
          <a:xfrm>
            <a:off x="422100" y="4159575"/>
            <a:ext cx="0" cy="91800"/>
          </a:xfrm>
          <a:prstGeom prst="straightConnector1">
            <a:avLst/>
          </a:prstGeom>
          <a:noFill/>
          <a:ln cap="flat" cmpd="sng" w="38100">
            <a:solidFill>
              <a:srgbClr val="000000"/>
            </a:solidFill>
            <a:prstDash val="solid"/>
            <a:round/>
            <a:headEnd len="med" w="med" type="none"/>
            <a:tailEnd len="med" w="med" type="none"/>
          </a:ln>
        </p:spPr>
      </p:cxnSp>
      <p:sp>
        <p:nvSpPr>
          <p:cNvPr id="204" name="Google Shape;204;p15"/>
          <p:cNvSpPr txBox="1"/>
          <p:nvPr/>
        </p:nvSpPr>
        <p:spPr>
          <a:xfrm>
            <a:off x="201830" y="302075"/>
            <a:ext cx="5784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333333"/>
                </a:solidFill>
                <a:latin typeface="Roboto"/>
                <a:ea typeface="Roboto"/>
                <a:cs typeface="Roboto"/>
                <a:sym typeface="Roboto"/>
              </a:rPr>
              <a:t>Donec aliquet et ligula</a:t>
            </a:r>
            <a:endParaRPr b="1" sz="3800">
              <a:solidFill>
                <a:srgbClr val="333333"/>
              </a:solidFill>
              <a:latin typeface="Roboto"/>
              <a:ea typeface="Roboto"/>
              <a:cs typeface="Roboto"/>
              <a:sym typeface="Roboto"/>
            </a:endParaRPr>
          </a:p>
        </p:txBody>
      </p:sp>
      <p:sp>
        <p:nvSpPr>
          <p:cNvPr id="205" name="Google Shape;205;p15"/>
          <p:cNvSpPr txBox="1"/>
          <p:nvPr/>
        </p:nvSpPr>
        <p:spPr>
          <a:xfrm>
            <a:off x="263843" y="874775"/>
            <a:ext cx="3106200" cy="2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s" sz="1600">
                <a:solidFill>
                  <a:srgbClr val="333333"/>
                </a:solidFill>
                <a:latin typeface="Roboto"/>
                <a:ea typeface="Roboto"/>
                <a:cs typeface="Roboto"/>
                <a:sym typeface="Roboto"/>
              </a:rPr>
              <a:t>Praesent morbi pharetra</a:t>
            </a:r>
            <a:endParaRPr sz="1600">
              <a:solidFill>
                <a:srgbClr val="333333"/>
              </a:solidFill>
              <a:latin typeface="Roboto"/>
              <a:ea typeface="Roboto"/>
              <a:cs typeface="Roboto"/>
              <a:sym typeface="Roboto"/>
            </a:endParaRPr>
          </a:p>
        </p:txBody>
      </p:sp>
      <p:sp>
        <p:nvSpPr>
          <p:cNvPr id="206" name="Google Shape;206;p15"/>
          <p:cNvSpPr txBox="1"/>
          <p:nvPr/>
        </p:nvSpPr>
        <p:spPr>
          <a:xfrm>
            <a:off x="2968150" y="4835550"/>
            <a:ext cx="3774000" cy="44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5"/>
          <p:cNvSpPr txBox="1"/>
          <p:nvPr/>
        </p:nvSpPr>
        <p:spPr>
          <a:xfrm rot="-5400000">
            <a:off x="8100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JANUARY</a:t>
            </a:r>
            <a:endParaRPr b="1" sz="800">
              <a:solidFill>
                <a:srgbClr val="333333"/>
              </a:solidFill>
              <a:latin typeface="Roboto"/>
              <a:ea typeface="Roboto"/>
              <a:cs typeface="Roboto"/>
              <a:sym typeface="Roboto"/>
            </a:endParaRPr>
          </a:p>
        </p:txBody>
      </p:sp>
      <p:sp>
        <p:nvSpPr>
          <p:cNvPr id="208" name="Google Shape;208;p15"/>
          <p:cNvSpPr txBox="1"/>
          <p:nvPr/>
        </p:nvSpPr>
        <p:spPr>
          <a:xfrm rot="-5400000">
            <a:off x="83607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FEBRUARY</a:t>
            </a:r>
            <a:endParaRPr b="1" sz="800">
              <a:solidFill>
                <a:srgbClr val="333333"/>
              </a:solidFill>
              <a:latin typeface="Roboto"/>
              <a:ea typeface="Roboto"/>
              <a:cs typeface="Roboto"/>
              <a:sym typeface="Roboto"/>
            </a:endParaRPr>
          </a:p>
        </p:txBody>
      </p:sp>
      <p:sp>
        <p:nvSpPr>
          <p:cNvPr id="209" name="Google Shape;209;p15"/>
          <p:cNvSpPr txBox="1"/>
          <p:nvPr/>
        </p:nvSpPr>
        <p:spPr>
          <a:xfrm rot="-5400000">
            <a:off x="159115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MARCH</a:t>
            </a:r>
            <a:endParaRPr b="1" sz="800">
              <a:solidFill>
                <a:srgbClr val="333333"/>
              </a:solidFill>
              <a:latin typeface="Roboto"/>
              <a:ea typeface="Roboto"/>
              <a:cs typeface="Roboto"/>
              <a:sym typeface="Roboto"/>
            </a:endParaRPr>
          </a:p>
        </p:txBody>
      </p:sp>
      <p:sp>
        <p:nvSpPr>
          <p:cNvPr id="210" name="Google Shape;210;p15"/>
          <p:cNvSpPr txBox="1"/>
          <p:nvPr/>
        </p:nvSpPr>
        <p:spPr>
          <a:xfrm rot="-5400000">
            <a:off x="234622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APRIL</a:t>
            </a:r>
            <a:endParaRPr b="1" sz="800">
              <a:solidFill>
                <a:srgbClr val="333333"/>
              </a:solidFill>
              <a:latin typeface="Roboto"/>
              <a:ea typeface="Roboto"/>
              <a:cs typeface="Roboto"/>
              <a:sym typeface="Roboto"/>
            </a:endParaRPr>
          </a:p>
        </p:txBody>
      </p:sp>
      <p:sp>
        <p:nvSpPr>
          <p:cNvPr id="211" name="Google Shape;211;p15"/>
          <p:cNvSpPr txBox="1"/>
          <p:nvPr/>
        </p:nvSpPr>
        <p:spPr>
          <a:xfrm rot="-5400000">
            <a:off x="310130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MAY</a:t>
            </a:r>
            <a:endParaRPr b="1" sz="800">
              <a:solidFill>
                <a:srgbClr val="333333"/>
              </a:solidFill>
              <a:latin typeface="Roboto"/>
              <a:ea typeface="Roboto"/>
              <a:cs typeface="Roboto"/>
              <a:sym typeface="Roboto"/>
            </a:endParaRPr>
          </a:p>
        </p:txBody>
      </p:sp>
      <p:sp>
        <p:nvSpPr>
          <p:cNvPr id="212" name="Google Shape;212;p15"/>
          <p:cNvSpPr txBox="1"/>
          <p:nvPr/>
        </p:nvSpPr>
        <p:spPr>
          <a:xfrm rot="-5400000">
            <a:off x="385637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JUNE</a:t>
            </a:r>
            <a:endParaRPr b="1" sz="800">
              <a:solidFill>
                <a:srgbClr val="333333"/>
              </a:solidFill>
              <a:latin typeface="Roboto"/>
              <a:ea typeface="Roboto"/>
              <a:cs typeface="Roboto"/>
              <a:sym typeface="Roboto"/>
            </a:endParaRPr>
          </a:p>
        </p:txBody>
      </p:sp>
      <p:sp>
        <p:nvSpPr>
          <p:cNvPr id="213" name="Google Shape;213;p15"/>
          <p:cNvSpPr txBox="1"/>
          <p:nvPr/>
        </p:nvSpPr>
        <p:spPr>
          <a:xfrm rot="-5400000">
            <a:off x="461145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JULY</a:t>
            </a:r>
            <a:endParaRPr b="1" sz="800">
              <a:solidFill>
                <a:srgbClr val="333333"/>
              </a:solidFill>
              <a:latin typeface="Roboto"/>
              <a:ea typeface="Roboto"/>
              <a:cs typeface="Roboto"/>
              <a:sym typeface="Roboto"/>
            </a:endParaRPr>
          </a:p>
        </p:txBody>
      </p:sp>
      <p:sp>
        <p:nvSpPr>
          <p:cNvPr id="214" name="Google Shape;214;p15"/>
          <p:cNvSpPr txBox="1"/>
          <p:nvPr/>
        </p:nvSpPr>
        <p:spPr>
          <a:xfrm rot="-5400000">
            <a:off x="536652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AUGUST</a:t>
            </a:r>
            <a:endParaRPr b="1" sz="800">
              <a:solidFill>
                <a:srgbClr val="333333"/>
              </a:solidFill>
              <a:latin typeface="Roboto"/>
              <a:ea typeface="Roboto"/>
              <a:cs typeface="Roboto"/>
              <a:sym typeface="Roboto"/>
            </a:endParaRPr>
          </a:p>
        </p:txBody>
      </p:sp>
      <p:sp>
        <p:nvSpPr>
          <p:cNvPr id="215" name="Google Shape;215;p15"/>
          <p:cNvSpPr txBox="1"/>
          <p:nvPr/>
        </p:nvSpPr>
        <p:spPr>
          <a:xfrm rot="-5400000">
            <a:off x="612160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SEPTEMBER</a:t>
            </a:r>
            <a:endParaRPr b="1" sz="800">
              <a:solidFill>
                <a:srgbClr val="333333"/>
              </a:solidFill>
              <a:latin typeface="Roboto"/>
              <a:ea typeface="Roboto"/>
              <a:cs typeface="Roboto"/>
              <a:sym typeface="Roboto"/>
            </a:endParaRPr>
          </a:p>
        </p:txBody>
      </p:sp>
      <p:sp>
        <p:nvSpPr>
          <p:cNvPr id="216" name="Google Shape;216;p15"/>
          <p:cNvSpPr txBox="1"/>
          <p:nvPr/>
        </p:nvSpPr>
        <p:spPr>
          <a:xfrm rot="-5400000">
            <a:off x="687667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OCTOBER</a:t>
            </a:r>
            <a:endParaRPr b="1" sz="800">
              <a:solidFill>
                <a:srgbClr val="333333"/>
              </a:solidFill>
              <a:latin typeface="Roboto"/>
              <a:ea typeface="Roboto"/>
              <a:cs typeface="Roboto"/>
              <a:sym typeface="Roboto"/>
            </a:endParaRPr>
          </a:p>
        </p:txBody>
      </p:sp>
      <p:sp>
        <p:nvSpPr>
          <p:cNvPr id="217" name="Google Shape;217;p15"/>
          <p:cNvSpPr txBox="1"/>
          <p:nvPr/>
        </p:nvSpPr>
        <p:spPr>
          <a:xfrm rot="-5400000">
            <a:off x="7648700"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NOVEMBER</a:t>
            </a:r>
            <a:endParaRPr b="1" sz="800">
              <a:solidFill>
                <a:srgbClr val="333333"/>
              </a:solidFill>
              <a:latin typeface="Roboto"/>
              <a:ea typeface="Roboto"/>
              <a:cs typeface="Roboto"/>
              <a:sym typeface="Roboto"/>
            </a:endParaRPr>
          </a:p>
        </p:txBody>
      </p:sp>
      <p:sp>
        <p:nvSpPr>
          <p:cNvPr id="218" name="Google Shape;218;p15"/>
          <p:cNvSpPr txBox="1"/>
          <p:nvPr/>
        </p:nvSpPr>
        <p:spPr>
          <a:xfrm rot="-5400000">
            <a:off x="8386825" y="4429800"/>
            <a:ext cx="834600" cy="440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 sz="800">
                <a:solidFill>
                  <a:srgbClr val="333333"/>
                </a:solidFill>
                <a:latin typeface="Roboto"/>
                <a:ea typeface="Roboto"/>
                <a:cs typeface="Roboto"/>
                <a:sym typeface="Roboto"/>
              </a:rPr>
              <a:t>DECEMBER</a:t>
            </a:r>
            <a:endParaRPr b="1" sz="800">
              <a:solidFill>
                <a:srgbClr val="333333"/>
              </a:solidFill>
              <a:latin typeface="Roboto"/>
              <a:ea typeface="Roboto"/>
              <a:cs typeface="Roboto"/>
              <a:sym typeface="Roboto"/>
            </a:endParaRPr>
          </a:p>
        </p:txBody>
      </p:sp>
      <p:sp>
        <p:nvSpPr>
          <p:cNvPr id="219" name="Google Shape;219;p15"/>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t>
            </a:r>
            <a:endParaRPr b="1">
              <a:solidFill>
                <a:srgbClr val="333333"/>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pic>
        <p:nvPicPr>
          <p:cNvPr id="224" name="Google Shape;224;p16"/>
          <p:cNvPicPr preferRelativeResize="0"/>
          <p:nvPr/>
        </p:nvPicPr>
        <p:blipFill>
          <a:blip r:embed="rId3">
            <a:alphaModFix/>
          </a:blip>
          <a:stretch>
            <a:fillRect/>
          </a:stretch>
        </p:blipFill>
        <p:spPr>
          <a:xfrm>
            <a:off x="1234125" y="3673438"/>
            <a:ext cx="542851" cy="542851"/>
          </a:xfrm>
          <a:prstGeom prst="rect">
            <a:avLst/>
          </a:prstGeom>
          <a:noFill/>
          <a:ln>
            <a:noFill/>
          </a:ln>
        </p:spPr>
      </p:pic>
      <p:pic>
        <p:nvPicPr>
          <p:cNvPr id="225" name="Google Shape;225;p16"/>
          <p:cNvPicPr preferRelativeResize="0"/>
          <p:nvPr/>
        </p:nvPicPr>
        <p:blipFill>
          <a:blip r:embed="rId4">
            <a:alphaModFix/>
          </a:blip>
          <a:stretch>
            <a:fillRect/>
          </a:stretch>
        </p:blipFill>
        <p:spPr>
          <a:xfrm>
            <a:off x="7367025" y="3588275"/>
            <a:ext cx="542851" cy="542851"/>
          </a:xfrm>
          <a:prstGeom prst="rect">
            <a:avLst/>
          </a:prstGeom>
          <a:noFill/>
          <a:ln>
            <a:noFill/>
          </a:ln>
        </p:spPr>
      </p:pic>
      <p:pic>
        <p:nvPicPr>
          <p:cNvPr id="226" name="Google Shape;226;p16"/>
          <p:cNvPicPr preferRelativeResize="0"/>
          <p:nvPr/>
        </p:nvPicPr>
        <p:blipFill>
          <a:blip r:embed="rId5">
            <a:alphaModFix/>
          </a:blip>
          <a:stretch>
            <a:fillRect/>
          </a:stretch>
        </p:blipFill>
        <p:spPr>
          <a:xfrm>
            <a:off x="6344875" y="3588275"/>
            <a:ext cx="542851" cy="542851"/>
          </a:xfrm>
          <a:prstGeom prst="rect">
            <a:avLst/>
          </a:prstGeom>
          <a:noFill/>
          <a:ln>
            <a:noFill/>
          </a:ln>
        </p:spPr>
      </p:pic>
      <p:pic>
        <p:nvPicPr>
          <p:cNvPr id="227" name="Google Shape;227;p16"/>
          <p:cNvPicPr preferRelativeResize="0"/>
          <p:nvPr/>
        </p:nvPicPr>
        <p:blipFill>
          <a:blip r:embed="rId6">
            <a:alphaModFix/>
          </a:blip>
          <a:stretch>
            <a:fillRect/>
          </a:stretch>
        </p:blipFill>
        <p:spPr>
          <a:xfrm>
            <a:off x="5322725" y="3588275"/>
            <a:ext cx="542851" cy="542851"/>
          </a:xfrm>
          <a:prstGeom prst="rect">
            <a:avLst/>
          </a:prstGeom>
          <a:noFill/>
          <a:ln>
            <a:noFill/>
          </a:ln>
        </p:spPr>
      </p:pic>
      <p:pic>
        <p:nvPicPr>
          <p:cNvPr id="228" name="Google Shape;228;p16"/>
          <p:cNvPicPr preferRelativeResize="0"/>
          <p:nvPr/>
        </p:nvPicPr>
        <p:blipFill>
          <a:blip r:embed="rId7">
            <a:alphaModFix/>
          </a:blip>
          <a:stretch>
            <a:fillRect/>
          </a:stretch>
        </p:blipFill>
        <p:spPr>
          <a:xfrm>
            <a:off x="4300575" y="3588275"/>
            <a:ext cx="542851" cy="542851"/>
          </a:xfrm>
          <a:prstGeom prst="rect">
            <a:avLst/>
          </a:prstGeom>
          <a:noFill/>
          <a:ln>
            <a:noFill/>
          </a:ln>
        </p:spPr>
      </p:pic>
      <p:pic>
        <p:nvPicPr>
          <p:cNvPr id="229" name="Google Shape;229;p16"/>
          <p:cNvPicPr preferRelativeResize="0"/>
          <p:nvPr/>
        </p:nvPicPr>
        <p:blipFill>
          <a:blip r:embed="rId8">
            <a:alphaModFix/>
          </a:blip>
          <a:stretch>
            <a:fillRect/>
          </a:stretch>
        </p:blipFill>
        <p:spPr>
          <a:xfrm>
            <a:off x="3278425" y="3588275"/>
            <a:ext cx="542851" cy="542851"/>
          </a:xfrm>
          <a:prstGeom prst="rect">
            <a:avLst/>
          </a:prstGeom>
          <a:noFill/>
          <a:ln>
            <a:noFill/>
          </a:ln>
        </p:spPr>
      </p:pic>
      <p:pic>
        <p:nvPicPr>
          <p:cNvPr id="230" name="Google Shape;230;p16"/>
          <p:cNvPicPr preferRelativeResize="0"/>
          <p:nvPr/>
        </p:nvPicPr>
        <p:blipFill>
          <a:blip r:embed="rId9">
            <a:alphaModFix/>
          </a:blip>
          <a:stretch>
            <a:fillRect/>
          </a:stretch>
        </p:blipFill>
        <p:spPr>
          <a:xfrm>
            <a:off x="2256275" y="3588275"/>
            <a:ext cx="542851" cy="542851"/>
          </a:xfrm>
          <a:prstGeom prst="rect">
            <a:avLst/>
          </a:prstGeom>
          <a:noFill/>
          <a:ln>
            <a:noFill/>
          </a:ln>
        </p:spPr>
      </p:pic>
      <p:pic>
        <p:nvPicPr>
          <p:cNvPr id="231" name="Google Shape;231;p16"/>
          <p:cNvPicPr preferRelativeResize="0"/>
          <p:nvPr/>
        </p:nvPicPr>
        <p:blipFill>
          <a:blip r:embed="rId10">
            <a:alphaModFix/>
          </a:blip>
          <a:stretch>
            <a:fillRect/>
          </a:stretch>
        </p:blipFill>
        <p:spPr>
          <a:xfrm>
            <a:off x="1234125" y="2769225"/>
            <a:ext cx="542851" cy="542851"/>
          </a:xfrm>
          <a:prstGeom prst="rect">
            <a:avLst/>
          </a:prstGeom>
          <a:noFill/>
          <a:ln>
            <a:noFill/>
          </a:ln>
        </p:spPr>
      </p:pic>
      <p:pic>
        <p:nvPicPr>
          <p:cNvPr id="232" name="Google Shape;232;p16"/>
          <p:cNvPicPr preferRelativeResize="0"/>
          <p:nvPr/>
        </p:nvPicPr>
        <p:blipFill>
          <a:blip r:embed="rId11">
            <a:alphaModFix/>
          </a:blip>
          <a:stretch>
            <a:fillRect/>
          </a:stretch>
        </p:blipFill>
        <p:spPr>
          <a:xfrm>
            <a:off x="7367025" y="2769200"/>
            <a:ext cx="542851" cy="542851"/>
          </a:xfrm>
          <a:prstGeom prst="rect">
            <a:avLst/>
          </a:prstGeom>
          <a:noFill/>
          <a:ln>
            <a:noFill/>
          </a:ln>
        </p:spPr>
      </p:pic>
      <p:pic>
        <p:nvPicPr>
          <p:cNvPr id="233" name="Google Shape;233;p16"/>
          <p:cNvPicPr preferRelativeResize="0"/>
          <p:nvPr/>
        </p:nvPicPr>
        <p:blipFill>
          <a:blip r:embed="rId12">
            <a:alphaModFix/>
          </a:blip>
          <a:stretch>
            <a:fillRect/>
          </a:stretch>
        </p:blipFill>
        <p:spPr>
          <a:xfrm>
            <a:off x="6344875" y="2769200"/>
            <a:ext cx="542851" cy="542851"/>
          </a:xfrm>
          <a:prstGeom prst="rect">
            <a:avLst/>
          </a:prstGeom>
          <a:noFill/>
          <a:ln>
            <a:noFill/>
          </a:ln>
        </p:spPr>
      </p:pic>
      <p:pic>
        <p:nvPicPr>
          <p:cNvPr id="234" name="Google Shape;234;p16"/>
          <p:cNvPicPr preferRelativeResize="0"/>
          <p:nvPr/>
        </p:nvPicPr>
        <p:blipFill>
          <a:blip r:embed="rId13">
            <a:alphaModFix/>
          </a:blip>
          <a:stretch>
            <a:fillRect/>
          </a:stretch>
        </p:blipFill>
        <p:spPr>
          <a:xfrm>
            <a:off x="5322725" y="2769200"/>
            <a:ext cx="542851" cy="542851"/>
          </a:xfrm>
          <a:prstGeom prst="rect">
            <a:avLst/>
          </a:prstGeom>
          <a:noFill/>
          <a:ln>
            <a:noFill/>
          </a:ln>
        </p:spPr>
      </p:pic>
      <p:pic>
        <p:nvPicPr>
          <p:cNvPr id="235" name="Google Shape;235;p16"/>
          <p:cNvPicPr preferRelativeResize="0"/>
          <p:nvPr/>
        </p:nvPicPr>
        <p:blipFill>
          <a:blip r:embed="rId14">
            <a:alphaModFix/>
          </a:blip>
          <a:stretch>
            <a:fillRect/>
          </a:stretch>
        </p:blipFill>
        <p:spPr>
          <a:xfrm>
            <a:off x="4300575" y="2769200"/>
            <a:ext cx="542851" cy="542851"/>
          </a:xfrm>
          <a:prstGeom prst="rect">
            <a:avLst/>
          </a:prstGeom>
          <a:noFill/>
          <a:ln>
            <a:noFill/>
          </a:ln>
        </p:spPr>
      </p:pic>
      <p:pic>
        <p:nvPicPr>
          <p:cNvPr id="236" name="Google Shape;236;p16"/>
          <p:cNvPicPr preferRelativeResize="0"/>
          <p:nvPr/>
        </p:nvPicPr>
        <p:blipFill>
          <a:blip r:embed="rId15">
            <a:alphaModFix/>
          </a:blip>
          <a:stretch>
            <a:fillRect/>
          </a:stretch>
        </p:blipFill>
        <p:spPr>
          <a:xfrm>
            <a:off x="3278425" y="2769200"/>
            <a:ext cx="542851" cy="542851"/>
          </a:xfrm>
          <a:prstGeom prst="rect">
            <a:avLst/>
          </a:prstGeom>
          <a:noFill/>
          <a:ln>
            <a:noFill/>
          </a:ln>
        </p:spPr>
      </p:pic>
      <p:pic>
        <p:nvPicPr>
          <p:cNvPr id="237" name="Google Shape;237;p16"/>
          <p:cNvPicPr preferRelativeResize="0"/>
          <p:nvPr/>
        </p:nvPicPr>
        <p:blipFill>
          <a:blip r:embed="rId16">
            <a:alphaModFix/>
          </a:blip>
          <a:stretch>
            <a:fillRect/>
          </a:stretch>
        </p:blipFill>
        <p:spPr>
          <a:xfrm>
            <a:off x="2256275" y="2769200"/>
            <a:ext cx="542851" cy="542851"/>
          </a:xfrm>
          <a:prstGeom prst="rect">
            <a:avLst/>
          </a:prstGeom>
          <a:noFill/>
          <a:ln>
            <a:noFill/>
          </a:ln>
        </p:spPr>
      </p:pic>
      <p:pic>
        <p:nvPicPr>
          <p:cNvPr id="238" name="Google Shape;238;p16"/>
          <p:cNvPicPr preferRelativeResize="0"/>
          <p:nvPr/>
        </p:nvPicPr>
        <p:blipFill>
          <a:blip r:embed="rId17">
            <a:alphaModFix/>
          </a:blip>
          <a:stretch>
            <a:fillRect/>
          </a:stretch>
        </p:blipFill>
        <p:spPr>
          <a:xfrm>
            <a:off x="1234125" y="1950163"/>
            <a:ext cx="542851" cy="542851"/>
          </a:xfrm>
          <a:prstGeom prst="rect">
            <a:avLst/>
          </a:prstGeom>
          <a:noFill/>
          <a:ln>
            <a:noFill/>
          </a:ln>
        </p:spPr>
      </p:pic>
      <p:pic>
        <p:nvPicPr>
          <p:cNvPr id="239" name="Google Shape;239;p16"/>
          <p:cNvPicPr preferRelativeResize="0"/>
          <p:nvPr/>
        </p:nvPicPr>
        <p:blipFill>
          <a:blip r:embed="rId18">
            <a:alphaModFix/>
          </a:blip>
          <a:stretch>
            <a:fillRect/>
          </a:stretch>
        </p:blipFill>
        <p:spPr>
          <a:xfrm>
            <a:off x="7367025" y="1937050"/>
            <a:ext cx="542851" cy="542851"/>
          </a:xfrm>
          <a:prstGeom prst="rect">
            <a:avLst/>
          </a:prstGeom>
          <a:noFill/>
          <a:ln>
            <a:noFill/>
          </a:ln>
        </p:spPr>
      </p:pic>
      <p:pic>
        <p:nvPicPr>
          <p:cNvPr id="240" name="Google Shape;240;p16"/>
          <p:cNvPicPr preferRelativeResize="0"/>
          <p:nvPr/>
        </p:nvPicPr>
        <p:blipFill>
          <a:blip r:embed="rId19">
            <a:alphaModFix/>
          </a:blip>
          <a:stretch>
            <a:fillRect/>
          </a:stretch>
        </p:blipFill>
        <p:spPr>
          <a:xfrm>
            <a:off x="6344875" y="1937050"/>
            <a:ext cx="542851" cy="542851"/>
          </a:xfrm>
          <a:prstGeom prst="rect">
            <a:avLst/>
          </a:prstGeom>
          <a:noFill/>
          <a:ln>
            <a:noFill/>
          </a:ln>
        </p:spPr>
      </p:pic>
      <p:pic>
        <p:nvPicPr>
          <p:cNvPr id="241" name="Google Shape;241;p16"/>
          <p:cNvPicPr preferRelativeResize="0"/>
          <p:nvPr/>
        </p:nvPicPr>
        <p:blipFill>
          <a:blip r:embed="rId20">
            <a:alphaModFix/>
          </a:blip>
          <a:stretch>
            <a:fillRect/>
          </a:stretch>
        </p:blipFill>
        <p:spPr>
          <a:xfrm>
            <a:off x="5322725" y="1937050"/>
            <a:ext cx="542851" cy="542851"/>
          </a:xfrm>
          <a:prstGeom prst="rect">
            <a:avLst/>
          </a:prstGeom>
          <a:noFill/>
          <a:ln>
            <a:noFill/>
          </a:ln>
        </p:spPr>
      </p:pic>
      <p:pic>
        <p:nvPicPr>
          <p:cNvPr id="242" name="Google Shape;242;p16"/>
          <p:cNvPicPr preferRelativeResize="0"/>
          <p:nvPr/>
        </p:nvPicPr>
        <p:blipFill>
          <a:blip r:embed="rId21">
            <a:alphaModFix/>
          </a:blip>
          <a:stretch>
            <a:fillRect/>
          </a:stretch>
        </p:blipFill>
        <p:spPr>
          <a:xfrm>
            <a:off x="4300575" y="1937050"/>
            <a:ext cx="542851" cy="542851"/>
          </a:xfrm>
          <a:prstGeom prst="rect">
            <a:avLst/>
          </a:prstGeom>
          <a:noFill/>
          <a:ln>
            <a:noFill/>
          </a:ln>
        </p:spPr>
      </p:pic>
      <p:pic>
        <p:nvPicPr>
          <p:cNvPr id="243" name="Google Shape;243;p16"/>
          <p:cNvPicPr preferRelativeResize="0"/>
          <p:nvPr/>
        </p:nvPicPr>
        <p:blipFill>
          <a:blip r:embed="rId22">
            <a:alphaModFix/>
          </a:blip>
          <a:stretch>
            <a:fillRect/>
          </a:stretch>
        </p:blipFill>
        <p:spPr>
          <a:xfrm>
            <a:off x="3278425" y="1937050"/>
            <a:ext cx="542851" cy="542851"/>
          </a:xfrm>
          <a:prstGeom prst="rect">
            <a:avLst/>
          </a:prstGeom>
          <a:noFill/>
          <a:ln>
            <a:noFill/>
          </a:ln>
        </p:spPr>
      </p:pic>
      <p:pic>
        <p:nvPicPr>
          <p:cNvPr id="244" name="Google Shape;244;p16"/>
          <p:cNvPicPr preferRelativeResize="0"/>
          <p:nvPr/>
        </p:nvPicPr>
        <p:blipFill>
          <a:blip r:embed="rId23">
            <a:alphaModFix/>
          </a:blip>
          <a:stretch>
            <a:fillRect/>
          </a:stretch>
        </p:blipFill>
        <p:spPr>
          <a:xfrm>
            <a:off x="2256275" y="1937050"/>
            <a:ext cx="542851" cy="542851"/>
          </a:xfrm>
          <a:prstGeom prst="rect">
            <a:avLst/>
          </a:prstGeom>
          <a:noFill/>
          <a:ln>
            <a:noFill/>
          </a:ln>
        </p:spPr>
      </p:pic>
      <p:pic>
        <p:nvPicPr>
          <p:cNvPr id="245" name="Google Shape;245;p16"/>
          <p:cNvPicPr preferRelativeResize="0"/>
          <p:nvPr/>
        </p:nvPicPr>
        <p:blipFill>
          <a:blip r:embed="rId24">
            <a:alphaModFix/>
          </a:blip>
          <a:stretch>
            <a:fillRect/>
          </a:stretch>
        </p:blipFill>
        <p:spPr>
          <a:xfrm>
            <a:off x="1234125" y="1131125"/>
            <a:ext cx="542851" cy="542851"/>
          </a:xfrm>
          <a:prstGeom prst="rect">
            <a:avLst/>
          </a:prstGeom>
          <a:noFill/>
          <a:ln>
            <a:noFill/>
          </a:ln>
        </p:spPr>
      </p:pic>
      <p:pic>
        <p:nvPicPr>
          <p:cNvPr id="246" name="Google Shape;246;p16"/>
          <p:cNvPicPr preferRelativeResize="0"/>
          <p:nvPr/>
        </p:nvPicPr>
        <p:blipFill>
          <a:blip r:embed="rId25">
            <a:alphaModFix/>
          </a:blip>
          <a:stretch>
            <a:fillRect/>
          </a:stretch>
        </p:blipFill>
        <p:spPr>
          <a:xfrm>
            <a:off x="7367025" y="1131125"/>
            <a:ext cx="542851" cy="542851"/>
          </a:xfrm>
          <a:prstGeom prst="rect">
            <a:avLst/>
          </a:prstGeom>
          <a:noFill/>
          <a:ln>
            <a:noFill/>
          </a:ln>
        </p:spPr>
      </p:pic>
      <p:pic>
        <p:nvPicPr>
          <p:cNvPr id="247" name="Google Shape;247;p16"/>
          <p:cNvPicPr preferRelativeResize="0"/>
          <p:nvPr/>
        </p:nvPicPr>
        <p:blipFill>
          <a:blip r:embed="rId26">
            <a:alphaModFix/>
          </a:blip>
          <a:stretch>
            <a:fillRect/>
          </a:stretch>
        </p:blipFill>
        <p:spPr>
          <a:xfrm>
            <a:off x="6344875" y="1131125"/>
            <a:ext cx="542851" cy="542851"/>
          </a:xfrm>
          <a:prstGeom prst="rect">
            <a:avLst/>
          </a:prstGeom>
          <a:noFill/>
          <a:ln>
            <a:noFill/>
          </a:ln>
        </p:spPr>
      </p:pic>
      <p:pic>
        <p:nvPicPr>
          <p:cNvPr id="248" name="Google Shape;248;p16"/>
          <p:cNvPicPr preferRelativeResize="0"/>
          <p:nvPr/>
        </p:nvPicPr>
        <p:blipFill>
          <a:blip r:embed="rId27">
            <a:alphaModFix/>
          </a:blip>
          <a:stretch>
            <a:fillRect/>
          </a:stretch>
        </p:blipFill>
        <p:spPr>
          <a:xfrm>
            <a:off x="5322725" y="1131125"/>
            <a:ext cx="542851" cy="542851"/>
          </a:xfrm>
          <a:prstGeom prst="rect">
            <a:avLst/>
          </a:prstGeom>
          <a:noFill/>
          <a:ln>
            <a:noFill/>
          </a:ln>
        </p:spPr>
      </p:pic>
      <p:pic>
        <p:nvPicPr>
          <p:cNvPr id="249" name="Google Shape;249;p16"/>
          <p:cNvPicPr preferRelativeResize="0"/>
          <p:nvPr/>
        </p:nvPicPr>
        <p:blipFill>
          <a:blip r:embed="rId28">
            <a:alphaModFix/>
          </a:blip>
          <a:stretch>
            <a:fillRect/>
          </a:stretch>
        </p:blipFill>
        <p:spPr>
          <a:xfrm>
            <a:off x="4300575" y="1131125"/>
            <a:ext cx="542851" cy="542851"/>
          </a:xfrm>
          <a:prstGeom prst="rect">
            <a:avLst/>
          </a:prstGeom>
          <a:noFill/>
          <a:ln>
            <a:noFill/>
          </a:ln>
        </p:spPr>
      </p:pic>
      <p:pic>
        <p:nvPicPr>
          <p:cNvPr id="250" name="Google Shape;250;p16"/>
          <p:cNvPicPr preferRelativeResize="0"/>
          <p:nvPr/>
        </p:nvPicPr>
        <p:blipFill>
          <a:blip r:embed="rId29">
            <a:alphaModFix/>
          </a:blip>
          <a:stretch>
            <a:fillRect/>
          </a:stretch>
        </p:blipFill>
        <p:spPr>
          <a:xfrm>
            <a:off x="3278425" y="1131125"/>
            <a:ext cx="542851" cy="542851"/>
          </a:xfrm>
          <a:prstGeom prst="rect">
            <a:avLst/>
          </a:prstGeom>
          <a:noFill/>
          <a:ln>
            <a:noFill/>
          </a:ln>
        </p:spPr>
      </p:pic>
      <p:pic>
        <p:nvPicPr>
          <p:cNvPr id="251" name="Google Shape;251;p16"/>
          <p:cNvPicPr preferRelativeResize="0"/>
          <p:nvPr/>
        </p:nvPicPr>
        <p:blipFill>
          <a:blip r:embed="rId30">
            <a:alphaModFix/>
          </a:blip>
          <a:stretch>
            <a:fillRect/>
          </a:stretch>
        </p:blipFill>
        <p:spPr>
          <a:xfrm>
            <a:off x="2256275" y="1131125"/>
            <a:ext cx="542851" cy="542851"/>
          </a:xfrm>
          <a:prstGeom prst="rect">
            <a:avLst/>
          </a:prstGeom>
          <a:noFill/>
          <a:ln>
            <a:noFill/>
          </a:ln>
        </p:spPr>
      </p:pic>
      <p:sp>
        <p:nvSpPr>
          <p:cNvPr id="252" name="Google Shape;252;p16"/>
          <p:cNvSpPr txBox="1"/>
          <p:nvPr/>
        </p:nvSpPr>
        <p:spPr>
          <a:xfrm>
            <a:off x="1680005" y="149675"/>
            <a:ext cx="578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333333"/>
                </a:solidFill>
                <a:latin typeface="Roboto"/>
                <a:ea typeface="Roboto"/>
                <a:cs typeface="Roboto"/>
                <a:sym typeface="Roboto"/>
              </a:rPr>
              <a:t>Donec aliquet et ligula</a:t>
            </a:r>
            <a:endParaRPr b="1" sz="3800">
              <a:solidFill>
                <a:srgbClr val="333333"/>
              </a:solidFill>
              <a:latin typeface="Roboto"/>
              <a:ea typeface="Roboto"/>
              <a:cs typeface="Roboto"/>
              <a:sym typeface="Roboto"/>
            </a:endParaRPr>
          </a:p>
        </p:txBody>
      </p:sp>
      <p:sp>
        <p:nvSpPr>
          <p:cNvPr id="253" name="Google Shape;253;p16"/>
          <p:cNvSpPr txBox="1"/>
          <p:nvPr/>
        </p:nvSpPr>
        <p:spPr>
          <a:xfrm>
            <a:off x="2685000" y="4534150"/>
            <a:ext cx="37740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s" sz="900" u="sng">
                <a:solidFill>
                  <a:srgbClr val="333333"/>
                </a:solidFill>
                <a:latin typeface="Roboto"/>
                <a:ea typeface="Roboto"/>
                <a:cs typeface="Roboto"/>
                <a:sym typeface="Roboto"/>
                <a:hlinkClick r:id="rId31"/>
              </a:rPr>
              <a:t>Icons on this template have been downloaded  from Flaticon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7" name="Shape 257"/>
        <p:cNvGrpSpPr/>
        <p:nvPr/>
      </p:nvGrpSpPr>
      <p:grpSpPr>
        <a:xfrm>
          <a:off x="0" y="0"/>
          <a:ext cx="0" cy="0"/>
          <a:chOff x="0" y="0"/>
          <a:chExt cx="0" cy="0"/>
        </a:xfrm>
      </p:grpSpPr>
      <p:sp>
        <p:nvSpPr>
          <p:cNvPr id="258" name="Google Shape;258;p17"/>
          <p:cNvSpPr txBox="1"/>
          <p:nvPr/>
        </p:nvSpPr>
        <p:spPr>
          <a:xfrm>
            <a:off x="81870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59" name="Google Shape;259;p17"/>
          <p:cNvSpPr txBox="1"/>
          <p:nvPr/>
        </p:nvSpPr>
        <p:spPr>
          <a:xfrm>
            <a:off x="655650" y="2196074"/>
            <a:ext cx="2561100" cy="4599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sp>
        <p:nvSpPr>
          <p:cNvPr id="260" name="Google Shape;260;p17"/>
          <p:cNvSpPr txBox="1"/>
          <p:nvPr/>
        </p:nvSpPr>
        <p:spPr>
          <a:xfrm>
            <a:off x="345450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61" name="Google Shape;261;p17"/>
          <p:cNvSpPr txBox="1"/>
          <p:nvPr/>
        </p:nvSpPr>
        <p:spPr>
          <a:xfrm>
            <a:off x="3291450" y="21960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sp>
        <p:nvSpPr>
          <p:cNvPr id="262" name="Google Shape;262;p17"/>
          <p:cNvSpPr txBox="1"/>
          <p:nvPr/>
        </p:nvSpPr>
        <p:spPr>
          <a:xfrm>
            <a:off x="6253350" y="19647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63" name="Google Shape;263;p17"/>
          <p:cNvSpPr txBox="1"/>
          <p:nvPr/>
        </p:nvSpPr>
        <p:spPr>
          <a:xfrm>
            <a:off x="6090300" y="21960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sp>
        <p:nvSpPr>
          <p:cNvPr id="264" name="Google Shape;264;p17"/>
          <p:cNvSpPr txBox="1"/>
          <p:nvPr/>
        </p:nvSpPr>
        <p:spPr>
          <a:xfrm>
            <a:off x="81870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65" name="Google Shape;265;p17"/>
          <p:cNvSpPr txBox="1"/>
          <p:nvPr/>
        </p:nvSpPr>
        <p:spPr>
          <a:xfrm>
            <a:off x="655650" y="4483774"/>
            <a:ext cx="2561100" cy="4599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sp>
        <p:nvSpPr>
          <p:cNvPr id="266" name="Google Shape;266;p17"/>
          <p:cNvSpPr txBox="1"/>
          <p:nvPr/>
        </p:nvSpPr>
        <p:spPr>
          <a:xfrm>
            <a:off x="345450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67" name="Google Shape;267;p17"/>
          <p:cNvSpPr txBox="1"/>
          <p:nvPr/>
        </p:nvSpPr>
        <p:spPr>
          <a:xfrm>
            <a:off x="3291450" y="44837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sp>
        <p:nvSpPr>
          <p:cNvPr id="268" name="Google Shape;268;p17"/>
          <p:cNvSpPr txBox="1"/>
          <p:nvPr/>
        </p:nvSpPr>
        <p:spPr>
          <a:xfrm>
            <a:off x="6253350" y="4252425"/>
            <a:ext cx="2235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AENEAN IN MAGNA</a:t>
            </a:r>
            <a:endParaRPr b="1">
              <a:solidFill>
                <a:srgbClr val="333333"/>
              </a:solidFill>
              <a:latin typeface="Roboto"/>
              <a:ea typeface="Roboto"/>
              <a:cs typeface="Roboto"/>
              <a:sym typeface="Roboto"/>
            </a:endParaRPr>
          </a:p>
        </p:txBody>
      </p:sp>
      <p:sp>
        <p:nvSpPr>
          <p:cNvPr id="269" name="Google Shape;269;p17"/>
          <p:cNvSpPr txBox="1"/>
          <p:nvPr/>
        </p:nvSpPr>
        <p:spPr>
          <a:xfrm>
            <a:off x="6090300" y="4483773"/>
            <a:ext cx="2561100" cy="720300"/>
          </a:xfrm>
          <a:prstGeom prst="rect">
            <a:avLst/>
          </a:prstGeom>
          <a:noFill/>
          <a:ln>
            <a:noFill/>
          </a:ln>
        </p:spPr>
        <p:txBody>
          <a:bodyPr anchorCtr="0" anchor="t" bIns="91425" lIns="91425" spcFirstLastPara="1" rIns="91425" wrap="square" tIns="91425">
            <a:noAutofit/>
          </a:bodyPr>
          <a:lstStyle/>
          <a:p>
            <a:pPr indent="0" lvl="0" marL="0" rtl="0" algn="ctr">
              <a:lnSpc>
                <a:spcPct val="121000"/>
              </a:lnSpc>
              <a:spcBef>
                <a:spcPts val="0"/>
              </a:spcBef>
              <a:spcAft>
                <a:spcPts val="0"/>
              </a:spcAft>
              <a:buNone/>
            </a:pPr>
            <a:r>
              <a:rPr lang="es" sz="1000">
                <a:solidFill>
                  <a:srgbClr val="333333"/>
                </a:solidFill>
                <a:latin typeface="Roboto"/>
                <a:ea typeface="Roboto"/>
                <a:cs typeface="Roboto"/>
                <a:sym typeface="Roboto"/>
              </a:rPr>
              <a:t>Nullam nisl odio, mattis vel magna quis, bibendum ornare erat. Nullam ut ex </a:t>
            </a:r>
            <a:endParaRPr sz="1000">
              <a:solidFill>
                <a:srgbClr val="333333"/>
              </a:solidFill>
              <a:latin typeface="Roboto"/>
              <a:ea typeface="Roboto"/>
              <a:cs typeface="Roboto"/>
              <a:sym typeface="Roboto"/>
            </a:endParaRPr>
          </a:p>
        </p:txBody>
      </p:sp>
      <p:pic>
        <p:nvPicPr>
          <p:cNvPr id="270" name="Google Shape;270;p17"/>
          <p:cNvPicPr preferRelativeResize="0"/>
          <p:nvPr/>
        </p:nvPicPr>
        <p:blipFill>
          <a:blip r:embed="rId3">
            <a:alphaModFix/>
          </a:blip>
          <a:stretch>
            <a:fillRect/>
          </a:stretch>
        </p:blipFill>
        <p:spPr>
          <a:xfrm>
            <a:off x="1219013" y="367475"/>
            <a:ext cx="1434374" cy="1434374"/>
          </a:xfrm>
          <a:prstGeom prst="rect">
            <a:avLst/>
          </a:prstGeom>
          <a:noFill/>
          <a:ln>
            <a:noFill/>
          </a:ln>
        </p:spPr>
      </p:pic>
      <p:pic>
        <p:nvPicPr>
          <p:cNvPr id="271" name="Google Shape;271;p17"/>
          <p:cNvPicPr preferRelativeResize="0"/>
          <p:nvPr/>
        </p:nvPicPr>
        <p:blipFill>
          <a:blip r:embed="rId4">
            <a:alphaModFix/>
          </a:blip>
          <a:stretch>
            <a:fillRect/>
          </a:stretch>
        </p:blipFill>
        <p:spPr>
          <a:xfrm>
            <a:off x="6653663" y="2818050"/>
            <a:ext cx="1434374" cy="1434374"/>
          </a:xfrm>
          <a:prstGeom prst="rect">
            <a:avLst/>
          </a:prstGeom>
          <a:noFill/>
          <a:ln>
            <a:noFill/>
          </a:ln>
        </p:spPr>
      </p:pic>
      <p:pic>
        <p:nvPicPr>
          <p:cNvPr id="272" name="Google Shape;272;p17"/>
          <p:cNvPicPr preferRelativeResize="0"/>
          <p:nvPr/>
        </p:nvPicPr>
        <p:blipFill>
          <a:blip r:embed="rId5">
            <a:alphaModFix/>
          </a:blip>
          <a:stretch>
            <a:fillRect/>
          </a:stretch>
        </p:blipFill>
        <p:spPr>
          <a:xfrm>
            <a:off x="3854813" y="367475"/>
            <a:ext cx="1434374" cy="1434374"/>
          </a:xfrm>
          <a:prstGeom prst="rect">
            <a:avLst/>
          </a:prstGeom>
          <a:noFill/>
          <a:ln>
            <a:noFill/>
          </a:ln>
        </p:spPr>
      </p:pic>
      <p:pic>
        <p:nvPicPr>
          <p:cNvPr id="273" name="Google Shape;273;p17"/>
          <p:cNvPicPr preferRelativeResize="0"/>
          <p:nvPr/>
        </p:nvPicPr>
        <p:blipFill>
          <a:blip r:embed="rId6">
            <a:alphaModFix/>
          </a:blip>
          <a:stretch>
            <a:fillRect/>
          </a:stretch>
        </p:blipFill>
        <p:spPr>
          <a:xfrm>
            <a:off x="1219013" y="2818050"/>
            <a:ext cx="1434374" cy="1434374"/>
          </a:xfrm>
          <a:prstGeom prst="rect">
            <a:avLst/>
          </a:prstGeom>
          <a:noFill/>
          <a:ln>
            <a:noFill/>
          </a:ln>
        </p:spPr>
      </p:pic>
      <p:pic>
        <p:nvPicPr>
          <p:cNvPr id="274" name="Google Shape;274;p17"/>
          <p:cNvPicPr preferRelativeResize="0"/>
          <p:nvPr/>
        </p:nvPicPr>
        <p:blipFill>
          <a:blip r:embed="rId7">
            <a:alphaModFix/>
          </a:blip>
          <a:stretch>
            <a:fillRect/>
          </a:stretch>
        </p:blipFill>
        <p:spPr>
          <a:xfrm>
            <a:off x="6653663" y="367475"/>
            <a:ext cx="1434374" cy="1434374"/>
          </a:xfrm>
          <a:prstGeom prst="rect">
            <a:avLst/>
          </a:prstGeom>
          <a:noFill/>
          <a:ln>
            <a:noFill/>
          </a:ln>
        </p:spPr>
      </p:pic>
      <p:pic>
        <p:nvPicPr>
          <p:cNvPr id="275" name="Google Shape;275;p17"/>
          <p:cNvPicPr preferRelativeResize="0"/>
          <p:nvPr/>
        </p:nvPicPr>
        <p:blipFill>
          <a:blip r:embed="rId8">
            <a:alphaModFix/>
          </a:blip>
          <a:stretch>
            <a:fillRect/>
          </a:stretch>
        </p:blipFill>
        <p:spPr>
          <a:xfrm>
            <a:off x="3854813" y="2664113"/>
            <a:ext cx="1434374" cy="1434374"/>
          </a:xfrm>
          <a:prstGeom prst="rect">
            <a:avLst/>
          </a:prstGeom>
          <a:noFill/>
          <a:ln>
            <a:noFill/>
          </a:ln>
        </p:spPr>
      </p:pic>
      <p:sp>
        <p:nvSpPr>
          <p:cNvPr id="276" name="Google Shape;276;p17"/>
          <p:cNvSpPr/>
          <p:nvPr/>
        </p:nvSpPr>
        <p:spPr>
          <a:xfrm>
            <a:off x="108750" y="86700"/>
            <a:ext cx="8926500" cy="4970100"/>
          </a:xfrm>
          <a:prstGeom prst="snip2DiagRect">
            <a:avLst>
              <a:gd fmla="val 0" name="adj1"/>
              <a:gd fmla="val 9496" name="adj2"/>
            </a:avLst>
          </a:prstGeom>
          <a:noFill/>
          <a:ln cap="flat" cmpd="sng" w="9525">
            <a:solidFill>
              <a:srgbClr val="3333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7"/>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t>
            </a:r>
            <a:endParaRPr b="1">
              <a:solidFill>
                <a:srgbClr val="333333"/>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9BA48"/>
        </a:solidFill>
      </p:bgPr>
    </p:bg>
    <p:spTree>
      <p:nvGrpSpPr>
        <p:cNvPr id="281" name="Shape 281"/>
        <p:cNvGrpSpPr/>
        <p:nvPr/>
      </p:nvGrpSpPr>
      <p:grpSpPr>
        <a:xfrm>
          <a:off x="0" y="0"/>
          <a:ext cx="0" cy="0"/>
          <a:chOff x="0" y="0"/>
          <a:chExt cx="0" cy="0"/>
        </a:xfrm>
      </p:grpSpPr>
      <p:sp>
        <p:nvSpPr>
          <p:cNvPr id="282" name="Google Shape;282;p18"/>
          <p:cNvSpPr txBox="1"/>
          <p:nvPr/>
        </p:nvSpPr>
        <p:spPr>
          <a:xfrm>
            <a:off x="378000" y="4115210"/>
            <a:ext cx="85089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333333"/>
                </a:solidFill>
                <a:latin typeface="Roboto"/>
                <a:ea typeface="Roboto"/>
                <a:cs typeface="Roboto"/>
                <a:sym typeface="Roboto"/>
              </a:rPr>
              <a:t>Important:</a:t>
            </a:r>
            <a:r>
              <a:rPr lang="es" sz="900">
                <a:solidFill>
                  <a:srgbClr val="333333"/>
                </a:solidFill>
                <a:latin typeface="Roboto"/>
                <a:ea typeface="Roboto"/>
                <a:cs typeface="Roboto"/>
                <a:sym typeface="Roboto"/>
              </a:rPr>
              <a:t> All our templates are free to use under </a:t>
            </a:r>
            <a:r>
              <a:rPr lang="es" sz="900" u="sng">
                <a:solidFill>
                  <a:srgbClr val="333333"/>
                </a:solidFill>
                <a:latin typeface="Roboto"/>
                <a:ea typeface="Roboto"/>
                <a:cs typeface="Roboto"/>
                <a:sym typeface="Roboto"/>
                <a:hlinkClick r:id="rId3"/>
              </a:rPr>
              <a:t>Creative Commons Attribution License</a:t>
            </a:r>
            <a:r>
              <a:rPr lang="es" sz="900">
                <a:solidFill>
                  <a:srgbClr val="333333"/>
                </a:solidFill>
                <a:latin typeface="Roboto"/>
                <a:ea typeface="Roboto"/>
                <a:cs typeface="Roboto"/>
                <a:sym typeface="Roboto"/>
              </a:rPr>
              <a:t>. If you use the graphic assets (photos, icons and typographies) included in this Google Slides Templates you must keep the Credits slide or add all attributions in the last slide notes.</a:t>
            </a:r>
            <a:endParaRPr sz="900">
              <a:solidFill>
                <a:srgbClr val="333333"/>
              </a:solidFill>
              <a:latin typeface="Roboto"/>
              <a:ea typeface="Roboto"/>
              <a:cs typeface="Roboto"/>
              <a:sym typeface="Roboto"/>
            </a:endParaRPr>
          </a:p>
          <a:p>
            <a:pPr indent="0" lvl="0" marL="0" marR="0" rtl="0" algn="just">
              <a:lnSpc>
                <a:spcPct val="130000"/>
              </a:lnSpc>
              <a:spcBef>
                <a:spcPts val="1000"/>
              </a:spcBef>
              <a:spcAft>
                <a:spcPts val="0"/>
              </a:spcAft>
              <a:buNone/>
            </a:pPr>
            <a:r>
              <a:t/>
            </a:r>
            <a:endParaRPr sz="900">
              <a:solidFill>
                <a:srgbClr val="333333"/>
              </a:solidFill>
              <a:latin typeface="Roboto"/>
              <a:ea typeface="Roboto"/>
              <a:cs typeface="Roboto"/>
              <a:sym typeface="Roboto"/>
            </a:endParaRPr>
          </a:p>
        </p:txBody>
      </p:sp>
      <p:sp>
        <p:nvSpPr>
          <p:cNvPr id="283" name="Google Shape;283;p18"/>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333333"/>
                </a:solidFill>
                <a:latin typeface="Roboto"/>
                <a:ea typeface="Roboto"/>
                <a:cs typeface="Roboto"/>
                <a:sym typeface="Roboto"/>
              </a:rPr>
              <a:t>Open in Google Slides</a:t>
            </a:r>
            <a:endParaRPr sz="2200">
              <a:solidFill>
                <a:srgbClr val="333333"/>
              </a:solidFill>
              <a:latin typeface="Roboto"/>
              <a:ea typeface="Roboto"/>
              <a:cs typeface="Roboto"/>
              <a:sym typeface="Roboto"/>
            </a:endParaRPr>
          </a:p>
        </p:txBody>
      </p:sp>
      <p:sp>
        <p:nvSpPr>
          <p:cNvPr id="284" name="Google Shape;284;p18"/>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333333"/>
                </a:solidFill>
                <a:latin typeface="Roboto"/>
                <a:ea typeface="Roboto"/>
                <a:cs typeface="Roboto"/>
                <a:sym typeface="Roboto"/>
              </a:rPr>
              <a:t>Open in PowerPoint®</a:t>
            </a:r>
            <a:endParaRPr sz="2200">
              <a:solidFill>
                <a:srgbClr val="333333"/>
              </a:solidFill>
              <a:latin typeface="Roboto"/>
              <a:ea typeface="Roboto"/>
              <a:cs typeface="Roboto"/>
              <a:sym typeface="Roboto"/>
            </a:endParaRPr>
          </a:p>
        </p:txBody>
      </p:sp>
      <p:sp>
        <p:nvSpPr>
          <p:cNvPr id="285" name="Google Shape;285;p18"/>
          <p:cNvSpPr txBox="1"/>
          <p:nvPr/>
        </p:nvSpPr>
        <p:spPr>
          <a:xfrm>
            <a:off x="2889950" y="212750"/>
            <a:ext cx="3364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333333"/>
                </a:solidFill>
                <a:latin typeface="Roboto"/>
                <a:ea typeface="Roboto"/>
                <a:cs typeface="Roboto"/>
                <a:sym typeface="Roboto"/>
              </a:rPr>
              <a:t>Instructions</a:t>
            </a:r>
            <a:endParaRPr b="1" sz="3800">
              <a:solidFill>
                <a:srgbClr val="333333"/>
              </a:solidFill>
              <a:latin typeface="Roboto"/>
              <a:ea typeface="Roboto"/>
              <a:cs typeface="Roboto"/>
              <a:sym typeface="Roboto"/>
            </a:endParaRPr>
          </a:p>
        </p:txBody>
      </p:sp>
      <p:sp>
        <p:nvSpPr>
          <p:cNvPr id="286" name="Google Shape;286;p18"/>
          <p:cNvSpPr txBox="1"/>
          <p:nvPr/>
        </p:nvSpPr>
        <p:spPr>
          <a:xfrm>
            <a:off x="2249850" y="785460"/>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333333"/>
                </a:solidFill>
                <a:latin typeface="Roboto"/>
                <a:ea typeface="Roboto"/>
                <a:cs typeface="Roboto"/>
                <a:sym typeface="Roboto"/>
              </a:rPr>
              <a:t>How to work with this template?</a:t>
            </a:r>
            <a:endParaRPr sz="1600">
              <a:solidFill>
                <a:srgbClr val="333333"/>
              </a:solidFill>
              <a:latin typeface="Roboto"/>
              <a:ea typeface="Roboto"/>
              <a:cs typeface="Roboto"/>
              <a:sym typeface="Roboto"/>
            </a:endParaRPr>
          </a:p>
        </p:txBody>
      </p:sp>
      <p:sp>
        <p:nvSpPr>
          <p:cNvPr id="287" name="Google Shape;287;p18"/>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333333"/>
                </a:solidFill>
                <a:latin typeface="Roboto"/>
                <a:ea typeface="Roboto"/>
                <a:cs typeface="Roboto"/>
                <a:sym typeface="Roboto"/>
              </a:rPr>
              <a:t>Open the presentation from the Google Slides Viewer (gear icon) or press the button below. </a:t>
            </a:r>
            <a:r>
              <a:rPr b="1" lang="es" sz="1200">
                <a:solidFill>
                  <a:srgbClr val="333333"/>
                </a:solidFill>
                <a:latin typeface="Roboto"/>
                <a:ea typeface="Roboto"/>
                <a:cs typeface="Roboto"/>
                <a:sym typeface="Roboto"/>
              </a:rPr>
              <a:t>In order to be able to edit the presentation in Google Slides, you must own a Google® Account and be logged in.</a:t>
            </a:r>
            <a:endParaRPr i="1" sz="2200">
              <a:solidFill>
                <a:srgbClr val="333333"/>
              </a:solidFill>
              <a:latin typeface="Roboto"/>
              <a:ea typeface="Roboto"/>
              <a:cs typeface="Roboto"/>
              <a:sym typeface="Roboto"/>
            </a:endParaRPr>
          </a:p>
        </p:txBody>
      </p:sp>
      <p:sp>
        <p:nvSpPr>
          <p:cNvPr id="288" name="Google Shape;288;p18"/>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333333"/>
                </a:solidFill>
                <a:latin typeface="Roboto"/>
                <a:ea typeface="Roboto"/>
                <a:cs typeface="Roboto"/>
                <a:sym typeface="Roboto"/>
              </a:rPr>
              <a:t>Please navigate to the </a:t>
            </a:r>
            <a:r>
              <a:rPr b="1" lang="es" sz="1200">
                <a:solidFill>
                  <a:srgbClr val="333333"/>
                </a:solidFill>
                <a:latin typeface="Roboto"/>
                <a:ea typeface="Roboto"/>
                <a:cs typeface="Roboto"/>
                <a:sym typeface="Roboto"/>
              </a:rPr>
              <a:t>File</a:t>
            </a:r>
            <a:r>
              <a:rPr lang="es" sz="1200">
                <a:solidFill>
                  <a:srgbClr val="333333"/>
                </a:solidFill>
                <a:latin typeface="Roboto"/>
                <a:ea typeface="Roboto"/>
                <a:cs typeface="Roboto"/>
                <a:sym typeface="Roboto"/>
              </a:rPr>
              <a:t> menu and select </a:t>
            </a:r>
            <a:r>
              <a:rPr b="1" lang="es" sz="1200">
                <a:solidFill>
                  <a:srgbClr val="333333"/>
                </a:solidFill>
                <a:latin typeface="Roboto"/>
                <a:ea typeface="Roboto"/>
                <a:cs typeface="Roboto"/>
                <a:sym typeface="Roboto"/>
              </a:rPr>
              <a:t>Make a copy</a:t>
            </a:r>
            <a:r>
              <a:rPr lang="es" sz="1200">
                <a:solidFill>
                  <a:srgbClr val="333333"/>
                </a:solidFill>
                <a:latin typeface="Roboto"/>
                <a:ea typeface="Roboto"/>
                <a:cs typeface="Roboto"/>
                <a:sym typeface="Roboto"/>
              </a:rPr>
              <a:t>. </a:t>
            </a:r>
            <a:endParaRPr sz="1200">
              <a:solidFill>
                <a:srgbClr val="333333"/>
              </a:solidFill>
              <a:latin typeface="Roboto"/>
              <a:ea typeface="Roboto"/>
              <a:cs typeface="Roboto"/>
              <a:sym typeface="Roboto"/>
            </a:endParaRPr>
          </a:p>
          <a:p>
            <a:pPr indent="0" lvl="0" marL="0" rtl="0" algn="l">
              <a:lnSpc>
                <a:spcPct val="115000"/>
              </a:lnSpc>
              <a:spcBef>
                <a:spcPts val="1600"/>
              </a:spcBef>
              <a:spcAft>
                <a:spcPts val="0"/>
              </a:spcAft>
              <a:buNone/>
            </a:pPr>
            <a:r>
              <a:rPr lang="es" sz="1200">
                <a:solidFill>
                  <a:srgbClr val="333333"/>
                </a:solidFill>
                <a:latin typeface="Roboto"/>
                <a:ea typeface="Roboto"/>
                <a:cs typeface="Roboto"/>
                <a:sym typeface="Roboto"/>
              </a:rPr>
              <a:t>A new Google Slides Editor will open with an editable copy of the template. This copy will be created in your Google Drive® account.</a:t>
            </a:r>
            <a:endParaRPr sz="1200">
              <a:solidFill>
                <a:srgbClr val="333333"/>
              </a:solidFill>
              <a:latin typeface="Roboto"/>
              <a:ea typeface="Roboto"/>
              <a:cs typeface="Roboto"/>
              <a:sym typeface="Roboto"/>
            </a:endParaRPr>
          </a:p>
          <a:p>
            <a:pPr indent="0" lvl="0" marL="0" rtl="0" algn="l">
              <a:lnSpc>
                <a:spcPct val="115000"/>
              </a:lnSpc>
              <a:spcBef>
                <a:spcPts val="1600"/>
              </a:spcBef>
              <a:spcAft>
                <a:spcPts val="1600"/>
              </a:spcAft>
              <a:buNone/>
            </a:pPr>
            <a:r>
              <a:t/>
            </a:r>
            <a:endParaRPr sz="1200">
              <a:solidFill>
                <a:srgbClr val="333333"/>
              </a:solidFill>
              <a:latin typeface="Roboto"/>
              <a:ea typeface="Roboto"/>
              <a:cs typeface="Roboto"/>
              <a:sym typeface="Roboto"/>
            </a:endParaRPr>
          </a:p>
        </p:txBody>
      </p:sp>
      <p:sp>
        <p:nvSpPr>
          <p:cNvPr id="289" name="Google Shape;289;p18"/>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333333"/>
                </a:solidFill>
                <a:latin typeface="Roboto"/>
                <a:ea typeface="Roboto"/>
                <a:cs typeface="Roboto"/>
                <a:sym typeface="Roboto"/>
              </a:rPr>
              <a:t>Navigate to the </a:t>
            </a:r>
            <a:r>
              <a:rPr b="1" lang="es" sz="1200">
                <a:solidFill>
                  <a:srgbClr val="333333"/>
                </a:solidFill>
                <a:latin typeface="Roboto"/>
                <a:ea typeface="Roboto"/>
                <a:cs typeface="Roboto"/>
                <a:sym typeface="Roboto"/>
              </a:rPr>
              <a:t>File</a:t>
            </a:r>
            <a:r>
              <a:rPr lang="es" sz="1200">
                <a:solidFill>
                  <a:srgbClr val="333333"/>
                </a:solidFill>
                <a:latin typeface="Roboto"/>
                <a:ea typeface="Roboto"/>
                <a:cs typeface="Roboto"/>
                <a:sym typeface="Roboto"/>
              </a:rPr>
              <a:t> menu and select </a:t>
            </a:r>
            <a:r>
              <a:rPr b="1" lang="es" sz="1200">
                <a:solidFill>
                  <a:srgbClr val="333333"/>
                </a:solidFill>
                <a:latin typeface="Roboto"/>
                <a:ea typeface="Roboto"/>
                <a:cs typeface="Roboto"/>
                <a:sym typeface="Roboto"/>
              </a:rPr>
              <a:t>Download as Microsoft PowerPoint.</a:t>
            </a:r>
            <a:r>
              <a:rPr lang="es" sz="1200">
                <a:solidFill>
                  <a:srgbClr val="333333"/>
                </a:solidFill>
                <a:latin typeface="Roboto"/>
                <a:ea typeface="Roboto"/>
                <a:cs typeface="Roboto"/>
                <a:sym typeface="Roboto"/>
              </a:rPr>
              <a:t> You will download a .</a:t>
            </a:r>
            <a:r>
              <a:rPr b="1" lang="es" sz="1200">
                <a:solidFill>
                  <a:srgbClr val="333333"/>
                </a:solidFill>
                <a:latin typeface="Roboto"/>
                <a:ea typeface="Roboto"/>
                <a:cs typeface="Roboto"/>
                <a:sym typeface="Roboto"/>
              </a:rPr>
              <a:t>pptx</a:t>
            </a:r>
            <a:r>
              <a:rPr lang="es" sz="1200">
                <a:solidFill>
                  <a:srgbClr val="333333"/>
                </a:solidFill>
                <a:latin typeface="Roboto"/>
                <a:ea typeface="Roboto"/>
                <a:cs typeface="Roboto"/>
                <a:sym typeface="Roboto"/>
              </a:rPr>
              <a:t> file that you can open in PowerPoint.</a:t>
            </a:r>
            <a:endParaRPr sz="1200">
              <a:solidFill>
                <a:srgbClr val="333333"/>
              </a:solidFill>
              <a:latin typeface="Roboto"/>
              <a:ea typeface="Roboto"/>
              <a:cs typeface="Roboto"/>
              <a:sym typeface="Roboto"/>
            </a:endParaRPr>
          </a:p>
          <a:p>
            <a:pPr indent="0" lvl="0" marL="0" rtl="0" algn="l">
              <a:lnSpc>
                <a:spcPct val="115000"/>
              </a:lnSpc>
              <a:spcBef>
                <a:spcPts val="1600"/>
              </a:spcBef>
              <a:spcAft>
                <a:spcPts val="1600"/>
              </a:spcAft>
              <a:buNone/>
            </a:pPr>
            <a:r>
              <a:rPr b="1" lang="es" sz="1200">
                <a:solidFill>
                  <a:srgbClr val="333333"/>
                </a:solidFill>
                <a:latin typeface="Roboto"/>
                <a:ea typeface="Roboto"/>
                <a:cs typeface="Roboto"/>
                <a:sym typeface="Roboto"/>
              </a:rPr>
              <a:t>Note</a:t>
            </a:r>
            <a:r>
              <a:rPr lang="es" sz="1200">
                <a:solidFill>
                  <a:srgbClr val="333333"/>
                </a:solidFill>
                <a:latin typeface="Roboto"/>
                <a:ea typeface="Roboto"/>
                <a:cs typeface="Roboto"/>
                <a:sym typeface="Roboto"/>
              </a:rPr>
              <a:t>: You will need to install the fonts used in this presentation. Links to the fonts are provided at the end of this presentation.</a:t>
            </a:r>
            <a:endParaRPr sz="1200">
              <a:solidFill>
                <a:srgbClr val="333333"/>
              </a:solidFill>
              <a:latin typeface="Roboto"/>
              <a:ea typeface="Roboto"/>
              <a:cs typeface="Roboto"/>
              <a:sym typeface="Roboto"/>
            </a:endParaRPr>
          </a:p>
        </p:txBody>
      </p:sp>
      <p:sp>
        <p:nvSpPr>
          <p:cNvPr id="290" name="Google Shape;290;p18"/>
          <p:cNvSpPr/>
          <p:nvPr/>
        </p:nvSpPr>
        <p:spPr>
          <a:xfrm>
            <a:off x="108750" y="86700"/>
            <a:ext cx="8926500" cy="4970100"/>
          </a:xfrm>
          <a:prstGeom prst="snip2DiagRect">
            <a:avLst>
              <a:gd fmla="val 0" name="adj1"/>
              <a:gd fmla="val 9496" name="adj2"/>
            </a:avLst>
          </a:prstGeom>
          <a:noFill/>
          <a:ln cap="flat" cmpd="sng" w="9525">
            <a:solidFill>
              <a:srgbClr val="3333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8"/>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333333"/>
                </a:solidFill>
                <a:latin typeface="Roboto"/>
                <a:ea typeface="Roboto"/>
                <a:cs typeface="Roboto"/>
                <a:sym typeface="Roboto"/>
              </a:rPr>
              <a:t>#</a:t>
            </a:r>
            <a:endParaRPr b="1">
              <a:solidFill>
                <a:srgbClr val="333333"/>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Google Shape;296;p19"/>
          <p:cNvSpPr txBox="1"/>
          <p:nvPr/>
        </p:nvSpPr>
        <p:spPr>
          <a:xfrm>
            <a:off x="-1786600" y="235825"/>
            <a:ext cx="58629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333333"/>
                </a:solidFill>
                <a:latin typeface="Roboto"/>
                <a:ea typeface="Roboto"/>
                <a:cs typeface="Roboto"/>
                <a:sym typeface="Roboto"/>
              </a:rPr>
              <a:t>Credits</a:t>
            </a:r>
            <a:endParaRPr b="1" sz="3800">
              <a:solidFill>
                <a:srgbClr val="333333"/>
              </a:solidFill>
              <a:latin typeface="Roboto"/>
              <a:ea typeface="Roboto"/>
              <a:cs typeface="Roboto"/>
              <a:sym typeface="Roboto"/>
            </a:endParaRPr>
          </a:p>
        </p:txBody>
      </p:sp>
      <p:sp>
        <p:nvSpPr>
          <p:cNvPr id="297" name="Google Shape;297;p19"/>
          <p:cNvSpPr txBox="1"/>
          <p:nvPr/>
        </p:nvSpPr>
        <p:spPr>
          <a:xfrm>
            <a:off x="329950" y="966875"/>
            <a:ext cx="21447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es" sz="1800">
                <a:solidFill>
                  <a:srgbClr val="333333"/>
                </a:solidFill>
                <a:latin typeface="Roboto"/>
                <a:ea typeface="Roboto"/>
                <a:cs typeface="Roboto"/>
                <a:sym typeface="Roboto"/>
              </a:rPr>
              <a:t>Shapes &amp; Icons</a:t>
            </a:r>
            <a:endParaRPr b="1" sz="1800">
              <a:solidFill>
                <a:srgbClr val="333333"/>
              </a:solidFill>
              <a:latin typeface="Roboto"/>
              <a:ea typeface="Roboto"/>
              <a:cs typeface="Roboto"/>
              <a:sym typeface="Roboto"/>
            </a:endParaRPr>
          </a:p>
          <a:p>
            <a:pPr indent="0" lvl="0" marL="0" rtl="0" algn="l">
              <a:spcBef>
                <a:spcPts val="1600"/>
              </a:spcBef>
              <a:spcAft>
                <a:spcPts val="0"/>
              </a:spcAft>
              <a:buNone/>
            </a:pPr>
            <a:r>
              <a:t/>
            </a:r>
            <a:endParaRPr b="1" sz="1600">
              <a:solidFill>
                <a:srgbClr val="333333"/>
              </a:solidFill>
              <a:latin typeface="Roboto"/>
              <a:ea typeface="Roboto"/>
              <a:cs typeface="Roboto"/>
              <a:sym typeface="Roboto"/>
            </a:endParaRPr>
          </a:p>
        </p:txBody>
      </p:sp>
      <p:sp>
        <p:nvSpPr>
          <p:cNvPr id="298" name="Google Shape;298;p19"/>
          <p:cNvSpPr txBox="1"/>
          <p:nvPr/>
        </p:nvSpPr>
        <p:spPr>
          <a:xfrm>
            <a:off x="329950" y="1280400"/>
            <a:ext cx="24888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333333"/>
                </a:solidFill>
                <a:latin typeface="Roboto"/>
                <a:ea typeface="Roboto"/>
                <a:cs typeface="Roboto"/>
                <a:sym typeface="Roboto"/>
              </a:rPr>
              <a:t>Vectorial Shapes in this Template were created by Free Google Slides Templates.</a:t>
            </a:r>
            <a:endParaRPr sz="900">
              <a:solidFill>
                <a:srgbClr val="333333"/>
              </a:solidFill>
              <a:latin typeface="Roboto"/>
              <a:ea typeface="Roboto"/>
              <a:cs typeface="Roboto"/>
              <a:sym typeface="Roboto"/>
            </a:endParaRPr>
          </a:p>
          <a:p>
            <a:pPr indent="0" lvl="0" marL="0" rtl="0" algn="l">
              <a:spcBef>
                <a:spcPts val="0"/>
              </a:spcBef>
              <a:spcAft>
                <a:spcPts val="0"/>
              </a:spcAft>
              <a:buNone/>
            </a:pPr>
            <a:r>
              <a:t/>
            </a:r>
            <a:endParaRPr sz="900">
              <a:solidFill>
                <a:srgbClr val="333333"/>
              </a:solidFill>
              <a:latin typeface="Roboto"/>
              <a:ea typeface="Roboto"/>
              <a:cs typeface="Roboto"/>
              <a:sym typeface="Roboto"/>
            </a:endParaRPr>
          </a:p>
          <a:p>
            <a:pPr indent="0" lvl="0" marL="0" rtl="0" algn="l">
              <a:spcBef>
                <a:spcPts val="0"/>
              </a:spcBef>
              <a:spcAft>
                <a:spcPts val="0"/>
              </a:spcAft>
              <a:buNone/>
            </a:pPr>
            <a:r>
              <a:rPr lang="es" sz="900" u="sng">
                <a:solidFill>
                  <a:srgbClr val="333333"/>
                </a:solidFill>
                <a:latin typeface="Roboto"/>
                <a:ea typeface="Roboto"/>
                <a:cs typeface="Roboto"/>
                <a:sym typeface="Roboto"/>
                <a:hlinkClick r:id="rId3"/>
              </a:rPr>
              <a:t>Icons on this template have been downloaded  from Flaticon</a:t>
            </a:r>
            <a:endParaRPr sz="900">
              <a:solidFill>
                <a:srgbClr val="333333"/>
              </a:solidFill>
              <a:latin typeface="Roboto"/>
              <a:ea typeface="Roboto"/>
              <a:cs typeface="Roboto"/>
              <a:sym typeface="Roboto"/>
            </a:endParaRPr>
          </a:p>
        </p:txBody>
      </p:sp>
      <p:sp>
        <p:nvSpPr>
          <p:cNvPr id="299" name="Google Shape;299;p19"/>
          <p:cNvSpPr txBox="1"/>
          <p:nvPr/>
        </p:nvSpPr>
        <p:spPr>
          <a:xfrm>
            <a:off x="2970525" y="966880"/>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333333"/>
                </a:solidFill>
                <a:latin typeface="Roboto"/>
                <a:ea typeface="Roboto"/>
                <a:cs typeface="Roboto"/>
                <a:sym typeface="Roboto"/>
              </a:rPr>
              <a:t>Images</a:t>
            </a:r>
            <a:endParaRPr b="1" sz="1800">
              <a:solidFill>
                <a:srgbClr val="333333"/>
              </a:solidFill>
              <a:latin typeface="Roboto"/>
              <a:ea typeface="Roboto"/>
              <a:cs typeface="Roboto"/>
              <a:sym typeface="Roboto"/>
            </a:endParaRPr>
          </a:p>
          <a:p>
            <a:pPr indent="0" lvl="0" marL="0" rtl="0" algn="l">
              <a:spcBef>
                <a:spcPts val="1600"/>
              </a:spcBef>
              <a:spcAft>
                <a:spcPts val="0"/>
              </a:spcAft>
              <a:buNone/>
            </a:pPr>
            <a:r>
              <a:t/>
            </a:r>
            <a:endParaRPr b="1" sz="1600">
              <a:solidFill>
                <a:srgbClr val="333333"/>
              </a:solidFill>
              <a:latin typeface="Roboto"/>
              <a:ea typeface="Roboto"/>
              <a:cs typeface="Roboto"/>
              <a:sym typeface="Roboto"/>
            </a:endParaRPr>
          </a:p>
        </p:txBody>
      </p:sp>
      <p:sp>
        <p:nvSpPr>
          <p:cNvPr id="300" name="Google Shape;300;p19"/>
          <p:cNvSpPr txBox="1"/>
          <p:nvPr/>
        </p:nvSpPr>
        <p:spPr>
          <a:xfrm>
            <a:off x="2970525" y="1128000"/>
            <a:ext cx="21447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900">
              <a:solidFill>
                <a:srgbClr val="333333"/>
              </a:solidFill>
              <a:latin typeface="Roboto"/>
              <a:ea typeface="Roboto"/>
              <a:cs typeface="Roboto"/>
              <a:sym typeface="Roboto"/>
            </a:endParaRPr>
          </a:p>
          <a:p>
            <a:pPr indent="0" lvl="0" marL="0" rtl="0" algn="l">
              <a:spcBef>
                <a:spcPts val="0"/>
              </a:spcBef>
              <a:spcAft>
                <a:spcPts val="0"/>
              </a:spcAft>
              <a:buNone/>
            </a:pPr>
            <a:r>
              <a:rPr lang="es" sz="900">
                <a:solidFill>
                  <a:srgbClr val="333333"/>
                </a:solidFill>
                <a:latin typeface="Roboto"/>
                <a:ea typeface="Roboto"/>
                <a:cs typeface="Roboto"/>
                <a:sym typeface="Roboto"/>
              </a:rPr>
              <a:t>The photos in this template have been downloaded from </a:t>
            </a:r>
            <a:r>
              <a:rPr lang="es" sz="900" u="sng">
                <a:solidFill>
                  <a:srgbClr val="333333"/>
                </a:solidFill>
                <a:latin typeface="Roboto"/>
                <a:ea typeface="Roboto"/>
                <a:cs typeface="Roboto"/>
                <a:sym typeface="Roboto"/>
                <a:hlinkClick r:id="rId4"/>
              </a:rPr>
              <a:t>www.gratisography.com</a:t>
            </a:r>
            <a:endParaRPr sz="900">
              <a:solidFill>
                <a:srgbClr val="333333"/>
              </a:solidFill>
              <a:latin typeface="Roboto"/>
              <a:ea typeface="Roboto"/>
              <a:cs typeface="Roboto"/>
              <a:sym typeface="Roboto"/>
            </a:endParaRPr>
          </a:p>
          <a:p>
            <a:pPr indent="0" lvl="0" marL="0" rtl="0" algn="l">
              <a:spcBef>
                <a:spcPts val="0"/>
              </a:spcBef>
              <a:spcAft>
                <a:spcPts val="0"/>
              </a:spcAft>
              <a:buNone/>
            </a:pPr>
            <a:r>
              <a:t/>
            </a:r>
            <a:endParaRPr sz="900">
              <a:solidFill>
                <a:srgbClr val="333333"/>
              </a:solidFill>
              <a:latin typeface="Roboto"/>
              <a:ea typeface="Roboto"/>
              <a:cs typeface="Roboto"/>
              <a:sym typeface="Roboto"/>
            </a:endParaRPr>
          </a:p>
          <a:p>
            <a:pPr indent="0" lvl="0" marL="0" rtl="0" algn="l">
              <a:spcBef>
                <a:spcPts val="0"/>
              </a:spcBef>
              <a:spcAft>
                <a:spcPts val="0"/>
              </a:spcAft>
              <a:buNone/>
            </a:pPr>
            <a:r>
              <a:t/>
            </a:r>
            <a:endParaRPr sz="900">
              <a:solidFill>
                <a:srgbClr val="333333"/>
              </a:solidFill>
              <a:latin typeface="Roboto"/>
              <a:ea typeface="Roboto"/>
              <a:cs typeface="Roboto"/>
              <a:sym typeface="Roboto"/>
            </a:endParaRPr>
          </a:p>
        </p:txBody>
      </p:sp>
      <p:sp>
        <p:nvSpPr>
          <p:cNvPr id="301" name="Google Shape;301;p19"/>
          <p:cNvSpPr txBox="1"/>
          <p:nvPr/>
        </p:nvSpPr>
        <p:spPr>
          <a:xfrm>
            <a:off x="5357450" y="971238"/>
            <a:ext cx="17349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333333"/>
                </a:solidFill>
                <a:latin typeface="Roboto"/>
                <a:ea typeface="Roboto"/>
                <a:cs typeface="Roboto"/>
                <a:sym typeface="Roboto"/>
              </a:rPr>
              <a:t>Fonts</a:t>
            </a:r>
            <a:endParaRPr b="1" sz="1800">
              <a:solidFill>
                <a:srgbClr val="333333"/>
              </a:solidFill>
              <a:latin typeface="Roboto"/>
              <a:ea typeface="Roboto"/>
              <a:cs typeface="Roboto"/>
              <a:sym typeface="Roboto"/>
            </a:endParaRPr>
          </a:p>
          <a:p>
            <a:pPr indent="0" lvl="0" marL="0" rtl="0" algn="l">
              <a:spcBef>
                <a:spcPts val="1600"/>
              </a:spcBef>
              <a:spcAft>
                <a:spcPts val="0"/>
              </a:spcAft>
              <a:buNone/>
            </a:pPr>
            <a:r>
              <a:t/>
            </a:r>
            <a:endParaRPr b="1" sz="1600">
              <a:solidFill>
                <a:srgbClr val="333333"/>
              </a:solidFill>
              <a:latin typeface="Roboto"/>
              <a:ea typeface="Roboto"/>
              <a:cs typeface="Roboto"/>
              <a:sym typeface="Roboto"/>
            </a:endParaRPr>
          </a:p>
        </p:txBody>
      </p:sp>
      <p:sp>
        <p:nvSpPr>
          <p:cNvPr id="302" name="Google Shape;302;p19"/>
          <p:cNvSpPr txBox="1"/>
          <p:nvPr/>
        </p:nvSpPr>
        <p:spPr>
          <a:xfrm>
            <a:off x="5357450" y="1284763"/>
            <a:ext cx="37605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333333"/>
                </a:solidFill>
                <a:latin typeface="Roboto"/>
                <a:ea typeface="Roboto"/>
                <a:cs typeface="Roboto"/>
                <a:sym typeface="Roboto"/>
              </a:rPr>
              <a:t>The fonts used in this template are taken from Google fonts.</a:t>
            </a:r>
            <a:endParaRPr sz="900">
              <a:solidFill>
                <a:srgbClr val="333333"/>
              </a:solidFill>
              <a:latin typeface="Roboto"/>
              <a:ea typeface="Roboto"/>
              <a:cs typeface="Roboto"/>
              <a:sym typeface="Roboto"/>
            </a:endParaRPr>
          </a:p>
          <a:p>
            <a:pPr indent="0" lvl="0" marL="0" rtl="0" algn="l">
              <a:spcBef>
                <a:spcPts val="0"/>
              </a:spcBef>
              <a:spcAft>
                <a:spcPts val="0"/>
              </a:spcAft>
              <a:buNone/>
            </a:pPr>
            <a:r>
              <a:rPr lang="es" sz="900">
                <a:solidFill>
                  <a:srgbClr val="333333"/>
                </a:solidFill>
                <a:latin typeface="Roboto"/>
                <a:ea typeface="Roboto"/>
                <a:cs typeface="Roboto"/>
                <a:sym typeface="Roboto"/>
              </a:rPr>
              <a:t>( Roboto, Arial Black, Indie Flower)</a:t>
            </a:r>
            <a:endParaRPr sz="900">
              <a:solidFill>
                <a:srgbClr val="333333"/>
              </a:solidFill>
              <a:latin typeface="Roboto"/>
              <a:ea typeface="Roboto"/>
              <a:cs typeface="Roboto"/>
              <a:sym typeface="Roboto"/>
            </a:endParaRPr>
          </a:p>
          <a:p>
            <a:pPr indent="0" lvl="0" marL="0" rtl="0" algn="l">
              <a:spcBef>
                <a:spcPts val="0"/>
              </a:spcBef>
              <a:spcAft>
                <a:spcPts val="0"/>
              </a:spcAft>
              <a:buNone/>
            </a:pPr>
            <a:r>
              <a:t/>
            </a:r>
            <a:endParaRPr sz="900">
              <a:solidFill>
                <a:srgbClr val="333333"/>
              </a:solidFill>
              <a:latin typeface="Roboto"/>
              <a:ea typeface="Roboto"/>
              <a:cs typeface="Roboto"/>
              <a:sym typeface="Roboto"/>
            </a:endParaRPr>
          </a:p>
          <a:p>
            <a:pPr indent="0" lvl="0" marL="0" rtl="0" algn="l">
              <a:spcBef>
                <a:spcPts val="0"/>
              </a:spcBef>
              <a:spcAft>
                <a:spcPts val="0"/>
              </a:spcAft>
              <a:buNone/>
            </a:pPr>
            <a:r>
              <a:rPr lang="es" sz="900">
                <a:solidFill>
                  <a:srgbClr val="333333"/>
                </a:solidFill>
                <a:latin typeface="Roboto"/>
                <a:ea typeface="Roboto"/>
                <a:cs typeface="Roboto"/>
                <a:sym typeface="Roboto"/>
              </a:rPr>
              <a:t>Download the fonts from the following url: </a:t>
            </a:r>
            <a:r>
              <a:rPr lang="es" sz="900" u="sng">
                <a:solidFill>
                  <a:srgbClr val="333333"/>
                </a:solidFill>
                <a:latin typeface="Roboto"/>
                <a:ea typeface="Roboto"/>
                <a:cs typeface="Roboto"/>
                <a:sym typeface="Roboto"/>
                <a:hlinkClick r:id="rId5"/>
              </a:rPr>
              <a:t>https://www.google.com/fonts/</a:t>
            </a:r>
            <a:endParaRPr sz="900">
              <a:solidFill>
                <a:srgbClr val="333333"/>
              </a:solidFill>
              <a:latin typeface="Roboto"/>
              <a:ea typeface="Roboto"/>
              <a:cs typeface="Roboto"/>
              <a:sym typeface="Roboto"/>
            </a:endParaRPr>
          </a:p>
          <a:p>
            <a:pPr indent="0" lvl="0" marL="0" rtl="0" algn="l">
              <a:spcBef>
                <a:spcPts val="0"/>
              </a:spcBef>
              <a:spcAft>
                <a:spcPts val="0"/>
              </a:spcAft>
              <a:buNone/>
            </a:pPr>
            <a:r>
              <a:t/>
            </a:r>
            <a:endParaRPr sz="900">
              <a:solidFill>
                <a:srgbClr val="333333"/>
              </a:solidFill>
              <a:latin typeface="Roboto"/>
              <a:ea typeface="Roboto"/>
              <a:cs typeface="Roboto"/>
              <a:sym typeface="Roboto"/>
            </a:endParaRPr>
          </a:p>
        </p:txBody>
      </p:sp>
      <p:sp>
        <p:nvSpPr>
          <p:cNvPr id="303" name="Google Shape;303;p19"/>
          <p:cNvSpPr/>
          <p:nvPr/>
        </p:nvSpPr>
        <p:spPr>
          <a:xfrm>
            <a:off x="2958700" y="3610650"/>
            <a:ext cx="1001700" cy="1001700"/>
          </a:xfrm>
          <a:prstGeom prst="ellipse">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9"/>
          <p:cNvSpPr/>
          <p:nvPr/>
        </p:nvSpPr>
        <p:spPr>
          <a:xfrm>
            <a:off x="4071174" y="3610650"/>
            <a:ext cx="1001700" cy="1001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9"/>
          <p:cNvSpPr/>
          <p:nvPr/>
        </p:nvSpPr>
        <p:spPr>
          <a:xfrm>
            <a:off x="5183647" y="3610650"/>
            <a:ext cx="1001700" cy="10017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9"/>
          <p:cNvSpPr txBox="1"/>
          <p:nvPr/>
        </p:nvSpPr>
        <p:spPr>
          <a:xfrm>
            <a:off x="3499650" y="3024275"/>
            <a:ext cx="2144700" cy="402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rgbClr val="000000"/>
              </a:buClr>
              <a:buSzPts val="1100"/>
              <a:buFont typeface="Arial"/>
              <a:buNone/>
            </a:pPr>
            <a:r>
              <a:rPr b="1" lang="es" sz="1800">
                <a:solidFill>
                  <a:srgbClr val="F9BA48"/>
                </a:solidFill>
                <a:latin typeface="Roboto"/>
                <a:ea typeface="Roboto"/>
                <a:cs typeface="Roboto"/>
                <a:sym typeface="Roboto"/>
              </a:rPr>
              <a:t>Shapes &amp; Icons</a:t>
            </a:r>
            <a:endParaRPr b="1" sz="1800">
              <a:solidFill>
                <a:srgbClr val="F9BA48"/>
              </a:solidFill>
              <a:latin typeface="Roboto"/>
              <a:ea typeface="Roboto"/>
              <a:cs typeface="Roboto"/>
              <a:sym typeface="Roboto"/>
            </a:endParaRPr>
          </a:p>
          <a:p>
            <a:pPr indent="0" lvl="0" marL="0" rtl="0" algn="ctr">
              <a:spcBef>
                <a:spcPts val="1600"/>
              </a:spcBef>
              <a:spcAft>
                <a:spcPts val="0"/>
              </a:spcAft>
              <a:buNone/>
            </a:pPr>
            <a:r>
              <a:t/>
            </a:r>
            <a:endParaRPr b="1" sz="1600">
              <a:solidFill>
                <a:srgbClr val="F9BA48"/>
              </a:solidFill>
              <a:latin typeface="Roboto"/>
              <a:ea typeface="Roboto"/>
              <a:cs typeface="Roboto"/>
              <a:sym typeface="Roboto"/>
            </a:endParaRPr>
          </a:p>
        </p:txBody>
      </p:sp>
      <p:sp>
        <p:nvSpPr>
          <p:cNvPr id="307" name="Google Shape;307;p19"/>
          <p:cNvSpPr txBox="1"/>
          <p:nvPr/>
        </p:nvSpPr>
        <p:spPr>
          <a:xfrm>
            <a:off x="2592100" y="3891300"/>
            <a:ext cx="1734900" cy="44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F9BA48"/>
                </a:solidFill>
                <a:latin typeface="Roboto"/>
                <a:ea typeface="Roboto"/>
                <a:cs typeface="Roboto"/>
                <a:sym typeface="Roboto"/>
              </a:rPr>
              <a:t>#333333</a:t>
            </a:r>
            <a:endParaRPr>
              <a:solidFill>
                <a:srgbClr val="F9BA48"/>
              </a:solidFill>
              <a:latin typeface="Roboto"/>
              <a:ea typeface="Roboto"/>
              <a:cs typeface="Roboto"/>
              <a:sym typeface="Roboto"/>
            </a:endParaRPr>
          </a:p>
        </p:txBody>
      </p:sp>
      <p:sp>
        <p:nvSpPr>
          <p:cNvPr id="308" name="Google Shape;308;p19"/>
          <p:cNvSpPr txBox="1"/>
          <p:nvPr/>
        </p:nvSpPr>
        <p:spPr>
          <a:xfrm>
            <a:off x="3704575" y="3891300"/>
            <a:ext cx="1734900" cy="44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333333"/>
                </a:solidFill>
                <a:latin typeface="Roboto"/>
                <a:ea typeface="Roboto"/>
                <a:cs typeface="Roboto"/>
                <a:sym typeface="Roboto"/>
              </a:rPr>
              <a:t>#f9ba48</a:t>
            </a:r>
            <a:endParaRPr>
              <a:solidFill>
                <a:srgbClr val="333333"/>
              </a:solidFill>
              <a:latin typeface="Roboto"/>
              <a:ea typeface="Roboto"/>
              <a:cs typeface="Roboto"/>
              <a:sym typeface="Roboto"/>
            </a:endParaRPr>
          </a:p>
        </p:txBody>
      </p:sp>
      <p:sp>
        <p:nvSpPr>
          <p:cNvPr id="309" name="Google Shape;309;p19"/>
          <p:cNvSpPr txBox="1"/>
          <p:nvPr/>
        </p:nvSpPr>
        <p:spPr>
          <a:xfrm>
            <a:off x="4817050" y="3891300"/>
            <a:ext cx="1734900" cy="440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333333"/>
                </a:solidFill>
                <a:latin typeface="Roboto"/>
                <a:ea typeface="Roboto"/>
                <a:cs typeface="Roboto"/>
                <a:sym typeface="Roboto"/>
              </a:rPr>
              <a:t>#ffffff</a:t>
            </a:r>
            <a:endParaRPr>
              <a:solidFill>
                <a:srgbClr val="333333"/>
              </a:solidFill>
              <a:latin typeface="Roboto"/>
              <a:ea typeface="Roboto"/>
              <a:cs typeface="Roboto"/>
              <a:sym typeface="Roboto"/>
            </a:endParaRPr>
          </a:p>
        </p:txBody>
      </p:sp>
      <p:sp>
        <p:nvSpPr>
          <p:cNvPr id="310" name="Google Shape;310;p19"/>
          <p:cNvSpPr txBox="1"/>
          <p:nvPr/>
        </p:nvSpPr>
        <p:spPr>
          <a:xfrm>
            <a:off x="0" y="4739825"/>
            <a:ext cx="7272000" cy="100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s">
                <a:solidFill>
                  <a:srgbClr val="F9BA48"/>
                </a:solidFill>
                <a:latin typeface="Roboto"/>
                <a:ea typeface="Roboto"/>
                <a:cs typeface="Roboto"/>
                <a:sym typeface="Roboto"/>
              </a:rPr>
              <a:t>template by </a:t>
            </a:r>
            <a:r>
              <a:rPr b="1" i="1" lang="es" u="sng">
                <a:solidFill>
                  <a:srgbClr val="F9BA48"/>
                </a:solidFill>
                <a:latin typeface="Roboto"/>
                <a:ea typeface="Roboto"/>
                <a:cs typeface="Roboto"/>
                <a:sym typeface="Roboto"/>
                <a:hlinkClick r:id="rId6"/>
              </a:rPr>
              <a:t>slidesppt.com</a:t>
            </a:r>
            <a:endParaRPr b="1" i="1">
              <a:solidFill>
                <a:srgbClr val="F9BA48"/>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 name="Shape 29"/>
        <p:cNvGrpSpPr/>
        <p:nvPr/>
      </p:nvGrpSpPr>
      <p:grpSpPr>
        <a:xfrm>
          <a:off x="0" y="0"/>
          <a:ext cx="0" cy="0"/>
          <a:chOff x="0" y="0"/>
          <a:chExt cx="0" cy="0"/>
        </a:xfrm>
      </p:grpSpPr>
      <p:sp>
        <p:nvSpPr>
          <p:cNvPr id="30" name="Google Shape;30;p6"/>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6"/>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
        <p:nvSpPr>
          <p:cNvPr id="32" name="Google Shape;32;p6"/>
          <p:cNvSpPr txBox="1"/>
          <p:nvPr/>
        </p:nvSpPr>
        <p:spPr>
          <a:xfrm>
            <a:off x="387951" y="3262250"/>
            <a:ext cx="9184200" cy="18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4800">
                <a:solidFill>
                  <a:srgbClr val="F9BA48"/>
                </a:solidFill>
                <a:latin typeface="Arial Black"/>
                <a:ea typeface="Arial Black"/>
                <a:cs typeface="Arial Black"/>
                <a:sym typeface="Arial Black"/>
              </a:rPr>
              <a:t>PRAESENT</a:t>
            </a:r>
            <a:endParaRPr b="1" sz="4800">
              <a:solidFill>
                <a:srgbClr val="F9BA48"/>
              </a:solidFill>
              <a:latin typeface="Arial Black"/>
              <a:ea typeface="Arial Black"/>
              <a:cs typeface="Arial Black"/>
              <a:sym typeface="Arial Black"/>
            </a:endParaRPr>
          </a:p>
          <a:p>
            <a:pPr indent="0" lvl="0" marL="0" rtl="0" algn="l">
              <a:spcBef>
                <a:spcPts val="0"/>
              </a:spcBef>
              <a:spcAft>
                <a:spcPts val="0"/>
              </a:spcAft>
              <a:buNone/>
            </a:pPr>
            <a:r>
              <a:rPr b="1" lang="es" sz="4500">
                <a:solidFill>
                  <a:srgbClr val="FFFFFF"/>
                </a:solidFill>
                <a:latin typeface="Arial Black"/>
                <a:ea typeface="Arial Black"/>
                <a:cs typeface="Arial Black"/>
                <a:sym typeface="Arial Black"/>
              </a:rPr>
              <a:t>CONSECTETUR RHONCUS</a:t>
            </a:r>
            <a:endParaRPr sz="4500">
              <a:solidFill>
                <a:srgbClr val="FFFFFF"/>
              </a:solidFill>
            </a:endParaRPr>
          </a:p>
        </p:txBody>
      </p:sp>
      <p:sp>
        <p:nvSpPr>
          <p:cNvPr id="33" name="Google Shape;33;p6"/>
          <p:cNvSpPr txBox="1"/>
          <p:nvPr/>
        </p:nvSpPr>
        <p:spPr>
          <a:xfrm>
            <a:off x="3675475" y="604200"/>
            <a:ext cx="4587000" cy="881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rgbClr val="000000"/>
              </a:buClr>
              <a:buSzPts val="1100"/>
              <a:buFont typeface="Arial"/>
              <a:buNone/>
            </a:pPr>
            <a:r>
              <a:rPr b="1" i="1" lang="es" sz="2200">
                <a:solidFill>
                  <a:srgbClr val="F9BA48"/>
                </a:solidFill>
                <a:highlight>
                  <a:srgbClr val="333333"/>
                </a:highlight>
                <a:latin typeface="Calibri"/>
                <a:ea typeface="Calibri"/>
                <a:cs typeface="Calibri"/>
                <a:sym typeface="Calibri"/>
              </a:rPr>
              <a:t>Lorem ipsum dolor sit amet praesent, consectetur adipiscing elit. </a:t>
            </a:r>
            <a:endParaRPr b="1" i="1" sz="2200">
              <a:solidFill>
                <a:srgbClr val="F9BA48"/>
              </a:solidFill>
              <a:highlight>
                <a:srgbClr val="333333"/>
              </a:highlight>
            </a:endParaRPr>
          </a:p>
        </p:txBody>
      </p:sp>
      <p:sp>
        <p:nvSpPr>
          <p:cNvPr id="34" name="Google Shape;34;p6"/>
          <p:cNvSpPr txBox="1"/>
          <p:nvPr/>
        </p:nvSpPr>
        <p:spPr>
          <a:xfrm>
            <a:off x="2627008" y="749640"/>
            <a:ext cx="1374300" cy="5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7000">
                <a:solidFill>
                  <a:srgbClr val="333333"/>
                </a:solidFill>
                <a:latin typeface="Arial Black"/>
                <a:ea typeface="Arial Black"/>
                <a:cs typeface="Arial Black"/>
                <a:sym typeface="Arial Black"/>
              </a:rPr>
              <a:t>“</a:t>
            </a:r>
            <a:endParaRPr b="1" baseline="-25000" sz="7000">
              <a:solidFill>
                <a:srgbClr val="333333"/>
              </a:solidFill>
              <a:latin typeface="Arial Black"/>
              <a:ea typeface="Arial Black"/>
              <a:cs typeface="Arial Black"/>
              <a:sym typeface="Arial Black"/>
            </a:endParaRPr>
          </a:p>
        </p:txBody>
      </p:sp>
      <p:sp>
        <p:nvSpPr>
          <p:cNvPr id="35" name="Google Shape;35;p6"/>
          <p:cNvSpPr txBox="1"/>
          <p:nvPr/>
        </p:nvSpPr>
        <p:spPr>
          <a:xfrm rot="10800000">
            <a:off x="7774684" y="825840"/>
            <a:ext cx="1374300" cy="574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7000">
                <a:solidFill>
                  <a:srgbClr val="333333"/>
                </a:solidFill>
                <a:latin typeface="Arial Black"/>
                <a:ea typeface="Arial Black"/>
                <a:cs typeface="Arial Black"/>
                <a:sym typeface="Arial Black"/>
              </a:rPr>
              <a:t>“</a:t>
            </a:r>
            <a:endParaRPr b="1" baseline="-25000" sz="7000">
              <a:solidFill>
                <a:srgbClr val="333333"/>
              </a:solidFill>
              <a:latin typeface="Arial Black"/>
              <a:ea typeface="Arial Black"/>
              <a:cs typeface="Arial Black"/>
              <a:sym typeface="Arial Black"/>
            </a:endParaRPr>
          </a:p>
        </p:txBody>
      </p:sp>
      <p:pic>
        <p:nvPicPr>
          <p:cNvPr id="36" name="Google Shape;36;p6"/>
          <p:cNvPicPr preferRelativeResize="0"/>
          <p:nvPr/>
        </p:nvPicPr>
        <p:blipFill rotWithShape="1">
          <a:blip r:embed="rId3">
            <a:alphaModFix/>
          </a:blip>
          <a:srcRect b="0" l="32055" r="0" t="0"/>
          <a:stretch/>
        </p:blipFill>
        <p:spPr>
          <a:xfrm>
            <a:off x="423250" y="189700"/>
            <a:ext cx="2250000" cy="2208000"/>
          </a:xfrm>
          <a:prstGeom prst="ellipse">
            <a:avLst/>
          </a:prstGeom>
          <a:noFill/>
          <a:ln cap="flat" cmpd="sng" w="9525">
            <a:solidFill>
              <a:srgbClr val="333333"/>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 name="Shape 40"/>
        <p:cNvGrpSpPr/>
        <p:nvPr/>
      </p:nvGrpSpPr>
      <p:grpSpPr>
        <a:xfrm>
          <a:off x="0" y="0"/>
          <a:ext cx="0" cy="0"/>
          <a:chOff x="0" y="0"/>
          <a:chExt cx="0" cy="0"/>
        </a:xfrm>
      </p:grpSpPr>
      <p:pic>
        <p:nvPicPr>
          <p:cNvPr descr="1.jpg" id="41" name="Google Shape;41;p7"/>
          <p:cNvPicPr preferRelativeResize="0"/>
          <p:nvPr/>
        </p:nvPicPr>
        <p:blipFill rotWithShape="1">
          <a:blip r:embed="rId3">
            <a:alphaModFix/>
          </a:blip>
          <a:srcRect b="1560" l="0" r="0" t="14065"/>
          <a:stretch/>
        </p:blipFill>
        <p:spPr>
          <a:xfrm>
            <a:off x="0" y="0"/>
            <a:ext cx="9144000" cy="5143500"/>
          </a:xfrm>
          <a:prstGeom prst="rect">
            <a:avLst/>
          </a:prstGeom>
          <a:noFill/>
          <a:ln>
            <a:noFill/>
          </a:ln>
        </p:spPr>
      </p:pic>
      <p:sp>
        <p:nvSpPr>
          <p:cNvPr id="42" name="Google Shape;42;p7"/>
          <p:cNvSpPr/>
          <p:nvPr/>
        </p:nvSpPr>
        <p:spPr>
          <a:xfrm>
            <a:off x="485875" y="310600"/>
            <a:ext cx="3998100" cy="1485300"/>
          </a:xfrm>
          <a:prstGeom prst="rect">
            <a:avLst/>
          </a:prstGeom>
          <a:solidFill>
            <a:srgbClr val="000000">
              <a:alpha val="446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7"/>
          <p:cNvSpPr txBox="1"/>
          <p:nvPr/>
        </p:nvSpPr>
        <p:spPr>
          <a:xfrm>
            <a:off x="526550" y="413625"/>
            <a:ext cx="3872700" cy="12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solidFill>
                  <a:srgbClr val="FFFFFF"/>
                </a:solidFill>
                <a:latin typeface="Roboto"/>
                <a:ea typeface="Roboto"/>
                <a:cs typeface="Roboto"/>
                <a:sym typeface="Roboto"/>
              </a:rPr>
              <a:t>Aenean id quam erat. Praesent consectetur rhoncus ultricies. </a:t>
            </a:r>
            <a:r>
              <a:rPr b="1" i="1" lang="es">
                <a:solidFill>
                  <a:srgbClr val="F9BA48"/>
                </a:solidFill>
                <a:latin typeface="Roboto"/>
                <a:ea typeface="Roboto"/>
                <a:cs typeface="Roboto"/>
                <a:sym typeface="Roboto"/>
              </a:rPr>
              <a:t>SED RHONCUS</a:t>
            </a:r>
            <a:r>
              <a:rPr b="1" lang="es">
                <a:solidFill>
                  <a:srgbClr val="FFFFFF"/>
                </a:solidFill>
                <a:latin typeface="Roboto"/>
                <a:ea typeface="Roboto"/>
                <a:cs typeface="Roboto"/>
                <a:sym typeface="Roboto"/>
              </a:rPr>
              <a:t> </a:t>
            </a:r>
            <a:r>
              <a:rPr lang="es">
                <a:solidFill>
                  <a:srgbClr val="FFFFFF"/>
                </a:solidFill>
                <a:latin typeface="Roboto"/>
                <a:ea typeface="Roboto"/>
                <a:cs typeface="Roboto"/>
                <a:sym typeface="Roboto"/>
              </a:rPr>
              <a:t>mi. Sed mattis sodales purus eu semper. Maecenas rhoncus, sapien </a:t>
            </a:r>
            <a:r>
              <a:rPr b="1" i="1" lang="es">
                <a:solidFill>
                  <a:srgbClr val="F9BA48"/>
                </a:solidFill>
                <a:latin typeface="Roboto"/>
                <a:ea typeface="Roboto"/>
                <a:cs typeface="Roboto"/>
                <a:sym typeface="Roboto"/>
              </a:rPr>
              <a:t>POSUERE CONVALLIS</a:t>
            </a:r>
            <a:r>
              <a:rPr lang="es">
                <a:solidFill>
                  <a:srgbClr val="FFFFFF"/>
                </a:solidFill>
                <a:latin typeface="Roboto"/>
                <a:ea typeface="Roboto"/>
                <a:cs typeface="Roboto"/>
                <a:sym typeface="Roboto"/>
              </a:rPr>
              <a:t> lacinia, felis eros efficitur velit, eu pharetra augue lacus id massa. </a:t>
            </a:r>
            <a:endParaRPr>
              <a:solidFill>
                <a:srgbClr val="FFFFFF"/>
              </a:solidFill>
              <a:latin typeface="Roboto"/>
              <a:ea typeface="Roboto"/>
              <a:cs typeface="Roboto"/>
              <a:sym typeface="Roboto"/>
            </a:endParaRPr>
          </a:p>
        </p:txBody>
      </p:sp>
      <p:sp>
        <p:nvSpPr>
          <p:cNvPr id="44" name="Google Shape;44;p7"/>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7"/>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 name="Shape 49"/>
        <p:cNvGrpSpPr/>
        <p:nvPr/>
      </p:nvGrpSpPr>
      <p:grpSpPr>
        <a:xfrm>
          <a:off x="0" y="0"/>
          <a:ext cx="0" cy="0"/>
          <a:chOff x="0" y="0"/>
          <a:chExt cx="0" cy="0"/>
        </a:xfrm>
      </p:grpSpPr>
      <p:sp>
        <p:nvSpPr>
          <p:cNvPr id="50" name="Google Shape;50;p8"/>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8"/>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
        <p:nvSpPr>
          <p:cNvPr id="52" name="Google Shape;52;p8"/>
          <p:cNvSpPr/>
          <p:nvPr/>
        </p:nvSpPr>
        <p:spPr>
          <a:xfrm>
            <a:off x="667500" y="3109575"/>
            <a:ext cx="1714500" cy="1714500"/>
          </a:xfrm>
          <a:prstGeom prst="ellipse">
            <a:avLst/>
          </a:prstGeom>
          <a:noFill/>
          <a:ln cap="flat" cmpd="sng" w="9525">
            <a:solidFill>
              <a:srgbClr val="F9BA48"/>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txBox="1"/>
          <p:nvPr/>
        </p:nvSpPr>
        <p:spPr>
          <a:xfrm>
            <a:off x="531289" y="3885916"/>
            <a:ext cx="18345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a:solidFill>
                  <a:srgbClr val="FFFFFF"/>
                </a:solidFill>
                <a:latin typeface="Calibri"/>
                <a:ea typeface="Calibri"/>
                <a:cs typeface="Calibri"/>
                <a:sym typeface="Calibri"/>
              </a:rPr>
              <a:t>  Pellentesque</a:t>
            </a:r>
            <a:endParaRPr i="1">
              <a:solidFill>
                <a:srgbClr val="FFFFFF"/>
              </a:solidFill>
              <a:latin typeface="Calibri"/>
              <a:ea typeface="Calibri"/>
              <a:cs typeface="Calibri"/>
              <a:sym typeface="Calibri"/>
            </a:endParaRPr>
          </a:p>
          <a:p>
            <a:pPr indent="0" lvl="0" marL="0" rtl="0" algn="ctr">
              <a:spcBef>
                <a:spcPts val="0"/>
              </a:spcBef>
              <a:spcAft>
                <a:spcPts val="0"/>
              </a:spcAft>
              <a:buNone/>
            </a:pPr>
            <a:r>
              <a:t/>
            </a:r>
            <a:endParaRPr i="1"/>
          </a:p>
        </p:txBody>
      </p:sp>
      <p:sp>
        <p:nvSpPr>
          <p:cNvPr id="54" name="Google Shape;54;p8"/>
          <p:cNvSpPr txBox="1"/>
          <p:nvPr/>
        </p:nvSpPr>
        <p:spPr>
          <a:xfrm>
            <a:off x="835656" y="3510488"/>
            <a:ext cx="13782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2500">
                <a:solidFill>
                  <a:srgbClr val="F9BA48"/>
                </a:solidFill>
                <a:latin typeface="Calibri"/>
                <a:ea typeface="Calibri"/>
                <a:cs typeface="Calibri"/>
                <a:sym typeface="Calibri"/>
              </a:rPr>
              <a:t>STEP </a:t>
            </a:r>
            <a:r>
              <a:rPr b="1" lang="es" sz="2500">
                <a:solidFill>
                  <a:srgbClr val="F9BA48"/>
                </a:solidFill>
                <a:latin typeface="Calibri"/>
                <a:ea typeface="Calibri"/>
                <a:cs typeface="Calibri"/>
                <a:sym typeface="Calibri"/>
              </a:rPr>
              <a:t>1</a:t>
            </a:r>
            <a:endParaRPr b="1" sz="2500">
              <a:solidFill>
                <a:srgbClr val="F9BA48"/>
              </a:solidFill>
            </a:endParaRPr>
          </a:p>
        </p:txBody>
      </p:sp>
      <p:sp>
        <p:nvSpPr>
          <p:cNvPr id="55" name="Google Shape;55;p8"/>
          <p:cNvSpPr/>
          <p:nvPr/>
        </p:nvSpPr>
        <p:spPr>
          <a:xfrm>
            <a:off x="2243000" y="3109575"/>
            <a:ext cx="1714500" cy="1714500"/>
          </a:xfrm>
          <a:prstGeom prst="ellipse">
            <a:avLst/>
          </a:prstGeom>
          <a:noFill/>
          <a:ln cap="flat" cmpd="sng" w="9525">
            <a:solidFill>
              <a:srgbClr val="F9BA48"/>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txBox="1"/>
          <p:nvPr/>
        </p:nvSpPr>
        <p:spPr>
          <a:xfrm>
            <a:off x="2106789" y="3885916"/>
            <a:ext cx="18345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a:solidFill>
                  <a:srgbClr val="FFFFFF"/>
                </a:solidFill>
                <a:latin typeface="Calibri"/>
                <a:ea typeface="Calibri"/>
                <a:cs typeface="Calibri"/>
                <a:sym typeface="Calibri"/>
              </a:rPr>
              <a:t>  Pellentesque</a:t>
            </a:r>
            <a:endParaRPr i="1">
              <a:solidFill>
                <a:srgbClr val="FFFFFF"/>
              </a:solidFill>
              <a:latin typeface="Calibri"/>
              <a:ea typeface="Calibri"/>
              <a:cs typeface="Calibri"/>
              <a:sym typeface="Calibri"/>
            </a:endParaRPr>
          </a:p>
          <a:p>
            <a:pPr indent="0" lvl="0" marL="0" rtl="0" algn="ctr">
              <a:spcBef>
                <a:spcPts val="0"/>
              </a:spcBef>
              <a:spcAft>
                <a:spcPts val="0"/>
              </a:spcAft>
              <a:buNone/>
            </a:pPr>
            <a:r>
              <a:t/>
            </a:r>
            <a:endParaRPr i="1"/>
          </a:p>
        </p:txBody>
      </p:sp>
      <p:sp>
        <p:nvSpPr>
          <p:cNvPr id="57" name="Google Shape;57;p8"/>
          <p:cNvSpPr txBox="1"/>
          <p:nvPr/>
        </p:nvSpPr>
        <p:spPr>
          <a:xfrm>
            <a:off x="2411156" y="3510488"/>
            <a:ext cx="13782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2500">
                <a:solidFill>
                  <a:srgbClr val="F9BA48"/>
                </a:solidFill>
                <a:latin typeface="Calibri"/>
                <a:ea typeface="Calibri"/>
                <a:cs typeface="Calibri"/>
                <a:sym typeface="Calibri"/>
              </a:rPr>
              <a:t>STEP 2</a:t>
            </a:r>
            <a:endParaRPr b="1" sz="2500">
              <a:solidFill>
                <a:srgbClr val="F9BA48"/>
              </a:solidFill>
            </a:endParaRPr>
          </a:p>
        </p:txBody>
      </p:sp>
      <p:sp>
        <p:nvSpPr>
          <p:cNvPr id="58" name="Google Shape;58;p8"/>
          <p:cNvSpPr/>
          <p:nvPr/>
        </p:nvSpPr>
        <p:spPr>
          <a:xfrm>
            <a:off x="3782854" y="3109575"/>
            <a:ext cx="1714500" cy="1714500"/>
          </a:xfrm>
          <a:prstGeom prst="ellipse">
            <a:avLst/>
          </a:prstGeom>
          <a:noFill/>
          <a:ln cap="flat" cmpd="sng" w="9525">
            <a:solidFill>
              <a:srgbClr val="F9BA48"/>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8"/>
          <p:cNvSpPr txBox="1"/>
          <p:nvPr/>
        </p:nvSpPr>
        <p:spPr>
          <a:xfrm>
            <a:off x="3646643" y="3885916"/>
            <a:ext cx="18345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a:solidFill>
                  <a:srgbClr val="FFFFFF"/>
                </a:solidFill>
                <a:latin typeface="Calibri"/>
                <a:ea typeface="Calibri"/>
                <a:cs typeface="Calibri"/>
                <a:sym typeface="Calibri"/>
              </a:rPr>
              <a:t>  Pellentesque</a:t>
            </a:r>
            <a:endParaRPr i="1">
              <a:solidFill>
                <a:srgbClr val="FFFFFF"/>
              </a:solidFill>
              <a:latin typeface="Calibri"/>
              <a:ea typeface="Calibri"/>
              <a:cs typeface="Calibri"/>
              <a:sym typeface="Calibri"/>
            </a:endParaRPr>
          </a:p>
          <a:p>
            <a:pPr indent="0" lvl="0" marL="0" rtl="0" algn="ctr">
              <a:spcBef>
                <a:spcPts val="0"/>
              </a:spcBef>
              <a:spcAft>
                <a:spcPts val="0"/>
              </a:spcAft>
              <a:buNone/>
            </a:pPr>
            <a:r>
              <a:t/>
            </a:r>
            <a:endParaRPr i="1"/>
          </a:p>
        </p:txBody>
      </p:sp>
      <p:sp>
        <p:nvSpPr>
          <p:cNvPr id="60" name="Google Shape;60;p8"/>
          <p:cNvSpPr txBox="1"/>
          <p:nvPr/>
        </p:nvSpPr>
        <p:spPr>
          <a:xfrm>
            <a:off x="3951010" y="3510488"/>
            <a:ext cx="13782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2500">
                <a:solidFill>
                  <a:srgbClr val="F9BA48"/>
                </a:solidFill>
                <a:latin typeface="Calibri"/>
                <a:ea typeface="Calibri"/>
                <a:cs typeface="Calibri"/>
                <a:sym typeface="Calibri"/>
              </a:rPr>
              <a:t>STEP 3</a:t>
            </a:r>
            <a:endParaRPr b="1" sz="2500">
              <a:solidFill>
                <a:srgbClr val="F9BA48"/>
              </a:solidFill>
            </a:endParaRPr>
          </a:p>
        </p:txBody>
      </p:sp>
      <p:sp>
        <p:nvSpPr>
          <p:cNvPr id="61" name="Google Shape;61;p8"/>
          <p:cNvSpPr/>
          <p:nvPr/>
        </p:nvSpPr>
        <p:spPr>
          <a:xfrm>
            <a:off x="5344961" y="3109575"/>
            <a:ext cx="1714500" cy="1714500"/>
          </a:xfrm>
          <a:prstGeom prst="ellipse">
            <a:avLst/>
          </a:prstGeom>
          <a:noFill/>
          <a:ln cap="flat" cmpd="sng" w="9525">
            <a:solidFill>
              <a:srgbClr val="F9BA48"/>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8"/>
          <p:cNvSpPr txBox="1"/>
          <p:nvPr/>
        </p:nvSpPr>
        <p:spPr>
          <a:xfrm>
            <a:off x="5208750" y="3885916"/>
            <a:ext cx="18345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a:solidFill>
                  <a:srgbClr val="FFFFFF"/>
                </a:solidFill>
                <a:latin typeface="Calibri"/>
                <a:ea typeface="Calibri"/>
                <a:cs typeface="Calibri"/>
                <a:sym typeface="Calibri"/>
              </a:rPr>
              <a:t>  Pellentesque</a:t>
            </a:r>
            <a:endParaRPr i="1">
              <a:solidFill>
                <a:srgbClr val="FFFFFF"/>
              </a:solidFill>
              <a:latin typeface="Calibri"/>
              <a:ea typeface="Calibri"/>
              <a:cs typeface="Calibri"/>
              <a:sym typeface="Calibri"/>
            </a:endParaRPr>
          </a:p>
          <a:p>
            <a:pPr indent="0" lvl="0" marL="0" rtl="0" algn="ctr">
              <a:spcBef>
                <a:spcPts val="0"/>
              </a:spcBef>
              <a:spcAft>
                <a:spcPts val="0"/>
              </a:spcAft>
              <a:buNone/>
            </a:pPr>
            <a:r>
              <a:t/>
            </a:r>
            <a:endParaRPr i="1"/>
          </a:p>
        </p:txBody>
      </p:sp>
      <p:sp>
        <p:nvSpPr>
          <p:cNvPr id="63" name="Google Shape;63;p8"/>
          <p:cNvSpPr txBox="1"/>
          <p:nvPr/>
        </p:nvSpPr>
        <p:spPr>
          <a:xfrm>
            <a:off x="5513118" y="3510488"/>
            <a:ext cx="13782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2500">
                <a:solidFill>
                  <a:srgbClr val="F9BA48"/>
                </a:solidFill>
                <a:latin typeface="Calibri"/>
                <a:ea typeface="Calibri"/>
                <a:cs typeface="Calibri"/>
                <a:sym typeface="Calibri"/>
              </a:rPr>
              <a:t>STEP 4</a:t>
            </a:r>
            <a:endParaRPr b="1" sz="2500">
              <a:solidFill>
                <a:srgbClr val="F9BA48"/>
              </a:solidFill>
            </a:endParaRPr>
          </a:p>
        </p:txBody>
      </p:sp>
      <p:sp>
        <p:nvSpPr>
          <p:cNvPr id="64" name="Google Shape;64;p8"/>
          <p:cNvSpPr/>
          <p:nvPr/>
        </p:nvSpPr>
        <p:spPr>
          <a:xfrm>
            <a:off x="6882011" y="3109575"/>
            <a:ext cx="1714500" cy="1714500"/>
          </a:xfrm>
          <a:prstGeom prst="ellipse">
            <a:avLst/>
          </a:prstGeom>
          <a:noFill/>
          <a:ln cap="flat" cmpd="sng" w="9525">
            <a:solidFill>
              <a:srgbClr val="F9BA48"/>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8"/>
          <p:cNvSpPr txBox="1"/>
          <p:nvPr/>
        </p:nvSpPr>
        <p:spPr>
          <a:xfrm>
            <a:off x="6745800" y="3885916"/>
            <a:ext cx="18345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s">
                <a:solidFill>
                  <a:srgbClr val="FFFFFF"/>
                </a:solidFill>
                <a:latin typeface="Calibri"/>
                <a:ea typeface="Calibri"/>
                <a:cs typeface="Calibri"/>
                <a:sym typeface="Calibri"/>
              </a:rPr>
              <a:t>  Pellentesque</a:t>
            </a:r>
            <a:endParaRPr i="1">
              <a:solidFill>
                <a:srgbClr val="FFFFFF"/>
              </a:solidFill>
              <a:latin typeface="Calibri"/>
              <a:ea typeface="Calibri"/>
              <a:cs typeface="Calibri"/>
              <a:sym typeface="Calibri"/>
            </a:endParaRPr>
          </a:p>
          <a:p>
            <a:pPr indent="0" lvl="0" marL="0" rtl="0" algn="ctr">
              <a:spcBef>
                <a:spcPts val="0"/>
              </a:spcBef>
              <a:spcAft>
                <a:spcPts val="0"/>
              </a:spcAft>
              <a:buNone/>
            </a:pPr>
            <a:r>
              <a:t/>
            </a:r>
            <a:endParaRPr i="1"/>
          </a:p>
        </p:txBody>
      </p:sp>
      <p:sp>
        <p:nvSpPr>
          <p:cNvPr id="66" name="Google Shape;66;p8"/>
          <p:cNvSpPr txBox="1"/>
          <p:nvPr/>
        </p:nvSpPr>
        <p:spPr>
          <a:xfrm>
            <a:off x="7050168" y="3510488"/>
            <a:ext cx="1378200" cy="44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2500">
                <a:solidFill>
                  <a:srgbClr val="F9BA48"/>
                </a:solidFill>
                <a:latin typeface="Calibri"/>
                <a:ea typeface="Calibri"/>
                <a:cs typeface="Calibri"/>
                <a:sym typeface="Calibri"/>
              </a:rPr>
              <a:t>STEP 5</a:t>
            </a:r>
            <a:endParaRPr b="1" sz="2500">
              <a:solidFill>
                <a:srgbClr val="F9BA48"/>
              </a:solidFill>
            </a:endParaRPr>
          </a:p>
        </p:txBody>
      </p:sp>
      <p:sp>
        <p:nvSpPr>
          <p:cNvPr id="67" name="Google Shape;67;p8"/>
          <p:cNvSpPr txBox="1"/>
          <p:nvPr/>
        </p:nvSpPr>
        <p:spPr>
          <a:xfrm>
            <a:off x="218699" y="1001525"/>
            <a:ext cx="4980300" cy="1713300"/>
          </a:xfrm>
          <a:prstGeom prst="rect">
            <a:avLst/>
          </a:prstGeom>
          <a:noFill/>
          <a:ln>
            <a:noFill/>
          </a:ln>
        </p:spPr>
        <p:txBody>
          <a:bodyPr anchorCtr="0" anchor="t" bIns="91425" lIns="91425" spcFirstLastPara="1" rIns="91425" wrap="square" tIns="91425">
            <a:noAutofit/>
          </a:bodyPr>
          <a:lstStyle/>
          <a:p>
            <a:pPr indent="0" lvl="0" marL="0" rtl="0" algn="just">
              <a:lnSpc>
                <a:spcPct val="120000"/>
              </a:lnSpc>
              <a:spcBef>
                <a:spcPts val="0"/>
              </a:spcBef>
              <a:spcAft>
                <a:spcPts val="0"/>
              </a:spcAft>
              <a:buClr>
                <a:srgbClr val="000000"/>
              </a:buClr>
              <a:buSzPts val="1100"/>
              <a:buFont typeface="Arial"/>
              <a:buNone/>
            </a:pPr>
            <a:r>
              <a:rPr lang="es" sz="1000">
                <a:solidFill>
                  <a:srgbClr val="333333"/>
                </a:solidFill>
                <a:latin typeface="Roboto"/>
                <a:ea typeface="Roboto"/>
                <a:cs typeface="Roboto"/>
                <a:sym typeface="Roboto"/>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333333"/>
              </a:solidFill>
              <a:latin typeface="Roboto"/>
              <a:ea typeface="Roboto"/>
              <a:cs typeface="Roboto"/>
              <a:sym typeface="Roboto"/>
            </a:endParaRPr>
          </a:p>
          <a:p>
            <a:pPr indent="0" lvl="0" marL="0" rtl="0" algn="l">
              <a:spcBef>
                <a:spcPts val="1100"/>
              </a:spcBef>
              <a:spcAft>
                <a:spcPts val="0"/>
              </a:spcAft>
              <a:buClr>
                <a:srgbClr val="000000"/>
              </a:buClr>
              <a:buSzPts val="1100"/>
              <a:buFont typeface="Arial"/>
              <a:buNone/>
            </a:pPr>
            <a:r>
              <a:t/>
            </a:r>
            <a:endParaRPr sz="1000">
              <a:solidFill>
                <a:srgbClr val="FFFFFF"/>
              </a:solidFill>
              <a:latin typeface="Calibri"/>
              <a:ea typeface="Calibri"/>
              <a:cs typeface="Calibri"/>
              <a:sym typeface="Calibri"/>
            </a:endParaRPr>
          </a:p>
        </p:txBody>
      </p:sp>
      <p:sp>
        <p:nvSpPr>
          <p:cNvPr id="68" name="Google Shape;68;p8"/>
          <p:cNvSpPr txBox="1"/>
          <p:nvPr/>
        </p:nvSpPr>
        <p:spPr>
          <a:xfrm>
            <a:off x="197876" y="466700"/>
            <a:ext cx="49467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4500">
                <a:solidFill>
                  <a:srgbClr val="333333"/>
                </a:solidFill>
                <a:latin typeface="Roboto"/>
                <a:ea typeface="Roboto"/>
                <a:cs typeface="Roboto"/>
                <a:sym typeface="Roboto"/>
              </a:rPr>
              <a:t>Morbi egestas</a:t>
            </a:r>
            <a:endParaRPr b="1" sz="4500">
              <a:solidFill>
                <a:srgbClr val="333333"/>
              </a:solidFill>
              <a:latin typeface="Roboto"/>
              <a:ea typeface="Roboto"/>
              <a:cs typeface="Roboto"/>
              <a:sym typeface="Roboto"/>
            </a:endParaRPr>
          </a:p>
        </p:txBody>
      </p:sp>
      <p:cxnSp>
        <p:nvCxnSpPr>
          <p:cNvPr id="69" name="Google Shape;69;p8"/>
          <p:cNvCxnSpPr/>
          <p:nvPr/>
        </p:nvCxnSpPr>
        <p:spPr>
          <a:xfrm rot="10800000">
            <a:off x="5925645" y="-102"/>
            <a:ext cx="0" cy="2935500"/>
          </a:xfrm>
          <a:prstGeom prst="straightConnector1">
            <a:avLst/>
          </a:prstGeom>
          <a:noFill/>
          <a:ln cap="flat" cmpd="sng" w="38100">
            <a:solidFill>
              <a:srgbClr val="333333"/>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9"/>
          <p:cNvSpPr/>
          <p:nvPr/>
        </p:nvSpPr>
        <p:spPr>
          <a:xfrm>
            <a:off x="0" y="2571600"/>
            <a:ext cx="4572000" cy="2571900"/>
          </a:xfrm>
          <a:prstGeom prst="rect">
            <a:avLst/>
          </a:prstGeom>
          <a:solidFill>
            <a:srgbClr val="3333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9"/>
          <p:cNvSpPr/>
          <p:nvPr/>
        </p:nvSpPr>
        <p:spPr>
          <a:xfrm>
            <a:off x="0" y="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png" id="76" name="Google Shape;76;p9"/>
          <p:cNvPicPr preferRelativeResize="0"/>
          <p:nvPr/>
        </p:nvPicPr>
        <p:blipFill>
          <a:blip r:embed="rId3">
            <a:alphaModFix/>
          </a:blip>
          <a:stretch>
            <a:fillRect/>
          </a:stretch>
        </p:blipFill>
        <p:spPr>
          <a:xfrm>
            <a:off x="0" y="318375"/>
            <a:ext cx="6283244" cy="3534049"/>
          </a:xfrm>
          <a:prstGeom prst="rect">
            <a:avLst/>
          </a:prstGeom>
          <a:noFill/>
          <a:ln>
            <a:noFill/>
          </a:ln>
        </p:spPr>
      </p:pic>
      <p:cxnSp>
        <p:nvCxnSpPr>
          <p:cNvPr id="77" name="Google Shape;77;p9"/>
          <p:cNvCxnSpPr/>
          <p:nvPr/>
        </p:nvCxnSpPr>
        <p:spPr>
          <a:xfrm>
            <a:off x="601359" y="2951900"/>
            <a:ext cx="0" cy="1487400"/>
          </a:xfrm>
          <a:prstGeom prst="straightConnector1">
            <a:avLst/>
          </a:prstGeom>
          <a:noFill/>
          <a:ln cap="flat" cmpd="sng" w="9525">
            <a:solidFill>
              <a:schemeClr val="dk2"/>
            </a:solidFill>
            <a:prstDash val="solid"/>
            <a:round/>
            <a:headEnd len="med" w="med" type="none"/>
            <a:tailEnd len="med" w="med" type="none"/>
          </a:ln>
        </p:spPr>
      </p:cxnSp>
      <p:sp>
        <p:nvSpPr>
          <p:cNvPr id="78" name="Google Shape;78;p9"/>
          <p:cNvSpPr txBox="1"/>
          <p:nvPr/>
        </p:nvSpPr>
        <p:spPr>
          <a:xfrm>
            <a:off x="901775" y="2717838"/>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100"/>
              <a:buFont typeface="Arial"/>
              <a:buNone/>
            </a:pPr>
            <a:r>
              <a:rPr lang="es" sz="1200">
                <a:solidFill>
                  <a:srgbClr val="F9BA48"/>
                </a:solidFill>
                <a:latin typeface="Roboto"/>
                <a:ea typeface="Roboto"/>
                <a:cs typeface="Roboto"/>
                <a:sym typeface="Roboto"/>
              </a:rPr>
              <a:t>Sed vel tincidunt metus, a volutpat orci.</a:t>
            </a:r>
            <a:endParaRPr sz="1200">
              <a:solidFill>
                <a:srgbClr val="F9BA48"/>
              </a:solidFill>
              <a:latin typeface="Roboto"/>
              <a:ea typeface="Roboto"/>
              <a:cs typeface="Roboto"/>
              <a:sym typeface="Roboto"/>
            </a:endParaRPr>
          </a:p>
          <a:p>
            <a:pPr indent="0" lvl="0" marL="0" marR="0" rtl="0" algn="l">
              <a:spcBef>
                <a:spcPts val="0"/>
              </a:spcBef>
              <a:spcAft>
                <a:spcPts val="0"/>
              </a:spcAft>
              <a:buClr>
                <a:schemeClr val="dk1"/>
              </a:buClr>
              <a:buSzPts val="1100"/>
              <a:buFont typeface="Arial"/>
              <a:buNone/>
            </a:pPr>
            <a:r>
              <a:t/>
            </a:r>
            <a:endParaRPr sz="1200">
              <a:solidFill>
                <a:srgbClr val="F9BA48"/>
              </a:solidFill>
              <a:latin typeface="Roboto"/>
              <a:ea typeface="Roboto"/>
              <a:cs typeface="Roboto"/>
              <a:sym typeface="Roboto"/>
            </a:endParaRPr>
          </a:p>
          <a:p>
            <a:pPr indent="0" lvl="0" marL="0" marR="0" rtl="0" algn="l">
              <a:spcBef>
                <a:spcPts val="0"/>
              </a:spcBef>
              <a:spcAft>
                <a:spcPts val="0"/>
              </a:spcAft>
              <a:buNone/>
            </a:pPr>
            <a:r>
              <a:t/>
            </a:r>
            <a:endParaRPr sz="1200">
              <a:solidFill>
                <a:srgbClr val="F9BA48"/>
              </a:solidFill>
              <a:latin typeface="Roboto"/>
              <a:ea typeface="Roboto"/>
              <a:cs typeface="Roboto"/>
              <a:sym typeface="Roboto"/>
            </a:endParaRPr>
          </a:p>
        </p:txBody>
      </p:sp>
      <p:sp>
        <p:nvSpPr>
          <p:cNvPr id="79" name="Google Shape;79;p9"/>
          <p:cNvSpPr txBox="1"/>
          <p:nvPr/>
        </p:nvSpPr>
        <p:spPr>
          <a:xfrm>
            <a:off x="201825" y="27925"/>
            <a:ext cx="3008700" cy="13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333333"/>
                </a:solidFill>
                <a:latin typeface="Roboto"/>
                <a:ea typeface="Roboto"/>
                <a:cs typeface="Roboto"/>
                <a:sym typeface="Roboto"/>
              </a:rPr>
              <a:t>Donec aliquet</a:t>
            </a:r>
            <a:endParaRPr b="1" sz="3800">
              <a:solidFill>
                <a:srgbClr val="333333"/>
              </a:solidFill>
              <a:latin typeface="Roboto"/>
              <a:ea typeface="Roboto"/>
              <a:cs typeface="Roboto"/>
              <a:sym typeface="Roboto"/>
            </a:endParaRPr>
          </a:p>
          <a:p>
            <a:pPr indent="0" lvl="0" marL="0" rtl="0" algn="l">
              <a:spcBef>
                <a:spcPts val="0"/>
              </a:spcBef>
              <a:spcAft>
                <a:spcPts val="0"/>
              </a:spcAft>
              <a:buNone/>
            </a:pPr>
            <a:r>
              <a:rPr b="1" lang="es" sz="3800">
                <a:solidFill>
                  <a:srgbClr val="333333"/>
                </a:solidFill>
                <a:latin typeface="Roboto"/>
                <a:ea typeface="Roboto"/>
                <a:cs typeface="Roboto"/>
                <a:sym typeface="Roboto"/>
              </a:rPr>
              <a:t>et ligula</a:t>
            </a:r>
            <a:endParaRPr b="1" sz="3800">
              <a:solidFill>
                <a:srgbClr val="333333"/>
              </a:solidFill>
              <a:latin typeface="Roboto"/>
              <a:ea typeface="Roboto"/>
              <a:cs typeface="Roboto"/>
              <a:sym typeface="Roboto"/>
            </a:endParaRPr>
          </a:p>
        </p:txBody>
      </p:sp>
      <p:sp>
        <p:nvSpPr>
          <p:cNvPr id="80" name="Google Shape;80;p9"/>
          <p:cNvSpPr/>
          <p:nvPr/>
        </p:nvSpPr>
        <p:spPr>
          <a:xfrm>
            <a:off x="427800" y="2794650"/>
            <a:ext cx="340800" cy="340800"/>
          </a:xfrm>
          <a:prstGeom prst="ellipse">
            <a:avLst/>
          </a:prstGeom>
          <a:solidFill>
            <a:srgbClr val="FFFFFF"/>
          </a:solidFill>
          <a:ln cap="flat" cmpd="sng" w="38100">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9"/>
          <p:cNvSpPr/>
          <p:nvPr/>
        </p:nvSpPr>
        <p:spPr>
          <a:xfrm>
            <a:off x="545725" y="2912575"/>
            <a:ext cx="105000" cy="104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9"/>
          <p:cNvSpPr txBox="1"/>
          <p:nvPr/>
        </p:nvSpPr>
        <p:spPr>
          <a:xfrm>
            <a:off x="901775" y="3458063"/>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SzPts val="1100"/>
              <a:buNone/>
            </a:pPr>
            <a:r>
              <a:rPr lang="es" sz="1200">
                <a:solidFill>
                  <a:srgbClr val="F9BA48"/>
                </a:solidFill>
                <a:latin typeface="Roboto"/>
                <a:ea typeface="Roboto"/>
                <a:cs typeface="Roboto"/>
                <a:sym typeface="Roboto"/>
              </a:rPr>
              <a:t>Sed vel tincidunt metus, a volutpat orci.</a:t>
            </a:r>
            <a:endParaRPr sz="1200">
              <a:solidFill>
                <a:srgbClr val="F9BA48"/>
              </a:solidFill>
              <a:latin typeface="Roboto"/>
              <a:ea typeface="Roboto"/>
              <a:cs typeface="Roboto"/>
              <a:sym typeface="Roboto"/>
            </a:endParaRPr>
          </a:p>
          <a:p>
            <a:pPr indent="0" lvl="0" marL="0" marR="0" rtl="0" algn="l">
              <a:spcBef>
                <a:spcPts val="0"/>
              </a:spcBef>
              <a:spcAft>
                <a:spcPts val="0"/>
              </a:spcAft>
              <a:buSzPts val="1100"/>
              <a:buNone/>
            </a:pPr>
            <a:r>
              <a:t/>
            </a:r>
            <a:endParaRPr sz="1200">
              <a:solidFill>
                <a:srgbClr val="F9BA48"/>
              </a:solidFill>
              <a:latin typeface="Roboto"/>
              <a:ea typeface="Roboto"/>
              <a:cs typeface="Roboto"/>
              <a:sym typeface="Roboto"/>
            </a:endParaRPr>
          </a:p>
          <a:p>
            <a:pPr indent="0" lvl="0" marL="0" marR="0" rtl="0" algn="l">
              <a:spcBef>
                <a:spcPts val="0"/>
              </a:spcBef>
              <a:spcAft>
                <a:spcPts val="0"/>
              </a:spcAft>
              <a:buNone/>
            </a:pPr>
            <a:r>
              <a:t/>
            </a:r>
            <a:endParaRPr sz="1200">
              <a:solidFill>
                <a:srgbClr val="F9BA48"/>
              </a:solidFill>
              <a:latin typeface="Roboto"/>
              <a:ea typeface="Roboto"/>
              <a:cs typeface="Roboto"/>
              <a:sym typeface="Roboto"/>
            </a:endParaRPr>
          </a:p>
        </p:txBody>
      </p:sp>
      <p:sp>
        <p:nvSpPr>
          <p:cNvPr id="83" name="Google Shape;83;p9"/>
          <p:cNvSpPr/>
          <p:nvPr/>
        </p:nvSpPr>
        <p:spPr>
          <a:xfrm>
            <a:off x="427800" y="3534875"/>
            <a:ext cx="340800" cy="340800"/>
          </a:xfrm>
          <a:prstGeom prst="ellipse">
            <a:avLst/>
          </a:prstGeom>
          <a:solidFill>
            <a:srgbClr val="FFFFFF"/>
          </a:solidFill>
          <a:ln cap="flat" cmpd="sng" w="38100">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9"/>
          <p:cNvSpPr/>
          <p:nvPr/>
        </p:nvSpPr>
        <p:spPr>
          <a:xfrm>
            <a:off x="545725" y="3652800"/>
            <a:ext cx="105000" cy="104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9"/>
          <p:cNvSpPr txBox="1"/>
          <p:nvPr/>
        </p:nvSpPr>
        <p:spPr>
          <a:xfrm>
            <a:off x="901775" y="4198288"/>
            <a:ext cx="23400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SzPts val="1100"/>
              <a:buNone/>
            </a:pPr>
            <a:r>
              <a:rPr lang="es" sz="1200">
                <a:solidFill>
                  <a:srgbClr val="F9BA48"/>
                </a:solidFill>
                <a:latin typeface="Roboto"/>
                <a:ea typeface="Roboto"/>
                <a:cs typeface="Roboto"/>
                <a:sym typeface="Roboto"/>
              </a:rPr>
              <a:t>Sed vel tincidunt metus, a volutpat orci.</a:t>
            </a:r>
            <a:endParaRPr sz="1200">
              <a:solidFill>
                <a:srgbClr val="F9BA48"/>
              </a:solidFill>
              <a:latin typeface="Roboto"/>
              <a:ea typeface="Roboto"/>
              <a:cs typeface="Roboto"/>
              <a:sym typeface="Roboto"/>
            </a:endParaRPr>
          </a:p>
          <a:p>
            <a:pPr indent="0" lvl="0" marL="0" marR="0" rtl="0" algn="l">
              <a:spcBef>
                <a:spcPts val="0"/>
              </a:spcBef>
              <a:spcAft>
                <a:spcPts val="0"/>
              </a:spcAft>
              <a:buSzPts val="1100"/>
              <a:buNone/>
            </a:pPr>
            <a:r>
              <a:t/>
            </a:r>
            <a:endParaRPr sz="1200">
              <a:solidFill>
                <a:srgbClr val="F9BA48"/>
              </a:solidFill>
              <a:latin typeface="Roboto"/>
              <a:ea typeface="Roboto"/>
              <a:cs typeface="Roboto"/>
              <a:sym typeface="Roboto"/>
            </a:endParaRPr>
          </a:p>
          <a:p>
            <a:pPr indent="0" lvl="0" marL="0" marR="0" rtl="0" algn="l">
              <a:spcBef>
                <a:spcPts val="0"/>
              </a:spcBef>
              <a:spcAft>
                <a:spcPts val="0"/>
              </a:spcAft>
              <a:buNone/>
            </a:pPr>
            <a:r>
              <a:t/>
            </a:r>
            <a:endParaRPr sz="1200">
              <a:solidFill>
                <a:srgbClr val="F9BA48"/>
              </a:solidFill>
              <a:latin typeface="Roboto"/>
              <a:ea typeface="Roboto"/>
              <a:cs typeface="Roboto"/>
              <a:sym typeface="Roboto"/>
            </a:endParaRPr>
          </a:p>
        </p:txBody>
      </p:sp>
      <p:sp>
        <p:nvSpPr>
          <p:cNvPr id="86" name="Google Shape;86;p9"/>
          <p:cNvSpPr/>
          <p:nvPr/>
        </p:nvSpPr>
        <p:spPr>
          <a:xfrm>
            <a:off x="427800" y="4275100"/>
            <a:ext cx="340800" cy="340800"/>
          </a:xfrm>
          <a:prstGeom prst="ellipse">
            <a:avLst/>
          </a:prstGeom>
          <a:solidFill>
            <a:srgbClr val="FFFFFF"/>
          </a:solidFill>
          <a:ln cap="flat" cmpd="sng" w="38100">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9"/>
          <p:cNvSpPr/>
          <p:nvPr/>
        </p:nvSpPr>
        <p:spPr>
          <a:xfrm>
            <a:off x="545725" y="4393025"/>
            <a:ext cx="105000" cy="104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9"/>
          <p:cNvSpPr/>
          <p:nvPr/>
        </p:nvSpPr>
        <p:spPr>
          <a:xfrm>
            <a:off x="3389800" y="0"/>
            <a:ext cx="5757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 name="Google Shape;89;p9"/>
          <p:cNvPicPr preferRelativeResize="0"/>
          <p:nvPr/>
        </p:nvPicPr>
        <p:blipFill rotWithShape="1">
          <a:blip r:embed="rId4">
            <a:alphaModFix/>
          </a:blip>
          <a:srcRect b="0" l="9387" r="15991" t="0"/>
          <a:stretch/>
        </p:blipFill>
        <p:spPr>
          <a:xfrm>
            <a:off x="3389800" y="4475"/>
            <a:ext cx="5757000" cy="5143500"/>
          </a:xfrm>
          <a:prstGeom prst="rect">
            <a:avLst/>
          </a:prstGeom>
          <a:noFill/>
          <a:ln>
            <a:noFill/>
          </a:ln>
        </p:spPr>
      </p:pic>
      <p:sp>
        <p:nvSpPr>
          <p:cNvPr id="90" name="Google Shape;90;p9"/>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9"/>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0"/>
          <p:cNvSpPr/>
          <p:nvPr/>
        </p:nvSpPr>
        <p:spPr>
          <a:xfrm>
            <a:off x="3669300" y="-6550"/>
            <a:ext cx="5471100" cy="18477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0"/>
          <p:cNvSpPr/>
          <p:nvPr/>
        </p:nvSpPr>
        <p:spPr>
          <a:xfrm>
            <a:off x="3669300" y="1841150"/>
            <a:ext cx="5471100" cy="3302400"/>
          </a:xfrm>
          <a:prstGeom prst="rect">
            <a:avLst/>
          </a:prstGeom>
          <a:solidFill>
            <a:srgbClr val="3333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1.png" id="98" name="Google Shape;98;p10"/>
          <p:cNvPicPr preferRelativeResize="0"/>
          <p:nvPr/>
        </p:nvPicPr>
        <p:blipFill>
          <a:blip r:embed="rId3">
            <a:alphaModFix/>
          </a:blip>
          <a:stretch>
            <a:fillRect/>
          </a:stretch>
        </p:blipFill>
        <p:spPr>
          <a:xfrm>
            <a:off x="3360000" y="28150"/>
            <a:ext cx="5783999" cy="3253250"/>
          </a:xfrm>
          <a:prstGeom prst="rect">
            <a:avLst/>
          </a:prstGeom>
          <a:noFill/>
          <a:ln>
            <a:noFill/>
          </a:ln>
        </p:spPr>
      </p:pic>
      <p:sp>
        <p:nvSpPr>
          <p:cNvPr id="99" name="Google Shape;99;p10"/>
          <p:cNvSpPr txBox="1"/>
          <p:nvPr/>
        </p:nvSpPr>
        <p:spPr>
          <a:xfrm>
            <a:off x="4080755" y="319825"/>
            <a:ext cx="57840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333333"/>
                </a:solidFill>
                <a:latin typeface="Roboto"/>
                <a:ea typeface="Roboto"/>
                <a:cs typeface="Roboto"/>
                <a:sym typeface="Roboto"/>
              </a:rPr>
              <a:t>Donec aliquet et ligula</a:t>
            </a:r>
            <a:endParaRPr b="1" sz="3800">
              <a:solidFill>
                <a:srgbClr val="333333"/>
              </a:solidFill>
              <a:latin typeface="Roboto"/>
              <a:ea typeface="Roboto"/>
              <a:cs typeface="Roboto"/>
              <a:sym typeface="Roboto"/>
            </a:endParaRPr>
          </a:p>
        </p:txBody>
      </p:sp>
      <p:sp>
        <p:nvSpPr>
          <p:cNvPr id="100" name="Google Shape;100;p10"/>
          <p:cNvSpPr txBox="1"/>
          <p:nvPr/>
        </p:nvSpPr>
        <p:spPr>
          <a:xfrm>
            <a:off x="4101168" y="892525"/>
            <a:ext cx="3106200" cy="24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s" sz="1600">
                <a:solidFill>
                  <a:srgbClr val="333333"/>
                </a:solidFill>
                <a:latin typeface="Roboto"/>
                <a:ea typeface="Roboto"/>
                <a:cs typeface="Roboto"/>
                <a:sym typeface="Roboto"/>
              </a:rPr>
              <a:t>Praesent morbi pharetra</a:t>
            </a:r>
            <a:endParaRPr sz="1600">
              <a:solidFill>
                <a:srgbClr val="333333"/>
              </a:solidFill>
              <a:latin typeface="Roboto"/>
              <a:ea typeface="Roboto"/>
              <a:cs typeface="Roboto"/>
              <a:sym typeface="Roboto"/>
            </a:endParaRPr>
          </a:p>
        </p:txBody>
      </p:sp>
      <p:sp>
        <p:nvSpPr>
          <p:cNvPr id="101" name="Google Shape;101;p10"/>
          <p:cNvSpPr txBox="1"/>
          <p:nvPr/>
        </p:nvSpPr>
        <p:spPr>
          <a:xfrm>
            <a:off x="4129951" y="2181052"/>
            <a:ext cx="4584600" cy="2739900"/>
          </a:xfrm>
          <a:prstGeom prst="rect">
            <a:avLst/>
          </a:prstGeom>
          <a:noFill/>
          <a:ln>
            <a:noFill/>
          </a:ln>
        </p:spPr>
        <p:txBody>
          <a:bodyPr anchorCtr="0" anchor="t" bIns="91425" lIns="91425" spcFirstLastPara="1" rIns="91425" wrap="square" tIns="91425">
            <a:noAutofit/>
          </a:bodyPr>
          <a:lstStyle/>
          <a:p>
            <a:pPr indent="0" lvl="0" marL="0" rtl="0" algn="just">
              <a:lnSpc>
                <a:spcPct val="120000"/>
              </a:lnSpc>
              <a:spcBef>
                <a:spcPts val="0"/>
              </a:spcBef>
              <a:spcAft>
                <a:spcPts val="0"/>
              </a:spcAft>
              <a:buNone/>
            </a:pPr>
            <a:r>
              <a:rPr lang="es" sz="1000">
                <a:solidFill>
                  <a:srgbClr val="F9BA48"/>
                </a:solidFill>
                <a:latin typeface="Roboto"/>
                <a:ea typeface="Roboto"/>
                <a:cs typeface="Roboto"/>
                <a:sym typeface="Roboto"/>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F9BA48"/>
              </a:solidFill>
              <a:latin typeface="Roboto"/>
              <a:ea typeface="Roboto"/>
              <a:cs typeface="Roboto"/>
              <a:sym typeface="Roboto"/>
            </a:endParaRPr>
          </a:p>
          <a:p>
            <a:pPr indent="0" lvl="0" marL="0" rtl="0" algn="just">
              <a:lnSpc>
                <a:spcPct val="120000"/>
              </a:lnSpc>
              <a:spcBef>
                <a:spcPts val="1100"/>
              </a:spcBef>
              <a:spcAft>
                <a:spcPts val="0"/>
              </a:spcAft>
              <a:buNone/>
            </a:pPr>
            <a:r>
              <a:rPr lang="es" sz="1000">
                <a:solidFill>
                  <a:srgbClr val="F9BA48"/>
                </a:solidFill>
                <a:latin typeface="Roboto"/>
                <a:ea typeface="Roboto"/>
                <a:cs typeface="Roboto"/>
                <a:sym typeface="Roboto"/>
              </a:rPr>
              <a:t>Vestibulum ante ipsum primis in faucibus orci luctus et ultrices posuere cubilia Curae; Morbi pharetra nibh eu est posuere gravida ut vel felis. Praesent mollis dui quis eros varius, auctor maximus tortor congue. </a:t>
            </a:r>
            <a:endParaRPr sz="1000">
              <a:solidFill>
                <a:srgbClr val="F9BA48"/>
              </a:solidFill>
              <a:latin typeface="Roboto"/>
              <a:ea typeface="Roboto"/>
              <a:cs typeface="Roboto"/>
              <a:sym typeface="Roboto"/>
            </a:endParaRPr>
          </a:p>
          <a:p>
            <a:pPr indent="0" lvl="0" marL="0" rtl="0" algn="just">
              <a:lnSpc>
                <a:spcPct val="120000"/>
              </a:lnSpc>
              <a:spcBef>
                <a:spcPts val="1100"/>
              </a:spcBef>
              <a:spcAft>
                <a:spcPts val="1100"/>
              </a:spcAft>
              <a:buClr>
                <a:srgbClr val="000000"/>
              </a:buClr>
              <a:buSzPts val="1100"/>
              <a:buFont typeface="Arial"/>
              <a:buNone/>
            </a:pPr>
            <a:r>
              <a:rPr lang="es" sz="1000">
                <a:solidFill>
                  <a:srgbClr val="F9BA48"/>
                </a:solidFill>
                <a:latin typeface="Roboto"/>
                <a:ea typeface="Roboto"/>
                <a:cs typeface="Roboto"/>
                <a:sym typeface="Roboto"/>
              </a:rPr>
              <a:t>Donec nibh enim, volutpat sit amet interdum non, eleifend in neque. Sed vel tincidunt metus, a volutpat orci. Vestibulum ante ipsum primis in faucibus orci luctus et ultrices posuere cubilia Curae; Morbi pharetra nibh eu est posuere gravida ut vel felis. Praesent mollis dui quis eros varius, auctor maximus tortor congue. </a:t>
            </a:r>
            <a:endParaRPr sz="1000">
              <a:solidFill>
                <a:srgbClr val="F9BA48"/>
              </a:solidFill>
              <a:latin typeface="Roboto"/>
              <a:ea typeface="Roboto"/>
              <a:cs typeface="Roboto"/>
              <a:sym typeface="Roboto"/>
            </a:endParaRPr>
          </a:p>
        </p:txBody>
      </p:sp>
      <p:sp>
        <p:nvSpPr>
          <p:cNvPr id="102" name="Google Shape;102;p10"/>
          <p:cNvSpPr/>
          <p:nvPr/>
        </p:nvSpPr>
        <p:spPr>
          <a:xfrm>
            <a:off x="0" y="0"/>
            <a:ext cx="36693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0"/>
          <p:cNvPicPr preferRelativeResize="0"/>
          <p:nvPr/>
        </p:nvPicPr>
        <p:blipFill rotWithShape="1">
          <a:blip r:embed="rId4">
            <a:alphaModFix/>
          </a:blip>
          <a:srcRect b="0" l="36773" r="15666" t="0"/>
          <a:stretch/>
        </p:blipFill>
        <p:spPr>
          <a:xfrm>
            <a:off x="1" y="0"/>
            <a:ext cx="3669300" cy="5143500"/>
          </a:xfrm>
          <a:prstGeom prst="rect">
            <a:avLst/>
          </a:prstGeom>
          <a:noFill/>
          <a:ln>
            <a:noFill/>
          </a:ln>
        </p:spPr>
      </p:pic>
      <p:sp>
        <p:nvSpPr>
          <p:cNvPr id="104" name="Google Shape;104;p10"/>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11"/>
          <p:cNvSpPr/>
          <p:nvPr/>
        </p:nvSpPr>
        <p:spPr>
          <a:xfrm>
            <a:off x="3652575" y="1444400"/>
            <a:ext cx="5487900" cy="36933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33333"/>
              </a:solidFill>
            </a:endParaRPr>
          </a:p>
        </p:txBody>
      </p:sp>
      <p:sp>
        <p:nvSpPr>
          <p:cNvPr id="111" name="Google Shape;111;p11"/>
          <p:cNvSpPr txBox="1"/>
          <p:nvPr/>
        </p:nvSpPr>
        <p:spPr>
          <a:xfrm>
            <a:off x="7060575" y="16873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12" name="Google Shape;112;p11"/>
          <p:cNvSpPr txBox="1"/>
          <p:nvPr/>
        </p:nvSpPr>
        <p:spPr>
          <a:xfrm>
            <a:off x="5555575" y="16873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13" name="Google Shape;113;p11"/>
          <p:cNvSpPr/>
          <p:nvPr/>
        </p:nvSpPr>
        <p:spPr>
          <a:xfrm>
            <a:off x="3652575" y="-6550"/>
            <a:ext cx="5487900" cy="1448100"/>
          </a:xfrm>
          <a:prstGeom prst="rect">
            <a:avLst/>
          </a:prstGeom>
          <a:solidFill>
            <a:srgbClr val="3333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33333"/>
              </a:solidFill>
            </a:endParaRPr>
          </a:p>
        </p:txBody>
      </p:sp>
      <p:sp>
        <p:nvSpPr>
          <p:cNvPr id="114" name="Google Shape;114;p11"/>
          <p:cNvSpPr txBox="1"/>
          <p:nvPr/>
        </p:nvSpPr>
        <p:spPr>
          <a:xfrm>
            <a:off x="4050575" y="16873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15" name="Google Shape;115;p11"/>
          <p:cNvSpPr txBox="1"/>
          <p:nvPr/>
        </p:nvSpPr>
        <p:spPr>
          <a:xfrm>
            <a:off x="4050575" y="564350"/>
            <a:ext cx="44064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lang="es">
                <a:solidFill>
                  <a:srgbClr val="F9BA48"/>
                </a:solidFill>
                <a:latin typeface="Roboto"/>
                <a:ea typeface="Roboto"/>
                <a:cs typeface="Roboto"/>
                <a:sym typeface="Roboto"/>
              </a:rPr>
              <a:t>Pellentesque porttitor ligula rutrum luctus varius.</a:t>
            </a:r>
            <a:endParaRPr>
              <a:solidFill>
                <a:srgbClr val="F9BA48"/>
              </a:solidFill>
              <a:latin typeface="Roboto"/>
              <a:ea typeface="Roboto"/>
              <a:cs typeface="Roboto"/>
              <a:sym typeface="Roboto"/>
            </a:endParaRPr>
          </a:p>
        </p:txBody>
      </p:sp>
      <p:sp>
        <p:nvSpPr>
          <p:cNvPr id="116" name="Google Shape;116;p11"/>
          <p:cNvSpPr txBox="1"/>
          <p:nvPr/>
        </p:nvSpPr>
        <p:spPr>
          <a:xfrm>
            <a:off x="4050576" y="314300"/>
            <a:ext cx="4946700" cy="6219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s" sz="3000">
                <a:solidFill>
                  <a:srgbClr val="F9BA48"/>
                </a:solidFill>
                <a:latin typeface="Roboto"/>
                <a:ea typeface="Roboto"/>
                <a:cs typeface="Roboto"/>
                <a:sym typeface="Roboto"/>
              </a:rPr>
              <a:t>Morb</a:t>
            </a:r>
            <a:r>
              <a:rPr b="1" lang="es" sz="3000">
                <a:solidFill>
                  <a:srgbClr val="F9BA48"/>
                </a:solidFill>
                <a:latin typeface="Roboto"/>
                <a:ea typeface="Roboto"/>
                <a:cs typeface="Roboto"/>
                <a:sym typeface="Roboto"/>
              </a:rPr>
              <a:t>i</a:t>
            </a:r>
            <a:r>
              <a:rPr b="1" lang="es" sz="3000">
                <a:solidFill>
                  <a:srgbClr val="F9BA48"/>
                </a:solidFill>
                <a:latin typeface="Roboto"/>
                <a:ea typeface="Roboto"/>
                <a:cs typeface="Roboto"/>
                <a:sym typeface="Roboto"/>
              </a:rPr>
              <a:t> egestas</a:t>
            </a:r>
            <a:endParaRPr b="1">
              <a:solidFill>
                <a:srgbClr val="F9BA48"/>
              </a:solidFill>
              <a:latin typeface="Roboto"/>
              <a:ea typeface="Roboto"/>
              <a:cs typeface="Roboto"/>
              <a:sym typeface="Roboto"/>
            </a:endParaRPr>
          </a:p>
        </p:txBody>
      </p:sp>
      <p:sp>
        <p:nvSpPr>
          <p:cNvPr id="117" name="Google Shape;117;p11"/>
          <p:cNvSpPr txBox="1"/>
          <p:nvPr/>
        </p:nvSpPr>
        <p:spPr>
          <a:xfrm>
            <a:off x="7060575" y="34006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18" name="Google Shape;118;p11"/>
          <p:cNvSpPr txBox="1"/>
          <p:nvPr/>
        </p:nvSpPr>
        <p:spPr>
          <a:xfrm>
            <a:off x="5555575" y="34006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19" name="Google Shape;119;p11"/>
          <p:cNvSpPr txBox="1"/>
          <p:nvPr/>
        </p:nvSpPr>
        <p:spPr>
          <a:xfrm>
            <a:off x="4050575" y="3400625"/>
            <a:ext cx="1505100" cy="171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000">
                <a:solidFill>
                  <a:srgbClr val="333333"/>
                </a:solidFill>
                <a:latin typeface="Roboto"/>
                <a:ea typeface="Roboto"/>
                <a:cs typeface="Roboto"/>
                <a:sym typeface="Roboto"/>
              </a:rPr>
              <a:t>Suspendisse eu nibh</a:t>
            </a:r>
            <a:endParaRPr sz="1000">
              <a:solidFill>
                <a:srgbClr val="333333"/>
              </a:solidFill>
              <a:latin typeface="Roboto"/>
              <a:ea typeface="Roboto"/>
              <a:cs typeface="Roboto"/>
              <a:sym typeface="Roboto"/>
            </a:endParaRPr>
          </a:p>
          <a:p>
            <a:pPr indent="0" lvl="0" marL="0" rtl="0" algn="l">
              <a:spcBef>
                <a:spcPts val="0"/>
              </a:spcBef>
              <a:spcAft>
                <a:spcPts val="0"/>
              </a:spcAft>
              <a:buNone/>
            </a:pPr>
            <a:r>
              <a:rPr lang="es" sz="1000">
                <a:solidFill>
                  <a:srgbClr val="333333"/>
                </a:solidFill>
                <a:latin typeface="Roboto"/>
                <a:ea typeface="Roboto"/>
                <a:cs typeface="Roboto"/>
                <a:sym typeface="Roboto"/>
              </a:rPr>
              <a:t>Lorem ipsum dolor sit amet, consectetur adipiscing elit. Morbi egestas libero et lectus cursus scelerisque. Suspendisse eu nibh sed neque euismod molestie eu sed nisl.</a:t>
            </a:r>
            <a:endParaRPr sz="1000">
              <a:solidFill>
                <a:srgbClr val="333333"/>
              </a:solidFill>
              <a:latin typeface="Roboto"/>
              <a:ea typeface="Roboto"/>
              <a:cs typeface="Roboto"/>
              <a:sym typeface="Roboto"/>
            </a:endParaRPr>
          </a:p>
        </p:txBody>
      </p:sp>
      <p:sp>
        <p:nvSpPr>
          <p:cNvPr id="120" name="Google Shape;120;p11"/>
          <p:cNvSpPr/>
          <p:nvPr/>
        </p:nvSpPr>
        <p:spPr>
          <a:xfrm>
            <a:off x="0" y="0"/>
            <a:ext cx="36693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11"/>
          <p:cNvPicPr preferRelativeResize="0"/>
          <p:nvPr/>
        </p:nvPicPr>
        <p:blipFill rotWithShape="1">
          <a:blip r:embed="rId3">
            <a:alphaModFix/>
          </a:blip>
          <a:srcRect b="0" l="33220" r="19219" t="-4712"/>
          <a:stretch/>
        </p:blipFill>
        <p:spPr>
          <a:xfrm>
            <a:off x="0" y="-247925"/>
            <a:ext cx="3669300" cy="5385750"/>
          </a:xfrm>
          <a:prstGeom prst="rect">
            <a:avLst/>
          </a:prstGeom>
          <a:noFill/>
          <a:ln>
            <a:noFill/>
          </a:ln>
        </p:spPr>
      </p:pic>
      <p:sp>
        <p:nvSpPr>
          <p:cNvPr id="122" name="Google Shape;122;p11"/>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33333"/>
        </a:solidFill>
      </p:bgPr>
    </p:bg>
    <p:spTree>
      <p:nvGrpSpPr>
        <p:cNvPr id="127" name="Shape 127"/>
        <p:cNvGrpSpPr/>
        <p:nvPr/>
      </p:nvGrpSpPr>
      <p:grpSpPr>
        <a:xfrm>
          <a:off x="0" y="0"/>
          <a:ext cx="0" cy="0"/>
          <a:chOff x="0" y="0"/>
          <a:chExt cx="0" cy="0"/>
        </a:xfrm>
      </p:grpSpPr>
      <p:sp>
        <p:nvSpPr>
          <p:cNvPr id="128" name="Google Shape;128;p12"/>
          <p:cNvSpPr/>
          <p:nvPr/>
        </p:nvSpPr>
        <p:spPr>
          <a:xfrm>
            <a:off x="0" y="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2"/>
          <p:cNvSpPr/>
          <p:nvPr/>
        </p:nvSpPr>
        <p:spPr>
          <a:xfrm>
            <a:off x="4572000" y="257175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phone.png" id="130" name="Google Shape;130;p12"/>
          <p:cNvPicPr preferRelativeResize="0"/>
          <p:nvPr/>
        </p:nvPicPr>
        <p:blipFill>
          <a:blip r:embed="rId3">
            <a:alphaModFix/>
          </a:blip>
          <a:stretch>
            <a:fillRect/>
          </a:stretch>
        </p:blipFill>
        <p:spPr>
          <a:xfrm>
            <a:off x="1115200" y="344862"/>
            <a:ext cx="2341625" cy="4453776"/>
          </a:xfrm>
          <a:prstGeom prst="rect">
            <a:avLst/>
          </a:prstGeom>
          <a:noFill/>
          <a:ln>
            <a:noFill/>
          </a:ln>
        </p:spPr>
      </p:pic>
      <p:sp>
        <p:nvSpPr>
          <p:cNvPr id="131" name="Google Shape;131;p12"/>
          <p:cNvSpPr txBox="1"/>
          <p:nvPr/>
        </p:nvSpPr>
        <p:spPr>
          <a:xfrm>
            <a:off x="4955280" y="473875"/>
            <a:ext cx="26127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F9BA48"/>
                </a:solidFill>
                <a:latin typeface="Roboto"/>
                <a:ea typeface="Roboto"/>
                <a:cs typeface="Roboto"/>
                <a:sym typeface="Roboto"/>
              </a:rPr>
              <a:t>iMAC</a:t>
            </a:r>
            <a:endParaRPr b="1" sz="5500">
              <a:solidFill>
                <a:srgbClr val="F9BA48"/>
              </a:solidFill>
              <a:latin typeface="Roboto"/>
              <a:ea typeface="Roboto"/>
              <a:cs typeface="Roboto"/>
              <a:sym typeface="Roboto"/>
            </a:endParaRPr>
          </a:p>
        </p:txBody>
      </p:sp>
      <p:sp>
        <p:nvSpPr>
          <p:cNvPr id="132" name="Google Shape;132;p12"/>
          <p:cNvSpPr txBox="1"/>
          <p:nvPr/>
        </p:nvSpPr>
        <p:spPr>
          <a:xfrm>
            <a:off x="4955274" y="998775"/>
            <a:ext cx="27501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F9BA48"/>
                </a:solidFill>
                <a:latin typeface="Roboto"/>
                <a:ea typeface="Roboto"/>
                <a:cs typeface="Roboto"/>
                <a:sym typeface="Roboto"/>
              </a:rPr>
              <a:t>Demo</a:t>
            </a:r>
            <a:endParaRPr b="1" sz="5500">
              <a:solidFill>
                <a:srgbClr val="F9BA48"/>
              </a:solidFill>
              <a:latin typeface="Roboto"/>
              <a:ea typeface="Roboto"/>
              <a:cs typeface="Roboto"/>
              <a:sym typeface="Roboto"/>
            </a:endParaRPr>
          </a:p>
        </p:txBody>
      </p:sp>
      <p:sp>
        <p:nvSpPr>
          <p:cNvPr id="133" name="Google Shape;133;p12"/>
          <p:cNvSpPr txBox="1"/>
          <p:nvPr/>
        </p:nvSpPr>
        <p:spPr>
          <a:xfrm>
            <a:off x="4955276" y="330435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333333"/>
                </a:solidFill>
                <a:latin typeface="Roboto"/>
                <a:ea typeface="Roboto"/>
                <a:cs typeface="Roboto"/>
                <a:sym typeface="Roboto"/>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333333"/>
              </a:solidFill>
              <a:latin typeface="Roboto"/>
              <a:ea typeface="Roboto"/>
              <a:cs typeface="Roboto"/>
              <a:sym typeface="Roboto"/>
            </a:endParaRPr>
          </a:p>
        </p:txBody>
      </p:sp>
      <p:sp>
        <p:nvSpPr>
          <p:cNvPr id="134" name="Google Shape;134;p12"/>
          <p:cNvSpPr/>
          <p:nvPr/>
        </p:nvSpPr>
        <p:spPr>
          <a:xfrm>
            <a:off x="1389075" y="1002500"/>
            <a:ext cx="1769100" cy="3158100"/>
          </a:xfrm>
          <a:prstGeom prst="rect">
            <a:avLst/>
          </a:prstGeom>
          <a:solidFill>
            <a:srgbClr val="333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2"/>
          <p:cNvSpPr/>
          <p:nvPr/>
        </p:nvSpPr>
        <p:spPr>
          <a:xfrm>
            <a:off x="1971175" y="2163200"/>
            <a:ext cx="629700" cy="629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2"/>
          <p:cNvSpPr txBox="1"/>
          <p:nvPr/>
        </p:nvSpPr>
        <p:spPr>
          <a:xfrm>
            <a:off x="1828650" y="221620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33333"/>
                </a:solidFill>
                <a:latin typeface="Calibri"/>
                <a:ea typeface="Calibri"/>
                <a:cs typeface="Calibri"/>
                <a:sym typeface="Calibri"/>
              </a:rPr>
              <a:t>here your design</a:t>
            </a:r>
            <a:endParaRPr b="1" sz="1000">
              <a:solidFill>
                <a:srgbClr val="333333"/>
              </a:solidFill>
              <a:latin typeface="Calibri"/>
              <a:ea typeface="Calibri"/>
              <a:cs typeface="Calibri"/>
              <a:sym typeface="Calibri"/>
            </a:endParaRPr>
          </a:p>
        </p:txBody>
      </p:sp>
      <p:sp>
        <p:nvSpPr>
          <p:cNvPr id="137" name="Google Shape;137;p12"/>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2"/>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33333"/>
        </a:solidFill>
      </p:bgPr>
    </p:bg>
    <p:spTree>
      <p:nvGrpSpPr>
        <p:cNvPr id="142" name="Shape 142"/>
        <p:cNvGrpSpPr/>
        <p:nvPr/>
      </p:nvGrpSpPr>
      <p:grpSpPr>
        <a:xfrm>
          <a:off x="0" y="0"/>
          <a:ext cx="0" cy="0"/>
          <a:chOff x="0" y="0"/>
          <a:chExt cx="0" cy="0"/>
        </a:xfrm>
      </p:grpSpPr>
      <p:sp>
        <p:nvSpPr>
          <p:cNvPr id="143" name="Google Shape;143;p13"/>
          <p:cNvSpPr/>
          <p:nvPr/>
        </p:nvSpPr>
        <p:spPr>
          <a:xfrm>
            <a:off x="0" y="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3"/>
          <p:cNvSpPr/>
          <p:nvPr/>
        </p:nvSpPr>
        <p:spPr>
          <a:xfrm>
            <a:off x="4572000" y="2571750"/>
            <a:ext cx="4572000" cy="2571900"/>
          </a:xfrm>
          <a:prstGeom prst="rect">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ipad.png" id="145" name="Google Shape;145;p13"/>
          <p:cNvPicPr preferRelativeResize="0"/>
          <p:nvPr/>
        </p:nvPicPr>
        <p:blipFill>
          <a:blip r:embed="rId3">
            <a:alphaModFix/>
          </a:blip>
          <a:stretch>
            <a:fillRect/>
          </a:stretch>
        </p:blipFill>
        <p:spPr>
          <a:xfrm>
            <a:off x="5441075" y="512725"/>
            <a:ext cx="2808701" cy="4186901"/>
          </a:xfrm>
          <a:prstGeom prst="rect">
            <a:avLst/>
          </a:prstGeom>
          <a:noFill/>
          <a:ln>
            <a:noFill/>
          </a:ln>
        </p:spPr>
      </p:pic>
      <p:sp>
        <p:nvSpPr>
          <p:cNvPr id="146" name="Google Shape;146;p13"/>
          <p:cNvSpPr txBox="1"/>
          <p:nvPr/>
        </p:nvSpPr>
        <p:spPr>
          <a:xfrm>
            <a:off x="910955" y="473875"/>
            <a:ext cx="26127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333333"/>
                </a:solidFill>
                <a:latin typeface="Roboto"/>
                <a:ea typeface="Roboto"/>
                <a:cs typeface="Roboto"/>
                <a:sym typeface="Roboto"/>
              </a:rPr>
              <a:t>iMAC</a:t>
            </a:r>
            <a:endParaRPr b="1" sz="5500">
              <a:solidFill>
                <a:srgbClr val="333333"/>
              </a:solidFill>
              <a:latin typeface="Roboto"/>
              <a:ea typeface="Roboto"/>
              <a:cs typeface="Roboto"/>
              <a:sym typeface="Roboto"/>
            </a:endParaRPr>
          </a:p>
        </p:txBody>
      </p:sp>
      <p:sp>
        <p:nvSpPr>
          <p:cNvPr id="147" name="Google Shape;147;p13"/>
          <p:cNvSpPr txBox="1"/>
          <p:nvPr/>
        </p:nvSpPr>
        <p:spPr>
          <a:xfrm>
            <a:off x="910949" y="998775"/>
            <a:ext cx="2750100" cy="4590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b="1" lang="es" sz="5500">
                <a:solidFill>
                  <a:srgbClr val="333333"/>
                </a:solidFill>
                <a:latin typeface="Roboto"/>
                <a:ea typeface="Roboto"/>
                <a:cs typeface="Roboto"/>
                <a:sym typeface="Roboto"/>
              </a:rPr>
              <a:t>Demo</a:t>
            </a:r>
            <a:endParaRPr b="1" sz="5500">
              <a:solidFill>
                <a:srgbClr val="333333"/>
              </a:solidFill>
              <a:latin typeface="Roboto"/>
              <a:ea typeface="Roboto"/>
              <a:cs typeface="Roboto"/>
              <a:sym typeface="Roboto"/>
            </a:endParaRPr>
          </a:p>
        </p:txBody>
      </p:sp>
      <p:sp>
        <p:nvSpPr>
          <p:cNvPr id="148" name="Google Shape;148;p13"/>
          <p:cNvSpPr txBox="1"/>
          <p:nvPr/>
        </p:nvSpPr>
        <p:spPr>
          <a:xfrm>
            <a:off x="564751" y="3304350"/>
            <a:ext cx="3442500" cy="1106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s" sz="1000">
                <a:solidFill>
                  <a:srgbClr val="F9BA48"/>
                </a:solidFill>
                <a:latin typeface="Roboto"/>
                <a:ea typeface="Roboto"/>
                <a:cs typeface="Roboto"/>
                <a:sym typeface="Roboto"/>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9BA48"/>
              </a:solidFill>
              <a:latin typeface="Roboto"/>
              <a:ea typeface="Roboto"/>
              <a:cs typeface="Roboto"/>
              <a:sym typeface="Roboto"/>
            </a:endParaRPr>
          </a:p>
        </p:txBody>
      </p:sp>
      <p:sp>
        <p:nvSpPr>
          <p:cNvPr id="149" name="Google Shape;149;p13"/>
          <p:cNvSpPr/>
          <p:nvPr/>
        </p:nvSpPr>
        <p:spPr>
          <a:xfrm>
            <a:off x="5589050" y="932875"/>
            <a:ext cx="2509500" cy="3319500"/>
          </a:xfrm>
          <a:prstGeom prst="rect">
            <a:avLst/>
          </a:prstGeom>
          <a:solidFill>
            <a:srgbClr val="33333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3"/>
          <p:cNvSpPr/>
          <p:nvPr/>
        </p:nvSpPr>
        <p:spPr>
          <a:xfrm>
            <a:off x="6555550" y="2163200"/>
            <a:ext cx="629700" cy="629700"/>
          </a:xfrm>
          <a:prstGeom prst="ellipse">
            <a:avLst/>
          </a:prstGeom>
          <a:solidFill>
            <a:srgbClr val="F9BA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
          <p:cNvSpPr txBox="1"/>
          <p:nvPr/>
        </p:nvSpPr>
        <p:spPr>
          <a:xfrm>
            <a:off x="6413025" y="221620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333333"/>
                </a:solidFill>
                <a:latin typeface="Calibri"/>
                <a:ea typeface="Calibri"/>
                <a:cs typeface="Calibri"/>
                <a:sym typeface="Calibri"/>
              </a:rPr>
              <a:t>here your design</a:t>
            </a:r>
            <a:endParaRPr b="1" sz="1000">
              <a:solidFill>
                <a:srgbClr val="333333"/>
              </a:solidFill>
              <a:latin typeface="Calibri"/>
              <a:ea typeface="Calibri"/>
              <a:cs typeface="Calibri"/>
              <a:sym typeface="Calibri"/>
            </a:endParaRPr>
          </a:p>
        </p:txBody>
      </p:sp>
      <p:sp>
        <p:nvSpPr>
          <p:cNvPr id="152" name="Google Shape;152;p13"/>
          <p:cNvSpPr/>
          <p:nvPr/>
        </p:nvSpPr>
        <p:spPr>
          <a:xfrm>
            <a:off x="108750" y="86700"/>
            <a:ext cx="8926500" cy="4970100"/>
          </a:xfrm>
          <a:prstGeom prst="snip2DiagRect">
            <a:avLst>
              <a:gd fmla="val 0" name="adj1"/>
              <a:gd fmla="val 9496" name="adj2"/>
            </a:avLst>
          </a:prstGeom>
          <a:noFill/>
          <a:ln cap="flat" cmpd="sng" w="9525">
            <a:solidFill>
              <a:srgbClr val="F9BA4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3"/>
          <p:cNvSpPr txBox="1"/>
          <p:nvPr/>
        </p:nvSpPr>
        <p:spPr>
          <a:xfrm>
            <a:off x="0" y="4677000"/>
            <a:ext cx="381900" cy="46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9BA48"/>
                </a:solidFill>
                <a:latin typeface="Roboto"/>
                <a:ea typeface="Roboto"/>
                <a:cs typeface="Roboto"/>
                <a:sym typeface="Roboto"/>
              </a:rPr>
              <a:t>#</a:t>
            </a:r>
            <a:endParaRPr b="1">
              <a:solidFill>
                <a:srgbClr val="F9BA48"/>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