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Andika"/>
      <p:regular r:id="rId28"/>
      <p:bold r:id="rId29"/>
      <p:italic r:id="rId30"/>
      <p:boldItalic r:id="rId31"/>
    </p:embeddedFont>
    <p:embeddedFont>
      <p:font typeface="Berkshire Swash"/>
      <p:regular r:id="rId32"/>
    </p:embeddedFont>
    <p:embeddedFont>
      <p:font typeface="Abril Fatface"/>
      <p:regular r:id="rId33"/>
    </p:embeddedFont>
    <p:embeddedFont>
      <p:font typeface="Poppins"/>
      <p:regular r:id="rId34"/>
      <p:bold r:id="rId35"/>
      <p:italic r:id="rId36"/>
      <p:boldItalic r:id="rId37"/>
    </p:embeddedFont>
    <p:embeddedFont>
      <p:font typeface="Homemade Apple"/>
      <p:regular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Andika-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ndika-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ndika-boldItalic.fntdata"/><Relationship Id="rId30" Type="http://schemas.openxmlformats.org/officeDocument/2006/relationships/font" Target="fonts/Andika-italic.fntdata"/><Relationship Id="rId11" Type="http://schemas.openxmlformats.org/officeDocument/2006/relationships/slide" Target="slides/slide6.xml"/><Relationship Id="rId33" Type="http://schemas.openxmlformats.org/officeDocument/2006/relationships/font" Target="fonts/AbrilFatface-regular.fntdata"/><Relationship Id="rId10" Type="http://schemas.openxmlformats.org/officeDocument/2006/relationships/slide" Target="slides/slide5.xml"/><Relationship Id="rId32" Type="http://schemas.openxmlformats.org/officeDocument/2006/relationships/font" Target="fonts/BerkshireSwash-regular.fntdata"/><Relationship Id="rId13" Type="http://schemas.openxmlformats.org/officeDocument/2006/relationships/slide" Target="slides/slide8.xml"/><Relationship Id="rId35" Type="http://schemas.openxmlformats.org/officeDocument/2006/relationships/font" Target="fonts/Poppins-bold.fntdata"/><Relationship Id="rId12" Type="http://schemas.openxmlformats.org/officeDocument/2006/relationships/slide" Target="slides/slide7.xml"/><Relationship Id="rId34" Type="http://schemas.openxmlformats.org/officeDocument/2006/relationships/font" Target="fonts/Poppins-regular.fntdata"/><Relationship Id="rId15" Type="http://schemas.openxmlformats.org/officeDocument/2006/relationships/slide" Target="slides/slide10.xml"/><Relationship Id="rId37" Type="http://schemas.openxmlformats.org/officeDocument/2006/relationships/font" Target="fonts/Poppins-boldItalic.fntdata"/><Relationship Id="rId14" Type="http://schemas.openxmlformats.org/officeDocument/2006/relationships/slide" Target="slides/slide9.xml"/><Relationship Id="rId36" Type="http://schemas.openxmlformats.org/officeDocument/2006/relationships/font" Target="fonts/Poppins-italic.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HomemadeApple-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e6ce9e97b0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e6ce9e97b0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e6cbd532a1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e6cbd532a1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e6cbd532a1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1e6cbd532a1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2" name="Google Shape;772;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3.png"/><Relationship Id="rId11" Type="http://schemas.openxmlformats.org/officeDocument/2006/relationships/image" Target="../media/image5.png"/><Relationship Id="rId10" Type="http://schemas.openxmlformats.org/officeDocument/2006/relationships/image" Target="../media/image2.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4.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ph idx="1" type="subTitle"/>
          </p:nvPr>
        </p:nvSpPr>
        <p:spPr>
          <a:xfrm>
            <a:off x="565275" y="5212900"/>
            <a:ext cx="6735900" cy="586500"/>
          </a:xfrm>
          <a:prstGeom prst="rect">
            <a:avLst/>
          </a:prstGeom>
        </p:spPr>
        <p:txBody>
          <a:bodyPr anchorCtr="0" anchor="ctr" bIns="121900" lIns="121900" spcFirstLastPara="1" rIns="121900" wrap="square" tIns="121900">
            <a:noAutofit/>
          </a:bodyPr>
          <a:lstStyle>
            <a:lvl1pPr lvl="0">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2" name="Google Shape;12;p2"/>
          <p:cNvSpPr txBox="1"/>
          <p:nvPr>
            <p:ph type="title"/>
          </p:nvPr>
        </p:nvSpPr>
        <p:spPr>
          <a:xfrm>
            <a:off x="565275" y="1591950"/>
            <a:ext cx="6735900" cy="3523800"/>
          </a:xfrm>
          <a:prstGeom prst="rect">
            <a:avLst/>
          </a:prstGeom>
        </p:spPr>
        <p:txBody>
          <a:bodyPr anchorCtr="0" anchor="ctr" bIns="121900" lIns="121900" spcFirstLastPara="1" rIns="121900" wrap="square" tIns="121900">
            <a:noAutofit/>
          </a:bodyPr>
          <a:lstStyle>
            <a:lvl1pPr indent="0" lvl="0" marL="0" marR="0" rtl="0">
              <a:lnSpc>
                <a:spcPct val="80000"/>
              </a:lnSpc>
              <a:spcBef>
                <a:spcPts val="0"/>
              </a:spcBef>
              <a:spcAft>
                <a:spcPts val="0"/>
              </a:spcAft>
              <a:buClr>
                <a:schemeClr val="dk1"/>
              </a:buClr>
              <a:buSzPts val="9000"/>
              <a:buFont typeface="Aldrich"/>
              <a:buNone/>
              <a:defRPr sz="9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13" name="Google Shape;13;p2"/>
          <p:cNvSpPr/>
          <p:nvPr>
            <p:ph idx="2" type="pic"/>
          </p:nvPr>
        </p:nvSpPr>
        <p:spPr>
          <a:xfrm>
            <a:off x="7558750" y="353250"/>
            <a:ext cx="4315500" cy="6151500"/>
          </a:xfrm>
          <a:prstGeom prst="round2SameRect">
            <a:avLst>
              <a:gd fmla="val 50000" name="adj1"/>
              <a:gd fmla="val 0" name="adj2"/>
            </a:avLst>
          </a:prstGeom>
          <a:noFill/>
          <a:ln cap="flat" cmpd="sng" w="9525">
            <a:solidFill>
              <a:schemeClr val="dk1"/>
            </a:solidFill>
            <a:prstDash val="solid"/>
            <a:round/>
            <a:headEnd len="sm" w="sm" type="none"/>
            <a:tailEnd len="sm" w="sm" type="none"/>
          </a:ln>
        </p:spPr>
      </p:sp>
      <p:cxnSp>
        <p:nvCxnSpPr>
          <p:cNvPr id="14" name="Google Shape;14;p2"/>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15" name="Google Shape;15;p2"/>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85" name="Shape 85"/>
        <p:cNvGrpSpPr/>
        <p:nvPr/>
      </p:nvGrpSpPr>
      <p:grpSpPr>
        <a:xfrm>
          <a:off x="0" y="0"/>
          <a:ext cx="0" cy="0"/>
          <a:chOff x="0" y="0"/>
          <a:chExt cx="0" cy="0"/>
        </a:xfrm>
      </p:grpSpPr>
      <p:sp>
        <p:nvSpPr>
          <p:cNvPr id="86" name="Google Shape;86;p11"/>
          <p:cNvSpPr txBox="1"/>
          <p:nvPr>
            <p:ph idx="1" type="subTitle"/>
          </p:nvPr>
        </p:nvSpPr>
        <p:spPr>
          <a:xfrm>
            <a:off x="558475" y="2195075"/>
            <a:ext cx="1556400" cy="606900"/>
          </a:xfrm>
          <a:prstGeom prst="rect">
            <a:avLst/>
          </a:prstGeom>
        </p:spPr>
        <p:txBody>
          <a:bodyPr anchorCtr="0" anchor="ctr" bIns="121900" lIns="121900" spcFirstLastPara="1" rIns="121900" wrap="square" tIns="121900">
            <a:noAutofit/>
          </a:bodyPr>
          <a:lstStyle>
            <a:lvl1pPr lvl="0" rtl="0" algn="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7" name="Google Shape;87;p11"/>
          <p:cNvSpPr txBox="1"/>
          <p:nvPr>
            <p:ph idx="2" type="subTitle"/>
          </p:nvPr>
        </p:nvSpPr>
        <p:spPr>
          <a:xfrm>
            <a:off x="558475" y="2947681"/>
            <a:ext cx="1556400" cy="606900"/>
          </a:xfrm>
          <a:prstGeom prst="rect">
            <a:avLst/>
          </a:prstGeom>
        </p:spPr>
        <p:txBody>
          <a:bodyPr anchorCtr="0" anchor="ctr" bIns="121900" lIns="121900" spcFirstLastPara="1" rIns="121900" wrap="square" tIns="121900">
            <a:noAutofit/>
          </a:bodyPr>
          <a:lstStyle>
            <a:lvl1pPr lvl="0" rtl="0" algn="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8" name="Google Shape;88;p11"/>
          <p:cNvSpPr txBox="1"/>
          <p:nvPr>
            <p:ph idx="3" type="subTitle"/>
          </p:nvPr>
        </p:nvSpPr>
        <p:spPr>
          <a:xfrm>
            <a:off x="558475" y="3700288"/>
            <a:ext cx="1556400" cy="606900"/>
          </a:xfrm>
          <a:prstGeom prst="rect">
            <a:avLst/>
          </a:prstGeom>
        </p:spPr>
        <p:txBody>
          <a:bodyPr anchorCtr="0" anchor="ctr" bIns="121900" lIns="121900" spcFirstLastPara="1" rIns="121900" wrap="square" tIns="121900">
            <a:noAutofit/>
          </a:bodyPr>
          <a:lstStyle>
            <a:lvl1pPr lvl="0" rtl="0" algn="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9" name="Google Shape;89;p11"/>
          <p:cNvSpPr txBox="1"/>
          <p:nvPr>
            <p:ph idx="4" type="subTitle"/>
          </p:nvPr>
        </p:nvSpPr>
        <p:spPr>
          <a:xfrm>
            <a:off x="558475" y="4452894"/>
            <a:ext cx="1556400" cy="606900"/>
          </a:xfrm>
          <a:prstGeom prst="rect">
            <a:avLst/>
          </a:prstGeom>
        </p:spPr>
        <p:txBody>
          <a:bodyPr anchorCtr="0" anchor="ctr" bIns="121900" lIns="121900" spcFirstLastPara="1" rIns="121900" wrap="square" tIns="121900">
            <a:noAutofit/>
          </a:bodyPr>
          <a:lstStyle>
            <a:lvl1pPr lvl="0" rtl="0" algn="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90" name="Google Shape;90;p11"/>
          <p:cNvSpPr txBox="1"/>
          <p:nvPr>
            <p:ph idx="5" type="subTitle"/>
          </p:nvPr>
        </p:nvSpPr>
        <p:spPr>
          <a:xfrm>
            <a:off x="558475" y="5205500"/>
            <a:ext cx="1556400" cy="606900"/>
          </a:xfrm>
          <a:prstGeom prst="rect">
            <a:avLst/>
          </a:prstGeom>
        </p:spPr>
        <p:txBody>
          <a:bodyPr anchorCtr="0" anchor="ctr" bIns="121900" lIns="121900" spcFirstLastPara="1" rIns="121900" wrap="square" tIns="121900">
            <a:noAutofit/>
          </a:bodyPr>
          <a:lstStyle>
            <a:lvl1pPr lvl="0" rtl="0" algn="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91" name="Google Shape;91;p11"/>
          <p:cNvSpPr txBox="1"/>
          <p:nvPr>
            <p:ph type="title"/>
          </p:nvPr>
        </p:nvSpPr>
        <p:spPr>
          <a:xfrm>
            <a:off x="558475" y="663775"/>
            <a:ext cx="8392200" cy="7635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2" name="Google Shape;92;p11"/>
          <p:cNvSpPr txBox="1"/>
          <p:nvPr>
            <p:ph idx="6" type="body"/>
          </p:nvPr>
        </p:nvSpPr>
        <p:spPr>
          <a:xfrm>
            <a:off x="3184650" y="2195075"/>
            <a:ext cx="5766000" cy="6069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93" name="Google Shape;93;p11"/>
          <p:cNvSpPr txBox="1"/>
          <p:nvPr>
            <p:ph idx="7" type="body"/>
          </p:nvPr>
        </p:nvSpPr>
        <p:spPr>
          <a:xfrm>
            <a:off x="3184650" y="2945450"/>
            <a:ext cx="5766000" cy="6069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4" name="Google Shape;94;p11"/>
          <p:cNvSpPr txBox="1"/>
          <p:nvPr>
            <p:ph idx="8" type="body"/>
          </p:nvPr>
        </p:nvSpPr>
        <p:spPr>
          <a:xfrm>
            <a:off x="3184650" y="3695825"/>
            <a:ext cx="5766000" cy="6069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5" name="Google Shape;95;p11"/>
          <p:cNvSpPr txBox="1"/>
          <p:nvPr>
            <p:ph idx="9" type="body"/>
          </p:nvPr>
        </p:nvSpPr>
        <p:spPr>
          <a:xfrm>
            <a:off x="3184650" y="4446200"/>
            <a:ext cx="5766000" cy="6069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6" name="Google Shape;96;p11"/>
          <p:cNvSpPr txBox="1"/>
          <p:nvPr>
            <p:ph idx="13" type="body"/>
          </p:nvPr>
        </p:nvSpPr>
        <p:spPr>
          <a:xfrm>
            <a:off x="3184650" y="5196575"/>
            <a:ext cx="5766000" cy="6069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97" name="Google Shape;97;p11"/>
          <p:cNvGrpSpPr/>
          <p:nvPr/>
        </p:nvGrpSpPr>
        <p:grpSpPr>
          <a:xfrm>
            <a:off x="127875" y="4882800"/>
            <a:ext cx="1687800" cy="1757400"/>
            <a:chOff x="127875" y="4882800"/>
            <a:chExt cx="1687800" cy="1757400"/>
          </a:xfrm>
        </p:grpSpPr>
        <p:cxnSp>
          <p:nvCxnSpPr>
            <p:cNvPr id="98" name="Google Shape;98;p11"/>
            <p:cNvCxnSpPr/>
            <p:nvPr/>
          </p:nvCxnSpPr>
          <p:spPr>
            <a:xfrm>
              <a:off x="1278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99" name="Google Shape;99;p11"/>
            <p:cNvCxnSpPr/>
            <p:nvPr/>
          </p:nvCxnSpPr>
          <p:spPr>
            <a:xfrm rot="10800000">
              <a:off x="401850" y="4882800"/>
              <a:ext cx="0" cy="1757400"/>
            </a:xfrm>
            <a:prstGeom prst="straightConnector1">
              <a:avLst/>
            </a:prstGeom>
            <a:noFill/>
            <a:ln cap="flat" cmpd="sng" w="9525">
              <a:solidFill>
                <a:schemeClr val="accent1"/>
              </a:solidFill>
              <a:prstDash val="solid"/>
              <a:round/>
              <a:headEnd len="med" w="med" type="none"/>
              <a:tailEnd len="med" w="med" type="none"/>
            </a:ln>
          </p:spPr>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100" name="Shape 100"/>
        <p:cNvGrpSpPr/>
        <p:nvPr/>
      </p:nvGrpSpPr>
      <p:grpSpPr>
        <a:xfrm>
          <a:off x="0" y="0"/>
          <a:ext cx="0" cy="0"/>
          <a:chOff x="0" y="0"/>
          <a:chExt cx="0" cy="0"/>
        </a:xfrm>
      </p:grpSpPr>
      <p:sp>
        <p:nvSpPr>
          <p:cNvPr id="101" name="Google Shape;101;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2" name="Google Shape;102;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grpSp>
        <p:nvGrpSpPr>
          <p:cNvPr id="103" name="Google Shape;103;p12"/>
          <p:cNvGrpSpPr/>
          <p:nvPr/>
        </p:nvGrpSpPr>
        <p:grpSpPr>
          <a:xfrm>
            <a:off x="127875" y="4882800"/>
            <a:ext cx="1687800" cy="1757400"/>
            <a:chOff x="127875" y="4882800"/>
            <a:chExt cx="1687800" cy="1757400"/>
          </a:xfrm>
        </p:grpSpPr>
        <p:cxnSp>
          <p:nvCxnSpPr>
            <p:cNvPr id="104" name="Google Shape;104;p12"/>
            <p:cNvCxnSpPr/>
            <p:nvPr/>
          </p:nvCxnSpPr>
          <p:spPr>
            <a:xfrm>
              <a:off x="1278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105" name="Google Shape;105;p12"/>
            <p:cNvCxnSpPr/>
            <p:nvPr/>
          </p:nvCxnSpPr>
          <p:spPr>
            <a:xfrm rot="10800000">
              <a:off x="401850" y="4882800"/>
              <a:ext cx="0" cy="1757400"/>
            </a:xfrm>
            <a:prstGeom prst="straightConnector1">
              <a:avLst/>
            </a:prstGeom>
            <a:noFill/>
            <a:ln cap="flat" cmpd="sng" w="9525">
              <a:solidFill>
                <a:schemeClr val="accent1"/>
              </a:solidFill>
              <a:prstDash val="solid"/>
              <a:round/>
              <a:headEnd len="med" w="med" type="none"/>
              <a:tailEnd len="med" w="med" type="none"/>
            </a:ln>
          </p:spPr>
        </p:cxnSp>
      </p:grpSp>
      <p:cxnSp>
        <p:nvCxnSpPr>
          <p:cNvPr id="106" name="Google Shape;106;p12"/>
          <p:cNvCxnSpPr/>
          <p:nvPr/>
        </p:nvCxnSpPr>
        <p:spPr>
          <a:xfrm rot="10800000">
            <a:off x="103386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107" name="Google Shape;107;p12"/>
          <p:cNvCxnSpPr/>
          <p:nvPr/>
        </p:nvCxnSpPr>
        <p:spPr>
          <a:xfrm>
            <a:off x="1175250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108" name="Shape 108"/>
        <p:cNvGrpSpPr/>
        <p:nvPr/>
      </p:nvGrpSpPr>
      <p:grpSpPr>
        <a:xfrm>
          <a:off x="0" y="0"/>
          <a:ext cx="0" cy="0"/>
          <a:chOff x="0" y="0"/>
          <a:chExt cx="0" cy="0"/>
        </a:xfrm>
      </p:grpSpPr>
      <p:sp>
        <p:nvSpPr>
          <p:cNvPr id="109" name="Google Shape;109;p13"/>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0" name="Google Shape;110;p13"/>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cxnSp>
        <p:nvCxnSpPr>
          <p:cNvPr id="111" name="Google Shape;111;p13"/>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112" name="Google Shape;112;p13"/>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cxnSp>
        <p:nvCxnSpPr>
          <p:cNvPr id="113" name="Google Shape;113;p13"/>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114" name="Google Shape;114;p13"/>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115" name="Shape 115"/>
        <p:cNvGrpSpPr/>
        <p:nvPr/>
      </p:nvGrpSpPr>
      <p:grpSpPr>
        <a:xfrm>
          <a:off x="0" y="0"/>
          <a:ext cx="0" cy="0"/>
          <a:chOff x="0" y="0"/>
          <a:chExt cx="0" cy="0"/>
        </a:xfrm>
      </p:grpSpPr>
      <p:sp>
        <p:nvSpPr>
          <p:cNvPr id="116" name="Google Shape;116;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17" name="Shape 117"/>
        <p:cNvGrpSpPr/>
        <p:nvPr/>
      </p:nvGrpSpPr>
      <p:grpSpPr>
        <a:xfrm>
          <a:off x="0" y="0"/>
          <a:ext cx="0" cy="0"/>
          <a:chOff x="0" y="0"/>
          <a:chExt cx="0" cy="0"/>
        </a:xfrm>
      </p:grpSpPr>
      <p:grpSp>
        <p:nvGrpSpPr>
          <p:cNvPr id="118" name="Google Shape;118;p15"/>
          <p:cNvGrpSpPr/>
          <p:nvPr/>
        </p:nvGrpSpPr>
        <p:grpSpPr>
          <a:xfrm>
            <a:off x="0" y="0"/>
            <a:ext cx="12192000" cy="6858000"/>
            <a:chOff x="0" y="0"/>
            <a:chExt cx="12192000" cy="6858000"/>
          </a:xfrm>
        </p:grpSpPr>
        <p:sp>
          <p:nvSpPr>
            <p:cNvPr id="119" name="Google Shape;119;p15"/>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5"/>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21" name="Google Shape;121;p15"/>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22" name="Google Shape;122;p15">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23" name="Google Shape;123;p15">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24" name="Google Shape;124;p15">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25" name="Google Shape;125;p15">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26" name="Google Shape;126;p15"/>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27" name="Google Shape;127;p15"/>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6" name="Shape 16"/>
        <p:cNvGrpSpPr/>
        <p:nvPr/>
      </p:nvGrpSpPr>
      <p:grpSpPr>
        <a:xfrm>
          <a:off x="0" y="0"/>
          <a:ext cx="0" cy="0"/>
          <a:chOff x="0" y="0"/>
          <a:chExt cx="0" cy="0"/>
        </a:xfrm>
      </p:grpSpPr>
      <p:sp>
        <p:nvSpPr>
          <p:cNvPr id="17" name="Google Shape;17;p3"/>
          <p:cNvSpPr txBox="1"/>
          <p:nvPr>
            <p:ph type="title"/>
          </p:nvPr>
        </p:nvSpPr>
        <p:spPr>
          <a:xfrm>
            <a:off x="6072725" y="1583975"/>
            <a:ext cx="5322600" cy="13248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70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18" name="Google Shape;18;p3"/>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9" name="Google Shape;19;p3"/>
          <p:cNvSpPr/>
          <p:nvPr>
            <p:ph idx="2" type="pic"/>
          </p:nvPr>
        </p:nvSpPr>
        <p:spPr>
          <a:xfrm>
            <a:off x="1038225" y="775050"/>
            <a:ext cx="3896700" cy="5537700"/>
          </a:xfrm>
          <a:prstGeom prst="roundRect">
            <a:avLst>
              <a:gd fmla="val 50000" name="adj"/>
            </a:avLst>
          </a:prstGeom>
          <a:noFill/>
          <a:ln cap="flat" cmpd="sng" w="9525">
            <a:solidFill>
              <a:schemeClr val="accent1"/>
            </a:solidFill>
            <a:prstDash val="solid"/>
            <a:round/>
            <a:headEnd len="sm" w="sm" type="none"/>
            <a:tailEnd len="sm" w="sm" type="none"/>
          </a:ln>
        </p:spPr>
      </p:sp>
      <p:cxnSp>
        <p:nvCxnSpPr>
          <p:cNvPr id="20" name="Google Shape;20;p3"/>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1" name="Google Shape;21;p3"/>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cxnSp>
        <p:nvCxnSpPr>
          <p:cNvPr id="22" name="Google Shape;22;p3"/>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3" name="Google Shape;23;p3"/>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24" name="Shape 24"/>
        <p:cNvGrpSpPr/>
        <p:nvPr/>
      </p:nvGrpSpPr>
      <p:grpSpPr>
        <a:xfrm>
          <a:off x="0" y="0"/>
          <a:ext cx="0" cy="0"/>
          <a:chOff x="0" y="0"/>
          <a:chExt cx="0" cy="0"/>
        </a:xfrm>
      </p:grpSpPr>
      <p:cxnSp>
        <p:nvCxnSpPr>
          <p:cNvPr id="25" name="Google Shape;25;p4"/>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6" name="Google Shape;26;p4"/>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cxnSp>
        <p:nvCxnSpPr>
          <p:cNvPr id="27" name="Google Shape;27;p4"/>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8" name="Google Shape;28;p4"/>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sp>
        <p:nvSpPr>
          <p:cNvPr id="29" name="Google Shape;29;p4"/>
          <p:cNvSpPr txBox="1"/>
          <p:nvPr>
            <p:ph type="title"/>
          </p:nvPr>
        </p:nvSpPr>
        <p:spPr>
          <a:xfrm>
            <a:off x="4686575" y="751875"/>
            <a:ext cx="7014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0" name="Google Shape;30;p4"/>
          <p:cNvSpPr txBox="1"/>
          <p:nvPr>
            <p:ph idx="1" type="body"/>
          </p:nvPr>
        </p:nvSpPr>
        <p:spPr>
          <a:xfrm>
            <a:off x="4686575" y="2761419"/>
            <a:ext cx="3167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1" name="Google Shape;31;p4"/>
          <p:cNvSpPr txBox="1"/>
          <p:nvPr>
            <p:ph idx="2" type="body"/>
          </p:nvPr>
        </p:nvSpPr>
        <p:spPr>
          <a:xfrm>
            <a:off x="8491258" y="2761419"/>
            <a:ext cx="3167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2" name="Google Shape;32;p4"/>
          <p:cNvSpPr txBox="1"/>
          <p:nvPr>
            <p:ph idx="3" type="body"/>
          </p:nvPr>
        </p:nvSpPr>
        <p:spPr>
          <a:xfrm>
            <a:off x="8491258" y="4533076"/>
            <a:ext cx="3167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3" name="Google Shape;33;p4"/>
          <p:cNvSpPr txBox="1"/>
          <p:nvPr>
            <p:ph idx="4" type="title"/>
          </p:nvPr>
        </p:nvSpPr>
        <p:spPr>
          <a:xfrm>
            <a:off x="4686575" y="2065650"/>
            <a:ext cx="3167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4" name="Google Shape;34;p4"/>
          <p:cNvSpPr txBox="1"/>
          <p:nvPr>
            <p:ph idx="5" type="title"/>
          </p:nvPr>
        </p:nvSpPr>
        <p:spPr>
          <a:xfrm>
            <a:off x="8491258" y="2065650"/>
            <a:ext cx="3167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5" name="Google Shape;35;p4"/>
          <p:cNvSpPr txBox="1"/>
          <p:nvPr>
            <p:ph idx="6" type="title"/>
          </p:nvPr>
        </p:nvSpPr>
        <p:spPr>
          <a:xfrm>
            <a:off x="8491258" y="3837307"/>
            <a:ext cx="3167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6" name="Google Shape;36;p4"/>
          <p:cNvSpPr txBox="1"/>
          <p:nvPr>
            <p:ph idx="7" type="body"/>
          </p:nvPr>
        </p:nvSpPr>
        <p:spPr>
          <a:xfrm>
            <a:off x="4686575" y="4533067"/>
            <a:ext cx="31671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37" name="Google Shape;37;p4"/>
          <p:cNvSpPr txBox="1"/>
          <p:nvPr>
            <p:ph idx="8" type="title"/>
          </p:nvPr>
        </p:nvSpPr>
        <p:spPr>
          <a:xfrm>
            <a:off x="4686575" y="3837298"/>
            <a:ext cx="3167100" cy="695700"/>
          </a:xfrm>
          <a:prstGeom prst="rect">
            <a:avLst/>
          </a:prstGeom>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38" name="Google Shape;38;p4"/>
          <p:cNvSpPr/>
          <p:nvPr>
            <p:ph idx="9" type="pic"/>
          </p:nvPr>
        </p:nvSpPr>
        <p:spPr>
          <a:xfrm>
            <a:off x="442625" y="369525"/>
            <a:ext cx="3729300" cy="6106500"/>
          </a:xfrm>
          <a:prstGeom prst="round2DiagRect">
            <a:avLst>
              <a:gd fmla="val 50000" name="adj1"/>
              <a:gd fmla="val 0" name="adj2"/>
            </a:avLst>
          </a:prstGeom>
          <a:noFill/>
          <a:ln cap="flat" cmpd="sng" w="9525">
            <a:solidFill>
              <a:schemeClr val="accent1"/>
            </a:solidFill>
            <a:prstDash val="solid"/>
            <a:round/>
            <a:headEnd len="sm" w="sm" type="none"/>
            <a:tailEnd len="sm" w="sm" type="none"/>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39" name="Shape 39"/>
        <p:cNvGrpSpPr/>
        <p:nvPr/>
      </p:nvGrpSpPr>
      <p:grpSpPr>
        <a:xfrm>
          <a:off x="0" y="0"/>
          <a:ext cx="0" cy="0"/>
          <a:chOff x="0" y="0"/>
          <a:chExt cx="0" cy="0"/>
        </a:xfrm>
      </p:grpSpPr>
      <p:sp>
        <p:nvSpPr>
          <p:cNvPr id="40" name="Google Shape;40;p5"/>
          <p:cNvSpPr txBox="1"/>
          <p:nvPr>
            <p:ph type="title"/>
          </p:nvPr>
        </p:nvSpPr>
        <p:spPr>
          <a:xfrm>
            <a:off x="2162975" y="2486800"/>
            <a:ext cx="8228700" cy="2066100"/>
          </a:xfrm>
          <a:prstGeom prst="rect">
            <a:avLst/>
          </a:prstGeom>
        </p:spPr>
        <p:txBody>
          <a:bodyPr anchorCtr="0" anchor="ctr" bIns="121900" lIns="121900" spcFirstLastPara="1" rIns="121900" wrap="square" tIns="121900">
            <a:noAutofit/>
          </a:bodyPr>
          <a:lstStyle>
            <a:lvl1pPr indent="0" lvl="0" marL="0" marR="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41" name="Google Shape;41;p5"/>
          <p:cNvSpPr txBox="1"/>
          <p:nvPr>
            <p:ph idx="1" type="body"/>
          </p:nvPr>
        </p:nvSpPr>
        <p:spPr>
          <a:xfrm>
            <a:off x="2582675" y="4857700"/>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grpSp>
        <p:nvGrpSpPr>
          <p:cNvPr id="42" name="Google Shape;42;p5"/>
          <p:cNvGrpSpPr/>
          <p:nvPr/>
        </p:nvGrpSpPr>
        <p:grpSpPr>
          <a:xfrm>
            <a:off x="10338675" y="4882800"/>
            <a:ext cx="1687800" cy="1757400"/>
            <a:chOff x="10338675" y="4882800"/>
            <a:chExt cx="1687800" cy="1757400"/>
          </a:xfrm>
        </p:grpSpPr>
        <p:cxnSp>
          <p:nvCxnSpPr>
            <p:cNvPr id="43" name="Google Shape;43;p5"/>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44" name="Google Shape;44;p5"/>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grpSp>
      <p:cxnSp>
        <p:nvCxnSpPr>
          <p:cNvPr id="45" name="Google Shape;45;p5"/>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46" name="Google Shape;46;p5"/>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47" name="Shape 47"/>
        <p:cNvGrpSpPr/>
        <p:nvPr/>
      </p:nvGrpSpPr>
      <p:grpSpPr>
        <a:xfrm>
          <a:off x="0" y="0"/>
          <a:ext cx="0" cy="0"/>
          <a:chOff x="0" y="0"/>
          <a:chExt cx="0" cy="0"/>
        </a:xfrm>
      </p:grpSpPr>
      <p:sp>
        <p:nvSpPr>
          <p:cNvPr id="48" name="Google Shape;48;p6"/>
          <p:cNvSpPr/>
          <p:nvPr/>
        </p:nvSpPr>
        <p:spPr>
          <a:xfrm>
            <a:off x="285600" y="213150"/>
            <a:ext cx="11620800" cy="64317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6"/>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0" name="Google Shape;50;p6"/>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1" name="Google Shape;51;p6"/>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cxnSp>
        <p:nvCxnSpPr>
          <p:cNvPr id="52" name="Google Shape;52;p6"/>
          <p:cNvCxnSpPr/>
          <p:nvPr/>
        </p:nvCxnSpPr>
        <p:spPr>
          <a:xfrm rot="10800000">
            <a:off x="103386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53" name="Google Shape;53;p6"/>
          <p:cNvCxnSpPr/>
          <p:nvPr/>
        </p:nvCxnSpPr>
        <p:spPr>
          <a:xfrm>
            <a:off x="1175250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54" name="Shape 54"/>
        <p:cNvGrpSpPr/>
        <p:nvPr/>
      </p:nvGrpSpPr>
      <p:grpSpPr>
        <a:xfrm>
          <a:off x="0" y="0"/>
          <a:ext cx="0" cy="0"/>
          <a:chOff x="0" y="0"/>
          <a:chExt cx="0" cy="0"/>
        </a:xfrm>
      </p:grpSpPr>
      <p:grpSp>
        <p:nvGrpSpPr>
          <p:cNvPr id="55" name="Google Shape;55;p7"/>
          <p:cNvGrpSpPr/>
          <p:nvPr/>
        </p:nvGrpSpPr>
        <p:grpSpPr>
          <a:xfrm>
            <a:off x="127875" y="4882800"/>
            <a:ext cx="1687800" cy="1757400"/>
            <a:chOff x="127875" y="4882800"/>
            <a:chExt cx="1687800" cy="1757400"/>
          </a:xfrm>
        </p:grpSpPr>
        <p:cxnSp>
          <p:nvCxnSpPr>
            <p:cNvPr id="56" name="Google Shape;56;p7"/>
            <p:cNvCxnSpPr/>
            <p:nvPr/>
          </p:nvCxnSpPr>
          <p:spPr>
            <a:xfrm>
              <a:off x="1278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57" name="Google Shape;57;p7"/>
            <p:cNvCxnSpPr/>
            <p:nvPr/>
          </p:nvCxnSpPr>
          <p:spPr>
            <a:xfrm rot="10800000">
              <a:off x="401850" y="4882800"/>
              <a:ext cx="0" cy="1757400"/>
            </a:xfrm>
            <a:prstGeom prst="straightConnector1">
              <a:avLst/>
            </a:prstGeom>
            <a:noFill/>
            <a:ln cap="flat" cmpd="sng" w="9525">
              <a:solidFill>
                <a:schemeClr val="accent1"/>
              </a:solidFill>
              <a:prstDash val="solid"/>
              <a:round/>
              <a:headEnd len="med" w="med" type="none"/>
              <a:tailEnd len="med" w="med" type="none"/>
            </a:ln>
          </p:spPr>
        </p:cxnSp>
      </p:grpSp>
      <p:cxnSp>
        <p:nvCxnSpPr>
          <p:cNvPr id="58" name="Google Shape;58;p7"/>
          <p:cNvCxnSpPr/>
          <p:nvPr/>
        </p:nvCxnSpPr>
        <p:spPr>
          <a:xfrm rot="10800000">
            <a:off x="103386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59" name="Google Shape;59;p7"/>
          <p:cNvCxnSpPr/>
          <p:nvPr/>
        </p:nvCxnSpPr>
        <p:spPr>
          <a:xfrm>
            <a:off x="11752500" y="120300"/>
            <a:ext cx="0" cy="1757400"/>
          </a:xfrm>
          <a:prstGeom prst="straightConnector1">
            <a:avLst/>
          </a:prstGeom>
          <a:noFill/>
          <a:ln cap="flat" cmpd="sng" w="9525">
            <a:solidFill>
              <a:schemeClr val="accent1"/>
            </a:solidFill>
            <a:prstDash val="solid"/>
            <a:round/>
            <a:headEnd len="med" w="med" type="none"/>
            <a:tailEnd len="med" w="med" type="none"/>
          </a:ln>
        </p:spPr>
      </p:cxnSp>
      <p:sp>
        <p:nvSpPr>
          <p:cNvPr id="60" name="Google Shape;60;p7"/>
          <p:cNvSpPr txBox="1"/>
          <p:nvPr>
            <p:ph type="title"/>
          </p:nvPr>
        </p:nvSpPr>
        <p:spPr>
          <a:xfrm>
            <a:off x="4997175" y="1286000"/>
            <a:ext cx="6375900" cy="7635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1" name="Google Shape;61;p7"/>
          <p:cNvSpPr txBox="1"/>
          <p:nvPr>
            <p:ph idx="1" type="body"/>
          </p:nvPr>
        </p:nvSpPr>
        <p:spPr>
          <a:xfrm>
            <a:off x="4997175" y="2410600"/>
            <a:ext cx="6375900" cy="30450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spTree>
      <p:nvGrpSpPr>
        <p:cNvPr id="62" name="Shape 62"/>
        <p:cNvGrpSpPr/>
        <p:nvPr/>
      </p:nvGrpSpPr>
      <p:grpSpPr>
        <a:xfrm>
          <a:off x="0" y="0"/>
          <a:ext cx="0" cy="0"/>
          <a:chOff x="0" y="0"/>
          <a:chExt cx="0" cy="0"/>
        </a:xfrm>
      </p:grpSpPr>
      <p:sp>
        <p:nvSpPr>
          <p:cNvPr id="63" name="Google Shape;63;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4" name="Google Shape;64;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cxnSp>
        <p:nvCxnSpPr>
          <p:cNvPr id="65" name="Google Shape;65;p8"/>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66" name="Google Shape;66;p8"/>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cxnSp>
        <p:nvCxnSpPr>
          <p:cNvPr id="67" name="Google Shape;67;p8"/>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68" name="Google Shape;68;p8"/>
          <p:cNvCxnSpPr/>
          <p:nvPr/>
        </p:nvCxnSpPr>
        <p:spPr>
          <a:xfrm>
            <a:off x="401850" y="120300"/>
            <a:ext cx="0" cy="17574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9" name="Shape 69"/>
        <p:cNvGrpSpPr/>
        <p:nvPr/>
      </p:nvGrpSpPr>
      <p:grpSpPr>
        <a:xfrm>
          <a:off x="0" y="0"/>
          <a:ext cx="0" cy="0"/>
          <a:chOff x="0" y="0"/>
          <a:chExt cx="0" cy="0"/>
        </a:xfrm>
      </p:grpSpPr>
      <p:sp>
        <p:nvSpPr>
          <p:cNvPr id="70" name="Google Shape;70;p9"/>
          <p:cNvSpPr txBox="1"/>
          <p:nvPr>
            <p:ph idx="1" type="subTitle"/>
          </p:nvPr>
        </p:nvSpPr>
        <p:spPr>
          <a:xfrm>
            <a:off x="1189052" y="48588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1" name="Google Shape;71;p9"/>
          <p:cNvSpPr txBox="1"/>
          <p:nvPr>
            <p:ph idx="2" type="subTitle"/>
          </p:nvPr>
        </p:nvSpPr>
        <p:spPr>
          <a:xfrm>
            <a:off x="4713302" y="4858875"/>
            <a:ext cx="26589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2" name="Google Shape;72;p9"/>
          <p:cNvSpPr txBox="1"/>
          <p:nvPr>
            <p:ph idx="3" type="subTitle"/>
          </p:nvPr>
        </p:nvSpPr>
        <p:spPr>
          <a:xfrm>
            <a:off x="8237552" y="4858875"/>
            <a:ext cx="2658600" cy="606900"/>
          </a:xfrm>
          <a:prstGeom prst="rect">
            <a:avLst/>
          </a:prstGeom>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3" name="Google Shape;73;p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4" name="Google Shape;74;p9"/>
          <p:cNvSpPr txBox="1"/>
          <p:nvPr>
            <p:ph idx="4" type="body"/>
          </p:nvPr>
        </p:nvSpPr>
        <p:spPr>
          <a:xfrm>
            <a:off x="1189050" y="5348377"/>
            <a:ext cx="2658900" cy="11358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5" name="Google Shape;75;p9"/>
          <p:cNvSpPr txBox="1"/>
          <p:nvPr>
            <p:ph idx="5" type="body"/>
          </p:nvPr>
        </p:nvSpPr>
        <p:spPr>
          <a:xfrm>
            <a:off x="4713300" y="5348377"/>
            <a:ext cx="2658900" cy="11337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6" name="Google Shape;76;p9"/>
          <p:cNvSpPr txBox="1"/>
          <p:nvPr>
            <p:ph idx="6" type="body"/>
          </p:nvPr>
        </p:nvSpPr>
        <p:spPr>
          <a:xfrm>
            <a:off x="8237550" y="5348377"/>
            <a:ext cx="2658900" cy="1133700"/>
          </a:xfrm>
          <a:prstGeom prst="rect">
            <a:avLst/>
          </a:prstGeom>
        </p:spPr>
        <p:txBody>
          <a:bodyPr anchorCtr="0" anchor="t" bIns="121900" lIns="121900" spcFirstLastPara="1" rIns="121900" wrap="square" tIns="121900">
            <a:noAutofit/>
          </a:bodyPr>
          <a:lstStyle>
            <a:lvl1pPr indent="-336550" lvl="0" marL="457200" rtl="0" algn="ctr">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cxnSp>
        <p:nvCxnSpPr>
          <p:cNvPr id="77" name="Google Shape;77;p9"/>
          <p:cNvCxnSpPr/>
          <p:nvPr/>
        </p:nvCxnSpPr>
        <p:spPr>
          <a:xfrm>
            <a:off x="1278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78" name="Google Shape;78;p9"/>
          <p:cNvCxnSpPr/>
          <p:nvPr/>
        </p:nvCxnSpPr>
        <p:spPr>
          <a:xfrm>
            <a:off x="401850" y="120300"/>
            <a:ext cx="0" cy="999000"/>
          </a:xfrm>
          <a:prstGeom prst="straightConnector1">
            <a:avLst/>
          </a:prstGeom>
          <a:noFill/>
          <a:ln cap="flat" cmpd="sng" w="9525">
            <a:solidFill>
              <a:schemeClr val="accent1"/>
            </a:solidFill>
            <a:prstDash val="solid"/>
            <a:round/>
            <a:headEnd len="med" w="med" type="none"/>
            <a:tailEnd len="med" w="med" type="none"/>
          </a:ln>
        </p:spPr>
      </p:cxnSp>
      <p:cxnSp>
        <p:nvCxnSpPr>
          <p:cNvPr id="79" name="Google Shape;79;p9"/>
          <p:cNvCxnSpPr/>
          <p:nvPr/>
        </p:nvCxnSpPr>
        <p:spPr>
          <a:xfrm rot="10800000">
            <a:off x="10338675" y="41937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80" name="Google Shape;80;p9"/>
          <p:cNvCxnSpPr/>
          <p:nvPr/>
        </p:nvCxnSpPr>
        <p:spPr>
          <a:xfrm>
            <a:off x="11752500" y="120300"/>
            <a:ext cx="0" cy="16278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81" name="Shape 81"/>
        <p:cNvGrpSpPr/>
        <p:nvPr/>
      </p:nvGrpSpPr>
      <p:grpSpPr>
        <a:xfrm>
          <a:off x="0" y="0"/>
          <a:ext cx="0" cy="0"/>
          <a:chOff x="0" y="0"/>
          <a:chExt cx="0" cy="0"/>
        </a:xfrm>
      </p:grpSpPr>
      <p:sp>
        <p:nvSpPr>
          <p:cNvPr id="82" name="Google Shape;82;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83" name="Google Shape;83;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84" name="Google Shape;84;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1pPr>
            <a:lvl2pPr lvl="1">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2pPr>
            <a:lvl3pPr lvl="2">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3pPr>
            <a:lvl4pPr lvl="3">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4pPr>
            <a:lvl5pPr lvl="4">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5pPr>
            <a:lvl6pPr lvl="5">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6pPr>
            <a:lvl7pPr lvl="6">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7pPr>
            <a:lvl8pPr lvl="7">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8pPr>
            <a:lvl9pPr lvl="8">
              <a:spcBef>
                <a:spcPts val="0"/>
              </a:spcBef>
              <a:spcAft>
                <a:spcPts val="0"/>
              </a:spcAft>
              <a:buClr>
                <a:schemeClr val="dk1"/>
              </a:buClr>
              <a:buSzPts val="4000"/>
              <a:buFont typeface="Berkshire Swash"/>
              <a:buNone/>
              <a:defRPr sz="4000">
                <a:solidFill>
                  <a:schemeClr val="dk1"/>
                </a:solidFill>
                <a:latin typeface="Berkshire Swash"/>
                <a:ea typeface="Berkshire Swash"/>
                <a:cs typeface="Berkshire Swash"/>
                <a:sym typeface="Berkshire Swash"/>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Andika"/>
              <a:buChar char="●"/>
              <a:defRPr sz="1900">
                <a:solidFill>
                  <a:schemeClr val="dk2"/>
                </a:solidFill>
                <a:latin typeface="Andika"/>
                <a:ea typeface="Andika"/>
                <a:cs typeface="Andika"/>
                <a:sym typeface="Andika"/>
              </a:defRPr>
            </a:lvl1pPr>
            <a:lvl2pPr indent="-349250" lvl="1" marL="9144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2pPr>
            <a:lvl3pPr indent="-349250" lvl="2" marL="13716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3pPr>
            <a:lvl4pPr indent="-349250" lvl="3" marL="18288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4pPr>
            <a:lvl5pPr indent="-349250" lvl="4" marL="22860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5pPr>
            <a:lvl6pPr indent="-349250" lvl="5" marL="27432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6pPr>
            <a:lvl7pPr indent="-349250" lvl="6" marL="32004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7pPr>
            <a:lvl8pPr indent="-349250" lvl="7" marL="3657600">
              <a:lnSpc>
                <a:spcPct val="115000"/>
              </a:lnSpc>
              <a:spcBef>
                <a:spcPts val="2100"/>
              </a:spcBef>
              <a:spcAft>
                <a:spcPts val="0"/>
              </a:spcAft>
              <a:buClr>
                <a:schemeClr val="dk2"/>
              </a:buClr>
              <a:buSzPts val="1900"/>
              <a:buFont typeface="Andika"/>
              <a:buChar char="○"/>
              <a:defRPr sz="1900">
                <a:solidFill>
                  <a:schemeClr val="dk2"/>
                </a:solidFill>
                <a:latin typeface="Andika"/>
                <a:ea typeface="Andika"/>
                <a:cs typeface="Andika"/>
                <a:sym typeface="Andika"/>
              </a:defRPr>
            </a:lvl8pPr>
            <a:lvl9pPr indent="-349250" lvl="8" marL="4114800">
              <a:lnSpc>
                <a:spcPct val="115000"/>
              </a:lnSpc>
              <a:spcBef>
                <a:spcPts val="2100"/>
              </a:spcBef>
              <a:spcAft>
                <a:spcPts val="2100"/>
              </a:spcAft>
              <a:buClr>
                <a:schemeClr val="dk2"/>
              </a:buClr>
              <a:buSzPts val="1900"/>
              <a:buFont typeface="Andika"/>
              <a:buChar char="■"/>
              <a:defRPr sz="1900">
                <a:solidFill>
                  <a:schemeClr val="dk2"/>
                </a:solidFill>
                <a:latin typeface="Andika"/>
                <a:ea typeface="Andika"/>
                <a:cs typeface="Andika"/>
                <a:sym typeface="Andika"/>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5.png"/><Relationship Id="rId5"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1.jpg"/><Relationship Id="rId4" Type="http://schemas.openxmlformats.org/officeDocument/2006/relationships/image" Target="../media/image13.jpg"/><Relationship Id="rId5" Type="http://schemas.openxmlformats.org/officeDocument/2006/relationships/image" Target="../media/image8.jpg"/><Relationship Id="rId6"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6"/>
          <p:cNvSpPr/>
          <p:nvPr/>
        </p:nvSpPr>
        <p:spPr>
          <a:xfrm>
            <a:off x="7415475" y="198450"/>
            <a:ext cx="4316100" cy="6153900"/>
          </a:xfrm>
          <a:prstGeom prst="round2SameRect">
            <a:avLst>
              <a:gd fmla="val 50000" name="adj1"/>
              <a:gd fmla="val 0" name="adj2"/>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
          <p:cNvSpPr txBox="1"/>
          <p:nvPr>
            <p:ph type="title"/>
          </p:nvPr>
        </p:nvSpPr>
        <p:spPr>
          <a:xfrm>
            <a:off x="565275" y="1591950"/>
            <a:ext cx="6735900" cy="3523800"/>
          </a:xfrm>
          <a:prstGeom prst="rect">
            <a:avLst/>
          </a:prstGeom>
          <a:effectLst>
            <a:outerShdw rotWithShape="0" algn="bl" dir="19980000" dist="476250">
              <a:schemeClr val="lt2"/>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rPr lang="en"/>
              <a:t>My </a:t>
            </a:r>
            <a:r>
              <a:rPr lang="en"/>
              <a:t>Presentation</a:t>
            </a:r>
            <a:r>
              <a:rPr lang="en"/>
              <a:t> Title</a:t>
            </a:r>
            <a:endParaRPr/>
          </a:p>
        </p:txBody>
      </p:sp>
      <p:sp>
        <p:nvSpPr>
          <p:cNvPr id="134" name="Google Shape;134;p16"/>
          <p:cNvSpPr txBox="1"/>
          <p:nvPr>
            <p:ph idx="1" type="subTitle"/>
          </p:nvPr>
        </p:nvSpPr>
        <p:spPr>
          <a:xfrm>
            <a:off x="565275" y="5212900"/>
            <a:ext cx="6735900" cy="586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this is the subtitle.</a:t>
            </a:r>
            <a:endParaRPr/>
          </a:p>
        </p:txBody>
      </p:sp>
      <p:pic>
        <p:nvPicPr>
          <p:cNvPr id="135" name="Google Shape;135;p16"/>
          <p:cNvPicPr preferRelativeResize="0"/>
          <p:nvPr>
            <p:ph idx="2" type="pic"/>
          </p:nvPr>
        </p:nvPicPr>
        <p:blipFill rotWithShape="1">
          <a:blip r:embed="rId3">
            <a:alphaModFix/>
          </a:blip>
          <a:srcRect b="11556" l="7918" r="9162" t="9665"/>
          <a:stretch/>
        </p:blipFill>
        <p:spPr>
          <a:xfrm>
            <a:off x="7558750" y="353250"/>
            <a:ext cx="4315500" cy="6151500"/>
          </a:xfrm>
          <a:prstGeom prst="round2SameRect">
            <a:avLst>
              <a:gd fmla="val 50000" name="adj1"/>
              <a:gd fmla="val 0" name="adj2"/>
            </a:avLst>
          </a:prstGeom>
          <a:ln cap="flat" cmpd="sng" w="9525">
            <a:solidFill>
              <a:schemeClr val="accent1"/>
            </a:solidFill>
            <a:prstDash val="solid"/>
            <a:round/>
            <a:headEnd len="sm" w="sm" type="none"/>
            <a:tailEnd len="sm" w="sm" type="none"/>
          </a:ln>
        </p:spPr>
      </p:pic>
      <p:sp>
        <p:nvSpPr>
          <p:cNvPr id="136" name="Google Shape;136;p16"/>
          <p:cNvSpPr/>
          <p:nvPr/>
        </p:nvSpPr>
        <p:spPr>
          <a:xfrm>
            <a:off x="6762825" y="198450"/>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7" name="Google Shape;137;p16"/>
          <p:cNvSpPr/>
          <p:nvPr/>
        </p:nvSpPr>
        <p:spPr>
          <a:xfrm>
            <a:off x="11298575" y="556982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 name="Google Shape;138;p16"/>
          <p:cNvSpPr/>
          <p:nvPr/>
        </p:nvSpPr>
        <p:spPr>
          <a:xfrm>
            <a:off x="11595000" y="19845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25"/>
          <p:cNvSpPr txBox="1"/>
          <p:nvPr>
            <p:ph type="title"/>
          </p:nvPr>
        </p:nvSpPr>
        <p:spPr>
          <a:xfrm>
            <a:off x="430200" y="1774575"/>
            <a:ext cx="6142200" cy="10020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SzPts val="7000"/>
              <a:buNone/>
            </a:pPr>
            <a:r>
              <a:rPr lang="en"/>
              <a:t>Cats love to sleep.</a:t>
            </a:r>
            <a:endParaRPr/>
          </a:p>
        </p:txBody>
      </p:sp>
      <p:sp>
        <p:nvSpPr>
          <p:cNvPr id="254" name="Google Shape;254;p25"/>
          <p:cNvSpPr txBox="1"/>
          <p:nvPr>
            <p:ph idx="4294967295" type="body"/>
          </p:nvPr>
        </p:nvSpPr>
        <p:spPr>
          <a:xfrm>
            <a:off x="430200" y="2907453"/>
            <a:ext cx="6142200" cy="25863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A fifteen-year-old cat has probably spent ten years of its life sleeping.</a:t>
            </a:r>
            <a:endParaRPr/>
          </a:p>
          <a:p>
            <a:pPr indent="0" lvl="0" marL="0" rtl="0" algn="r">
              <a:lnSpc>
                <a:spcPct val="115000"/>
              </a:lnSpc>
              <a:spcBef>
                <a:spcPts val="0"/>
              </a:spcBef>
              <a:spcAft>
                <a:spcPts val="0"/>
              </a:spcAft>
              <a:buSzPts val="1900"/>
              <a:buNone/>
            </a:pPr>
            <a:r>
              <a:t/>
            </a:r>
            <a:endParaRPr/>
          </a:p>
          <a:p>
            <a:pPr indent="0" lvl="0" marL="0" rtl="0" algn="r">
              <a:lnSpc>
                <a:spcPct val="115000"/>
              </a:lnSpc>
              <a:spcBef>
                <a:spcPts val="0"/>
              </a:spcBef>
              <a:spcAft>
                <a:spcPts val="0"/>
              </a:spcAft>
              <a:buSzPts val="1900"/>
              <a:buNone/>
            </a:pPr>
            <a:r>
              <a:rPr lang="en"/>
              <a:t>Also, cats use their whiskers as feelers to determine if a space is too small to squeeze through.</a:t>
            </a:r>
            <a:endParaRPr/>
          </a:p>
        </p:txBody>
      </p:sp>
      <p:pic>
        <p:nvPicPr>
          <p:cNvPr id="255" name="Google Shape;255;p25"/>
          <p:cNvPicPr preferRelativeResize="0"/>
          <p:nvPr/>
        </p:nvPicPr>
        <p:blipFill rotWithShape="1">
          <a:blip r:embed="rId3">
            <a:alphaModFix/>
          </a:blip>
          <a:srcRect b="5720" l="0" r="0" t="5720"/>
          <a:stretch/>
        </p:blipFill>
        <p:spPr>
          <a:xfrm flipH="1">
            <a:off x="7086950" y="226113"/>
            <a:ext cx="4821000" cy="6405900"/>
          </a:xfrm>
          <a:prstGeom prst="round2DiagRect">
            <a:avLst>
              <a:gd fmla="val 50000" name="adj1"/>
              <a:gd fmla="val 0" name="adj2"/>
            </a:avLst>
          </a:prstGeom>
          <a:noFill/>
          <a:ln cap="flat" cmpd="sng" w="9525">
            <a:solidFill>
              <a:schemeClr val="accent1"/>
            </a:solidFill>
            <a:prstDash val="solid"/>
            <a:round/>
            <a:headEnd len="sm" w="sm" type="none"/>
            <a:tailEnd len="sm" w="sm" type="none"/>
          </a:ln>
        </p:spPr>
      </p:pic>
      <p:sp>
        <p:nvSpPr>
          <p:cNvPr id="256" name="Google Shape;256;p25"/>
          <p:cNvSpPr/>
          <p:nvPr/>
        </p:nvSpPr>
        <p:spPr>
          <a:xfrm>
            <a:off x="938012" y="1302625"/>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25"/>
          <p:cNvSpPr/>
          <p:nvPr/>
        </p:nvSpPr>
        <p:spPr>
          <a:xfrm>
            <a:off x="984150" y="33180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25"/>
          <p:cNvSpPr/>
          <p:nvPr/>
        </p:nvSpPr>
        <p:spPr>
          <a:xfrm flipH="1">
            <a:off x="294700" y="700200"/>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9" name="Google Shape;259;p25"/>
          <p:cNvGrpSpPr/>
          <p:nvPr/>
        </p:nvGrpSpPr>
        <p:grpSpPr>
          <a:xfrm>
            <a:off x="127875" y="4882800"/>
            <a:ext cx="1687800" cy="1757400"/>
            <a:chOff x="127875" y="4882800"/>
            <a:chExt cx="1687800" cy="1757400"/>
          </a:xfrm>
        </p:grpSpPr>
        <p:cxnSp>
          <p:nvCxnSpPr>
            <p:cNvPr id="260" name="Google Shape;260;p25"/>
            <p:cNvCxnSpPr/>
            <p:nvPr/>
          </p:nvCxnSpPr>
          <p:spPr>
            <a:xfrm>
              <a:off x="1278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61" name="Google Shape;261;p25"/>
            <p:cNvCxnSpPr/>
            <p:nvPr/>
          </p:nvCxnSpPr>
          <p:spPr>
            <a:xfrm rot="10800000">
              <a:off x="401850" y="4882800"/>
              <a:ext cx="0" cy="1757400"/>
            </a:xfrm>
            <a:prstGeom prst="straightConnector1">
              <a:avLst/>
            </a:prstGeom>
            <a:noFill/>
            <a:ln cap="flat" cmpd="sng" w="9525">
              <a:solidFill>
                <a:schemeClr val="accent1"/>
              </a:solidFill>
              <a:prstDash val="solid"/>
              <a:round/>
              <a:headEnd len="med" w="med" type="none"/>
              <a:tailEnd len="med" w="med" type="none"/>
            </a:ln>
          </p:spPr>
        </p:cxn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6"/>
          <p:cNvSpPr/>
          <p:nvPr/>
        </p:nvSpPr>
        <p:spPr>
          <a:xfrm>
            <a:off x="1605875" y="815800"/>
            <a:ext cx="4788300" cy="7635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6"/>
          <p:cNvSpPr txBox="1"/>
          <p:nvPr>
            <p:ph type="title"/>
          </p:nvPr>
        </p:nvSpPr>
        <p:spPr>
          <a:xfrm>
            <a:off x="1850650" y="815800"/>
            <a:ext cx="43587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your title here</a:t>
            </a:r>
            <a:endParaRPr/>
          </a:p>
        </p:txBody>
      </p:sp>
      <p:sp>
        <p:nvSpPr>
          <p:cNvPr id="268" name="Google Shape;268;p26"/>
          <p:cNvSpPr/>
          <p:nvPr/>
        </p:nvSpPr>
        <p:spPr>
          <a:xfrm flipH="1">
            <a:off x="273703" y="6170053"/>
            <a:ext cx="431081" cy="507092"/>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26"/>
          <p:cNvSpPr/>
          <p:nvPr/>
        </p:nvSpPr>
        <p:spPr>
          <a:xfrm flipH="1">
            <a:off x="307389" y="5462275"/>
            <a:ext cx="363759" cy="42782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26"/>
          <p:cNvSpPr/>
          <p:nvPr/>
        </p:nvSpPr>
        <p:spPr>
          <a:xfrm>
            <a:off x="593521" y="5730856"/>
            <a:ext cx="579843" cy="681914"/>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1" name="Google Shape;271;p26"/>
          <p:cNvSpPr/>
          <p:nvPr/>
        </p:nvSpPr>
        <p:spPr>
          <a:xfrm flipH="1" rot="10800000">
            <a:off x="5983425" y="2699250"/>
            <a:ext cx="472500" cy="20427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6"/>
          <p:cNvSpPr/>
          <p:nvPr/>
        </p:nvSpPr>
        <p:spPr>
          <a:xfrm flipH="1" rot="10800000">
            <a:off x="7348838" y="2371350"/>
            <a:ext cx="472500" cy="23706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6"/>
          <p:cNvSpPr/>
          <p:nvPr/>
        </p:nvSpPr>
        <p:spPr>
          <a:xfrm flipH="1" rot="10800000">
            <a:off x="3252600" y="2416950"/>
            <a:ext cx="472500" cy="23250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6"/>
          <p:cNvSpPr/>
          <p:nvPr/>
        </p:nvSpPr>
        <p:spPr>
          <a:xfrm flipH="1" rot="10800000">
            <a:off x="4618013" y="2975850"/>
            <a:ext cx="472500" cy="17661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6"/>
          <p:cNvSpPr txBox="1"/>
          <p:nvPr/>
        </p:nvSpPr>
        <p:spPr>
          <a:xfrm>
            <a:off x="2089144" y="4687112"/>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0 %</a:t>
            </a:r>
            <a:endParaRPr sz="1100">
              <a:solidFill>
                <a:schemeClr val="dk2"/>
              </a:solidFill>
              <a:latin typeface="Andika"/>
              <a:ea typeface="Andika"/>
              <a:cs typeface="Andika"/>
              <a:sym typeface="Andika"/>
            </a:endParaRPr>
          </a:p>
        </p:txBody>
      </p:sp>
      <p:sp>
        <p:nvSpPr>
          <p:cNvPr id="276" name="Google Shape;276;p26"/>
          <p:cNvSpPr txBox="1"/>
          <p:nvPr/>
        </p:nvSpPr>
        <p:spPr>
          <a:xfrm>
            <a:off x="2089144" y="3266094"/>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60 %</a:t>
            </a:r>
            <a:endParaRPr sz="1100">
              <a:solidFill>
                <a:schemeClr val="dk2"/>
              </a:solidFill>
              <a:latin typeface="Andika"/>
              <a:ea typeface="Andika"/>
              <a:cs typeface="Andika"/>
              <a:sym typeface="Andika"/>
            </a:endParaRPr>
          </a:p>
        </p:txBody>
      </p:sp>
      <p:sp>
        <p:nvSpPr>
          <p:cNvPr id="277" name="Google Shape;277;p26"/>
          <p:cNvSpPr txBox="1"/>
          <p:nvPr/>
        </p:nvSpPr>
        <p:spPr>
          <a:xfrm>
            <a:off x="2089144" y="3739766"/>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40 %</a:t>
            </a:r>
            <a:endParaRPr sz="1100">
              <a:solidFill>
                <a:schemeClr val="dk2"/>
              </a:solidFill>
              <a:latin typeface="Andika"/>
              <a:ea typeface="Andika"/>
              <a:cs typeface="Andika"/>
              <a:sym typeface="Andika"/>
            </a:endParaRPr>
          </a:p>
        </p:txBody>
      </p:sp>
      <p:sp>
        <p:nvSpPr>
          <p:cNvPr id="278" name="Google Shape;278;p26"/>
          <p:cNvSpPr txBox="1"/>
          <p:nvPr/>
        </p:nvSpPr>
        <p:spPr>
          <a:xfrm>
            <a:off x="2089144" y="4213439"/>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20 %</a:t>
            </a:r>
            <a:endParaRPr sz="1100">
              <a:solidFill>
                <a:schemeClr val="dk2"/>
              </a:solidFill>
              <a:latin typeface="Andika"/>
              <a:ea typeface="Andika"/>
              <a:cs typeface="Andika"/>
              <a:sym typeface="Andika"/>
            </a:endParaRPr>
          </a:p>
        </p:txBody>
      </p:sp>
      <p:sp>
        <p:nvSpPr>
          <p:cNvPr id="279" name="Google Shape;279;p26"/>
          <p:cNvSpPr txBox="1"/>
          <p:nvPr/>
        </p:nvSpPr>
        <p:spPr>
          <a:xfrm>
            <a:off x="2089144" y="2792423"/>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80 %</a:t>
            </a:r>
            <a:endParaRPr sz="1100">
              <a:solidFill>
                <a:schemeClr val="dk2"/>
              </a:solidFill>
              <a:latin typeface="Andika"/>
              <a:ea typeface="Andika"/>
              <a:cs typeface="Andika"/>
              <a:sym typeface="Andika"/>
            </a:endParaRPr>
          </a:p>
        </p:txBody>
      </p:sp>
      <p:sp>
        <p:nvSpPr>
          <p:cNvPr id="280" name="Google Shape;280;p26"/>
          <p:cNvSpPr txBox="1"/>
          <p:nvPr/>
        </p:nvSpPr>
        <p:spPr>
          <a:xfrm>
            <a:off x="2089144" y="2318750"/>
            <a:ext cx="515400" cy="207900"/>
          </a:xfrm>
          <a:prstGeom prst="rect">
            <a:avLst/>
          </a:prstGeom>
          <a:noFill/>
          <a:ln>
            <a:noFill/>
          </a:ln>
        </p:spPr>
        <p:txBody>
          <a:bodyPr anchorCtr="0" anchor="t" bIns="34275" lIns="68575" spcFirstLastPara="1" rIns="68575" wrap="square" tIns="34275">
            <a:spAutoFit/>
          </a:bodyPr>
          <a:lstStyle/>
          <a:p>
            <a:pPr indent="0" lvl="0" marL="0" marR="0" rtl="0" algn="r">
              <a:lnSpc>
                <a:spcPct val="150000"/>
              </a:lnSpc>
              <a:spcBef>
                <a:spcPts val="0"/>
              </a:spcBef>
              <a:spcAft>
                <a:spcPts val="0"/>
              </a:spcAft>
              <a:buNone/>
            </a:pPr>
            <a:r>
              <a:rPr lang="en" sz="900">
                <a:solidFill>
                  <a:schemeClr val="dk2"/>
                </a:solidFill>
                <a:latin typeface="Andika"/>
                <a:ea typeface="Andika"/>
                <a:cs typeface="Andika"/>
                <a:sym typeface="Andika"/>
              </a:rPr>
              <a:t>100 %</a:t>
            </a:r>
            <a:endParaRPr sz="1100">
              <a:solidFill>
                <a:schemeClr val="dk2"/>
              </a:solidFill>
              <a:latin typeface="Andika"/>
              <a:ea typeface="Andika"/>
              <a:cs typeface="Andika"/>
              <a:sym typeface="Andika"/>
            </a:endParaRPr>
          </a:p>
        </p:txBody>
      </p:sp>
      <p:cxnSp>
        <p:nvCxnSpPr>
          <p:cNvPr id="281" name="Google Shape;281;p26"/>
          <p:cNvCxnSpPr/>
          <p:nvPr/>
        </p:nvCxnSpPr>
        <p:spPr>
          <a:xfrm>
            <a:off x="2667200" y="4791050"/>
            <a:ext cx="7036800" cy="0"/>
          </a:xfrm>
          <a:prstGeom prst="straightConnector1">
            <a:avLst/>
          </a:prstGeom>
          <a:noFill/>
          <a:ln cap="flat" cmpd="sng" w="9525">
            <a:solidFill>
              <a:schemeClr val="dk2"/>
            </a:solidFill>
            <a:prstDash val="solid"/>
            <a:round/>
            <a:headEnd len="med" w="med" type="none"/>
            <a:tailEnd len="med" w="med" type="none"/>
          </a:ln>
        </p:spPr>
      </p:cxnSp>
      <p:sp>
        <p:nvSpPr>
          <p:cNvPr id="282" name="Google Shape;282;p26"/>
          <p:cNvSpPr/>
          <p:nvPr/>
        </p:nvSpPr>
        <p:spPr>
          <a:xfrm flipH="1" rot="10800000">
            <a:off x="8714250" y="2699250"/>
            <a:ext cx="472500" cy="20427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6"/>
          <p:cNvSpPr txBox="1"/>
          <p:nvPr>
            <p:ph idx="1" type="body"/>
          </p:nvPr>
        </p:nvSpPr>
        <p:spPr>
          <a:xfrm>
            <a:off x="2730750" y="5093100"/>
            <a:ext cx="1381200" cy="4710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800"/>
              <a:t>Lorem ipsum dolor sit amet, consectetuer adipiscing elit.</a:t>
            </a:r>
            <a:endParaRPr sz="800"/>
          </a:p>
        </p:txBody>
      </p:sp>
      <p:sp>
        <p:nvSpPr>
          <p:cNvPr id="284" name="Google Shape;284;p26"/>
          <p:cNvSpPr txBox="1"/>
          <p:nvPr>
            <p:ph idx="4294967295" type="title"/>
          </p:nvPr>
        </p:nvSpPr>
        <p:spPr>
          <a:xfrm>
            <a:off x="2730750" y="48401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a:t>
            </a:r>
            <a:r>
              <a:rPr lang="en" sz="1500"/>
              <a:t>One</a:t>
            </a:r>
            <a:endParaRPr sz="1500"/>
          </a:p>
        </p:txBody>
      </p:sp>
      <p:sp>
        <p:nvSpPr>
          <p:cNvPr id="285" name="Google Shape;285;p26"/>
          <p:cNvSpPr txBox="1"/>
          <p:nvPr>
            <p:ph idx="1" type="body"/>
          </p:nvPr>
        </p:nvSpPr>
        <p:spPr>
          <a:xfrm>
            <a:off x="4111900" y="5093100"/>
            <a:ext cx="1381200" cy="4710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800"/>
              <a:t>Lorem ipsum dolor sit amet, consectetuer adipiscing elit.</a:t>
            </a:r>
            <a:endParaRPr sz="800"/>
          </a:p>
        </p:txBody>
      </p:sp>
      <p:sp>
        <p:nvSpPr>
          <p:cNvPr id="286" name="Google Shape;286;p26"/>
          <p:cNvSpPr txBox="1"/>
          <p:nvPr>
            <p:ph idx="4294967295" type="title"/>
          </p:nvPr>
        </p:nvSpPr>
        <p:spPr>
          <a:xfrm>
            <a:off x="4111900" y="48401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Two</a:t>
            </a:r>
            <a:endParaRPr sz="1500"/>
          </a:p>
        </p:txBody>
      </p:sp>
      <p:sp>
        <p:nvSpPr>
          <p:cNvPr id="287" name="Google Shape;287;p26"/>
          <p:cNvSpPr txBox="1"/>
          <p:nvPr>
            <p:ph idx="1" type="body"/>
          </p:nvPr>
        </p:nvSpPr>
        <p:spPr>
          <a:xfrm>
            <a:off x="5511925" y="5093100"/>
            <a:ext cx="1381200" cy="4710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800"/>
              <a:t>Lorem ipsum dolor sit amet, consectetuer adipiscing elit.</a:t>
            </a:r>
            <a:endParaRPr sz="800"/>
          </a:p>
        </p:txBody>
      </p:sp>
      <p:sp>
        <p:nvSpPr>
          <p:cNvPr id="288" name="Google Shape;288;p26"/>
          <p:cNvSpPr txBox="1"/>
          <p:nvPr>
            <p:ph idx="4294967295" type="title"/>
          </p:nvPr>
        </p:nvSpPr>
        <p:spPr>
          <a:xfrm>
            <a:off x="5511925" y="48401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Three</a:t>
            </a:r>
            <a:endParaRPr sz="1500"/>
          </a:p>
        </p:txBody>
      </p:sp>
      <p:sp>
        <p:nvSpPr>
          <p:cNvPr id="289" name="Google Shape;289;p26"/>
          <p:cNvSpPr txBox="1"/>
          <p:nvPr>
            <p:ph idx="1" type="body"/>
          </p:nvPr>
        </p:nvSpPr>
        <p:spPr>
          <a:xfrm>
            <a:off x="6893075" y="5093100"/>
            <a:ext cx="1381200" cy="4710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800"/>
              <a:t>Lorem ipsum dolor sit amet, consectetuer adipiscing elit.</a:t>
            </a:r>
            <a:endParaRPr sz="800"/>
          </a:p>
        </p:txBody>
      </p:sp>
      <p:sp>
        <p:nvSpPr>
          <p:cNvPr id="290" name="Google Shape;290;p26"/>
          <p:cNvSpPr txBox="1"/>
          <p:nvPr>
            <p:ph idx="4294967295" type="title"/>
          </p:nvPr>
        </p:nvSpPr>
        <p:spPr>
          <a:xfrm>
            <a:off x="6893075" y="48401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Four</a:t>
            </a:r>
            <a:endParaRPr sz="1500"/>
          </a:p>
        </p:txBody>
      </p:sp>
      <p:sp>
        <p:nvSpPr>
          <p:cNvPr id="291" name="Google Shape;291;p26"/>
          <p:cNvSpPr txBox="1"/>
          <p:nvPr>
            <p:ph idx="1" type="body"/>
          </p:nvPr>
        </p:nvSpPr>
        <p:spPr>
          <a:xfrm>
            <a:off x="8293100" y="5093100"/>
            <a:ext cx="1381200" cy="4710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800"/>
              <a:t>Lorem ipsum dolor sit amet, consectetuer adipiscing elit.</a:t>
            </a:r>
            <a:endParaRPr sz="800"/>
          </a:p>
        </p:txBody>
      </p:sp>
      <p:sp>
        <p:nvSpPr>
          <p:cNvPr id="292" name="Google Shape;292;p26"/>
          <p:cNvSpPr txBox="1"/>
          <p:nvPr>
            <p:ph idx="4294967295" type="title"/>
          </p:nvPr>
        </p:nvSpPr>
        <p:spPr>
          <a:xfrm>
            <a:off x="8293100" y="4840150"/>
            <a:ext cx="1381200" cy="302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500"/>
              <a:t>Title Five</a:t>
            </a:r>
            <a:endParaRPr sz="15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27"/>
          <p:cNvPicPr preferRelativeResize="0"/>
          <p:nvPr>
            <p:ph idx="9" type="pic"/>
          </p:nvPr>
        </p:nvPicPr>
        <p:blipFill rotWithShape="1">
          <a:blip r:embed="rId3">
            <a:alphaModFix/>
          </a:blip>
          <a:srcRect b="0" l="11816" r="0" t="0"/>
          <a:stretch/>
        </p:blipFill>
        <p:spPr>
          <a:xfrm>
            <a:off x="8115575" y="792750"/>
            <a:ext cx="3584100" cy="5082000"/>
          </a:xfrm>
          <a:prstGeom prst="round2DiagRect">
            <a:avLst>
              <a:gd fmla="val 50000" name="adj1"/>
              <a:gd fmla="val 0" name="adj2"/>
            </a:avLst>
          </a:prstGeom>
          <a:ln cap="flat" cmpd="sng" w="9525">
            <a:solidFill>
              <a:schemeClr val="accent1"/>
            </a:solidFill>
            <a:prstDash val="solid"/>
            <a:round/>
            <a:headEnd len="sm" w="sm" type="none"/>
            <a:tailEnd len="sm" w="sm" type="none"/>
          </a:ln>
        </p:spPr>
      </p:pic>
      <p:sp>
        <p:nvSpPr>
          <p:cNvPr id="298" name="Google Shape;298;p27"/>
          <p:cNvSpPr/>
          <p:nvPr/>
        </p:nvSpPr>
        <p:spPr>
          <a:xfrm>
            <a:off x="679203" y="2252914"/>
            <a:ext cx="517288" cy="930782"/>
          </a:xfrm>
          <a:prstGeom prst="rect">
            <a:avLst/>
          </a:prstGeom>
        </p:spPr>
        <p:txBody>
          <a:bodyPr>
            <a:prstTxWarp prst="textPlain"/>
          </a:bodyPr>
          <a:lstStyle/>
          <a:p>
            <a:pPr lvl="0" algn="ctr"/>
            <a:r>
              <a:rPr b="1" i="0">
                <a:ln>
                  <a:noFill/>
                </a:ln>
                <a:solidFill>
                  <a:schemeClr val="lt2"/>
                </a:solidFill>
                <a:latin typeface="Berkshire Swash"/>
              </a:rPr>
              <a:t>1</a:t>
            </a:r>
          </a:p>
        </p:txBody>
      </p:sp>
      <p:sp>
        <p:nvSpPr>
          <p:cNvPr id="299" name="Google Shape;299;p27"/>
          <p:cNvSpPr/>
          <p:nvPr/>
        </p:nvSpPr>
        <p:spPr>
          <a:xfrm>
            <a:off x="4229378" y="2252901"/>
            <a:ext cx="776768" cy="919063"/>
          </a:xfrm>
          <a:prstGeom prst="rect">
            <a:avLst/>
          </a:prstGeom>
        </p:spPr>
        <p:txBody>
          <a:bodyPr>
            <a:prstTxWarp prst="textPlain"/>
          </a:bodyPr>
          <a:lstStyle/>
          <a:p>
            <a:pPr lvl="0" algn="ctr"/>
            <a:r>
              <a:rPr b="1" i="0">
                <a:ln>
                  <a:noFill/>
                </a:ln>
                <a:solidFill>
                  <a:schemeClr val="lt2"/>
                </a:solidFill>
                <a:latin typeface="Berkshire Swash"/>
              </a:rPr>
              <a:t>2</a:t>
            </a:r>
          </a:p>
        </p:txBody>
      </p:sp>
      <p:sp>
        <p:nvSpPr>
          <p:cNvPr id="300" name="Google Shape;300;p27"/>
          <p:cNvSpPr/>
          <p:nvPr/>
        </p:nvSpPr>
        <p:spPr>
          <a:xfrm>
            <a:off x="679203" y="4005514"/>
            <a:ext cx="838709" cy="1255551"/>
          </a:xfrm>
          <a:prstGeom prst="rect">
            <a:avLst/>
          </a:prstGeom>
        </p:spPr>
        <p:txBody>
          <a:bodyPr>
            <a:prstTxWarp prst="textPlain"/>
          </a:bodyPr>
          <a:lstStyle/>
          <a:p>
            <a:pPr lvl="0" algn="ctr"/>
            <a:r>
              <a:rPr b="1" i="0">
                <a:ln>
                  <a:noFill/>
                </a:ln>
                <a:solidFill>
                  <a:schemeClr val="lt2"/>
                </a:solidFill>
                <a:latin typeface="Berkshire Swash"/>
              </a:rPr>
              <a:t>3</a:t>
            </a:r>
          </a:p>
        </p:txBody>
      </p:sp>
      <p:sp>
        <p:nvSpPr>
          <p:cNvPr id="301" name="Google Shape;301;p27"/>
          <p:cNvSpPr/>
          <p:nvPr/>
        </p:nvSpPr>
        <p:spPr>
          <a:xfrm>
            <a:off x="4229378" y="4005501"/>
            <a:ext cx="883909" cy="1255551"/>
          </a:xfrm>
          <a:prstGeom prst="rect">
            <a:avLst/>
          </a:prstGeom>
        </p:spPr>
        <p:txBody>
          <a:bodyPr>
            <a:prstTxWarp prst="textPlain"/>
          </a:bodyPr>
          <a:lstStyle/>
          <a:p>
            <a:pPr lvl="0" algn="ctr"/>
            <a:r>
              <a:rPr b="1" i="0">
                <a:ln>
                  <a:noFill/>
                </a:ln>
                <a:solidFill>
                  <a:schemeClr val="lt2"/>
                </a:solidFill>
                <a:latin typeface="Berkshire Swash"/>
              </a:rPr>
              <a:t>4</a:t>
            </a:r>
          </a:p>
        </p:txBody>
      </p:sp>
      <p:sp>
        <p:nvSpPr>
          <p:cNvPr id="302" name="Google Shape;302;p27"/>
          <p:cNvSpPr/>
          <p:nvPr/>
        </p:nvSpPr>
        <p:spPr>
          <a:xfrm>
            <a:off x="679200" y="975575"/>
            <a:ext cx="2171700" cy="7635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7"/>
          <p:cNvSpPr txBox="1"/>
          <p:nvPr>
            <p:ph type="title"/>
          </p:nvPr>
        </p:nvSpPr>
        <p:spPr>
          <a:xfrm>
            <a:off x="869700" y="939150"/>
            <a:ext cx="18669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Recap</a:t>
            </a:r>
            <a:endParaRPr/>
          </a:p>
        </p:txBody>
      </p:sp>
      <p:sp>
        <p:nvSpPr>
          <p:cNvPr id="304" name="Google Shape;304;p27"/>
          <p:cNvSpPr txBox="1"/>
          <p:nvPr>
            <p:ph idx="1" type="body"/>
          </p:nvPr>
        </p:nvSpPr>
        <p:spPr>
          <a:xfrm>
            <a:off x="914675" y="3066225"/>
            <a:ext cx="3402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05" name="Google Shape;305;p27"/>
          <p:cNvSpPr txBox="1"/>
          <p:nvPr>
            <p:ph idx="2" type="body"/>
          </p:nvPr>
        </p:nvSpPr>
        <p:spPr>
          <a:xfrm>
            <a:off x="4719350" y="3066225"/>
            <a:ext cx="3402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06" name="Google Shape;306;p27"/>
          <p:cNvSpPr txBox="1"/>
          <p:nvPr>
            <p:ph idx="3" type="body"/>
          </p:nvPr>
        </p:nvSpPr>
        <p:spPr>
          <a:xfrm>
            <a:off x="4719350" y="4837876"/>
            <a:ext cx="3402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07" name="Google Shape;307;p27"/>
          <p:cNvSpPr txBox="1"/>
          <p:nvPr>
            <p:ph idx="4" type="title"/>
          </p:nvPr>
        </p:nvSpPr>
        <p:spPr>
          <a:xfrm>
            <a:off x="914675" y="2370450"/>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One</a:t>
            </a:r>
            <a:endParaRPr/>
          </a:p>
        </p:txBody>
      </p:sp>
      <p:sp>
        <p:nvSpPr>
          <p:cNvPr id="308" name="Google Shape;308;p27"/>
          <p:cNvSpPr txBox="1"/>
          <p:nvPr>
            <p:ph idx="5" type="title"/>
          </p:nvPr>
        </p:nvSpPr>
        <p:spPr>
          <a:xfrm>
            <a:off x="4719358" y="2370450"/>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Two</a:t>
            </a:r>
            <a:endParaRPr/>
          </a:p>
        </p:txBody>
      </p:sp>
      <p:sp>
        <p:nvSpPr>
          <p:cNvPr id="309" name="Google Shape;309;p27"/>
          <p:cNvSpPr txBox="1"/>
          <p:nvPr>
            <p:ph idx="6" type="title"/>
          </p:nvPr>
        </p:nvSpPr>
        <p:spPr>
          <a:xfrm>
            <a:off x="4719358" y="4142107"/>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Four</a:t>
            </a:r>
            <a:endParaRPr/>
          </a:p>
        </p:txBody>
      </p:sp>
      <p:sp>
        <p:nvSpPr>
          <p:cNvPr id="310" name="Google Shape;310;p27"/>
          <p:cNvSpPr txBox="1"/>
          <p:nvPr>
            <p:ph idx="7" type="body"/>
          </p:nvPr>
        </p:nvSpPr>
        <p:spPr>
          <a:xfrm>
            <a:off x="914675" y="4837875"/>
            <a:ext cx="3402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11" name="Google Shape;311;p27"/>
          <p:cNvSpPr txBox="1"/>
          <p:nvPr>
            <p:ph idx="8" type="title"/>
          </p:nvPr>
        </p:nvSpPr>
        <p:spPr>
          <a:xfrm>
            <a:off x="914675" y="4142098"/>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Something Three</a:t>
            </a:r>
            <a:endParaRPr/>
          </a:p>
        </p:txBody>
      </p:sp>
      <p:sp>
        <p:nvSpPr>
          <p:cNvPr id="312" name="Google Shape;312;p27"/>
          <p:cNvSpPr/>
          <p:nvPr/>
        </p:nvSpPr>
        <p:spPr>
          <a:xfrm>
            <a:off x="8682337" y="1556900"/>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27"/>
          <p:cNvSpPr/>
          <p:nvPr/>
        </p:nvSpPr>
        <p:spPr>
          <a:xfrm>
            <a:off x="8728475" y="586075"/>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4" name="Google Shape;314;p27"/>
          <p:cNvSpPr/>
          <p:nvPr/>
        </p:nvSpPr>
        <p:spPr>
          <a:xfrm flipH="1">
            <a:off x="8039025" y="9544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318" name="Shape 318"/>
        <p:cNvGrpSpPr/>
        <p:nvPr/>
      </p:nvGrpSpPr>
      <p:grpSpPr>
        <a:xfrm>
          <a:off x="0" y="0"/>
          <a:ext cx="0" cy="0"/>
          <a:chOff x="0" y="0"/>
          <a:chExt cx="0" cy="0"/>
        </a:xfrm>
      </p:grpSpPr>
      <p:sp>
        <p:nvSpPr>
          <p:cNvPr id="319" name="Google Shape;319;p28"/>
          <p:cNvSpPr/>
          <p:nvPr/>
        </p:nvSpPr>
        <p:spPr>
          <a:xfrm>
            <a:off x="491125" y="1912250"/>
            <a:ext cx="4275300" cy="39243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8"/>
          <p:cNvSpPr/>
          <p:nvPr/>
        </p:nvSpPr>
        <p:spPr>
          <a:xfrm>
            <a:off x="7425575" y="1912250"/>
            <a:ext cx="4275300" cy="39243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8"/>
          <p:cNvSpPr/>
          <p:nvPr/>
        </p:nvSpPr>
        <p:spPr>
          <a:xfrm>
            <a:off x="3905100" y="1912250"/>
            <a:ext cx="4275300" cy="39243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8"/>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Three columns.</a:t>
            </a:r>
            <a:endParaRPr/>
          </a:p>
        </p:txBody>
      </p:sp>
      <p:sp>
        <p:nvSpPr>
          <p:cNvPr id="323" name="Google Shape;323;p28"/>
          <p:cNvSpPr txBox="1"/>
          <p:nvPr>
            <p:ph idx="1" type="subTitle"/>
          </p:nvPr>
        </p:nvSpPr>
        <p:spPr>
          <a:xfrm>
            <a:off x="1189052" y="24966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100">
                <a:latin typeface="Berkshire Swash"/>
                <a:ea typeface="Berkshire Swash"/>
                <a:cs typeface="Berkshire Swash"/>
                <a:sym typeface="Berkshire Swash"/>
              </a:rPr>
              <a:t>Something about this</a:t>
            </a:r>
            <a:endParaRPr b="0" sz="3100">
              <a:latin typeface="Berkshire Swash"/>
              <a:ea typeface="Berkshire Swash"/>
              <a:cs typeface="Berkshire Swash"/>
              <a:sym typeface="Berkshire Swash"/>
            </a:endParaRPr>
          </a:p>
        </p:txBody>
      </p:sp>
      <p:sp>
        <p:nvSpPr>
          <p:cNvPr id="324" name="Google Shape;324;p28"/>
          <p:cNvSpPr txBox="1"/>
          <p:nvPr>
            <p:ph idx="2" type="subTitle"/>
          </p:nvPr>
        </p:nvSpPr>
        <p:spPr>
          <a:xfrm>
            <a:off x="4713302" y="24966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100">
                <a:latin typeface="Berkshire Swash"/>
                <a:ea typeface="Berkshire Swash"/>
                <a:cs typeface="Berkshire Swash"/>
                <a:sym typeface="Berkshire Swash"/>
              </a:rPr>
              <a:t>Something about that</a:t>
            </a:r>
            <a:endParaRPr b="0" sz="3100">
              <a:latin typeface="Berkshire Swash"/>
              <a:ea typeface="Berkshire Swash"/>
              <a:cs typeface="Berkshire Swash"/>
              <a:sym typeface="Berkshire Swash"/>
            </a:endParaRPr>
          </a:p>
        </p:txBody>
      </p:sp>
      <p:sp>
        <p:nvSpPr>
          <p:cNvPr id="325" name="Google Shape;325;p28"/>
          <p:cNvSpPr txBox="1"/>
          <p:nvPr>
            <p:ph idx="3" type="subTitle"/>
          </p:nvPr>
        </p:nvSpPr>
        <p:spPr>
          <a:xfrm>
            <a:off x="8237552" y="24966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b="0" lang="en" sz="3100">
                <a:latin typeface="Berkshire Swash"/>
                <a:ea typeface="Berkshire Swash"/>
                <a:cs typeface="Berkshire Swash"/>
                <a:sym typeface="Berkshire Swash"/>
              </a:rPr>
              <a:t>Something about this</a:t>
            </a:r>
            <a:endParaRPr b="0" sz="3100">
              <a:latin typeface="Berkshire Swash"/>
              <a:ea typeface="Berkshire Swash"/>
              <a:cs typeface="Berkshire Swash"/>
              <a:sym typeface="Berkshire Swash"/>
            </a:endParaRPr>
          </a:p>
        </p:txBody>
      </p:sp>
      <p:sp>
        <p:nvSpPr>
          <p:cNvPr id="326" name="Google Shape;326;p28"/>
          <p:cNvSpPr txBox="1"/>
          <p:nvPr>
            <p:ph idx="4" type="body"/>
          </p:nvPr>
        </p:nvSpPr>
        <p:spPr>
          <a:xfrm>
            <a:off x="1189050" y="3481482"/>
            <a:ext cx="2658900" cy="16641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27" name="Google Shape;327;p28"/>
          <p:cNvSpPr txBox="1"/>
          <p:nvPr>
            <p:ph idx="5" type="body"/>
          </p:nvPr>
        </p:nvSpPr>
        <p:spPr>
          <a:xfrm>
            <a:off x="4713300" y="3481482"/>
            <a:ext cx="2658900" cy="1660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28" name="Google Shape;328;p28"/>
          <p:cNvSpPr txBox="1"/>
          <p:nvPr>
            <p:ph idx="6" type="body"/>
          </p:nvPr>
        </p:nvSpPr>
        <p:spPr>
          <a:xfrm>
            <a:off x="8237550" y="3481482"/>
            <a:ext cx="2658900" cy="1660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 Aenean commodo ligula eget dolor.</a:t>
            </a:r>
            <a:endParaRPr/>
          </a:p>
        </p:txBody>
      </p:sp>
      <p:sp>
        <p:nvSpPr>
          <p:cNvPr id="329" name="Google Shape;329;p28"/>
          <p:cNvSpPr/>
          <p:nvPr/>
        </p:nvSpPr>
        <p:spPr>
          <a:xfrm>
            <a:off x="11006437" y="1556900"/>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28"/>
          <p:cNvSpPr/>
          <p:nvPr/>
        </p:nvSpPr>
        <p:spPr>
          <a:xfrm>
            <a:off x="11052575" y="586075"/>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28"/>
          <p:cNvSpPr/>
          <p:nvPr/>
        </p:nvSpPr>
        <p:spPr>
          <a:xfrm flipH="1">
            <a:off x="10363125" y="9544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9"/>
          <p:cNvSpPr/>
          <p:nvPr/>
        </p:nvSpPr>
        <p:spPr>
          <a:xfrm>
            <a:off x="2631600" y="1744847"/>
            <a:ext cx="6948500" cy="3368299"/>
          </a:xfrm>
          <a:prstGeom prst="rect">
            <a:avLst/>
          </a:prstGeom>
        </p:spPr>
        <p:txBody>
          <a:bodyPr>
            <a:prstTxWarp prst="textPlain"/>
          </a:bodyPr>
          <a:lstStyle/>
          <a:p>
            <a:pPr lvl="0" algn="ctr"/>
            <a:r>
              <a:rPr b="0" i="0">
                <a:ln>
                  <a:noFill/>
                </a:ln>
                <a:solidFill>
                  <a:schemeClr val="lt2"/>
                </a:solidFill>
                <a:latin typeface="Berkshire Swash"/>
              </a:rPr>
              <a:t>Very</a:t>
            </a:r>
          </a:p>
        </p:txBody>
      </p:sp>
      <p:sp>
        <p:nvSpPr>
          <p:cNvPr id="337" name="Google Shape;337;p29"/>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t>Very interesting facts!</a:t>
            </a:r>
            <a:endParaRPr sz="12000"/>
          </a:p>
        </p:txBody>
      </p:sp>
      <p:sp>
        <p:nvSpPr>
          <p:cNvPr id="338" name="Google Shape;338;p29"/>
          <p:cNvSpPr txBox="1"/>
          <p:nvPr>
            <p:ph idx="1" type="subTitle"/>
          </p:nvPr>
        </p:nvSpPr>
        <p:spPr>
          <a:xfrm>
            <a:off x="202350" y="62560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339" name="Google Shape;339;p29"/>
          <p:cNvSpPr/>
          <p:nvPr/>
        </p:nvSpPr>
        <p:spPr>
          <a:xfrm>
            <a:off x="11397862" y="1109050"/>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0" name="Google Shape;340;p29"/>
          <p:cNvSpPr/>
          <p:nvPr/>
        </p:nvSpPr>
        <p:spPr>
          <a:xfrm>
            <a:off x="11444000" y="138225"/>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1" name="Google Shape;341;p29"/>
          <p:cNvSpPr/>
          <p:nvPr/>
        </p:nvSpPr>
        <p:spPr>
          <a:xfrm flipH="1">
            <a:off x="10754550" y="50662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0"/>
          <p:cNvSpPr/>
          <p:nvPr/>
        </p:nvSpPr>
        <p:spPr>
          <a:xfrm>
            <a:off x="1393200" y="1585475"/>
            <a:ext cx="2250600" cy="31983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30"/>
          <p:cNvSpPr/>
          <p:nvPr/>
        </p:nvSpPr>
        <p:spPr>
          <a:xfrm>
            <a:off x="4917450" y="1585475"/>
            <a:ext cx="2250600" cy="31983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30"/>
          <p:cNvSpPr/>
          <p:nvPr/>
        </p:nvSpPr>
        <p:spPr>
          <a:xfrm>
            <a:off x="8441700" y="1585475"/>
            <a:ext cx="2250600" cy="31983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9" name="Google Shape;349;p30"/>
          <p:cNvPicPr preferRelativeResize="0"/>
          <p:nvPr/>
        </p:nvPicPr>
        <p:blipFill rotWithShape="1">
          <a:blip r:embed="rId3">
            <a:alphaModFix/>
          </a:blip>
          <a:srcRect b="58742" l="35402" r="29226" t="5690"/>
          <a:stretch/>
        </p:blipFill>
        <p:spPr>
          <a:xfrm>
            <a:off x="1393200" y="1585475"/>
            <a:ext cx="2250600" cy="3198300"/>
          </a:xfrm>
          <a:prstGeom prst="roundRect">
            <a:avLst>
              <a:gd fmla="val 50000" name="adj"/>
            </a:avLst>
          </a:prstGeom>
          <a:noFill/>
          <a:ln>
            <a:noFill/>
          </a:ln>
        </p:spPr>
      </p:pic>
      <p:pic>
        <p:nvPicPr>
          <p:cNvPr id="350" name="Google Shape;350;p30"/>
          <p:cNvPicPr preferRelativeResize="0"/>
          <p:nvPr/>
        </p:nvPicPr>
        <p:blipFill rotWithShape="1">
          <a:blip r:embed="rId4">
            <a:alphaModFix/>
          </a:blip>
          <a:srcRect b="14540" l="37832" r="33051" t="19488"/>
          <a:stretch/>
        </p:blipFill>
        <p:spPr>
          <a:xfrm>
            <a:off x="4917450" y="1585475"/>
            <a:ext cx="2250600" cy="3198300"/>
          </a:xfrm>
          <a:prstGeom prst="roundRect">
            <a:avLst>
              <a:gd fmla="val 50000" name="adj"/>
            </a:avLst>
          </a:prstGeom>
          <a:noFill/>
          <a:ln>
            <a:noFill/>
          </a:ln>
        </p:spPr>
      </p:pic>
      <p:pic>
        <p:nvPicPr>
          <p:cNvPr id="351" name="Google Shape;351;p30"/>
          <p:cNvPicPr preferRelativeResize="0"/>
          <p:nvPr/>
        </p:nvPicPr>
        <p:blipFill rotWithShape="1">
          <a:blip r:embed="rId5">
            <a:alphaModFix/>
          </a:blip>
          <a:srcRect b="50920" l="31849" r="14791" t="0"/>
          <a:stretch/>
        </p:blipFill>
        <p:spPr>
          <a:xfrm>
            <a:off x="8441700" y="1580975"/>
            <a:ext cx="2250600" cy="3198300"/>
          </a:xfrm>
          <a:prstGeom prst="roundRect">
            <a:avLst>
              <a:gd fmla="val 50000" name="adj"/>
            </a:avLst>
          </a:prstGeom>
          <a:noFill/>
          <a:ln>
            <a:noFill/>
          </a:ln>
        </p:spPr>
      </p:pic>
      <p:sp>
        <p:nvSpPr>
          <p:cNvPr id="352" name="Google Shape;352;p30"/>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353" name="Google Shape;353;p30"/>
          <p:cNvSpPr txBox="1"/>
          <p:nvPr>
            <p:ph idx="1" type="subTitle"/>
          </p:nvPr>
        </p:nvSpPr>
        <p:spPr>
          <a:xfrm>
            <a:off x="1189052" y="48588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354" name="Google Shape;354;p30"/>
          <p:cNvSpPr txBox="1"/>
          <p:nvPr>
            <p:ph idx="2" type="subTitle"/>
          </p:nvPr>
        </p:nvSpPr>
        <p:spPr>
          <a:xfrm>
            <a:off x="4713302" y="48588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355" name="Google Shape;355;p30"/>
          <p:cNvSpPr txBox="1"/>
          <p:nvPr>
            <p:ph idx="3" type="subTitle"/>
          </p:nvPr>
        </p:nvSpPr>
        <p:spPr>
          <a:xfrm>
            <a:off x="8237552" y="48588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356" name="Google Shape;356;p30"/>
          <p:cNvSpPr txBox="1"/>
          <p:nvPr>
            <p:ph idx="4" type="body"/>
          </p:nvPr>
        </p:nvSpPr>
        <p:spPr>
          <a:xfrm>
            <a:off x="1189050" y="5348377"/>
            <a:ext cx="2658900" cy="1135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57" name="Google Shape;357;p30"/>
          <p:cNvSpPr txBox="1"/>
          <p:nvPr>
            <p:ph idx="5" type="body"/>
          </p:nvPr>
        </p:nvSpPr>
        <p:spPr>
          <a:xfrm>
            <a:off x="4713300" y="5348377"/>
            <a:ext cx="2658900" cy="1133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58" name="Google Shape;358;p30"/>
          <p:cNvSpPr txBox="1"/>
          <p:nvPr>
            <p:ph idx="6" type="body"/>
          </p:nvPr>
        </p:nvSpPr>
        <p:spPr>
          <a:xfrm>
            <a:off x="8237550" y="5348377"/>
            <a:ext cx="2658900" cy="11337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Lorem ipsum dolor sit amet, consectetuer adipiscing elit.</a:t>
            </a:r>
            <a:endParaRPr/>
          </a:p>
        </p:txBody>
      </p:sp>
      <p:sp>
        <p:nvSpPr>
          <p:cNvPr id="359" name="Google Shape;359;p30"/>
          <p:cNvSpPr/>
          <p:nvPr/>
        </p:nvSpPr>
        <p:spPr>
          <a:xfrm>
            <a:off x="11718652" y="5998059"/>
            <a:ext cx="352900" cy="415881"/>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30"/>
          <p:cNvSpPr/>
          <p:nvPr/>
        </p:nvSpPr>
        <p:spPr>
          <a:xfrm>
            <a:off x="11746190" y="5418600"/>
            <a:ext cx="298608" cy="349644"/>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30"/>
          <p:cNvSpPr/>
          <p:nvPr/>
        </p:nvSpPr>
        <p:spPr>
          <a:xfrm flipH="1">
            <a:off x="11334142" y="5638488"/>
            <a:ext cx="475601" cy="55812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31"/>
          <p:cNvSpPr txBox="1"/>
          <p:nvPr>
            <p:ph type="title"/>
          </p:nvPr>
        </p:nvSpPr>
        <p:spPr>
          <a:xfrm>
            <a:off x="558475" y="663775"/>
            <a:ext cx="83922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This is a timeline.</a:t>
            </a:r>
            <a:endParaRPr/>
          </a:p>
        </p:txBody>
      </p:sp>
      <p:sp>
        <p:nvSpPr>
          <p:cNvPr id="367" name="Google Shape;367;p31"/>
          <p:cNvSpPr txBox="1"/>
          <p:nvPr>
            <p:ph idx="1" type="subTitle"/>
          </p:nvPr>
        </p:nvSpPr>
        <p:spPr>
          <a:xfrm>
            <a:off x="558475" y="2195075"/>
            <a:ext cx="1556400" cy="6069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1999</a:t>
            </a:r>
            <a:endParaRPr/>
          </a:p>
        </p:txBody>
      </p:sp>
      <p:sp>
        <p:nvSpPr>
          <p:cNvPr id="368" name="Google Shape;368;p31"/>
          <p:cNvSpPr txBox="1"/>
          <p:nvPr>
            <p:ph idx="7" type="body"/>
          </p:nvPr>
        </p:nvSpPr>
        <p:spPr>
          <a:xfrm>
            <a:off x="3184650" y="2945450"/>
            <a:ext cx="5766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69" name="Google Shape;369;p31"/>
          <p:cNvSpPr txBox="1"/>
          <p:nvPr>
            <p:ph idx="2" type="subTitle"/>
          </p:nvPr>
        </p:nvSpPr>
        <p:spPr>
          <a:xfrm>
            <a:off x="558475" y="2947681"/>
            <a:ext cx="1556400" cy="6069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2005</a:t>
            </a:r>
            <a:endParaRPr/>
          </a:p>
        </p:txBody>
      </p:sp>
      <p:sp>
        <p:nvSpPr>
          <p:cNvPr id="370" name="Google Shape;370;p31"/>
          <p:cNvSpPr txBox="1"/>
          <p:nvPr>
            <p:ph idx="8" type="body"/>
          </p:nvPr>
        </p:nvSpPr>
        <p:spPr>
          <a:xfrm>
            <a:off x="3184650" y="3695825"/>
            <a:ext cx="5766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71" name="Google Shape;371;p31"/>
          <p:cNvSpPr txBox="1"/>
          <p:nvPr>
            <p:ph idx="3" type="subTitle"/>
          </p:nvPr>
        </p:nvSpPr>
        <p:spPr>
          <a:xfrm>
            <a:off x="558475" y="3700288"/>
            <a:ext cx="1556400" cy="6069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2015</a:t>
            </a:r>
            <a:endParaRPr/>
          </a:p>
        </p:txBody>
      </p:sp>
      <p:sp>
        <p:nvSpPr>
          <p:cNvPr id="372" name="Google Shape;372;p31"/>
          <p:cNvSpPr txBox="1"/>
          <p:nvPr>
            <p:ph idx="9" type="body"/>
          </p:nvPr>
        </p:nvSpPr>
        <p:spPr>
          <a:xfrm>
            <a:off x="3184650" y="4446200"/>
            <a:ext cx="5766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73" name="Google Shape;373;p31"/>
          <p:cNvSpPr txBox="1"/>
          <p:nvPr>
            <p:ph idx="4" type="subTitle"/>
          </p:nvPr>
        </p:nvSpPr>
        <p:spPr>
          <a:xfrm>
            <a:off x="558475" y="4452894"/>
            <a:ext cx="1556400" cy="6069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2019</a:t>
            </a:r>
            <a:endParaRPr/>
          </a:p>
        </p:txBody>
      </p:sp>
      <p:sp>
        <p:nvSpPr>
          <p:cNvPr id="374" name="Google Shape;374;p31"/>
          <p:cNvSpPr txBox="1"/>
          <p:nvPr>
            <p:ph idx="5" type="subTitle"/>
          </p:nvPr>
        </p:nvSpPr>
        <p:spPr>
          <a:xfrm>
            <a:off x="558475" y="5205500"/>
            <a:ext cx="1556400" cy="6069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2022</a:t>
            </a:r>
            <a:endParaRPr/>
          </a:p>
        </p:txBody>
      </p:sp>
      <p:sp>
        <p:nvSpPr>
          <p:cNvPr id="375" name="Google Shape;375;p31"/>
          <p:cNvSpPr txBox="1"/>
          <p:nvPr>
            <p:ph idx="6" type="body"/>
          </p:nvPr>
        </p:nvSpPr>
        <p:spPr>
          <a:xfrm>
            <a:off x="3184650" y="2195075"/>
            <a:ext cx="5766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376" name="Google Shape;376;p31"/>
          <p:cNvSpPr txBox="1"/>
          <p:nvPr>
            <p:ph idx="13" type="body"/>
          </p:nvPr>
        </p:nvSpPr>
        <p:spPr>
          <a:xfrm>
            <a:off x="3184650" y="5196575"/>
            <a:ext cx="57660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cxnSp>
        <p:nvCxnSpPr>
          <p:cNvPr id="377" name="Google Shape;377;p31"/>
          <p:cNvCxnSpPr/>
          <p:nvPr/>
        </p:nvCxnSpPr>
        <p:spPr>
          <a:xfrm>
            <a:off x="2577275" y="1783825"/>
            <a:ext cx="0" cy="4567200"/>
          </a:xfrm>
          <a:prstGeom prst="straightConnector1">
            <a:avLst/>
          </a:prstGeom>
          <a:noFill/>
          <a:ln cap="flat" cmpd="sng" w="19050">
            <a:solidFill>
              <a:schemeClr val="accent1"/>
            </a:solidFill>
            <a:prstDash val="solid"/>
            <a:round/>
            <a:headEnd len="med" w="med" type="none"/>
            <a:tailEnd len="med" w="med" type="none"/>
          </a:ln>
        </p:spPr>
      </p:cxnSp>
      <p:sp>
        <p:nvSpPr>
          <p:cNvPr id="378" name="Google Shape;378;p31"/>
          <p:cNvSpPr/>
          <p:nvPr/>
        </p:nvSpPr>
        <p:spPr>
          <a:xfrm>
            <a:off x="2479625" y="2317925"/>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31"/>
          <p:cNvSpPr/>
          <p:nvPr/>
        </p:nvSpPr>
        <p:spPr>
          <a:xfrm>
            <a:off x="2479625" y="3099081"/>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31"/>
          <p:cNvSpPr/>
          <p:nvPr/>
        </p:nvSpPr>
        <p:spPr>
          <a:xfrm>
            <a:off x="2479625" y="3880238"/>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31"/>
          <p:cNvSpPr/>
          <p:nvPr/>
        </p:nvSpPr>
        <p:spPr>
          <a:xfrm>
            <a:off x="2479625" y="4661394"/>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31"/>
          <p:cNvSpPr/>
          <p:nvPr/>
        </p:nvSpPr>
        <p:spPr>
          <a:xfrm>
            <a:off x="2479625" y="5442550"/>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3" name="Google Shape;383;p31"/>
          <p:cNvPicPr preferRelativeResize="0"/>
          <p:nvPr/>
        </p:nvPicPr>
        <p:blipFill rotWithShape="1">
          <a:blip r:embed="rId3">
            <a:alphaModFix/>
          </a:blip>
          <a:srcRect b="5720" l="30148" r="11266" t="5720"/>
          <a:stretch/>
        </p:blipFill>
        <p:spPr>
          <a:xfrm flipH="1">
            <a:off x="9065000" y="226050"/>
            <a:ext cx="2824500" cy="6405900"/>
          </a:xfrm>
          <a:prstGeom prst="round2DiagRect">
            <a:avLst>
              <a:gd fmla="val 50000" name="adj1"/>
              <a:gd fmla="val 0" name="adj2"/>
            </a:avLst>
          </a:prstGeom>
          <a:noFill/>
          <a:ln cap="flat" cmpd="sng" w="9525">
            <a:solidFill>
              <a:schemeClr val="accent1"/>
            </a:solidFill>
            <a:prstDash val="solid"/>
            <a:round/>
            <a:headEnd len="sm" w="sm" type="none"/>
            <a:tailEnd len="sm" w="sm" type="none"/>
          </a:ln>
        </p:spPr>
      </p:pic>
      <p:sp>
        <p:nvSpPr>
          <p:cNvPr id="384" name="Google Shape;384;p31"/>
          <p:cNvSpPr/>
          <p:nvPr/>
        </p:nvSpPr>
        <p:spPr>
          <a:xfrm>
            <a:off x="8861998" y="1163522"/>
            <a:ext cx="499490" cy="58744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31"/>
          <p:cNvSpPr/>
          <p:nvPr/>
        </p:nvSpPr>
        <p:spPr>
          <a:xfrm>
            <a:off x="8900944" y="344000"/>
            <a:ext cx="421309" cy="495148"/>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31"/>
          <p:cNvSpPr/>
          <p:nvPr/>
        </p:nvSpPr>
        <p:spPr>
          <a:xfrm flipH="1">
            <a:off x="8318685" y="654985"/>
            <a:ext cx="672140" cy="789413"/>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2"/>
          <p:cNvSpPr/>
          <p:nvPr/>
        </p:nvSpPr>
        <p:spPr>
          <a:xfrm>
            <a:off x="702750" y="688550"/>
            <a:ext cx="10786500" cy="53724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2" name="Google Shape;392;p32"/>
          <p:cNvGrpSpPr/>
          <p:nvPr/>
        </p:nvGrpSpPr>
        <p:grpSpPr>
          <a:xfrm>
            <a:off x="1691402" y="656999"/>
            <a:ext cx="2721600" cy="5544000"/>
            <a:chOff x="1020040" y="533174"/>
            <a:chExt cx="2721600" cy="5544000"/>
          </a:xfrm>
        </p:grpSpPr>
        <p:sp>
          <p:nvSpPr>
            <p:cNvPr id="393" name="Google Shape;393;p32"/>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4" name="Google Shape;394;p32"/>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5" name="Google Shape;395;p32"/>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6" name="Google Shape;396;p32"/>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32"/>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32"/>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9" name="Google Shape;399;p32"/>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Presenting a website or an app?</a:t>
            </a:r>
            <a:endParaRPr/>
          </a:p>
        </p:txBody>
      </p:sp>
      <p:sp>
        <p:nvSpPr>
          <p:cNvPr id="400" name="Google Shape;400;p32"/>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401" name="Google Shape;401;p32"/>
          <p:cNvSpPr/>
          <p:nvPr/>
        </p:nvSpPr>
        <p:spPr>
          <a:xfrm flipH="1">
            <a:off x="10933420" y="1011049"/>
            <a:ext cx="528808" cy="621106"/>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2" name="Google Shape;402;p32"/>
          <p:cNvSpPr/>
          <p:nvPr/>
        </p:nvSpPr>
        <p:spPr>
          <a:xfrm flipH="1">
            <a:off x="10974747" y="144176"/>
            <a:ext cx="446283" cy="52338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32"/>
          <p:cNvSpPr/>
          <p:nvPr/>
        </p:nvSpPr>
        <p:spPr>
          <a:xfrm>
            <a:off x="11325955" y="473129"/>
            <a:ext cx="711230" cy="83501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07" name="Shape 407"/>
        <p:cNvGrpSpPr/>
        <p:nvPr/>
      </p:nvGrpSpPr>
      <p:grpSpPr>
        <a:xfrm>
          <a:off x="0" y="0"/>
          <a:ext cx="0" cy="0"/>
          <a:chOff x="0" y="0"/>
          <a:chExt cx="0" cy="0"/>
        </a:xfrm>
      </p:grpSpPr>
      <p:sp>
        <p:nvSpPr>
          <p:cNvPr id="408" name="Google Shape;408;p33"/>
          <p:cNvSpPr/>
          <p:nvPr/>
        </p:nvSpPr>
        <p:spPr>
          <a:xfrm flipH="1">
            <a:off x="702750" y="688550"/>
            <a:ext cx="10786500" cy="53724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9" name="Google Shape;409;p33"/>
          <p:cNvGrpSpPr/>
          <p:nvPr/>
        </p:nvGrpSpPr>
        <p:grpSpPr>
          <a:xfrm rot="5400000">
            <a:off x="5899790" y="1376119"/>
            <a:ext cx="5778042" cy="3955122"/>
            <a:chOff x="2345366" y="140711"/>
            <a:chExt cx="6483441" cy="4437974"/>
          </a:xfrm>
        </p:grpSpPr>
        <p:sp>
          <p:nvSpPr>
            <p:cNvPr id="410" name="Google Shape;410;p33"/>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11" name="Google Shape;411;p33"/>
            <p:cNvGrpSpPr/>
            <p:nvPr/>
          </p:nvGrpSpPr>
          <p:grpSpPr>
            <a:xfrm>
              <a:off x="2345366" y="140711"/>
              <a:ext cx="6483441" cy="4437974"/>
              <a:chOff x="390725" y="192901"/>
              <a:chExt cx="9367780" cy="6412330"/>
            </a:xfrm>
          </p:grpSpPr>
          <p:sp>
            <p:nvSpPr>
              <p:cNvPr id="412" name="Google Shape;412;p33"/>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13" name="Google Shape;413;p33"/>
              <p:cNvGrpSpPr/>
              <p:nvPr/>
            </p:nvGrpSpPr>
            <p:grpSpPr>
              <a:xfrm>
                <a:off x="9036100" y="3183177"/>
                <a:ext cx="492960" cy="492960"/>
                <a:chOff x="9132580" y="3159701"/>
                <a:chExt cx="371233" cy="371233"/>
              </a:xfrm>
            </p:grpSpPr>
            <p:sp>
              <p:nvSpPr>
                <p:cNvPr id="414" name="Google Shape;414;p33"/>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33"/>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6" name="Google Shape;416;p33"/>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17" name="Google Shape;417;p33"/>
              <p:cNvGrpSpPr/>
              <p:nvPr/>
            </p:nvGrpSpPr>
            <p:grpSpPr>
              <a:xfrm>
                <a:off x="390725" y="192901"/>
                <a:ext cx="9367780" cy="6412330"/>
                <a:chOff x="1194635" y="234866"/>
                <a:chExt cx="9244824" cy="6489556"/>
              </a:xfrm>
            </p:grpSpPr>
            <p:sp>
              <p:nvSpPr>
                <p:cNvPr id="418" name="Google Shape;418;p33"/>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9" name="Google Shape;419;p33"/>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0" name="Google Shape;420;p33"/>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1" name="Google Shape;421;p33"/>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2" name="Google Shape;422;p33"/>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3" name="Google Shape;423;p33"/>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4" name="Google Shape;424;p33"/>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5" name="Google Shape;425;p33"/>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6" name="Google Shape;426;p33"/>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7" name="Google Shape;427;p33"/>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8" name="Google Shape;428;p33"/>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9" name="Google Shape;429;p33"/>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0" name="Google Shape;430;p33"/>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1" name="Google Shape;431;p33"/>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2" name="Google Shape;432;p33"/>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3" name="Google Shape;433;p33"/>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4" name="Google Shape;434;p33"/>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435" name="Google Shape;435;p33"/>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6" name="Google Shape;436;p33"/>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37" name="Google Shape;437;p33"/>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p>
            <a:pPr indent="0" lvl="0" marL="0" rtl="0" algn="r">
              <a:spcBef>
                <a:spcPts val="0"/>
              </a:spcBef>
              <a:spcAft>
                <a:spcPts val="0"/>
              </a:spcAft>
              <a:buNone/>
            </a:pPr>
            <a:r>
              <a:rPr lang="en"/>
              <a:t>Presenting a website or an app?</a:t>
            </a:r>
            <a:endParaRPr/>
          </a:p>
        </p:txBody>
      </p:sp>
      <p:sp>
        <p:nvSpPr>
          <p:cNvPr id="438" name="Google Shape;438;p33"/>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sp>
        <p:nvSpPr>
          <p:cNvPr id="439" name="Google Shape;439;p33"/>
          <p:cNvSpPr/>
          <p:nvPr/>
        </p:nvSpPr>
        <p:spPr>
          <a:xfrm>
            <a:off x="647877" y="950524"/>
            <a:ext cx="528808" cy="621106"/>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33"/>
          <p:cNvSpPr/>
          <p:nvPr/>
        </p:nvSpPr>
        <p:spPr>
          <a:xfrm>
            <a:off x="689075" y="83651"/>
            <a:ext cx="446283" cy="52338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33"/>
          <p:cNvSpPr/>
          <p:nvPr/>
        </p:nvSpPr>
        <p:spPr>
          <a:xfrm flipH="1">
            <a:off x="72920" y="412604"/>
            <a:ext cx="711230" cy="83501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4"/>
          <p:cNvSpPr txBox="1"/>
          <p:nvPr>
            <p:ph type="title"/>
          </p:nvPr>
        </p:nvSpPr>
        <p:spPr>
          <a:xfrm>
            <a:off x="1870550" y="1154825"/>
            <a:ext cx="8061900" cy="1260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9600">
                <a:solidFill>
                  <a:schemeClr val="lt2"/>
                </a:solidFill>
              </a:rPr>
              <a:t>Thank you!</a:t>
            </a:r>
            <a:endParaRPr sz="9600">
              <a:solidFill>
                <a:schemeClr val="lt2"/>
              </a:solidFill>
            </a:endParaRPr>
          </a:p>
        </p:txBody>
      </p:sp>
      <p:sp>
        <p:nvSpPr>
          <p:cNvPr id="447" name="Google Shape;447;p34"/>
          <p:cNvSpPr/>
          <p:nvPr/>
        </p:nvSpPr>
        <p:spPr>
          <a:xfrm>
            <a:off x="3125100" y="716100"/>
            <a:ext cx="5910900" cy="54258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34"/>
          <p:cNvSpPr txBox="1"/>
          <p:nvPr>
            <p:ph type="title"/>
          </p:nvPr>
        </p:nvSpPr>
        <p:spPr>
          <a:xfrm>
            <a:off x="3305200" y="2002475"/>
            <a:ext cx="5581500" cy="896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t>Thank you!</a:t>
            </a:r>
            <a:endParaRPr sz="6000"/>
          </a:p>
        </p:txBody>
      </p:sp>
      <p:sp>
        <p:nvSpPr>
          <p:cNvPr id="449" name="Google Shape;449;p34"/>
          <p:cNvSpPr/>
          <p:nvPr/>
        </p:nvSpPr>
        <p:spPr>
          <a:xfrm>
            <a:off x="5990015" y="51294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50" name="Google Shape;450;p34"/>
          <p:cNvGrpSpPr/>
          <p:nvPr/>
        </p:nvGrpSpPr>
        <p:grpSpPr>
          <a:xfrm>
            <a:off x="6523118" y="5119776"/>
            <a:ext cx="411849" cy="411917"/>
            <a:chOff x="5162200" y="4097750"/>
            <a:chExt cx="338385" cy="338414"/>
          </a:xfrm>
        </p:grpSpPr>
        <p:sp>
          <p:nvSpPr>
            <p:cNvPr id="451" name="Google Shape;451;p3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3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3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54" name="Google Shape;454;p34"/>
          <p:cNvSpPr/>
          <p:nvPr/>
        </p:nvSpPr>
        <p:spPr>
          <a:xfrm>
            <a:off x="5257125" y="51708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34"/>
          <p:cNvSpPr txBox="1"/>
          <p:nvPr>
            <p:ph idx="1" type="body"/>
          </p:nvPr>
        </p:nvSpPr>
        <p:spPr>
          <a:xfrm>
            <a:off x="3305300" y="3060500"/>
            <a:ext cx="55815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
        <p:nvSpPr>
          <p:cNvPr id="456" name="Google Shape;456;p34"/>
          <p:cNvSpPr/>
          <p:nvPr/>
        </p:nvSpPr>
        <p:spPr>
          <a:xfrm>
            <a:off x="8978573" y="4863884"/>
            <a:ext cx="499490" cy="58744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34"/>
          <p:cNvSpPr/>
          <p:nvPr/>
        </p:nvSpPr>
        <p:spPr>
          <a:xfrm>
            <a:off x="9165444" y="4338525"/>
            <a:ext cx="421309" cy="495148"/>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34"/>
          <p:cNvSpPr/>
          <p:nvPr/>
        </p:nvSpPr>
        <p:spPr>
          <a:xfrm flipH="1">
            <a:off x="8363860" y="4338535"/>
            <a:ext cx="672140" cy="789413"/>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7"/>
          <p:cNvSpPr/>
          <p:nvPr/>
        </p:nvSpPr>
        <p:spPr>
          <a:xfrm>
            <a:off x="1125875" y="972150"/>
            <a:ext cx="3896700" cy="5537700"/>
          </a:xfrm>
          <a:prstGeom prst="roundRect">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 name="Google Shape;144;p17"/>
          <p:cNvPicPr preferRelativeResize="0"/>
          <p:nvPr>
            <p:ph idx="2" type="pic"/>
          </p:nvPr>
        </p:nvPicPr>
        <p:blipFill rotWithShape="1">
          <a:blip r:embed="rId3">
            <a:alphaModFix/>
          </a:blip>
          <a:srcRect b="0" l="11955" r="34214" t="-15220"/>
          <a:stretch/>
        </p:blipFill>
        <p:spPr>
          <a:xfrm>
            <a:off x="1038225" y="775050"/>
            <a:ext cx="3896700" cy="5537700"/>
          </a:xfrm>
          <a:prstGeom prst="roundRect">
            <a:avLst>
              <a:gd fmla="val 50000" name="adj"/>
            </a:avLst>
          </a:prstGeom>
        </p:spPr>
      </p:pic>
      <p:sp>
        <p:nvSpPr>
          <p:cNvPr id="145" name="Google Shape;145;p17"/>
          <p:cNvSpPr txBox="1"/>
          <p:nvPr>
            <p:ph type="title"/>
          </p:nvPr>
        </p:nvSpPr>
        <p:spPr>
          <a:xfrm>
            <a:off x="6072725" y="1583975"/>
            <a:ext cx="5322600" cy="132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146" name="Google Shape;146;p17"/>
          <p:cNvSpPr txBox="1"/>
          <p:nvPr>
            <p:ph idx="1" type="body"/>
          </p:nvPr>
        </p:nvSpPr>
        <p:spPr>
          <a:xfrm>
            <a:off x="6072700" y="2988275"/>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sp>
        <p:nvSpPr>
          <p:cNvPr id="147" name="Google Shape;147;p17"/>
          <p:cNvSpPr/>
          <p:nvPr/>
        </p:nvSpPr>
        <p:spPr>
          <a:xfrm>
            <a:off x="744875" y="6860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17"/>
          <p:cNvSpPr/>
          <p:nvPr/>
        </p:nvSpPr>
        <p:spPr>
          <a:xfrm>
            <a:off x="4612025" y="553172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17"/>
          <p:cNvSpPr/>
          <p:nvPr/>
        </p:nvSpPr>
        <p:spPr>
          <a:xfrm>
            <a:off x="11595000" y="19845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17"/>
          <p:cNvSpPr/>
          <p:nvPr/>
        </p:nvSpPr>
        <p:spPr>
          <a:xfrm flipH="1">
            <a:off x="4226650" y="4106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62" name="Shape 462"/>
        <p:cNvGrpSpPr/>
        <p:nvPr/>
      </p:nvGrpSpPr>
      <p:grpSpPr>
        <a:xfrm>
          <a:off x="0" y="0"/>
          <a:ext cx="0" cy="0"/>
          <a:chOff x="0" y="0"/>
          <a:chExt cx="0" cy="0"/>
        </a:xfrm>
      </p:grpSpPr>
      <p:sp>
        <p:nvSpPr>
          <p:cNvPr id="463" name="Google Shape;463;p35"/>
          <p:cNvSpPr/>
          <p:nvPr/>
        </p:nvSpPr>
        <p:spPr>
          <a:xfrm>
            <a:off x="2631675" y="680250"/>
            <a:ext cx="6928500" cy="5425800"/>
          </a:xfrm>
          <a:prstGeom prst="round2DiagRect">
            <a:avLst>
              <a:gd fmla="val 0" name="adj1"/>
              <a:gd fmla="val 50000" name="adj2"/>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35"/>
          <p:cNvSpPr txBox="1"/>
          <p:nvPr>
            <p:ph type="title"/>
          </p:nvPr>
        </p:nvSpPr>
        <p:spPr>
          <a:xfrm>
            <a:off x="3369200" y="2039888"/>
            <a:ext cx="5357100" cy="969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t>Credits.</a:t>
            </a:r>
            <a:endParaRPr sz="5100"/>
          </a:p>
        </p:txBody>
      </p:sp>
      <p:sp>
        <p:nvSpPr>
          <p:cNvPr id="465" name="Google Shape;465;p35"/>
          <p:cNvSpPr txBox="1"/>
          <p:nvPr>
            <p:ph idx="1" type="body"/>
          </p:nvPr>
        </p:nvSpPr>
        <p:spPr>
          <a:xfrm>
            <a:off x="3369200" y="3345413"/>
            <a:ext cx="5357100" cy="1401000"/>
          </a:xfrm>
          <a:prstGeom prst="rect">
            <a:avLst/>
          </a:prstGeom>
        </p:spPr>
        <p:txBody>
          <a:bodyPr anchorCtr="0" anchor="t" bIns="121900" lIns="121900" spcFirstLastPara="1" rIns="121900" wrap="square" tIns="121900">
            <a:noAutofit/>
          </a:bodyPr>
          <a:lstStyle/>
          <a:p>
            <a:pPr indent="0" lvl="0" marL="0" rtl="0" algn="ctr">
              <a:lnSpc>
                <a:spcPct val="115000"/>
              </a:lnSpc>
              <a:spcBef>
                <a:spcPts val="0"/>
              </a:spcBef>
              <a:spcAft>
                <a:spcPts val="0"/>
              </a:spcAft>
              <a:buNone/>
            </a:pPr>
            <a:r>
              <a:rPr lang="en" sz="1800"/>
              <a:t>Presentation Template: </a:t>
            </a:r>
            <a:r>
              <a:rPr lang="en" sz="1800" u="sng">
                <a:solidFill>
                  <a:schemeClr val="hlink"/>
                </a:solidFill>
                <a:hlinkClick r:id="rId3"/>
              </a:rPr>
              <a:t>SlidesMania</a:t>
            </a:r>
            <a:endParaRPr sz="1800"/>
          </a:p>
          <a:p>
            <a:pPr indent="0" lvl="0" marL="0" rtl="0" algn="ctr">
              <a:lnSpc>
                <a:spcPct val="115000"/>
              </a:lnSpc>
              <a:spcBef>
                <a:spcPts val="0"/>
              </a:spcBef>
              <a:spcAft>
                <a:spcPts val="0"/>
              </a:spcAft>
              <a:buNone/>
            </a:pPr>
            <a:r>
              <a:rPr lang="en" sz="1800"/>
              <a:t>Sample Images: </a:t>
            </a:r>
            <a:r>
              <a:rPr lang="en" sz="1800" u="sng">
                <a:solidFill>
                  <a:schemeClr val="hlink"/>
                </a:solidFill>
                <a:hlinkClick r:id="rId4"/>
              </a:rPr>
              <a:t>Unsplash</a:t>
            </a:r>
            <a:endParaRPr sz="1800"/>
          </a:p>
          <a:p>
            <a:pPr indent="0" lvl="0" marL="0" rtl="0" algn="ctr">
              <a:lnSpc>
                <a:spcPct val="115000"/>
              </a:lnSpc>
              <a:spcBef>
                <a:spcPts val="0"/>
              </a:spcBef>
              <a:spcAft>
                <a:spcPts val="0"/>
              </a:spcAft>
              <a:buNone/>
            </a:pPr>
            <a:r>
              <a:rPr lang="en" sz="1800"/>
              <a:t>Fonts used in this presentation: Andika and </a:t>
            </a:r>
            <a:r>
              <a:rPr lang="en" sz="1800">
                <a:latin typeface="Berkshire Swash"/>
                <a:ea typeface="Berkshire Swash"/>
                <a:cs typeface="Berkshire Swash"/>
                <a:sym typeface="Berkshire Swash"/>
              </a:rPr>
              <a:t>Berkshire Swash.</a:t>
            </a:r>
            <a:endParaRPr sz="1800">
              <a:latin typeface="Berkshire Swash"/>
              <a:ea typeface="Berkshire Swash"/>
              <a:cs typeface="Berkshire Swash"/>
              <a:sym typeface="Berkshire Swash"/>
            </a:endParaRPr>
          </a:p>
        </p:txBody>
      </p:sp>
      <p:sp>
        <p:nvSpPr>
          <p:cNvPr id="466" name="Google Shape;466;p35"/>
          <p:cNvSpPr/>
          <p:nvPr/>
        </p:nvSpPr>
        <p:spPr>
          <a:xfrm>
            <a:off x="1991548" y="1528384"/>
            <a:ext cx="499490" cy="58744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35"/>
          <p:cNvSpPr/>
          <p:nvPr/>
        </p:nvSpPr>
        <p:spPr>
          <a:xfrm>
            <a:off x="2178419" y="1003025"/>
            <a:ext cx="421309" cy="495148"/>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35"/>
          <p:cNvSpPr/>
          <p:nvPr/>
        </p:nvSpPr>
        <p:spPr>
          <a:xfrm flipH="1">
            <a:off x="1376835" y="1003035"/>
            <a:ext cx="672140" cy="789413"/>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6"/>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474" name="Google Shape;474;p36"/>
          <p:cNvGrpSpPr/>
          <p:nvPr/>
        </p:nvGrpSpPr>
        <p:grpSpPr>
          <a:xfrm>
            <a:off x="3570764" y="1773752"/>
            <a:ext cx="405160" cy="253589"/>
            <a:chOff x="4797800" y="1994125"/>
            <a:chExt cx="306475" cy="186025"/>
          </a:xfrm>
        </p:grpSpPr>
        <p:sp>
          <p:nvSpPr>
            <p:cNvPr id="475" name="Google Shape;475;p3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6" name="Google Shape;476;p3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77" name="Google Shape;477;p36"/>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8" name="Google Shape;478;p36"/>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79" name="Google Shape;479;p36"/>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0" name="Google Shape;480;p36"/>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1" name="Google Shape;481;p36"/>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82" name="Google Shape;482;p36"/>
          <p:cNvGrpSpPr/>
          <p:nvPr/>
        </p:nvGrpSpPr>
        <p:grpSpPr>
          <a:xfrm>
            <a:off x="6164058" y="1777777"/>
            <a:ext cx="352082" cy="254203"/>
            <a:chOff x="4250025" y="2848800"/>
            <a:chExt cx="266325" cy="186475"/>
          </a:xfrm>
        </p:grpSpPr>
        <p:sp>
          <p:nvSpPr>
            <p:cNvPr id="483" name="Google Shape;483;p3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4" name="Google Shape;484;p3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485" name="Google Shape;485;p36"/>
          <p:cNvGrpSpPr/>
          <p:nvPr/>
        </p:nvGrpSpPr>
        <p:grpSpPr>
          <a:xfrm>
            <a:off x="6761406" y="1741891"/>
            <a:ext cx="343224" cy="326555"/>
            <a:chOff x="4707700" y="2822475"/>
            <a:chExt cx="259625" cy="239550"/>
          </a:xfrm>
        </p:grpSpPr>
        <p:sp>
          <p:nvSpPr>
            <p:cNvPr id="486" name="Google Shape;486;p3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7" name="Google Shape;487;p3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88" name="Google Shape;488;p3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89" name="Google Shape;489;p36"/>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0" name="Google Shape;490;p36"/>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91" name="Google Shape;491;p36"/>
          <p:cNvGrpSpPr/>
          <p:nvPr/>
        </p:nvGrpSpPr>
        <p:grpSpPr>
          <a:xfrm>
            <a:off x="8396572" y="1705391"/>
            <a:ext cx="351487" cy="398940"/>
            <a:chOff x="6425500" y="2795700"/>
            <a:chExt cx="265875" cy="292650"/>
          </a:xfrm>
        </p:grpSpPr>
        <p:sp>
          <p:nvSpPr>
            <p:cNvPr id="492" name="Google Shape;492;p3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3" name="Google Shape;493;p3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94" name="Google Shape;494;p36"/>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95" name="Google Shape;495;p36"/>
          <p:cNvGrpSpPr/>
          <p:nvPr/>
        </p:nvGrpSpPr>
        <p:grpSpPr>
          <a:xfrm>
            <a:off x="9474618" y="1760035"/>
            <a:ext cx="350297" cy="290464"/>
            <a:chOff x="5549875" y="2418425"/>
            <a:chExt cx="264975" cy="213075"/>
          </a:xfrm>
        </p:grpSpPr>
        <p:sp>
          <p:nvSpPr>
            <p:cNvPr id="496" name="Google Shape;496;p3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497" name="Google Shape;497;p3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498" name="Google Shape;498;p36"/>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499" name="Google Shape;499;p36"/>
          <p:cNvGrpSpPr/>
          <p:nvPr/>
        </p:nvGrpSpPr>
        <p:grpSpPr>
          <a:xfrm>
            <a:off x="3570694" y="2404542"/>
            <a:ext cx="299598" cy="308322"/>
            <a:chOff x="3739275" y="2525850"/>
            <a:chExt cx="226625" cy="226175"/>
          </a:xfrm>
        </p:grpSpPr>
        <p:sp>
          <p:nvSpPr>
            <p:cNvPr id="500" name="Google Shape;500;p3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1" name="Google Shape;501;p3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2" name="Google Shape;502;p3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3" name="Google Shape;503;p3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04" name="Google Shape;504;p36"/>
          <p:cNvGrpSpPr/>
          <p:nvPr/>
        </p:nvGrpSpPr>
        <p:grpSpPr>
          <a:xfrm>
            <a:off x="3043876" y="2377772"/>
            <a:ext cx="272464" cy="361861"/>
            <a:chOff x="4518575" y="2506200"/>
            <a:chExt cx="206100" cy="265450"/>
          </a:xfrm>
        </p:grpSpPr>
        <p:sp>
          <p:nvSpPr>
            <p:cNvPr id="505" name="Google Shape;505;p3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6" name="Google Shape;506;p3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7" name="Google Shape;507;p3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8" name="Google Shape;508;p3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09" name="Google Shape;509;p3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0" name="Google Shape;510;p3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1" name="Google Shape;511;p3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2" name="Google Shape;512;p3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3" name="Google Shape;513;p3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14" name="Google Shape;514;p36"/>
          <p:cNvGrpSpPr/>
          <p:nvPr/>
        </p:nvGrpSpPr>
        <p:grpSpPr>
          <a:xfrm>
            <a:off x="4125077" y="2404742"/>
            <a:ext cx="299631" cy="308322"/>
            <a:chOff x="4164375" y="1677425"/>
            <a:chExt cx="226650" cy="226175"/>
          </a:xfrm>
        </p:grpSpPr>
        <p:sp>
          <p:nvSpPr>
            <p:cNvPr id="515" name="Google Shape;515;p3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6" name="Google Shape;516;p3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7" name="Google Shape;517;p3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8" name="Google Shape;518;p3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19" name="Google Shape;519;p3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0" name="Google Shape;520;p36"/>
          <p:cNvGrpSpPr/>
          <p:nvPr/>
        </p:nvGrpSpPr>
        <p:grpSpPr>
          <a:xfrm>
            <a:off x="5179042" y="2395931"/>
            <a:ext cx="299003" cy="308322"/>
            <a:chOff x="5226025" y="1677425"/>
            <a:chExt cx="226175" cy="226175"/>
          </a:xfrm>
        </p:grpSpPr>
        <p:sp>
          <p:nvSpPr>
            <p:cNvPr id="521" name="Google Shape;521;p3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2" name="Google Shape;522;p3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3" name="Google Shape;523;p36"/>
          <p:cNvGrpSpPr/>
          <p:nvPr/>
        </p:nvGrpSpPr>
        <p:grpSpPr>
          <a:xfrm>
            <a:off x="4652426" y="2396024"/>
            <a:ext cx="299003" cy="308322"/>
            <a:chOff x="4835275" y="1198350"/>
            <a:chExt cx="226175" cy="226175"/>
          </a:xfrm>
        </p:grpSpPr>
        <p:sp>
          <p:nvSpPr>
            <p:cNvPr id="524" name="Google Shape;524;p3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5" name="Google Shape;525;p3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26" name="Google Shape;526;p36"/>
          <p:cNvGrpSpPr/>
          <p:nvPr/>
        </p:nvGrpSpPr>
        <p:grpSpPr>
          <a:xfrm>
            <a:off x="6339271" y="2379923"/>
            <a:ext cx="347356" cy="358215"/>
            <a:chOff x="968775" y="1180050"/>
            <a:chExt cx="262750" cy="262775"/>
          </a:xfrm>
        </p:grpSpPr>
        <p:sp>
          <p:nvSpPr>
            <p:cNvPr id="527" name="Google Shape;527;p3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8" name="Google Shape;528;p3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29" name="Google Shape;529;p3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30" name="Google Shape;530;p36"/>
          <p:cNvGrpSpPr/>
          <p:nvPr/>
        </p:nvGrpSpPr>
        <p:grpSpPr>
          <a:xfrm>
            <a:off x="5704170" y="2446992"/>
            <a:ext cx="386288" cy="224042"/>
            <a:chOff x="1678900" y="1231350"/>
            <a:chExt cx="292200" cy="164350"/>
          </a:xfrm>
        </p:grpSpPr>
        <p:sp>
          <p:nvSpPr>
            <p:cNvPr id="531" name="Google Shape;531;p3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2" name="Google Shape;532;p3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3" name="Google Shape;533;p3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34" name="Google Shape;534;p36"/>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35" name="Google Shape;535;p36"/>
          <p:cNvGrpSpPr/>
          <p:nvPr/>
        </p:nvGrpSpPr>
        <p:grpSpPr>
          <a:xfrm>
            <a:off x="7467406" y="2373531"/>
            <a:ext cx="322006" cy="353205"/>
            <a:chOff x="2405550" y="1181850"/>
            <a:chExt cx="243575" cy="259100"/>
          </a:xfrm>
        </p:grpSpPr>
        <p:sp>
          <p:nvSpPr>
            <p:cNvPr id="536" name="Google Shape;536;p3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7" name="Google Shape;537;p3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8" name="Google Shape;538;p3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39" name="Google Shape;539;p3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0" name="Google Shape;540;p3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1" name="Google Shape;541;p3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42" name="Google Shape;542;p36"/>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43" name="Google Shape;543;p36"/>
          <p:cNvGrpSpPr/>
          <p:nvPr/>
        </p:nvGrpSpPr>
        <p:grpSpPr>
          <a:xfrm>
            <a:off x="8500593" y="2371333"/>
            <a:ext cx="286610" cy="357601"/>
            <a:chOff x="3086700" y="1180050"/>
            <a:chExt cx="216800" cy="262325"/>
          </a:xfrm>
        </p:grpSpPr>
        <p:sp>
          <p:nvSpPr>
            <p:cNvPr id="544" name="Google Shape;544;p3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5" name="Google Shape;545;p3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46" name="Google Shape;546;p36"/>
          <p:cNvGrpSpPr/>
          <p:nvPr/>
        </p:nvGrpSpPr>
        <p:grpSpPr>
          <a:xfrm>
            <a:off x="9007187" y="2359473"/>
            <a:ext cx="228243" cy="381321"/>
            <a:chOff x="3741075" y="1171575"/>
            <a:chExt cx="172650" cy="279725"/>
          </a:xfrm>
        </p:grpSpPr>
        <p:sp>
          <p:nvSpPr>
            <p:cNvPr id="547" name="Google Shape;547;p3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8" name="Google Shape;548;p3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49" name="Google Shape;549;p3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0" name="Google Shape;550;p3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51" name="Google Shape;551;p36"/>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52" name="Google Shape;552;p36"/>
          <p:cNvGrpSpPr/>
          <p:nvPr/>
        </p:nvGrpSpPr>
        <p:grpSpPr>
          <a:xfrm>
            <a:off x="2528682" y="3103577"/>
            <a:ext cx="351520" cy="253623"/>
            <a:chOff x="952700" y="1101100"/>
            <a:chExt cx="265900" cy="186050"/>
          </a:xfrm>
        </p:grpSpPr>
        <p:sp>
          <p:nvSpPr>
            <p:cNvPr id="553" name="Google Shape;553;p3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4" name="Google Shape;554;p3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5" name="Google Shape;555;p3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56" name="Google Shape;556;p36"/>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7" name="Google Shape;557;p36"/>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8" name="Google Shape;558;p36"/>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59" name="Google Shape;559;p36"/>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60" name="Google Shape;560;p36"/>
          <p:cNvGrpSpPr/>
          <p:nvPr/>
        </p:nvGrpSpPr>
        <p:grpSpPr>
          <a:xfrm>
            <a:off x="5219949" y="3082177"/>
            <a:ext cx="317875" cy="344208"/>
            <a:chOff x="5583325" y="1073450"/>
            <a:chExt cx="240450" cy="252500"/>
          </a:xfrm>
        </p:grpSpPr>
        <p:sp>
          <p:nvSpPr>
            <p:cNvPr id="561" name="Google Shape;561;p3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2" name="Google Shape;562;p3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3" name="Google Shape;563;p3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4" name="Google Shape;564;p3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65" name="Google Shape;565;p36"/>
          <p:cNvGrpSpPr/>
          <p:nvPr/>
        </p:nvGrpSpPr>
        <p:grpSpPr>
          <a:xfrm>
            <a:off x="5703822" y="3071928"/>
            <a:ext cx="386850" cy="294962"/>
            <a:chOff x="1502275" y="3638775"/>
            <a:chExt cx="292625" cy="216375"/>
          </a:xfrm>
        </p:grpSpPr>
        <p:sp>
          <p:nvSpPr>
            <p:cNvPr id="566" name="Google Shape;566;p3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7" name="Google Shape;567;p3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8" name="Google Shape;568;p3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69" name="Google Shape;569;p3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0" name="Google Shape;570;p3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71" name="Google Shape;571;p36"/>
          <p:cNvGrpSpPr/>
          <p:nvPr/>
        </p:nvGrpSpPr>
        <p:grpSpPr>
          <a:xfrm>
            <a:off x="6258857" y="3016414"/>
            <a:ext cx="354428" cy="362441"/>
            <a:chOff x="3171000" y="4021950"/>
            <a:chExt cx="268100" cy="265875"/>
          </a:xfrm>
        </p:grpSpPr>
        <p:sp>
          <p:nvSpPr>
            <p:cNvPr id="572" name="Google Shape;572;p3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3" name="Google Shape;573;p3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574" name="Google Shape;574;p36"/>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5" name="Google Shape;575;p36"/>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576" name="Google Shape;576;p36"/>
          <p:cNvGrpSpPr/>
          <p:nvPr/>
        </p:nvGrpSpPr>
        <p:grpSpPr>
          <a:xfrm>
            <a:off x="7848132" y="3068067"/>
            <a:ext cx="334400" cy="344821"/>
            <a:chOff x="5684575" y="4038000"/>
            <a:chExt cx="252950" cy="252950"/>
          </a:xfrm>
        </p:grpSpPr>
        <p:sp>
          <p:nvSpPr>
            <p:cNvPr id="577" name="Google Shape;577;p3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8" name="Google Shape;578;p3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79" name="Google Shape;579;p3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0" name="Google Shape;580;p3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1" name="Google Shape;581;p3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2" name="Google Shape;582;p3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83" name="Google Shape;583;p36"/>
          <p:cNvGrpSpPr/>
          <p:nvPr/>
        </p:nvGrpSpPr>
        <p:grpSpPr>
          <a:xfrm>
            <a:off x="8441727" y="3026501"/>
            <a:ext cx="247115" cy="399520"/>
            <a:chOff x="1982675" y="3599525"/>
            <a:chExt cx="186925" cy="293075"/>
          </a:xfrm>
        </p:grpSpPr>
        <p:sp>
          <p:nvSpPr>
            <p:cNvPr id="584" name="Google Shape;584;p3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5" name="Google Shape;585;p3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6" name="Google Shape;586;p3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7" name="Google Shape;587;p3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8" name="Google Shape;588;p3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89" name="Google Shape;589;p36"/>
          <p:cNvGrpSpPr/>
          <p:nvPr/>
        </p:nvGrpSpPr>
        <p:grpSpPr>
          <a:xfrm>
            <a:off x="8947735" y="3026500"/>
            <a:ext cx="178106" cy="398940"/>
            <a:chOff x="2397075" y="3602200"/>
            <a:chExt cx="134725" cy="292650"/>
          </a:xfrm>
        </p:grpSpPr>
        <p:sp>
          <p:nvSpPr>
            <p:cNvPr id="590" name="Google Shape;590;p3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1" name="Google Shape;591;p3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2" name="Google Shape;592;p3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3" name="Google Shape;593;p3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4" name="Google Shape;594;p3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595" name="Google Shape;595;p36"/>
          <p:cNvGrpSpPr/>
          <p:nvPr/>
        </p:nvGrpSpPr>
        <p:grpSpPr>
          <a:xfrm>
            <a:off x="2581850" y="3710924"/>
            <a:ext cx="246520" cy="383741"/>
            <a:chOff x="2717350" y="3603525"/>
            <a:chExt cx="186475" cy="281500"/>
          </a:xfrm>
        </p:grpSpPr>
        <p:sp>
          <p:nvSpPr>
            <p:cNvPr id="596" name="Google Shape;596;p3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7" name="Google Shape;597;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8" name="Google Shape;598;p3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99" name="Google Shape;599;p3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00" name="Google Shape;600;p36"/>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01" name="Google Shape;601;p36"/>
          <p:cNvGrpSpPr/>
          <p:nvPr/>
        </p:nvGrpSpPr>
        <p:grpSpPr>
          <a:xfrm>
            <a:off x="3024770" y="3721267"/>
            <a:ext cx="332053" cy="363054"/>
            <a:chOff x="3927075" y="3612900"/>
            <a:chExt cx="251175" cy="266325"/>
          </a:xfrm>
        </p:grpSpPr>
        <p:sp>
          <p:nvSpPr>
            <p:cNvPr id="602" name="Google Shape;602;p3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3" name="Google Shape;603;p3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04" name="Google Shape;604;p36"/>
          <p:cNvGrpSpPr/>
          <p:nvPr/>
        </p:nvGrpSpPr>
        <p:grpSpPr>
          <a:xfrm>
            <a:off x="3552875" y="3780864"/>
            <a:ext cx="336152" cy="347241"/>
            <a:chOff x="4324975" y="3617800"/>
            <a:chExt cx="254275" cy="254725"/>
          </a:xfrm>
        </p:grpSpPr>
        <p:sp>
          <p:nvSpPr>
            <p:cNvPr id="605" name="Google Shape;605;p3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6" name="Google Shape;606;p3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07" name="Google Shape;607;p3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08" name="Google Shape;608;p36"/>
          <p:cNvGrpSpPr/>
          <p:nvPr/>
        </p:nvGrpSpPr>
        <p:grpSpPr>
          <a:xfrm>
            <a:off x="4086534" y="3846536"/>
            <a:ext cx="399872" cy="217737"/>
            <a:chOff x="4728650" y="3665975"/>
            <a:chExt cx="302475" cy="159725"/>
          </a:xfrm>
        </p:grpSpPr>
        <p:sp>
          <p:nvSpPr>
            <p:cNvPr id="609" name="Google Shape;609;p3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0" name="Google Shape;610;p3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11" name="Google Shape;611;p36"/>
          <p:cNvGrpSpPr/>
          <p:nvPr/>
        </p:nvGrpSpPr>
        <p:grpSpPr>
          <a:xfrm>
            <a:off x="4613200" y="3803696"/>
            <a:ext cx="382719" cy="282796"/>
            <a:chOff x="5164925" y="3642775"/>
            <a:chExt cx="289500" cy="207450"/>
          </a:xfrm>
        </p:grpSpPr>
        <p:sp>
          <p:nvSpPr>
            <p:cNvPr id="612" name="Google Shape;612;p3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3" name="Google Shape;613;p3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4" name="Google Shape;614;p3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5" name="Google Shape;615;p3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6" name="Google Shape;616;p3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17" name="Google Shape;617;p36"/>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8" name="Google Shape;618;p36"/>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9" name="Google Shape;619;p36"/>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0" name="Google Shape;620;p36"/>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1" name="Google Shape;621;p36"/>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2" name="Google Shape;622;p36"/>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3" name="Google Shape;623;p36"/>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24" name="Google Shape;624;p36"/>
          <p:cNvGrpSpPr/>
          <p:nvPr/>
        </p:nvGrpSpPr>
        <p:grpSpPr>
          <a:xfrm>
            <a:off x="8933824" y="3717916"/>
            <a:ext cx="327294" cy="334632"/>
            <a:chOff x="5717150" y="2098500"/>
            <a:chExt cx="247575" cy="245475"/>
          </a:xfrm>
        </p:grpSpPr>
        <p:sp>
          <p:nvSpPr>
            <p:cNvPr id="625" name="Google Shape;625;p3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6" name="Google Shape;626;p3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7" name="Google Shape;627;p3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28" name="Google Shape;628;p36"/>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9" name="Google Shape;629;p36"/>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0" name="Google Shape;630;p36"/>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31" name="Google Shape;631;p36"/>
          <p:cNvGrpSpPr/>
          <p:nvPr/>
        </p:nvGrpSpPr>
        <p:grpSpPr>
          <a:xfrm>
            <a:off x="3511298" y="4358842"/>
            <a:ext cx="352082" cy="317455"/>
            <a:chOff x="6435300" y="2742175"/>
            <a:chExt cx="266325" cy="232875"/>
          </a:xfrm>
        </p:grpSpPr>
        <p:sp>
          <p:nvSpPr>
            <p:cNvPr id="632" name="Google Shape;632;p3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3" name="Google Shape;633;p3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34" name="Google Shape;634;p36"/>
          <p:cNvGrpSpPr/>
          <p:nvPr/>
        </p:nvGrpSpPr>
        <p:grpSpPr>
          <a:xfrm>
            <a:off x="4558258" y="4437967"/>
            <a:ext cx="333805" cy="344208"/>
            <a:chOff x="674800" y="2146225"/>
            <a:chExt cx="252500" cy="252500"/>
          </a:xfrm>
        </p:grpSpPr>
        <p:sp>
          <p:nvSpPr>
            <p:cNvPr id="635" name="Google Shape;635;p3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6" name="Google Shape;636;p3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7" name="Google Shape;637;p3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38" name="Google Shape;638;p3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39" name="Google Shape;639;p36"/>
          <p:cNvGrpSpPr/>
          <p:nvPr/>
        </p:nvGrpSpPr>
        <p:grpSpPr>
          <a:xfrm>
            <a:off x="5085306" y="4449453"/>
            <a:ext cx="333805" cy="344208"/>
            <a:chOff x="2164225" y="2146225"/>
            <a:chExt cx="252500" cy="252500"/>
          </a:xfrm>
        </p:grpSpPr>
        <p:sp>
          <p:nvSpPr>
            <p:cNvPr id="640" name="Google Shape;640;p3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1" name="Google Shape;641;p3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2" name="Google Shape;642;p3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3" name="Google Shape;643;p3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44" name="Google Shape;644;p36"/>
          <p:cNvGrpSpPr/>
          <p:nvPr/>
        </p:nvGrpSpPr>
        <p:grpSpPr>
          <a:xfrm>
            <a:off x="4031217" y="4449226"/>
            <a:ext cx="334400" cy="344821"/>
            <a:chOff x="689975" y="1737200"/>
            <a:chExt cx="252950" cy="252950"/>
          </a:xfrm>
        </p:grpSpPr>
        <p:sp>
          <p:nvSpPr>
            <p:cNvPr id="645" name="Google Shape;645;p3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6" name="Google Shape;646;p3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7" name="Google Shape;647;p3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8" name="Google Shape;648;p3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49" name="Google Shape;649;p3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0" name="Google Shape;650;p3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51" name="Google Shape;651;p36"/>
          <p:cNvGrpSpPr/>
          <p:nvPr/>
        </p:nvGrpSpPr>
        <p:grpSpPr>
          <a:xfrm>
            <a:off x="5612075" y="4439102"/>
            <a:ext cx="334400" cy="344208"/>
            <a:chOff x="2961350" y="1740750"/>
            <a:chExt cx="252950" cy="252500"/>
          </a:xfrm>
        </p:grpSpPr>
        <p:sp>
          <p:nvSpPr>
            <p:cNvPr id="652" name="Google Shape;652;p3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3" name="Google Shape;653;p3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4" name="Google Shape;654;p3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5" name="Google Shape;655;p3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6" name="Google Shape;656;p3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57" name="Google Shape;657;p3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58" name="Google Shape;658;p36"/>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659" name="Google Shape;659;p36"/>
          <p:cNvGrpSpPr/>
          <p:nvPr/>
        </p:nvGrpSpPr>
        <p:grpSpPr>
          <a:xfrm>
            <a:off x="6696108" y="4387468"/>
            <a:ext cx="271902" cy="376448"/>
            <a:chOff x="4026550" y="3640100"/>
            <a:chExt cx="205675" cy="276150"/>
          </a:xfrm>
        </p:grpSpPr>
        <p:sp>
          <p:nvSpPr>
            <p:cNvPr id="660" name="Google Shape;660;p3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1" name="Google Shape;661;p3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2" name="Google Shape;662;p3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3" name="Google Shape;663;p3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4" name="Google Shape;664;p3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5" name="Google Shape;665;p3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66" name="Google Shape;666;p36"/>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67" name="Google Shape;667;p36"/>
          <p:cNvGrpSpPr/>
          <p:nvPr/>
        </p:nvGrpSpPr>
        <p:grpSpPr>
          <a:xfrm>
            <a:off x="7732713" y="4486703"/>
            <a:ext cx="351487" cy="294826"/>
            <a:chOff x="853250" y="4006875"/>
            <a:chExt cx="265875" cy="216275"/>
          </a:xfrm>
        </p:grpSpPr>
        <p:sp>
          <p:nvSpPr>
            <p:cNvPr id="668" name="Google Shape;668;p3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69" name="Google Shape;669;p3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70" name="Google Shape;670;p36"/>
          <p:cNvGrpSpPr/>
          <p:nvPr/>
        </p:nvGrpSpPr>
        <p:grpSpPr>
          <a:xfrm>
            <a:off x="8910280" y="4452282"/>
            <a:ext cx="245925" cy="363668"/>
            <a:chOff x="1978675" y="3981800"/>
            <a:chExt cx="186025" cy="266775"/>
          </a:xfrm>
        </p:grpSpPr>
        <p:sp>
          <p:nvSpPr>
            <p:cNvPr id="671" name="Google Shape;671;p3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2" name="Google Shape;672;p3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73" name="Google Shape;673;p36"/>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74" name="Google Shape;674;p36"/>
          <p:cNvGrpSpPr/>
          <p:nvPr/>
        </p:nvGrpSpPr>
        <p:grpSpPr>
          <a:xfrm>
            <a:off x="9440020" y="4461726"/>
            <a:ext cx="333805" cy="344821"/>
            <a:chOff x="480325" y="3970200"/>
            <a:chExt cx="252500" cy="252950"/>
          </a:xfrm>
        </p:grpSpPr>
        <p:sp>
          <p:nvSpPr>
            <p:cNvPr id="675" name="Google Shape;675;p3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6" name="Google Shape;676;p3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7" name="Google Shape;677;p3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8" name="Google Shape;678;p3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79" name="Google Shape;679;p3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80" name="Google Shape;680;p36"/>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81" name="Google Shape;681;p36"/>
          <p:cNvGrpSpPr/>
          <p:nvPr/>
        </p:nvGrpSpPr>
        <p:grpSpPr>
          <a:xfrm>
            <a:off x="3015743" y="5051331"/>
            <a:ext cx="334400" cy="344208"/>
            <a:chOff x="5745250" y="4378350"/>
            <a:chExt cx="252950" cy="252500"/>
          </a:xfrm>
        </p:grpSpPr>
        <p:sp>
          <p:nvSpPr>
            <p:cNvPr id="682" name="Google Shape;682;p3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3" name="Google Shape;683;p3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84" name="Google Shape;684;p36"/>
          <p:cNvGrpSpPr/>
          <p:nvPr/>
        </p:nvGrpSpPr>
        <p:grpSpPr>
          <a:xfrm>
            <a:off x="3525242" y="5055591"/>
            <a:ext cx="334400" cy="344821"/>
            <a:chOff x="6130650" y="4381475"/>
            <a:chExt cx="252950" cy="252950"/>
          </a:xfrm>
        </p:grpSpPr>
        <p:sp>
          <p:nvSpPr>
            <p:cNvPr id="685" name="Google Shape;685;p3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86" name="Google Shape;686;p3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687" name="Google Shape;687;p36"/>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688" name="Google Shape;688;p36"/>
          <p:cNvGrpSpPr/>
          <p:nvPr/>
        </p:nvGrpSpPr>
        <p:grpSpPr>
          <a:xfrm>
            <a:off x="4533046" y="5078674"/>
            <a:ext cx="352082" cy="299802"/>
            <a:chOff x="6919750" y="1464650"/>
            <a:chExt cx="266325" cy="219925"/>
          </a:xfrm>
        </p:grpSpPr>
        <p:sp>
          <p:nvSpPr>
            <p:cNvPr id="689" name="Google Shape;689;p3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0" name="Google Shape;690;p3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91" name="Google Shape;691;p36"/>
          <p:cNvGrpSpPr/>
          <p:nvPr/>
        </p:nvGrpSpPr>
        <p:grpSpPr>
          <a:xfrm>
            <a:off x="5059243" y="5054116"/>
            <a:ext cx="366855" cy="339948"/>
            <a:chOff x="4759875" y="1027050"/>
            <a:chExt cx="277500" cy="249375"/>
          </a:xfrm>
        </p:grpSpPr>
        <p:sp>
          <p:nvSpPr>
            <p:cNvPr id="692" name="Google Shape;692;p3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3" name="Google Shape;693;p3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4" name="Google Shape;694;p3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5" name="Google Shape;695;p3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6" name="Google Shape;696;p3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697" name="Google Shape;697;p36"/>
          <p:cNvGrpSpPr/>
          <p:nvPr/>
        </p:nvGrpSpPr>
        <p:grpSpPr>
          <a:xfrm>
            <a:off x="5600528" y="5038090"/>
            <a:ext cx="372738" cy="343186"/>
            <a:chOff x="3357900" y="1057675"/>
            <a:chExt cx="281950" cy="251750"/>
          </a:xfrm>
        </p:grpSpPr>
        <p:sp>
          <p:nvSpPr>
            <p:cNvPr id="698" name="Google Shape;698;p3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9" name="Google Shape;699;p3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0" name="Google Shape;700;p3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01" name="Google Shape;701;p36"/>
          <p:cNvGrpSpPr/>
          <p:nvPr/>
        </p:nvGrpSpPr>
        <p:grpSpPr>
          <a:xfrm>
            <a:off x="6163700" y="5023095"/>
            <a:ext cx="191095" cy="401974"/>
            <a:chOff x="3783900" y="1046675"/>
            <a:chExt cx="144550" cy="294875"/>
          </a:xfrm>
        </p:grpSpPr>
        <p:sp>
          <p:nvSpPr>
            <p:cNvPr id="702" name="Google Shape;702;p3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3" name="Google Shape;703;p3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04" name="Google Shape;704;p36"/>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05" name="Google Shape;705;p36"/>
          <p:cNvGrpSpPr/>
          <p:nvPr/>
        </p:nvGrpSpPr>
        <p:grpSpPr>
          <a:xfrm>
            <a:off x="7062980" y="4780478"/>
            <a:ext cx="552596" cy="674409"/>
            <a:chOff x="238550" y="1487175"/>
            <a:chExt cx="418000" cy="494725"/>
          </a:xfrm>
        </p:grpSpPr>
        <p:sp>
          <p:nvSpPr>
            <p:cNvPr id="706" name="Google Shape;706;p3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7" name="Google Shape;707;p3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8" name="Google Shape;708;p3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9" name="Google Shape;709;p3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0" name="Google Shape;710;p3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1" name="Google Shape;711;p3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2" name="Google Shape;712;p3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3" name="Google Shape;713;p3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4" name="Google Shape;714;p3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15" name="Google Shape;715;p36"/>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6" name="Google Shape;716;p36"/>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17" name="Google Shape;717;p36"/>
          <p:cNvGrpSpPr/>
          <p:nvPr/>
        </p:nvGrpSpPr>
        <p:grpSpPr>
          <a:xfrm>
            <a:off x="8815358" y="5107237"/>
            <a:ext cx="364707" cy="363804"/>
            <a:chOff x="6010925" y="3998175"/>
            <a:chExt cx="275875" cy="266875"/>
          </a:xfrm>
        </p:grpSpPr>
        <p:sp>
          <p:nvSpPr>
            <p:cNvPr id="718" name="Google Shape;718;p3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9" name="Google Shape;719;p3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0" name="Google Shape;720;p3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1" name="Google Shape;721;p3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2" name="Google Shape;722;p3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23" name="Google Shape;723;p36"/>
          <p:cNvGrpSpPr/>
          <p:nvPr/>
        </p:nvGrpSpPr>
        <p:grpSpPr>
          <a:xfrm>
            <a:off x="9417554" y="5125862"/>
            <a:ext cx="352082" cy="308322"/>
            <a:chOff x="6866650" y="1038650"/>
            <a:chExt cx="266325" cy="226175"/>
          </a:xfrm>
        </p:grpSpPr>
        <p:sp>
          <p:nvSpPr>
            <p:cNvPr id="724" name="Google Shape;724;p3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5" name="Google Shape;725;p3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6" name="Google Shape;726;p3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27" name="Google Shape;727;p36"/>
          <p:cNvGrpSpPr/>
          <p:nvPr/>
        </p:nvGrpSpPr>
        <p:grpSpPr>
          <a:xfrm>
            <a:off x="5155087" y="1762012"/>
            <a:ext cx="272497" cy="362441"/>
            <a:chOff x="2033075" y="2942475"/>
            <a:chExt cx="206125" cy="265875"/>
          </a:xfrm>
        </p:grpSpPr>
        <p:sp>
          <p:nvSpPr>
            <p:cNvPr id="728" name="Google Shape;728;p3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9" name="Google Shape;729;p3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0" name="Google Shape;730;p3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1" name="Google Shape;731;p3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2" name="Google Shape;732;p3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3" name="Google Shape;733;p3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34" name="Google Shape;734;p36"/>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35" name="Google Shape;735;p36"/>
          <p:cNvGrpSpPr/>
          <p:nvPr/>
        </p:nvGrpSpPr>
        <p:grpSpPr>
          <a:xfrm>
            <a:off x="3016802" y="5738414"/>
            <a:ext cx="325576" cy="362441"/>
            <a:chOff x="3081775" y="1061400"/>
            <a:chExt cx="246275" cy="265875"/>
          </a:xfrm>
        </p:grpSpPr>
        <p:sp>
          <p:nvSpPr>
            <p:cNvPr id="736" name="Google Shape;736;p3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7" name="Google Shape;737;p3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8" name="Google Shape;738;p3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739" name="Google Shape;739;p36"/>
          <p:cNvGrpSpPr/>
          <p:nvPr/>
        </p:nvGrpSpPr>
        <p:grpSpPr>
          <a:xfrm>
            <a:off x="3556513" y="5780534"/>
            <a:ext cx="369202" cy="325941"/>
            <a:chOff x="2847150" y="1805000"/>
            <a:chExt cx="279275" cy="239100"/>
          </a:xfrm>
        </p:grpSpPr>
        <p:sp>
          <p:nvSpPr>
            <p:cNvPr id="740" name="Google Shape;740;p3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1" name="Google Shape;741;p3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2" name="Google Shape;742;p36"/>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3" name="Google Shape;743;p36"/>
          <p:cNvGrpSpPr/>
          <p:nvPr/>
        </p:nvGrpSpPr>
        <p:grpSpPr>
          <a:xfrm>
            <a:off x="4742307" y="5724791"/>
            <a:ext cx="352082" cy="363054"/>
            <a:chOff x="6435300" y="1095300"/>
            <a:chExt cx="266325" cy="266325"/>
          </a:xfrm>
        </p:grpSpPr>
        <p:sp>
          <p:nvSpPr>
            <p:cNvPr id="744" name="Google Shape;744;p3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5" name="Google Shape;745;p3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6" name="Google Shape;746;p3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47" name="Google Shape;747;p36"/>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48" name="Google Shape;748;p36"/>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49" name="Google Shape;749;p36"/>
          <p:cNvGrpSpPr/>
          <p:nvPr/>
        </p:nvGrpSpPr>
        <p:grpSpPr>
          <a:xfrm>
            <a:off x="6295376" y="5719855"/>
            <a:ext cx="301350" cy="363054"/>
            <a:chOff x="4506525" y="1060950"/>
            <a:chExt cx="227950" cy="266325"/>
          </a:xfrm>
        </p:grpSpPr>
        <p:sp>
          <p:nvSpPr>
            <p:cNvPr id="750" name="Google Shape;750;p3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1" name="Google Shape;751;p3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2" name="Google Shape;752;p3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3" name="Google Shape;753;p3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4" name="Google Shape;754;p3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5" name="Google Shape;755;p3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6" name="Google Shape;756;p3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57" name="Google Shape;757;p36"/>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8" name="Google Shape;758;p36"/>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59" name="Google Shape;759;p36"/>
          <p:cNvGrpSpPr/>
          <p:nvPr/>
        </p:nvGrpSpPr>
        <p:grpSpPr>
          <a:xfrm>
            <a:off x="7301010" y="5797711"/>
            <a:ext cx="251246" cy="356340"/>
            <a:chOff x="867500" y="3647700"/>
            <a:chExt cx="190050" cy="261400"/>
          </a:xfrm>
        </p:grpSpPr>
        <p:sp>
          <p:nvSpPr>
            <p:cNvPr id="760" name="Google Shape;760;p3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1" name="Google Shape;761;p3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2" name="Google Shape;762;p3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3" name="Google Shape;763;p3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4" name="Google Shape;764;p3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765" name="Google Shape;765;p36"/>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6" name="Google Shape;766;p36"/>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767" name="Google Shape;767;p36"/>
          <p:cNvGrpSpPr/>
          <p:nvPr/>
        </p:nvGrpSpPr>
        <p:grpSpPr>
          <a:xfrm>
            <a:off x="9443288" y="5752884"/>
            <a:ext cx="299598" cy="398327"/>
            <a:chOff x="3707175" y="1322350"/>
            <a:chExt cx="226625" cy="292200"/>
          </a:xfrm>
        </p:grpSpPr>
        <p:sp>
          <p:nvSpPr>
            <p:cNvPr id="768" name="Google Shape;768;p3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69" name="Google Shape;769;p3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8"/>
          <p:cNvSpPr/>
          <p:nvPr/>
        </p:nvSpPr>
        <p:spPr>
          <a:xfrm>
            <a:off x="4496075" y="788300"/>
            <a:ext cx="4457700" cy="7635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8"/>
          <p:cNvSpPr txBox="1"/>
          <p:nvPr>
            <p:ph type="title"/>
          </p:nvPr>
        </p:nvSpPr>
        <p:spPr>
          <a:xfrm>
            <a:off x="4686575" y="751875"/>
            <a:ext cx="40578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157" name="Google Shape;157;p18"/>
          <p:cNvSpPr txBox="1"/>
          <p:nvPr>
            <p:ph idx="1" type="body"/>
          </p:nvPr>
        </p:nvSpPr>
        <p:spPr>
          <a:xfrm>
            <a:off x="4686575" y="2761419"/>
            <a:ext cx="3167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158" name="Google Shape;158;p18"/>
          <p:cNvSpPr txBox="1"/>
          <p:nvPr>
            <p:ph idx="2" type="body"/>
          </p:nvPr>
        </p:nvSpPr>
        <p:spPr>
          <a:xfrm>
            <a:off x="8491258" y="2761419"/>
            <a:ext cx="3167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159" name="Google Shape;159;p18"/>
          <p:cNvSpPr txBox="1"/>
          <p:nvPr>
            <p:ph idx="3" type="body"/>
          </p:nvPr>
        </p:nvSpPr>
        <p:spPr>
          <a:xfrm>
            <a:off x="8491258" y="4533076"/>
            <a:ext cx="3167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160" name="Google Shape;160;p18"/>
          <p:cNvSpPr txBox="1"/>
          <p:nvPr>
            <p:ph idx="4" type="title"/>
          </p:nvPr>
        </p:nvSpPr>
        <p:spPr>
          <a:xfrm>
            <a:off x="4686575" y="2065650"/>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01 | Dogs</a:t>
            </a:r>
            <a:endParaRPr/>
          </a:p>
        </p:txBody>
      </p:sp>
      <p:sp>
        <p:nvSpPr>
          <p:cNvPr id="161" name="Google Shape;161;p18"/>
          <p:cNvSpPr txBox="1"/>
          <p:nvPr>
            <p:ph idx="5" type="title"/>
          </p:nvPr>
        </p:nvSpPr>
        <p:spPr>
          <a:xfrm>
            <a:off x="8491258" y="2065650"/>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02 | Cats</a:t>
            </a:r>
            <a:endParaRPr/>
          </a:p>
        </p:txBody>
      </p:sp>
      <p:sp>
        <p:nvSpPr>
          <p:cNvPr id="162" name="Google Shape;162;p18"/>
          <p:cNvSpPr txBox="1"/>
          <p:nvPr>
            <p:ph idx="6" type="title"/>
          </p:nvPr>
        </p:nvSpPr>
        <p:spPr>
          <a:xfrm>
            <a:off x="8491258" y="3837307"/>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04 | </a:t>
            </a:r>
            <a:r>
              <a:rPr lang="en"/>
              <a:t>Kangaroos</a:t>
            </a:r>
            <a:r>
              <a:rPr lang="en"/>
              <a:t> </a:t>
            </a:r>
            <a:endParaRPr/>
          </a:p>
        </p:txBody>
      </p:sp>
      <p:sp>
        <p:nvSpPr>
          <p:cNvPr id="163" name="Google Shape;163;p18"/>
          <p:cNvSpPr txBox="1"/>
          <p:nvPr>
            <p:ph idx="7" type="body"/>
          </p:nvPr>
        </p:nvSpPr>
        <p:spPr>
          <a:xfrm>
            <a:off x="4686575" y="4533067"/>
            <a:ext cx="31671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164" name="Google Shape;164;p18"/>
          <p:cNvSpPr txBox="1"/>
          <p:nvPr>
            <p:ph idx="8" type="title"/>
          </p:nvPr>
        </p:nvSpPr>
        <p:spPr>
          <a:xfrm>
            <a:off x="4686575" y="3837298"/>
            <a:ext cx="3167100" cy="6957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03 | Elephants</a:t>
            </a:r>
            <a:endParaRPr/>
          </a:p>
        </p:txBody>
      </p:sp>
      <p:pic>
        <p:nvPicPr>
          <p:cNvPr id="165" name="Google Shape;165;p18"/>
          <p:cNvPicPr preferRelativeResize="0"/>
          <p:nvPr>
            <p:ph idx="9" type="pic"/>
          </p:nvPr>
        </p:nvPicPr>
        <p:blipFill rotWithShape="1">
          <a:blip r:embed="rId3">
            <a:alphaModFix/>
          </a:blip>
          <a:srcRect b="0" l="4187" r="4187" t="0"/>
          <a:stretch/>
        </p:blipFill>
        <p:spPr>
          <a:xfrm>
            <a:off x="595025" y="566850"/>
            <a:ext cx="3495900" cy="5724300"/>
          </a:xfrm>
          <a:prstGeom prst="round2DiagRect">
            <a:avLst>
              <a:gd fmla="val 50000" name="adj1"/>
              <a:gd fmla="val 0" name="adj2"/>
            </a:avLst>
          </a:prstGeom>
        </p:spPr>
      </p:pic>
      <p:sp>
        <p:nvSpPr>
          <p:cNvPr id="166" name="Google Shape;166;p18"/>
          <p:cNvSpPr/>
          <p:nvPr/>
        </p:nvSpPr>
        <p:spPr>
          <a:xfrm>
            <a:off x="11548862" y="1169275"/>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18"/>
          <p:cNvSpPr/>
          <p:nvPr/>
        </p:nvSpPr>
        <p:spPr>
          <a:xfrm>
            <a:off x="11595000" y="19845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18"/>
          <p:cNvSpPr/>
          <p:nvPr/>
        </p:nvSpPr>
        <p:spPr>
          <a:xfrm flipH="1">
            <a:off x="10905550" y="566850"/>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9"/>
          <p:cNvSpPr txBox="1"/>
          <p:nvPr>
            <p:ph type="title"/>
          </p:nvPr>
        </p:nvSpPr>
        <p:spPr>
          <a:xfrm>
            <a:off x="900875" y="556325"/>
            <a:ext cx="91554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Bullet Point List</a:t>
            </a:r>
            <a:endParaRPr/>
          </a:p>
        </p:txBody>
      </p:sp>
      <p:sp>
        <p:nvSpPr>
          <p:cNvPr id="174" name="Google Shape;174;p19"/>
          <p:cNvSpPr txBox="1"/>
          <p:nvPr>
            <p:ph idx="1" type="body"/>
          </p:nvPr>
        </p:nvSpPr>
        <p:spPr>
          <a:xfrm>
            <a:off x="1229000" y="2011800"/>
            <a:ext cx="5347200" cy="3671100"/>
          </a:xfrm>
          <a:prstGeom prst="rect">
            <a:avLst/>
          </a:prstGeom>
        </p:spPr>
        <p:txBody>
          <a:bodyPr anchorCtr="0" anchor="t" bIns="121900" lIns="121900" spcFirstLastPara="1" rIns="121900" wrap="square" tIns="121900">
            <a:noAutofit/>
          </a:bodyPr>
          <a:lstStyle/>
          <a:p>
            <a:pPr indent="0" lvl="0" marL="0" rtl="0" algn="l">
              <a:lnSpc>
                <a:spcPct val="300000"/>
              </a:lnSpc>
              <a:spcBef>
                <a:spcPts val="0"/>
              </a:spcBef>
              <a:spcAft>
                <a:spcPts val="0"/>
              </a:spcAft>
              <a:buNone/>
            </a:pPr>
            <a:r>
              <a:rPr lang="en"/>
              <a:t>We will talk about this first.</a:t>
            </a:r>
            <a:endParaRPr/>
          </a:p>
          <a:p>
            <a:pPr indent="0" lvl="0" marL="0" rtl="0" algn="l">
              <a:lnSpc>
                <a:spcPct val="300000"/>
              </a:lnSpc>
              <a:spcBef>
                <a:spcPts val="0"/>
              </a:spcBef>
              <a:spcAft>
                <a:spcPts val="0"/>
              </a:spcAft>
              <a:buNone/>
            </a:pPr>
            <a:r>
              <a:rPr lang="en"/>
              <a:t>We will talk about this second.</a:t>
            </a:r>
            <a:endParaRPr/>
          </a:p>
          <a:p>
            <a:pPr indent="0" lvl="0" marL="0" rtl="0" algn="l">
              <a:lnSpc>
                <a:spcPct val="300000"/>
              </a:lnSpc>
              <a:spcBef>
                <a:spcPts val="0"/>
              </a:spcBef>
              <a:spcAft>
                <a:spcPts val="0"/>
              </a:spcAft>
              <a:buNone/>
            </a:pPr>
            <a:r>
              <a:rPr lang="en"/>
              <a:t>After that we will talk about this.</a:t>
            </a:r>
            <a:endParaRPr/>
          </a:p>
          <a:p>
            <a:pPr indent="0" lvl="0" marL="0" rtl="0" algn="l">
              <a:lnSpc>
                <a:spcPct val="300000"/>
              </a:lnSpc>
              <a:spcBef>
                <a:spcPts val="0"/>
              </a:spcBef>
              <a:spcAft>
                <a:spcPts val="0"/>
              </a:spcAft>
              <a:buNone/>
            </a:pPr>
            <a:r>
              <a:rPr lang="en"/>
              <a:t>And we will talk about this last.</a:t>
            </a:r>
            <a:endParaRPr/>
          </a:p>
        </p:txBody>
      </p:sp>
      <p:cxnSp>
        <p:nvCxnSpPr>
          <p:cNvPr id="175" name="Google Shape;175;p19"/>
          <p:cNvCxnSpPr/>
          <p:nvPr/>
        </p:nvCxnSpPr>
        <p:spPr>
          <a:xfrm>
            <a:off x="900875" y="1707625"/>
            <a:ext cx="0" cy="4094100"/>
          </a:xfrm>
          <a:prstGeom prst="straightConnector1">
            <a:avLst/>
          </a:prstGeom>
          <a:noFill/>
          <a:ln cap="flat" cmpd="sng" w="19050">
            <a:solidFill>
              <a:schemeClr val="accent1"/>
            </a:solidFill>
            <a:prstDash val="solid"/>
            <a:round/>
            <a:headEnd len="med" w="med" type="none"/>
            <a:tailEnd len="med" w="med" type="none"/>
          </a:ln>
        </p:spPr>
      </p:cxnSp>
      <p:sp>
        <p:nvSpPr>
          <p:cNvPr id="176" name="Google Shape;176;p19"/>
          <p:cNvSpPr/>
          <p:nvPr/>
        </p:nvSpPr>
        <p:spPr>
          <a:xfrm>
            <a:off x="803225" y="2165525"/>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9"/>
          <p:cNvSpPr/>
          <p:nvPr/>
        </p:nvSpPr>
        <p:spPr>
          <a:xfrm>
            <a:off x="803225" y="3080067"/>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9"/>
          <p:cNvSpPr/>
          <p:nvPr/>
        </p:nvSpPr>
        <p:spPr>
          <a:xfrm>
            <a:off x="803225" y="3994608"/>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9"/>
          <p:cNvSpPr/>
          <p:nvPr/>
        </p:nvSpPr>
        <p:spPr>
          <a:xfrm>
            <a:off x="803225" y="4909150"/>
            <a:ext cx="195300" cy="1953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0" name="Google Shape;180;p19"/>
          <p:cNvPicPr preferRelativeResize="0"/>
          <p:nvPr/>
        </p:nvPicPr>
        <p:blipFill rotWithShape="1">
          <a:blip r:embed="rId3">
            <a:alphaModFix/>
          </a:blip>
          <a:srcRect b="0" l="16488" r="21245" t="0"/>
          <a:stretch/>
        </p:blipFill>
        <p:spPr>
          <a:xfrm>
            <a:off x="5997750" y="860188"/>
            <a:ext cx="2298900" cy="2460900"/>
          </a:xfrm>
          <a:prstGeom prst="roundRect">
            <a:avLst>
              <a:gd fmla="val 16667" name="adj"/>
            </a:avLst>
          </a:prstGeom>
          <a:noFill/>
          <a:ln cap="flat" cmpd="sng" w="9525">
            <a:solidFill>
              <a:schemeClr val="accent1"/>
            </a:solidFill>
            <a:prstDash val="solid"/>
            <a:round/>
            <a:headEnd len="sm" w="sm" type="none"/>
            <a:tailEnd len="sm" w="sm" type="none"/>
          </a:ln>
        </p:spPr>
      </p:pic>
      <p:sp>
        <p:nvSpPr>
          <p:cNvPr id="181" name="Google Shape;181;p19"/>
          <p:cNvSpPr/>
          <p:nvPr/>
        </p:nvSpPr>
        <p:spPr>
          <a:xfrm>
            <a:off x="11335012" y="5970100"/>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9"/>
          <p:cNvSpPr/>
          <p:nvPr/>
        </p:nvSpPr>
        <p:spPr>
          <a:xfrm>
            <a:off x="10835500" y="5637213"/>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183" name="Google Shape;183;p19"/>
          <p:cNvPicPr preferRelativeResize="0"/>
          <p:nvPr/>
        </p:nvPicPr>
        <p:blipFill rotWithShape="1">
          <a:blip r:embed="rId4">
            <a:alphaModFix/>
          </a:blip>
          <a:srcRect b="7191" l="0" r="0" t="7191"/>
          <a:stretch/>
        </p:blipFill>
        <p:spPr>
          <a:xfrm>
            <a:off x="8507018" y="860188"/>
            <a:ext cx="2298900" cy="2460900"/>
          </a:xfrm>
          <a:prstGeom prst="roundRect">
            <a:avLst>
              <a:gd fmla="val 16667" name="adj"/>
            </a:avLst>
          </a:prstGeom>
          <a:noFill/>
          <a:ln cap="flat" cmpd="sng" w="9525">
            <a:solidFill>
              <a:schemeClr val="accent1"/>
            </a:solidFill>
            <a:prstDash val="solid"/>
            <a:round/>
            <a:headEnd len="sm" w="sm" type="none"/>
            <a:tailEnd len="sm" w="sm" type="none"/>
          </a:ln>
        </p:spPr>
      </p:pic>
      <p:pic>
        <p:nvPicPr>
          <p:cNvPr id="184" name="Google Shape;184;p19"/>
          <p:cNvPicPr preferRelativeResize="0"/>
          <p:nvPr/>
        </p:nvPicPr>
        <p:blipFill rotWithShape="1">
          <a:blip r:embed="rId5">
            <a:alphaModFix/>
          </a:blip>
          <a:srcRect b="14326" l="0" r="0" t="14326"/>
          <a:stretch/>
        </p:blipFill>
        <p:spPr>
          <a:xfrm>
            <a:off x="5997750" y="3536917"/>
            <a:ext cx="2298900" cy="2460900"/>
          </a:xfrm>
          <a:prstGeom prst="roundRect">
            <a:avLst>
              <a:gd fmla="val 16667" name="adj"/>
            </a:avLst>
          </a:prstGeom>
          <a:noFill/>
          <a:ln cap="flat" cmpd="sng" w="9525">
            <a:solidFill>
              <a:schemeClr val="accent1"/>
            </a:solidFill>
            <a:prstDash val="solid"/>
            <a:round/>
            <a:headEnd len="sm" w="sm" type="none"/>
            <a:tailEnd len="sm" w="sm" type="none"/>
          </a:ln>
        </p:spPr>
      </p:pic>
      <p:pic>
        <p:nvPicPr>
          <p:cNvPr id="185" name="Google Shape;185;p19"/>
          <p:cNvPicPr preferRelativeResize="0"/>
          <p:nvPr/>
        </p:nvPicPr>
        <p:blipFill rotWithShape="1">
          <a:blip r:embed="rId6">
            <a:alphaModFix/>
          </a:blip>
          <a:srcRect b="14326" l="0" r="0" t="14326"/>
          <a:stretch/>
        </p:blipFill>
        <p:spPr>
          <a:xfrm>
            <a:off x="8507018" y="3536917"/>
            <a:ext cx="2298900" cy="2460900"/>
          </a:xfrm>
          <a:prstGeom prst="roundRect">
            <a:avLst>
              <a:gd fmla="val 16667" name="adj"/>
            </a:avLst>
          </a:prstGeom>
          <a:noFill/>
          <a:ln cap="flat" cmpd="sng" w="9525">
            <a:solidFill>
              <a:schemeClr val="accent1"/>
            </a:solidFill>
            <a:prstDash val="solid"/>
            <a:round/>
            <a:headEnd len="sm" w="sm" type="none"/>
            <a:tailEnd len="sm" w="sm" type="none"/>
          </a:ln>
        </p:spPr>
      </p:pic>
      <p:sp>
        <p:nvSpPr>
          <p:cNvPr id="186" name="Google Shape;186;p19"/>
          <p:cNvSpPr/>
          <p:nvPr/>
        </p:nvSpPr>
        <p:spPr>
          <a:xfrm flipH="1">
            <a:off x="11232937" y="4909150"/>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90" name="Shape 190"/>
        <p:cNvGrpSpPr/>
        <p:nvPr/>
      </p:nvGrpSpPr>
      <p:grpSpPr>
        <a:xfrm>
          <a:off x="0" y="0"/>
          <a:ext cx="0" cy="0"/>
          <a:chOff x="0" y="0"/>
          <a:chExt cx="0" cy="0"/>
        </a:xfrm>
      </p:grpSpPr>
      <p:sp>
        <p:nvSpPr>
          <p:cNvPr id="191" name="Google Shape;191;p20"/>
          <p:cNvSpPr/>
          <p:nvPr/>
        </p:nvSpPr>
        <p:spPr>
          <a:xfrm>
            <a:off x="1829075" y="4712600"/>
            <a:ext cx="8896500" cy="11811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20"/>
          <p:cNvSpPr txBox="1"/>
          <p:nvPr>
            <p:ph idx="1" type="body"/>
          </p:nvPr>
        </p:nvSpPr>
        <p:spPr>
          <a:xfrm>
            <a:off x="2582675" y="4857700"/>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193" name="Google Shape;193;p20"/>
          <p:cNvSpPr txBox="1"/>
          <p:nvPr>
            <p:ph type="title"/>
          </p:nvPr>
        </p:nvSpPr>
        <p:spPr>
          <a:xfrm>
            <a:off x="2162975" y="2486800"/>
            <a:ext cx="8228700" cy="20661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194" name="Google Shape;194;p20"/>
          <p:cNvSpPr/>
          <p:nvPr/>
        </p:nvSpPr>
        <p:spPr>
          <a:xfrm>
            <a:off x="5575053" y="1142101"/>
            <a:ext cx="1404545" cy="930782"/>
          </a:xfrm>
          <a:prstGeom prst="rect">
            <a:avLst/>
          </a:prstGeom>
        </p:spPr>
        <p:txBody>
          <a:bodyPr>
            <a:prstTxWarp prst="textPlain"/>
          </a:bodyPr>
          <a:lstStyle/>
          <a:p>
            <a:pPr lvl="0" algn="ctr"/>
            <a:r>
              <a:rPr b="1" i="0">
                <a:ln cap="flat" cmpd="sng" w="19050">
                  <a:solidFill>
                    <a:schemeClr val="accent1"/>
                  </a:solidFill>
                  <a:prstDash val="solid"/>
                  <a:round/>
                  <a:headEnd len="sm" w="sm" type="none"/>
                  <a:tailEnd len="sm" w="sm" type="none"/>
                </a:ln>
                <a:noFill/>
                <a:latin typeface="Berkshire Swash"/>
              </a:rPr>
              <a:t>01</a:t>
            </a:r>
          </a:p>
        </p:txBody>
      </p:sp>
      <p:sp>
        <p:nvSpPr>
          <p:cNvPr id="195" name="Google Shape;195;p20"/>
          <p:cNvSpPr/>
          <p:nvPr/>
        </p:nvSpPr>
        <p:spPr>
          <a:xfrm>
            <a:off x="11595000" y="19845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6" name="Google Shape;196;p20"/>
          <p:cNvSpPr/>
          <p:nvPr/>
        </p:nvSpPr>
        <p:spPr>
          <a:xfrm>
            <a:off x="1033150" y="1140025"/>
            <a:ext cx="576585" cy="67648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7" name="Google Shape;197;p20"/>
          <p:cNvSpPr/>
          <p:nvPr/>
        </p:nvSpPr>
        <p:spPr>
          <a:xfrm flipH="1">
            <a:off x="511900" y="4868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1"/>
          <p:cNvSpPr/>
          <p:nvPr/>
        </p:nvSpPr>
        <p:spPr>
          <a:xfrm>
            <a:off x="5010425" y="1493150"/>
            <a:ext cx="4076700" cy="7635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1"/>
          <p:cNvSpPr txBox="1"/>
          <p:nvPr>
            <p:ph type="title"/>
          </p:nvPr>
        </p:nvSpPr>
        <p:spPr>
          <a:xfrm>
            <a:off x="5187675" y="1495550"/>
            <a:ext cx="37089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04" name="Google Shape;204;p21"/>
          <p:cNvSpPr txBox="1"/>
          <p:nvPr>
            <p:ph idx="1" type="body"/>
          </p:nvPr>
        </p:nvSpPr>
        <p:spPr>
          <a:xfrm>
            <a:off x="4959075" y="2620150"/>
            <a:ext cx="6375900" cy="3045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Elephants may be able to detect a thunderstorm from hundreds of miles away, and will head towards it, looking for water.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a little bit more information. But try to not overload your slides with text.</a:t>
            </a:r>
            <a:endParaRPr/>
          </a:p>
        </p:txBody>
      </p:sp>
      <p:pic>
        <p:nvPicPr>
          <p:cNvPr id="205" name="Google Shape;205;p21"/>
          <p:cNvPicPr preferRelativeResize="0"/>
          <p:nvPr>
            <p:ph idx="2" type="pic"/>
          </p:nvPr>
        </p:nvPicPr>
        <p:blipFill rotWithShape="1">
          <a:blip r:embed="rId3">
            <a:alphaModFix/>
          </a:blip>
          <a:srcRect b="0" l="11816" r="0" t="0"/>
          <a:stretch/>
        </p:blipFill>
        <p:spPr>
          <a:xfrm>
            <a:off x="857525" y="888000"/>
            <a:ext cx="3584100" cy="5082000"/>
          </a:xfrm>
          <a:prstGeom prst="round2DiagRect">
            <a:avLst>
              <a:gd fmla="val 50000" name="adj1"/>
              <a:gd fmla="val 0" name="adj2"/>
            </a:avLst>
          </a:prstGeom>
          <a:noFill/>
          <a:ln cap="flat" cmpd="sng" w="9525">
            <a:solidFill>
              <a:schemeClr val="accent1"/>
            </a:solidFill>
            <a:prstDash val="solid"/>
            <a:round/>
            <a:headEnd len="sm" w="sm" type="none"/>
            <a:tailEnd len="sm" w="sm" type="none"/>
          </a:ln>
        </p:spPr>
      </p:pic>
      <p:sp>
        <p:nvSpPr>
          <p:cNvPr id="206" name="Google Shape;206;p21"/>
          <p:cNvSpPr/>
          <p:nvPr/>
        </p:nvSpPr>
        <p:spPr>
          <a:xfrm>
            <a:off x="11006437" y="1556900"/>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21"/>
          <p:cNvSpPr/>
          <p:nvPr/>
        </p:nvSpPr>
        <p:spPr>
          <a:xfrm>
            <a:off x="11052575" y="586075"/>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21"/>
          <p:cNvSpPr/>
          <p:nvPr/>
        </p:nvSpPr>
        <p:spPr>
          <a:xfrm flipH="1">
            <a:off x="10363125" y="954475"/>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2"/>
          <p:cNvSpPr txBox="1"/>
          <p:nvPr>
            <p:ph idx="4294967295" type="title"/>
          </p:nvPr>
        </p:nvSpPr>
        <p:spPr>
          <a:xfrm>
            <a:off x="6820175" y="802975"/>
            <a:ext cx="5027700" cy="4351500"/>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214" name="Google Shape;214;p22"/>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pic>
        <p:nvPicPr>
          <p:cNvPr id="215" name="Google Shape;215;p22"/>
          <p:cNvPicPr preferRelativeResize="0"/>
          <p:nvPr/>
        </p:nvPicPr>
        <p:blipFill rotWithShape="1">
          <a:blip r:embed="rId3">
            <a:alphaModFix/>
          </a:blip>
          <a:srcRect b="27786" l="0" r="0" t="27790"/>
          <a:stretch/>
        </p:blipFill>
        <p:spPr>
          <a:xfrm>
            <a:off x="550225" y="1009225"/>
            <a:ext cx="5910000" cy="3939000"/>
          </a:xfrm>
          <a:prstGeom prst="round2DiagRect">
            <a:avLst>
              <a:gd fmla="val 50000" name="adj1"/>
              <a:gd fmla="val 0" name="adj2"/>
            </a:avLst>
          </a:prstGeom>
          <a:noFill/>
          <a:ln cap="flat" cmpd="sng" w="9525">
            <a:solidFill>
              <a:schemeClr val="accent1"/>
            </a:solidFill>
            <a:prstDash val="solid"/>
            <a:round/>
            <a:headEnd len="sm" w="sm" type="none"/>
            <a:tailEnd len="sm" w="sm" type="none"/>
          </a:ln>
        </p:spPr>
      </p:pic>
      <p:sp>
        <p:nvSpPr>
          <p:cNvPr id="216" name="Google Shape;216;p22"/>
          <p:cNvSpPr/>
          <p:nvPr/>
        </p:nvSpPr>
        <p:spPr>
          <a:xfrm>
            <a:off x="938012" y="1302625"/>
            <a:ext cx="591787" cy="696030"/>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22"/>
          <p:cNvSpPr/>
          <p:nvPr/>
        </p:nvSpPr>
        <p:spPr>
          <a:xfrm>
            <a:off x="984150" y="331800"/>
            <a:ext cx="499490" cy="586359"/>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 name="Google Shape;218;p22"/>
          <p:cNvSpPr/>
          <p:nvPr/>
        </p:nvSpPr>
        <p:spPr>
          <a:xfrm flipH="1">
            <a:off x="294700" y="700200"/>
            <a:ext cx="795926" cy="934917"/>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19" name="Google Shape;219;p22"/>
          <p:cNvGrpSpPr/>
          <p:nvPr/>
        </p:nvGrpSpPr>
        <p:grpSpPr>
          <a:xfrm>
            <a:off x="10338675" y="4882800"/>
            <a:ext cx="1687800" cy="1757400"/>
            <a:chOff x="10338675" y="4882800"/>
            <a:chExt cx="1687800" cy="1757400"/>
          </a:xfrm>
        </p:grpSpPr>
        <p:cxnSp>
          <p:nvCxnSpPr>
            <p:cNvPr id="220" name="Google Shape;220;p22"/>
            <p:cNvCxnSpPr/>
            <p:nvPr/>
          </p:nvCxnSpPr>
          <p:spPr>
            <a:xfrm rot="10800000">
              <a:off x="10338675" y="6341125"/>
              <a:ext cx="1687800" cy="0"/>
            </a:xfrm>
            <a:prstGeom prst="straightConnector1">
              <a:avLst/>
            </a:prstGeom>
            <a:noFill/>
            <a:ln cap="flat" cmpd="sng" w="9525">
              <a:solidFill>
                <a:schemeClr val="accent1"/>
              </a:solidFill>
              <a:prstDash val="solid"/>
              <a:round/>
              <a:headEnd len="med" w="med" type="none"/>
              <a:tailEnd len="med" w="med" type="none"/>
            </a:ln>
          </p:spPr>
        </p:cxnSp>
        <p:cxnSp>
          <p:nvCxnSpPr>
            <p:cNvPr id="221" name="Google Shape;221;p22"/>
            <p:cNvCxnSpPr/>
            <p:nvPr/>
          </p:nvCxnSpPr>
          <p:spPr>
            <a:xfrm rot="10800000">
              <a:off x="11752500" y="4882800"/>
              <a:ext cx="0" cy="1757400"/>
            </a:xfrm>
            <a:prstGeom prst="straightConnector1">
              <a:avLst/>
            </a:prstGeom>
            <a:noFill/>
            <a:ln cap="flat" cmpd="sng" w="9525">
              <a:solidFill>
                <a:schemeClr val="accent1"/>
              </a:solidFill>
              <a:prstDash val="solid"/>
              <a:round/>
              <a:headEnd len="med" w="med" type="none"/>
              <a:tailEnd len="med" w="med" type="none"/>
            </a:ln>
          </p:spPr>
        </p:cxn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25" name="Shape 225"/>
        <p:cNvGrpSpPr/>
        <p:nvPr/>
      </p:nvGrpSpPr>
      <p:grpSpPr>
        <a:xfrm>
          <a:off x="0" y="0"/>
          <a:ext cx="0" cy="0"/>
          <a:chOff x="0" y="0"/>
          <a:chExt cx="0" cy="0"/>
        </a:xfrm>
      </p:grpSpPr>
      <p:sp>
        <p:nvSpPr>
          <p:cNvPr id="226" name="Google Shape;226;p23"/>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227" name="Google Shape;227;p23"/>
          <p:cNvSpPr txBox="1"/>
          <p:nvPr>
            <p:ph idx="1" type="subTitle"/>
          </p:nvPr>
        </p:nvSpPr>
        <p:spPr>
          <a:xfrm>
            <a:off x="273700" y="54622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228" name="Google Shape;228;p23"/>
          <p:cNvGrpSpPr/>
          <p:nvPr/>
        </p:nvGrpSpPr>
        <p:grpSpPr>
          <a:xfrm rot="10800000">
            <a:off x="5477077" y="891526"/>
            <a:ext cx="1237846" cy="872004"/>
            <a:chOff x="621403" y="597265"/>
            <a:chExt cx="1588204" cy="1118814"/>
          </a:xfrm>
        </p:grpSpPr>
        <p:sp>
          <p:nvSpPr>
            <p:cNvPr id="229" name="Google Shape;229;p23"/>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0" name="Google Shape;230;p23"/>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noFill/>
            <a:ln cap="flat"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1" name="Google Shape;231;p23"/>
          <p:cNvSpPr/>
          <p:nvPr/>
        </p:nvSpPr>
        <p:spPr>
          <a:xfrm>
            <a:off x="11565057" y="938478"/>
            <a:ext cx="431081" cy="507092"/>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23"/>
          <p:cNvSpPr/>
          <p:nvPr/>
        </p:nvSpPr>
        <p:spPr>
          <a:xfrm>
            <a:off x="11598694" y="230700"/>
            <a:ext cx="363759" cy="42782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23"/>
          <p:cNvSpPr/>
          <p:nvPr/>
        </p:nvSpPr>
        <p:spPr>
          <a:xfrm flipH="1">
            <a:off x="11096478" y="499281"/>
            <a:ext cx="579843" cy="681914"/>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23"/>
          <p:cNvSpPr/>
          <p:nvPr/>
        </p:nvSpPr>
        <p:spPr>
          <a:xfrm flipH="1">
            <a:off x="273703" y="6170053"/>
            <a:ext cx="431081" cy="507092"/>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23"/>
          <p:cNvSpPr/>
          <p:nvPr/>
        </p:nvSpPr>
        <p:spPr>
          <a:xfrm flipH="1">
            <a:off x="307389" y="5462275"/>
            <a:ext cx="363759" cy="42782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23"/>
          <p:cNvSpPr/>
          <p:nvPr/>
        </p:nvSpPr>
        <p:spPr>
          <a:xfrm>
            <a:off x="593521" y="5730856"/>
            <a:ext cx="579843" cy="681914"/>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24"/>
          <p:cNvSpPr/>
          <p:nvPr/>
        </p:nvSpPr>
        <p:spPr>
          <a:xfrm>
            <a:off x="704775" y="836300"/>
            <a:ext cx="4076700" cy="763500"/>
          </a:xfrm>
          <a:prstGeom prst="roundRect">
            <a:avLst>
              <a:gd fmla="val 50000"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4"/>
          <p:cNvSpPr txBox="1"/>
          <p:nvPr>
            <p:ph type="title"/>
          </p:nvPr>
        </p:nvSpPr>
        <p:spPr>
          <a:xfrm>
            <a:off x="873350" y="836300"/>
            <a:ext cx="10551900" cy="7635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243" name="Google Shape;243;p24"/>
          <p:cNvSpPr txBox="1"/>
          <p:nvPr>
            <p:ph idx="2" type="body"/>
          </p:nvPr>
        </p:nvSpPr>
        <p:spPr>
          <a:xfrm>
            <a:off x="6464148" y="2037000"/>
            <a:ext cx="49611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244" name="Google Shape;244;p24"/>
          <p:cNvSpPr txBox="1"/>
          <p:nvPr>
            <p:ph idx="1" type="body"/>
          </p:nvPr>
        </p:nvSpPr>
        <p:spPr>
          <a:xfrm>
            <a:off x="873350" y="2051385"/>
            <a:ext cx="4960800" cy="3817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sp>
        <p:nvSpPr>
          <p:cNvPr id="245" name="Google Shape;245;p24"/>
          <p:cNvSpPr/>
          <p:nvPr/>
        </p:nvSpPr>
        <p:spPr>
          <a:xfrm flipH="1">
            <a:off x="273703" y="6170053"/>
            <a:ext cx="431081" cy="507092"/>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24"/>
          <p:cNvSpPr/>
          <p:nvPr/>
        </p:nvSpPr>
        <p:spPr>
          <a:xfrm flipH="1">
            <a:off x="307389" y="5462275"/>
            <a:ext cx="363759" cy="427825"/>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solidFill>
            <a:schemeClr val="accent1"/>
          </a:solid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24"/>
          <p:cNvSpPr/>
          <p:nvPr/>
        </p:nvSpPr>
        <p:spPr>
          <a:xfrm>
            <a:off x="593521" y="5730856"/>
            <a:ext cx="579843" cy="681914"/>
          </a:xfrm>
          <a:custGeom>
            <a:rect b="b" l="l" r="r" t="t"/>
            <a:pathLst>
              <a:path extrusionOk="0" h="434340" w="434339">
                <a:moveTo>
                  <a:pt x="217170" y="434340"/>
                </a:moveTo>
                <a:cubicBezTo>
                  <a:pt x="217170" y="434340"/>
                  <a:pt x="217360" y="325565"/>
                  <a:pt x="163068" y="271272"/>
                </a:cubicBezTo>
                <a:cubicBezTo>
                  <a:pt x="108775" y="216979"/>
                  <a:pt x="0" y="217170"/>
                  <a:pt x="0" y="217170"/>
                </a:cubicBezTo>
                <a:cubicBezTo>
                  <a:pt x="0" y="217170"/>
                  <a:pt x="108775" y="217361"/>
                  <a:pt x="163068" y="163068"/>
                </a:cubicBezTo>
                <a:cubicBezTo>
                  <a:pt x="217360" y="108775"/>
                  <a:pt x="217170" y="0"/>
                  <a:pt x="217170" y="0"/>
                </a:cubicBezTo>
                <a:cubicBezTo>
                  <a:pt x="217170" y="0"/>
                  <a:pt x="216979" y="108775"/>
                  <a:pt x="271272" y="163068"/>
                </a:cubicBezTo>
                <a:cubicBezTo>
                  <a:pt x="325564" y="217361"/>
                  <a:pt x="434340" y="217170"/>
                  <a:pt x="434340" y="217170"/>
                </a:cubicBezTo>
                <a:cubicBezTo>
                  <a:pt x="434340" y="217170"/>
                  <a:pt x="325564" y="216979"/>
                  <a:pt x="271272" y="271272"/>
                </a:cubicBezTo>
                <a:cubicBezTo>
                  <a:pt x="216979" y="325660"/>
                  <a:pt x="217170" y="434340"/>
                  <a:pt x="217170" y="434340"/>
                </a:cubicBezTo>
                <a:close/>
              </a:path>
            </a:pathLst>
          </a:custGeom>
          <a:noFill/>
          <a:ln cap="rnd" cmpd="sng" w="19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248" name="Google Shape;248;p24"/>
          <p:cNvCxnSpPr/>
          <p:nvPr/>
        </p:nvCxnSpPr>
        <p:spPr>
          <a:xfrm>
            <a:off x="6149300" y="766950"/>
            <a:ext cx="0" cy="5324100"/>
          </a:xfrm>
          <a:prstGeom prst="straightConnector1">
            <a:avLst/>
          </a:prstGeom>
          <a:noFill/>
          <a:ln cap="flat" cmpd="sng" w="9525">
            <a:solidFill>
              <a:schemeClr val="accent1"/>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E9E3DB"/>
      </a:lt1>
      <a:dk2>
        <a:srgbClr val="000000"/>
      </a:dk2>
      <a:lt2>
        <a:srgbClr val="DAD0C4"/>
      </a:lt2>
      <a:accent1>
        <a:srgbClr val="000000"/>
      </a:accent1>
      <a:accent2>
        <a:srgbClr val="7B95A5"/>
      </a:accent2>
      <a:accent3>
        <a:srgbClr val="25566E"/>
      </a:accent3>
      <a:accent4>
        <a:srgbClr val="587C8E"/>
      </a:accent4>
      <a:accent5>
        <a:srgbClr val="DBA274"/>
      </a:accent5>
      <a:accent6>
        <a:srgbClr val="C26A59"/>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