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08" r:id="rId4"/>
    <p:sldId id="325" r:id="rId5"/>
    <p:sldId id="324" r:id="rId6"/>
    <p:sldId id="258" r:id="rId7"/>
    <p:sldId id="342" r:id="rId8"/>
    <p:sldId id="343" r:id="rId9"/>
    <p:sldId id="346" r:id="rId10"/>
    <p:sldId id="350" r:id="rId11"/>
    <p:sldId id="347" r:id="rId12"/>
    <p:sldId id="348" r:id="rId13"/>
    <p:sldId id="352" r:id="rId14"/>
    <p:sldId id="344" r:id="rId15"/>
    <p:sldId id="341" r:id="rId16"/>
    <p:sldId id="349" r:id="rId17"/>
    <p:sldId id="34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6E0"/>
    <a:srgbClr val="0F2E67"/>
    <a:srgbClr val="1B3D6D"/>
    <a:srgbClr val="FE375E"/>
    <a:srgbClr val="74C6E8"/>
    <a:srgbClr val="FFE0E6"/>
    <a:srgbClr val="D5E5FF"/>
    <a:srgbClr val="67EFBE"/>
    <a:srgbClr val="E2F3FB"/>
    <a:srgbClr val="C1C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6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2019-07-08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3B7F7E3-3006-4CC8-8C0C-A793D967E06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71BCDE3-D6A7-482F-BF35-54B7242425E8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8CBF1F0-9057-4F15-A974-1DB516AF0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2012" y="0"/>
            <a:ext cx="10467975" cy="9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10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8CBF1F0-9057-4F15-A974-1DB516AF0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2012" y="0"/>
            <a:ext cx="10467975" cy="9525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3122FFA8-03E6-4429-9802-E59D861AD3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862012" y="6762750"/>
            <a:ext cx="10467975" cy="9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829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6556A3-17DB-4163-B666-E3F356CB8CE5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EE87F-964D-40F9-B05C-911948AC7808}"/>
              </a:ext>
            </a:extLst>
          </p:cNvPr>
          <p:cNvSpPr/>
          <p:nvPr userDrawn="1"/>
        </p:nvSpPr>
        <p:spPr>
          <a:xfrm>
            <a:off x="0" y="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280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6556A3-17DB-4163-B666-E3F356CB8CE5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EE87F-964D-40F9-B05C-911948AC7808}"/>
              </a:ext>
            </a:extLst>
          </p:cNvPr>
          <p:cNvSpPr/>
          <p:nvPr userDrawn="1"/>
        </p:nvSpPr>
        <p:spPr>
          <a:xfrm>
            <a:off x="0" y="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9EF32099-BE87-47A0-B15C-3541A3F509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4574" y="2241550"/>
            <a:ext cx="1895475" cy="3460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C47662FD-4F9B-4B0D-8E22-B89C3305E9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97033" y="2241550"/>
            <a:ext cx="1895475" cy="3460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8650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6556A3-17DB-4163-B666-E3F356CB8CE5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EE87F-964D-40F9-B05C-911948AC7808}"/>
              </a:ext>
            </a:extLst>
          </p:cNvPr>
          <p:cNvSpPr/>
          <p:nvPr userDrawn="1"/>
        </p:nvSpPr>
        <p:spPr>
          <a:xfrm>
            <a:off x="0" y="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A23CAD94-B385-478C-AA9A-99D652DB1B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2982" y="2066925"/>
            <a:ext cx="5598318" cy="4035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0021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6556A3-17DB-4163-B666-E3F356CB8CE5}"/>
              </a:ext>
            </a:extLst>
          </p:cNvPr>
          <p:cNvSpPr/>
          <p:nvPr userDrawn="1"/>
        </p:nvSpPr>
        <p:spPr>
          <a:xfrm>
            <a:off x="0" y="682200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EE87F-964D-40F9-B05C-911948AC7808}"/>
              </a:ext>
            </a:extLst>
          </p:cNvPr>
          <p:cNvSpPr/>
          <p:nvPr userDrawn="1"/>
        </p:nvSpPr>
        <p:spPr>
          <a:xfrm>
            <a:off x="0" y="0"/>
            <a:ext cx="12192000" cy="360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2659E69-23D1-49FD-BA1E-816DB1D39A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9638" y="1809750"/>
            <a:ext cx="5517356" cy="3038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93894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0" r:id="rId2"/>
    <p:sldLayoutId id="2147483691" r:id="rId3"/>
    <p:sldLayoutId id="2147483672" r:id="rId4"/>
    <p:sldLayoutId id="2147483692" r:id="rId5"/>
    <p:sldLayoutId id="2147483693" r:id="rId6"/>
    <p:sldLayoutId id="2147483694" r:id="rId7"/>
    <p:sldLayoutId id="2147483687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svg"/><Relationship Id="rId7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6676570" y="1409749"/>
            <a:ext cx="494726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100" b="1" dirty="0">
                <a:solidFill>
                  <a:srgbClr val="2366E0"/>
                </a:solidFill>
                <a:latin typeface="+mj-lt"/>
                <a:cs typeface="Arial" panose="020B0604020202020204" pitchFamily="34" charset="0"/>
              </a:rPr>
              <a:t>ANNUAL</a:t>
            </a:r>
            <a:r>
              <a:rPr lang="ko-KR" altLang="en-US" sz="3100" b="1" dirty="0">
                <a:solidFill>
                  <a:srgbClr val="2366E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100" b="1" dirty="0">
                <a:solidFill>
                  <a:srgbClr val="2366E0"/>
                </a:solidFill>
                <a:latin typeface="+mj-lt"/>
                <a:cs typeface="Arial" panose="020B0604020202020204" pitchFamily="34" charset="0"/>
              </a:rPr>
              <a:t>REPORT</a:t>
            </a:r>
            <a:r>
              <a:rPr lang="ko-KR" altLang="en-US" sz="3100" b="1" dirty="0">
                <a:solidFill>
                  <a:srgbClr val="2366E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100" b="1" dirty="0">
                <a:solidFill>
                  <a:srgbClr val="2366E0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3100" b="1" dirty="0">
              <a:solidFill>
                <a:srgbClr val="2366E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6676570" y="2456189"/>
            <a:ext cx="4947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9524712" y="3327399"/>
            <a:ext cx="2099128" cy="301655"/>
          </a:xfrm>
          <a:prstGeom prst="roundRect">
            <a:avLst>
              <a:gd name="adj" fmla="val 50000"/>
            </a:avLst>
          </a:prstGeom>
          <a:solidFill>
            <a:srgbClr val="F7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8C2A3-5344-49AD-A170-AAFC93E297DB}"/>
              </a:ext>
            </a:extLst>
          </p:cNvPr>
          <p:cNvSpPr txBox="1"/>
          <p:nvPr/>
        </p:nvSpPr>
        <p:spPr>
          <a:xfrm>
            <a:off x="7879154" y="6010442"/>
            <a:ext cx="37446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D986E9-CFD0-451E-866D-85B98DED5CBF}"/>
              </a:ext>
            </a:extLst>
          </p:cNvPr>
          <p:cNvSpPr txBox="1"/>
          <p:nvPr/>
        </p:nvSpPr>
        <p:spPr>
          <a:xfrm>
            <a:off x="1809080" y="636869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2366E0"/>
                </a:solidFill>
              </a:rPr>
              <a:t>COMPANY NAME</a:t>
            </a:r>
            <a:endParaRPr lang="ko-KR" altLang="en-US" sz="1400" b="1" dirty="0">
              <a:solidFill>
                <a:srgbClr val="2366E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F68413C-F084-4F76-B8C9-E8F0495587B0}"/>
              </a:ext>
            </a:extLst>
          </p:cNvPr>
          <p:cNvSpPr/>
          <p:nvPr/>
        </p:nvSpPr>
        <p:spPr>
          <a:xfrm>
            <a:off x="1325327" y="555465"/>
            <a:ext cx="470587" cy="470587"/>
          </a:xfrm>
          <a:prstGeom prst="ellipse">
            <a:avLst/>
          </a:prstGeom>
          <a:solidFill>
            <a:srgbClr val="2366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76C41-0C4E-485B-82BA-DD3DD67D72A8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4EB0D-97F4-4407-B965-C6FE7AE80477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4B4DA03-DA4A-4486-8930-D8AD13787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58FC4BDC-3854-4538-84BE-F0AEEDA152F2}"/>
              </a:ext>
            </a:extLst>
          </p:cNvPr>
          <p:cNvGrpSpPr/>
          <p:nvPr/>
        </p:nvGrpSpPr>
        <p:grpSpPr>
          <a:xfrm>
            <a:off x="4724400" y="1485261"/>
            <a:ext cx="2743200" cy="4757083"/>
            <a:chOff x="8736473" y="1173817"/>
            <a:chExt cx="2024728" cy="4757083"/>
          </a:xfrm>
          <a:effectLst>
            <a:outerShdw blurRad="165100" dist="63500" dir="2700000" algn="tl" rotWithShape="0">
              <a:schemeClr val="bg2">
                <a:lumMod val="10000"/>
                <a:alpha val="64000"/>
              </a:schemeClr>
            </a:outerShdw>
          </a:effectLst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354821B-ED43-4B23-9C66-2684A5B335F8}"/>
                </a:ext>
              </a:extLst>
            </p:cNvPr>
            <p:cNvSpPr/>
            <p:nvPr/>
          </p:nvSpPr>
          <p:spPr>
            <a:xfrm>
              <a:off x="8736473" y="1173817"/>
              <a:ext cx="2024728" cy="4757083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0" name="순서도: 처리 9">
              <a:extLst>
                <a:ext uri="{FF2B5EF4-FFF2-40B4-BE49-F238E27FC236}">
                  <a16:creationId xmlns:a16="http://schemas.microsoft.com/office/drawing/2014/main" id="{8E2768B1-E11C-4182-AD03-BA57CF69B696}"/>
                </a:ext>
              </a:extLst>
            </p:cNvPr>
            <p:cNvSpPr/>
            <p:nvPr/>
          </p:nvSpPr>
          <p:spPr>
            <a:xfrm>
              <a:off x="8736473" y="1173817"/>
              <a:ext cx="2024728" cy="45719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순서도: 처리 13">
              <a:extLst>
                <a:ext uri="{FF2B5EF4-FFF2-40B4-BE49-F238E27FC236}">
                  <a16:creationId xmlns:a16="http://schemas.microsoft.com/office/drawing/2014/main" id="{668351E2-7E98-4EF1-A226-CC2D3D274572}"/>
                </a:ext>
              </a:extLst>
            </p:cNvPr>
            <p:cNvSpPr/>
            <p:nvPr/>
          </p:nvSpPr>
          <p:spPr>
            <a:xfrm>
              <a:off x="8736473" y="5407680"/>
              <a:ext cx="2024728" cy="523220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6295A8-578A-4835-B2B0-288DA9C60E03}"/>
              </a:ext>
            </a:extLst>
          </p:cNvPr>
          <p:cNvSpPr txBox="1"/>
          <p:nvPr/>
        </p:nvSpPr>
        <p:spPr>
          <a:xfrm>
            <a:off x="5194331" y="4292536"/>
            <a:ext cx="18033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1F43D0D-B064-4662-9756-BFD8F7C80EA5}"/>
              </a:ext>
            </a:extLst>
          </p:cNvPr>
          <p:cNvSpPr/>
          <p:nvPr/>
        </p:nvSpPr>
        <p:spPr>
          <a:xfrm>
            <a:off x="5194587" y="3161321"/>
            <a:ext cx="1803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$ 39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D3E182B-C6DC-4839-8331-0262FD8C4E77}"/>
              </a:ext>
            </a:extLst>
          </p:cNvPr>
          <p:cNvSpPr/>
          <p:nvPr/>
        </p:nvSpPr>
        <p:spPr>
          <a:xfrm>
            <a:off x="5194587" y="2211339"/>
            <a:ext cx="1803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45F29E3-9C38-4906-9543-E4F3BBDF6D0B}"/>
              </a:ext>
            </a:extLst>
          </p:cNvPr>
          <p:cNvSpPr/>
          <p:nvPr/>
        </p:nvSpPr>
        <p:spPr>
          <a:xfrm>
            <a:off x="4851688" y="5826845"/>
            <a:ext cx="248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STANDARD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C64B495-B760-4415-96E0-41BB5F274F24}"/>
              </a:ext>
            </a:extLst>
          </p:cNvPr>
          <p:cNvGrpSpPr/>
          <p:nvPr/>
        </p:nvGrpSpPr>
        <p:grpSpPr>
          <a:xfrm>
            <a:off x="1409700" y="1879600"/>
            <a:ext cx="2743200" cy="4362744"/>
            <a:chOff x="8736473" y="1173817"/>
            <a:chExt cx="2024728" cy="4757083"/>
          </a:xfrm>
          <a:effectLst>
            <a:outerShdw blurRad="165100" dist="63500" dir="2700000" algn="tl" rotWithShape="0">
              <a:schemeClr val="bg2">
                <a:lumMod val="10000"/>
                <a:alpha val="64000"/>
              </a:schemeClr>
            </a:outerShdw>
          </a:effectLst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1902119-329C-48E8-AA22-93D3A5DA7A1B}"/>
                </a:ext>
              </a:extLst>
            </p:cNvPr>
            <p:cNvSpPr/>
            <p:nvPr/>
          </p:nvSpPr>
          <p:spPr>
            <a:xfrm>
              <a:off x="8736473" y="1173817"/>
              <a:ext cx="2024728" cy="4757083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9" name="순서도: 처리 18">
              <a:extLst>
                <a:ext uri="{FF2B5EF4-FFF2-40B4-BE49-F238E27FC236}">
                  <a16:creationId xmlns:a16="http://schemas.microsoft.com/office/drawing/2014/main" id="{09591049-150A-452F-B0D4-F91B54FAADDF}"/>
                </a:ext>
              </a:extLst>
            </p:cNvPr>
            <p:cNvSpPr/>
            <p:nvPr/>
          </p:nvSpPr>
          <p:spPr>
            <a:xfrm>
              <a:off x="8736473" y="1173817"/>
              <a:ext cx="2024728" cy="45719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0" name="순서도: 처리 19">
              <a:extLst>
                <a:ext uri="{FF2B5EF4-FFF2-40B4-BE49-F238E27FC236}">
                  <a16:creationId xmlns:a16="http://schemas.microsoft.com/office/drawing/2014/main" id="{1E8E6D11-173C-4316-9601-E99DB5577935}"/>
                </a:ext>
              </a:extLst>
            </p:cNvPr>
            <p:cNvSpPr/>
            <p:nvPr/>
          </p:nvSpPr>
          <p:spPr>
            <a:xfrm>
              <a:off x="8736473" y="5407680"/>
              <a:ext cx="2024728" cy="523220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DB05775-B575-44C1-A820-1A5D3CEA805E}"/>
              </a:ext>
            </a:extLst>
          </p:cNvPr>
          <p:cNvSpPr txBox="1"/>
          <p:nvPr/>
        </p:nvSpPr>
        <p:spPr>
          <a:xfrm>
            <a:off x="1879631" y="4636390"/>
            <a:ext cx="18033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1E6749A-1C77-4EF3-9892-54261BDA2ADA}"/>
              </a:ext>
            </a:extLst>
          </p:cNvPr>
          <p:cNvSpPr/>
          <p:nvPr/>
        </p:nvSpPr>
        <p:spPr>
          <a:xfrm>
            <a:off x="1879887" y="3505175"/>
            <a:ext cx="1803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$ 19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67E1CAB-D962-4D4E-A80E-DACF9DFCDCEC}"/>
              </a:ext>
            </a:extLst>
          </p:cNvPr>
          <p:cNvSpPr/>
          <p:nvPr/>
        </p:nvSpPr>
        <p:spPr>
          <a:xfrm>
            <a:off x="1879887" y="2555193"/>
            <a:ext cx="1803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9C0B39B-4B49-4820-8161-DB4D82969515}"/>
              </a:ext>
            </a:extLst>
          </p:cNvPr>
          <p:cNvSpPr/>
          <p:nvPr/>
        </p:nvSpPr>
        <p:spPr>
          <a:xfrm>
            <a:off x="1536988" y="5826845"/>
            <a:ext cx="248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BASIC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7AED902-AF06-4BF9-8D87-CAD4B45F66D1}"/>
              </a:ext>
            </a:extLst>
          </p:cNvPr>
          <p:cNvGrpSpPr/>
          <p:nvPr/>
        </p:nvGrpSpPr>
        <p:grpSpPr>
          <a:xfrm>
            <a:off x="8166100" y="1879600"/>
            <a:ext cx="2743200" cy="4362744"/>
            <a:chOff x="8736473" y="1173817"/>
            <a:chExt cx="2024728" cy="4757083"/>
          </a:xfrm>
          <a:effectLst>
            <a:outerShdw blurRad="165100" dist="63500" dir="2700000" algn="tl" rotWithShape="0">
              <a:schemeClr val="bg2">
                <a:lumMod val="10000"/>
                <a:alpha val="64000"/>
              </a:schemeClr>
            </a:outerShdw>
          </a:effectLst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4AC9A1D-8D48-425A-A7CC-A913BADB2BC9}"/>
                </a:ext>
              </a:extLst>
            </p:cNvPr>
            <p:cNvSpPr/>
            <p:nvPr/>
          </p:nvSpPr>
          <p:spPr>
            <a:xfrm>
              <a:off x="8736473" y="1173817"/>
              <a:ext cx="2024728" cy="4757083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sp>
          <p:nvSpPr>
            <p:cNvPr id="27" name="순서도: 처리 26">
              <a:extLst>
                <a:ext uri="{FF2B5EF4-FFF2-40B4-BE49-F238E27FC236}">
                  <a16:creationId xmlns:a16="http://schemas.microsoft.com/office/drawing/2014/main" id="{D77084B4-88D1-46EB-B71D-CE7DD7468AA9}"/>
                </a:ext>
              </a:extLst>
            </p:cNvPr>
            <p:cNvSpPr/>
            <p:nvPr/>
          </p:nvSpPr>
          <p:spPr>
            <a:xfrm>
              <a:off x="8736473" y="1173817"/>
              <a:ext cx="2024728" cy="45719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8" name="순서도: 처리 27">
              <a:extLst>
                <a:ext uri="{FF2B5EF4-FFF2-40B4-BE49-F238E27FC236}">
                  <a16:creationId xmlns:a16="http://schemas.microsoft.com/office/drawing/2014/main" id="{CD0B992D-D406-4C15-A23D-6AF3B7CEFEE0}"/>
                </a:ext>
              </a:extLst>
            </p:cNvPr>
            <p:cNvSpPr/>
            <p:nvPr/>
          </p:nvSpPr>
          <p:spPr>
            <a:xfrm>
              <a:off x="8736473" y="5407680"/>
              <a:ext cx="2024728" cy="523220"/>
            </a:xfrm>
            <a:prstGeom prst="flowChartProcess">
              <a:avLst/>
            </a:pr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A8EBFCE-6E28-4960-A2BF-F597288ACF83}"/>
              </a:ext>
            </a:extLst>
          </p:cNvPr>
          <p:cNvSpPr txBox="1"/>
          <p:nvPr/>
        </p:nvSpPr>
        <p:spPr>
          <a:xfrm>
            <a:off x="8636031" y="4636390"/>
            <a:ext cx="18033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95407CB-E450-44F9-9F87-E7CD507A9894}"/>
              </a:ext>
            </a:extLst>
          </p:cNvPr>
          <p:cNvSpPr/>
          <p:nvPr/>
        </p:nvSpPr>
        <p:spPr>
          <a:xfrm>
            <a:off x="8636287" y="3505175"/>
            <a:ext cx="1803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$ 59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297ED3F-E1AE-4F5C-9032-B3515FE4759A}"/>
              </a:ext>
            </a:extLst>
          </p:cNvPr>
          <p:cNvSpPr/>
          <p:nvPr/>
        </p:nvSpPr>
        <p:spPr>
          <a:xfrm>
            <a:off x="8636287" y="2555193"/>
            <a:ext cx="1803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BABE24F-A0A5-4E56-88BD-44F05F7C5FA2}"/>
              </a:ext>
            </a:extLst>
          </p:cNvPr>
          <p:cNvSpPr/>
          <p:nvPr/>
        </p:nvSpPr>
        <p:spPr>
          <a:xfrm>
            <a:off x="8293388" y="5826845"/>
            <a:ext cx="248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PREMIUM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61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C81EB6-4687-45E6-93E2-FCEAAA523B1E}"/>
              </a:ext>
            </a:extLst>
          </p:cNvPr>
          <p:cNvSpPr txBox="1"/>
          <p:nvPr/>
        </p:nvSpPr>
        <p:spPr>
          <a:xfrm>
            <a:off x="566828" y="4350754"/>
            <a:ext cx="234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A9D832-C888-4160-8912-70F3A17C7117}"/>
              </a:ext>
            </a:extLst>
          </p:cNvPr>
          <p:cNvSpPr txBox="1"/>
          <p:nvPr/>
        </p:nvSpPr>
        <p:spPr>
          <a:xfrm>
            <a:off x="601464" y="5024710"/>
            <a:ext cx="2328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" name="순서도: 처리 1">
            <a:extLst>
              <a:ext uri="{FF2B5EF4-FFF2-40B4-BE49-F238E27FC236}">
                <a16:creationId xmlns:a16="http://schemas.microsoft.com/office/drawing/2014/main" id="{B7AB430B-CB94-410D-87D0-C9F8F8F7168C}"/>
              </a:ext>
            </a:extLst>
          </p:cNvPr>
          <p:cNvSpPr/>
          <p:nvPr/>
        </p:nvSpPr>
        <p:spPr>
          <a:xfrm>
            <a:off x="5120757" y="1505435"/>
            <a:ext cx="5724525" cy="234841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90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F0D93E-47A2-45DD-BE93-C96D4EE301E0}"/>
              </a:ext>
            </a:extLst>
          </p:cNvPr>
          <p:cNvSpPr txBox="1"/>
          <p:nvPr/>
        </p:nvSpPr>
        <p:spPr>
          <a:xfrm>
            <a:off x="3768207" y="1492050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22" name="순서도: 처리 21">
            <a:extLst>
              <a:ext uri="{FF2B5EF4-FFF2-40B4-BE49-F238E27FC236}">
                <a16:creationId xmlns:a16="http://schemas.microsoft.com/office/drawing/2014/main" id="{79BB9A6A-5972-4C2B-A8B3-0A0FC284D6E0}"/>
              </a:ext>
            </a:extLst>
          </p:cNvPr>
          <p:cNvSpPr/>
          <p:nvPr/>
        </p:nvSpPr>
        <p:spPr>
          <a:xfrm>
            <a:off x="5120757" y="1740275"/>
            <a:ext cx="3321629" cy="234841"/>
          </a:xfrm>
          <a:prstGeom prst="flowChartProcess">
            <a:avLst/>
          </a:prstGeom>
          <a:solidFill>
            <a:srgbClr val="FFE0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65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2B3EC1-19DA-496E-AE42-FCB18A1424B4}"/>
              </a:ext>
            </a:extLst>
          </p:cNvPr>
          <p:cNvSpPr txBox="1"/>
          <p:nvPr/>
        </p:nvSpPr>
        <p:spPr>
          <a:xfrm>
            <a:off x="3768207" y="1725093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24" name="순서도: 처리 23">
            <a:extLst>
              <a:ext uri="{FF2B5EF4-FFF2-40B4-BE49-F238E27FC236}">
                <a16:creationId xmlns:a16="http://schemas.microsoft.com/office/drawing/2014/main" id="{1CDB5018-6BBC-41B0-BE64-DA68E31D542F}"/>
              </a:ext>
            </a:extLst>
          </p:cNvPr>
          <p:cNvSpPr/>
          <p:nvPr/>
        </p:nvSpPr>
        <p:spPr>
          <a:xfrm>
            <a:off x="5120757" y="1975116"/>
            <a:ext cx="4705350" cy="234841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80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871DC3-F739-4B19-B9AF-458D5013CAEA}"/>
              </a:ext>
            </a:extLst>
          </p:cNvPr>
          <p:cNvSpPr txBox="1"/>
          <p:nvPr/>
        </p:nvSpPr>
        <p:spPr>
          <a:xfrm>
            <a:off x="3768207" y="1958136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28" name="순서도: 처리 27">
            <a:extLst>
              <a:ext uri="{FF2B5EF4-FFF2-40B4-BE49-F238E27FC236}">
                <a16:creationId xmlns:a16="http://schemas.microsoft.com/office/drawing/2014/main" id="{D7793B4C-B6C3-49D5-A440-D23D747BDE5E}"/>
              </a:ext>
            </a:extLst>
          </p:cNvPr>
          <p:cNvSpPr/>
          <p:nvPr/>
        </p:nvSpPr>
        <p:spPr>
          <a:xfrm>
            <a:off x="5120758" y="2696903"/>
            <a:ext cx="4705350" cy="234841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80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8F2B5C-3156-407D-A3F5-BC2C53B468D4}"/>
              </a:ext>
            </a:extLst>
          </p:cNvPr>
          <p:cNvSpPr txBox="1"/>
          <p:nvPr/>
        </p:nvSpPr>
        <p:spPr>
          <a:xfrm>
            <a:off x="3768207" y="2683518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30" name="순서도: 처리 29">
            <a:extLst>
              <a:ext uri="{FF2B5EF4-FFF2-40B4-BE49-F238E27FC236}">
                <a16:creationId xmlns:a16="http://schemas.microsoft.com/office/drawing/2014/main" id="{188009FF-5CEC-421B-A253-44AB192EBCF6}"/>
              </a:ext>
            </a:extLst>
          </p:cNvPr>
          <p:cNvSpPr/>
          <p:nvPr/>
        </p:nvSpPr>
        <p:spPr>
          <a:xfrm>
            <a:off x="5120758" y="2931743"/>
            <a:ext cx="5248274" cy="234841"/>
          </a:xfrm>
          <a:prstGeom prst="flowChartProcess">
            <a:avLst/>
          </a:prstGeom>
          <a:solidFill>
            <a:srgbClr val="FFE0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85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6777AB-E735-4C53-A42F-458866FB71B1}"/>
              </a:ext>
            </a:extLst>
          </p:cNvPr>
          <p:cNvSpPr txBox="1"/>
          <p:nvPr/>
        </p:nvSpPr>
        <p:spPr>
          <a:xfrm>
            <a:off x="3768207" y="2916561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32" name="순서도: 처리 31">
            <a:extLst>
              <a:ext uri="{FF2B5EF4-FFF2-40B4-BE49-F238E27FC236}">
                <a16:creationId xmlns:a16="http://schemas.microsoft.com/office/drawing/2014/main" id="{AE1CEA02-155E-48F8-ADAE-FCE17D69B916}"/>
              </a:ext>
            </a:extLst>
          </p:cNvPr>
          <p:cNvSpPr/>
          <p:nvPr/>
        </p:nvSpPr>
        <p:spPr>
          <a:xfrm>
            <a:off x="5120757" y="3166584"/>
            <a:ext cx="3829050" cy="234841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70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E6F40A-403C-49E3-9165-A8E3CC1C8606}"/>
              </a:ext>
            </a:extLst>
          </p:cNvPr>
          <p:cNvSpPr txBox="1"/>
          <p:nvPr/>
        </p:nvSpPr>
        <p:spPr>
          <a:xfrm>
            <a:off x="3768207" y="3149604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35" name="순서도: 처리 34">
            <a:extLst>
              <a:ext uri="{FF2B5EF4-FFF2-40B4-BE49-F238E27FC236}">
                <a16:creationId xmlns:a16="http://schemas.microsoft.com/office/drawing/2014/main" id="{FDF9BFDE-6CA8-45C2-B732-89BDB04202D4}"/>
              </a:ext>
            </a:extLst>
          </p:cNvPr>
          <p:cNvSpPr/>
          <p:nvPr/>
        </p:nvSpPr>
        <p:spPr>
          <a:xfrm>
            <a:off x="5120757" y="3888371"/>
            <a:ext cx="6210300" cy="234841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95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DCD1191-46AC-4D6C-AB30-F5001C7BB8DE}"/>
              </a:ext>
            </a:extLst>
          </p:cNvPr>
          <p:cNvSpPr txBox="1"/>
          <p:nvPr/>
        </p:nvSpPr>
        <p:spPr>
          <a:xfrm>
            <a:off x="3768207" y="3874986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EF812247-6C4E-4007-8969-8AFFF7447C9A}"/>
              </a:ext>
            </a:extLst>
          </p:cNvPr>
          <p:cNvSpPr/>
          <p:nvPr/>
        </p:nvSpPr>
        <p:spPr>
          <a:xfrm>
            <a:off x="5120757" y="4123211"/>
            <a:ext cx="2428875" cy="234841"/>
          </a:xfrm>
          <a:prstGeom prst="flowChartProcess">
            <a:avLst/>
          </a:prstGeom>
          <a:solidFill>
            <a:srgbClr val="FFE0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35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4DB1D0-EEF4-4868-8BC4-20B91672D86F}"/>
              </a:ext>
            </a:extLst>
          </p:cNvPr>
          <p:cNvSpPr txBox="1"/>
          <p:nvPr/>
        </p:nvSpPr>
        <p:spPr>
          <a:xfrm>
            <a:off x="3768207" y="4108029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39" name="순서도: 처리 38">
            <a:extLst>
              <a:ext uri="{FF2B5EF4-FFF2-40B4-BE49-F238E27FC236}">
                <a16:creationId xmlns:a16="http://schemas.microsoft.com/office/drawing/2014/main" id="{50CD1320-2503-4915-9BFB-53E285EBA878}"/>
              </a:ext>
            </a:extLst>
          </p:cNvPr>
          <p:cNvSpPr/>
          <p:nvPr/>
        </p:nvSpPr>
        <p:spPr>
          <a:xfrm>
            <a:off x="5120756" y="4358052"/>
            <a:ext cx="5248273" cy="234841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85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76E98C-A354-448B-B49E-0293AE049E57}"/>
              </a:ext>
            </a:extLst>
          </p:cNvPr>
          <p:cNvSpPr txBox="1"/>
          <p:nvPr/>
        </p:nvSpPr>
        <p:spPr>
          <a:xfrm>
            <a:off x="3768207" y="4341072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42" name="순서도: 처리 41">
            <a:extLst>
              <a:ext uri="{FF2B5EF4-FFF2-40B4-BE49-F238E27FC236}">
                <a16:creationId xmlns:a16="http://schemas.microsoft.com/office/drawing/2014/main" id="{C8FFD933-E816-4AE6-8163-856DBB86E1D5}"/>
              </a:ext>
            </a:extLst>
          </p:cNvPr>
          <p:cNvSpPr/>
          <p:nvPr/>
        </p:nvSpPr>
        <p:spPr>
          <a:xfrm>
            <a:off x="5120758" y="5079840"/>
            <a:ext cx="3829050" cy="234841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70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93D7E6-9650-48F1-9F80-6F4412F076BE}"/>
              </a:ext>
            </a:extLst>
          </p:cNvPr>
          <p:cNvSpPr txBox="1"/>
          <p:nvPr/>
        </p:nvSpPr>
        <p:spPr>
          <a:xfrm>
            <a:off x="3768207" y="5066455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1D088AE4-CA08-46A4-AE92-0C2300DBBD86}"/>
              </a:ext>
            </a:extLst>
          </p:cNvPr>
          <p:cNvSpPr/>
          <p:nvPr/>
        </p:nvSpPr>
        <p:spPr>
          <a:xfrm>
            <a:off x="5120757" y="5314680"/>
            <a:ext cx="3321629" cy="234841"/>
          </a:xfrm>
          <a:prstGeom prst="flowChartProcess">
            <a:avLst/>
          </a:prstGeom>
          <a:solidFill>
            <a:srgbClr val="FFE0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65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3984CE-B9FD-4F93-91A6-FC0BA70E41B0}"/>
              </a:ext>
            </a:extLst>
          </p:cNvPr>
          <p:cNvSpPr txBox="1"/>
          <p:nvPr/>
        </p:nvSpPr>
        <p:spPr>
          <a:xfrm>
            <a:off x="3768207" y="5299498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AD9E3260-24A4-419B-BB94-92D54EDC01F7}"/>
              </a:ext>
            </a:extLst>
          </p:cNvPr>
          <p:cNvSpPr/>
          <p:nvPr/>
        </p:nvSpPr>
        <p:spPr>
          <a:xfrm>
            <a:off x="5120757" y="5549521"/>
            <a:ext cx="5248272" cy="234841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85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E085272-0EBB-46FB-8996-A1464EF9A994}"/>
              </a:ext>
            </a:extLst>
          </p:cNvPr>
          <p:cNvSpPr txBox="1"/>
          <p:nvPr/>
        </p:nvSpPr>
        <p:spPr>
          <a:xfrm>
            <a:off x="3768207" y="5532541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00. 00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31D65E7-8B6D-406A-9EC3-13D20CAA8FCB}"/>
              </a:ext>
            </a:extLst>
          </p:cNvPr>
          <p:cNvSpPr/>
          <p:nvPr/>
        </p:nvSpPr>
        <p:spPr>
          <a:xfrm>
            <a:off x="5120756" y="6140502"/>
            <a:ext cx="234840" cy="23484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56BF5C9-1D46-4D10-9F88-AE6A876B2891}"/>
              </a:ext>
            </a:extLst>
          </p:cNvPr>
          <p:cNvSpPr txBox="1"/>
          <p:nvPr/>
        </p:nvSpPr>
        <p:spPr>
          <a:xfrm>
            <a:off x="5462358" y="6127117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53A82CA-F063-4245-9DD7-CBD2B98EDC2E}"/>
              </a:ext>
            </a:extLst>
          </p:cNvPr>
          <p:cNvSpPr/>
          <p:nvPr/>
        </p:nvSpPr>
        <p:spPr>
          <a:xfrm>
            <a:off x="7035282" y="6140502"/>
            <a:ext cx="234840" cy="234840"/>
          </a:xfrm>
          <a:prstGeom prst="rect">
            <a:avLst/>
          </a:prstGeom>
          <a:solidFill>
            <a:srgbClr val="FFE0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4D740D2-6595-4AB4-B11C-1F0ECC8D1350}"/>
              </a:ext>
            </a:extLst>
          </p:cNvPr>
          <p:cNvSpPr txBox="1"/>
          <p:nvPr/>
        </p:nvSpPr>
        <p:spPr>
          <a:xfrm>
            <a:off x="7376884" y="6127117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C7217A6-E521-4660-86A7-7FFAA616CC51}"/>
              </a:ext>
            </a:extLst>
          </p:cNvPr>
          <p:cNvSpPr/>
          <p:nvPr/>
        </p:nvSpPr>
        <p:spPr>
          <a:xfrm>
            <a:off x="8949807" y="6140502"/>
            <a:ext cx="234840" cy="23484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502BFD-E389-44D2-9EAE-4A093A46A8B0}"/>
              </a:ext>
            </a:extLst>
          </p:cNvPr>
          <p:cNvSpPr txBox="1"/>
          <p:nvPr/>
        </p:nvSpPr>
        <p:spPr>
          <a:xfrm>
            <a:off x="9291409" y="6127117"/>
            <a:ext cx="1266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E7019121-2A27-4B2B-9025-AFC1398FF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520" y="2044786"/>
            <a:ext cx="1668372" cy="210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22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76C41-0C4E-485B-82BA-DD3DD67D72A8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4EB0D-97F4-4407-B965-C6FE7AE80477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4B4DA03-DA4A-4486-8930-D8AD13787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65A0B81D-8637-4A35-A955-438FF9E8E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6761" y="1596998"/>
            <a:ext cx="7648242" cy="45008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4CFC7D-7757-4693-B292-069E48514B86}"/>
              </a:ext>
            </a:extLst>
          </p:cNvPr>
          <p:cNvSpPr txBox="1"/>
          <p:nvPr/>
        </p:nvSpPr>
        <p:spPr>
          <a:xfrm>
            <a:off x="2026997" y="5491271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012AF-8E5F-46E5-9108-5FA0DBAF7ECC}"/>
              </a:ext>
            </a:extLst>
          </p:cNvPr>
          <p:cNvSpPr txBox="1"/>
          <p:nvPr/>
        </p:nvSpPr>
        <p:spPr>
          <a:xfrm>
            <a:off x="2026997" y="5044495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0A0313-3866-48A7-995B-F11A6145CD42}"/>
              </a:ext>
            </a:extLst>
          </p:cNvPr>
          <p:cNvSpPr txBox="1"/>
          <p:nvPr/>
        </p:nvSpPr>
        <p:spPr>
          <a:xfrm>
            <a:off x="2026997" y="4597720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C05E34-6601-4EE0-9AE3-DAF749B462C5}"/>
              </a:ext>
            </a:extLst>
          </p:cNvPr>
          <p:cNvSpPr txBox="1"/>
          <p:nvPr/>
        </p:nvSpPr>
        <p:spPr>
          <a:xfrm>
            <a:off x="2026997" y="4150946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5DE966-7874-488E-95DE-9F49A6B2116E}"/>
              </a:ext>
            </a:extLst>
          </p:cNvPr>
          <p:cNvSpPr txBox="1"/>
          <p:nvPr/>
        </p:nvSpPr>
        <p:spPr>
          <a:xfrm>
            <a:off x="2026997" y="3704171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0BEA4A-D282-41B9-8C00-C36E78CE523E}"/>
              </a:ext>
            </a:extLst>
          </p:cNvPr>
          <p:cNvSpPr txBox="1"/>
          <p:nvPr/>
        </p:nvSpPr>
        <p:spPr>
          <a:xfrm>
            <a:off x="2026997" y="3257396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67F54A-E467-44DF-9EF1-4BF34F9F914C}"/>
              </a:ext>
            </a:extLst>
          </p:cNvPr>
          <p:cNvSpPr txBox="1"/>
          <p:nvPr/>
        </p:nvSpPr>
        <p:spPr>
          <a:xfrm>
            <a:off x="2026997" y="2810621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9C3D7A-FEE9-4511-B244-51BB801E1E7E}"/>
              </a:ext>
            </a:extLst>
          </p:cNvPr>
          <p:cNvSpPr txBox="1"/>
          <p:nvPr/>
        </p:nvSpPr>
        <p:spPr>
          <a:xfrm>
            <a:off x="2026997" y="2363846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46B2DA-73B6-4423-B594-B58A1E840D84}"/>
              </a:ext>
            </a:extLst>
          </p:cNvPr>
          <p:cNvSpPr txBox="1"/>
          <p:nvPr/>
        </p:nvSpPr>
        <p:spPr>
          <a:xfrm>
            <a:off x="2026997" y="1917071"/>
            <a:ext cx="404055" cy="28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</a:t>
            </a: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8853ABCF-E061-4791-915E-EB0DD004BCE0}"/>
              </a:ext>
            </a:extLst>
          </p:cNvPr>
          <p:cNvSpPr/>
          <p:nvPr/>
        </p:nvSpPr>
        <p:spPr>
          <a:xfrm>
            <a:off x="3184831" y="3845526"/>
            <a:ext cx="487243" cy="2225125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A96FF1-95FE-49FC-8E3E-A8ACAC4A30A7}"/>
              </a:ext>
            </a:extLst>
          </p:cNvPr>
          <p:cNvSpPr txBox="1"/>
          <p:nvPr/>
        </p:nvSpPr>
        <p:spPr>
          <a:xfrm>
            <a:off x="3184831" y="6144229"/>
            <a:ext cx="974485" cy="244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</a:t>
            </a:r>
          </a:p>
        </p:txBody>
      </p:sp>
      <p:sp>
        <p:nvSpPr>
          <p:cNvPr id="20" name="순서도: 처리 19">
            <a:extLst>
              <a:ext uri="{FF2B5EF4-FFF2-40B4-BE49-F238E27FC236}">
                <a16:creationId xmlns:a16="http://schemas.microsoft.com/office/drawing/2014/main" id="{6A73F350-B586-487C-B1A8-96C77DA4455E}"/>
              </a:ext>
            </a:extLst>
          </p:cNvPr>
          <p:cNvSpPr/>
          <p:nvPr/>
        </p:nvSpPr>
        <p:spPr>
          <a:xfrm>
            <a:off x="3672074" y="2964598"/>
            <a:ext cx="487243" cy="3106055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순서도: 처리 21">
            <a:extLst>
              <a:ext uri="{FF2B5EF4-FFF2-40B4-BE49-F238E27FC236}">
                <a16:creationId xmlns:a16="http://schemas.microsoft.com/office/drawing/2014/main" id="{2C49F352-EC36-4A51-A106-99042C57E827}"/>
              </a:ext>
            </a:extLst>
          </p:cNvPr>
          <p:cNvSpPr/>
          <p:nvPr/>
        </p:nvSpPr>
        <p:spPr>
          <a:xfrm>
            <a:off x="4964036" y="4285234"/>
            <a:ext cx="487243" cy="1785417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3003A-A066-4739-A126-E9EBDAAD79B7}"/>
              </a:ext>
            </a:extLst>
          </p:cNvPr>
          <p:cNvSpPr txBox="1"/>
          <p:nvPr/>
        </p:nvSpPr>
        <p:spPr>
          <a:xfrm>
            <a:off x="4964036" y="6144229"/>
            <a:ext cx="974485" cy="244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</a:t>
            </a:r>
          </a:p>
        </p:txBody>
      </p:sp>
      <p:sp>
        <p:nvSpPr>
          <p:cNvPr id="24" name="순서도: 처리 23">
            <a:extLst>
              <a:ext uri="{FF2B5EF4-FFF2-40B4-BE49-F238E27FC236}">
                <a16:creationId xmlns:a16="http://schemas.microsoft.com/office/drawing/2014/main" id="{C7DF2BAB-E39F-4AD8-A0BD-729C00DCAEC4}"/>
              </a:ext>
            </a:extLst>
          </p:cNvPr>
          <p:cNvSpPr/>
          <p:nvPr/>
        </p:nvSpPr>
        <p:spPr>
          <a:xfrm>
            <a:off x="5451279" y="2511551"/>
            <a:ext cx="487243" cy="3559102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순서도: 처리 25">
            <a:extLst>
              <a:ext uri="{FF2B5EF4-FFF2-40B4-BE49-F238E27FC236}">
                <a16:creationId xmlns:a16="http://schemas.microsoft.com/office/drawing/2014/main" id="{D42CE045-4323-4F6F-B262-2A91EED90FA6}"/>
              </a:ext>
            </a:extLst>
          </p:cNvPr>
          <p:cNvSpPr/>
          <p:nvPr/>
        </p:nvSpPr>
        <p:spPr>
          <a:xfrm>
            <a:off x="6743241" y="3402849"/>
            <a:ext cx="487243" cy="2667803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13F318-D3EF-40B7-A4C8-E687D9BC5B89}"/>
              </a:ext>
            </a:extLst>
          </p:cNvPr>
          <p:cNvSpPr txBox="1"/>
          <p:nvPr/>
        </p:nvSpPr>
        <p:spPr>
          <a:xfrm>
            <a:off x="6743241" y="6144229"/>
            <a:ext cx="974485" cy="244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</a:t>
            </a:r>
          </a:p>
        </p:txBody>
      </p:sp>
      <p:sp>
        <p:nvSpPr>
          <p:cNvPr id="28" name="순서도: 처리 27">
            <a:extLst>
              <a:ext uri="{FF2B5EF4-FFF2-40B4-BE49-F238E27FC236}">
                <a16:creationId xmlns:a16="http://schemas.microsoft.com/office/drawing/2014/main" id="{0E5EC00E-C4F2-4C2D-9F39-EEE1E490ACE6}"/>
              </a:ext>
            </a:extLst>
          </p:cNvPr>
          <p:cNvSpPr/>
          <p:nvPr/>
        </p:nvSpPr>
        <p:spPr>
          <a:xfrm>
            <a:off x="7230484" y="3845526"/>
            <a:ext cx="487243" cy="2225126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순서도: 처리 29">
            <a:extLst>
              <a:ext uri="{FF2B5EF4-FFF2-40B4-BE49-F238E27FC236}">
                <a16:creationId xmlns:a16="http://schemas.microsoft.com/office/drawing/2014/main" id="{37D9ECA6-207C-4D7A-A0B7-C459472CDEFD}"/>
              </a:ext>
            </a:extLst>
          </p:cNvPr>
          <p:cNvSpPr/>
          <p:nvPr/>
        </p:nvSpPr>
        <p:spPr>
          <a:xfrm>
            <a:off x="8522447" y="2511551"/>
            <a:ext cx="487243" cy="3559102"/>
          </a:xfrm>
          <a:prstGeom prst="flowChartProcess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2C799D-AD05-46D6-B0FA-5A0F941CA2EA}"/>
              </a:ext>
            </a:extLst>
          </p:cNvPr>
          <p:cNvSpPr txBox="1"/>
          <p:nvPr/>
        </p:nvSpPr>
        <p:spPr>
          <a:xfrm>
            <a:off x="8522447" y="6144229"/>
            <a:ext cx="974485" cy="244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20xx. 00</a:t>
            </a:r>
          </a:p>
        </p:txBody>
      </p:sp>
      <p:sp>
        <p:nvSpPr>
          <p:cNvPr id="32" name="순서도: 처리 31">
            <a:extLst>
              <a:ext uri="{FF2B5EF4-FFF2-40B4-BE49-F238E27FC236}">
                <a16:creationId xmlns:a16="http://schemas.microsoft.com/office/drawing/2014/main" id="{3165BF9C-49D5-41EC-912E-09FD72BD63CA}"/>
              </a:ext>
            </a:extLst>
          </p:cNvPr>
          <p:cNvSpPr/>
          <p:nvPr/>
        </p:nvSpPr>
        <p:spPr>
          <a:xfrm>
            <a:off x="9009690" y="2074814"/>
            <a:ext cx="487243" cy="3995838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55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76C41-0C4E-485B-82BA-DD3DD67D72A8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4EB0D-97F4-4407-B965-C6FE7AE80477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4B4DA03-DA4A-4486-8930-D8AD13787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0D602963-A6DD-4EBD-8C4E-CB62F7082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99994" y="1744472"/>
            <a:ext cx="1775191" cy="198073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D88C19A-439E-4980-93BA-F5AFB968EE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99328" y="2640552"/>
            <a:ext cx="1775191" cy="165373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6DF9E98E-1AF6-43EF-9792-7FA73B7BAE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74551" y="1886418"/>
            <a:ext cx="2375335" cy="323795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D8787968-D304-4919-8BAF-DC230E6E86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66988" y="3938993"/>
            <a:ext cx="1775191" cy="1831249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D2FF15-4463-414E-B767-1CF0EFBED676}"/>
              </a:ext>
            </a:extLst>
          </p:cNvPr>
          <p:cNvSpPr/>
          <p:nvPr/>
        </p:nvSpPr>
        <p:spPr>
          <a:xfrm>
            <a:off x="7642116" y="2221592"/>
            <a:ext cx="418960" cy="418960"/>
          </a:xfrm>
          <a:prstGeom prst="rect">
            <a:avLst/>
          </a:prstGeom>
          <a:solidFill>
            <a:srgbClr val="74C6E8"/>
          </a:solidFill>
          <a:ln w="9525" cap="flat">
            <a:noFill/>
            <a:prstDash val="solid"/>
            <a:miter/>
          </a:ln>
        </p:spPr>
        <p:txBody>
          <a:bodyPr rtlCol="0" anchor="ctr" anchorCtr="0"/>
          <a:lstStyle/>
          <a:p>
            <a:pPr algn="l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21DFD5-C03E-4D88-A644-D2CE542F8FB4}"/>
              </a:ext>
            </a:extLst>
          </p:cNvPr>
          <p:cNvSpPr txBox="1"/>
          <p:nvPr/>
        </p:nvSpPr>
        <p:spPr>
          <a:xfrm>
            <a:off x="8251541" y="2300267"/>
            <a:ext cx="226004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6D7788C-86F9-4C16-A3F2-9D95C014E779}"/>
              </a:ext>
            </a:extLst>
          </p:cNvPr>
          <p:cNvSpPr/>
          <p:nvPr/>
        </p:nvSpPr>
        <p:spPr>
          <a:xfrm>
            <a:off x="7642116" y="3049533"/>
            <a:ext cx="418960" cy="41896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 anchorCtr="0"/>
          <a:lstStyle/>
          <a:p>
            <a:pPr algn="l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C9E837-ADD4-4341-85DA-5039194D1007}"/>
              </a:ext>
            </a:extLst>
          </p:cNvPr>
          <p:cNvSpPr txBox="1"/>
          <p:nvPr/>
        </p:nvSpPr>
        <p:spPr>
          <a:xfrm>
            <a:off x="8251541" y="3128208"/>
            <a:ext cx="226004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C441739-E03E-4AD1-9030-D90C4277857E}"/>
              </a:ext>
            </a:extLst>
          </p:cNvPr>
          <p:cNvSpPr/>
          <p:nvPr/>
        </p:nvSpPr>
        <p:spPr>
          <a:xfrm>
            <a:off x="7642116" y="3877474"/>
            <a:ext cx="418960" cy="41896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 anchorCtr="0"/>
          <a:lstStyle/>
          <a:p>
            <a:pPr algn="l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92517AF-B009-4A6A-8B6A-004AA73872A6}"/>
              </a:ext>
            </a:extLst>
          </p:cNvPr>
          <p:cNvSpPr txBox="1"/>
          <p:nvPr/>
        </p:nvSpPr>
        <p:spPr>
          <a:xfrm>
            <a:off x="8251541" y="3956149"/>
            <a:ext cx="226004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3F992B9-AE31-4EBF-A96F-4D3984A8A3BA}"/>
              </a:ext>
            </a:extLst>
          </p:cNvPr>
          <p:cNvSpPr/>
          <p:nvPr/>
        </p:nvSpPr>
        <p:spPr>
          <a:xfrm>
            <a:off x="7642116" y="4705414"/>
            <a:ext cx="418960" cy="418960"/>
          </a:xfrm>
          <a:prstGeom prst="rect">
            <a:avLst/>
          </a:prstGeom>
          <a:solidFill>
            <a:srgbClr val="0F2E67"/>
          </a:solidFill>
          <a:ln w="9525" cap="flat">
            <a:noFill/>
            <a:prstDash val="solid"/>
            <a:miter/>
          </a:ln>
        </p:spPr>
        <p:txBody>
          <a:bodyPr rtlCol="0" anchor="ctr" anchorCtr="0"/>
          <a:lstStyle/>
          <a:p>
            <a:pPr algn="l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24EEA30-6C3F-428D-8EF5-7F6A3FB27D66}"/>
              </a:ext>
            </a:extLst>
          </p:cNvPr>
          <p:cNvSpPr txBox="1"/>
          <p:nvPr/>
        </p:nvSpPr>
        <p:spPr>
          <a:xfrm>
            <a:off x="8251541" y="4784089"/>
            <a:ext cx="226004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99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17F3505C-D6FB-4329-987A-31E622170663}"/>
              </a:ext>
            </a:extLst>
          </p:cNvPr>
          <p:cNvSpPr/>
          <p:nvPr/>
        </p:nvSpPr>
        <p:spPr>
          <a:xfrm>
            <a:off x="977900" y="2291989"/>
            <a:ext cx="2503176" cy="41656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B6C4F40-43AE-4D42-953A-8AECB0FFA1B1}"/>
              </a:ext>
            </a:extLst>
          </p:cNvPr>
          <p:cNvSpPr/>
          <p:nvPr/>
        </p:nvSpPr>
        <p:spPr>
          <a:xfrm>
            <a:off x="3555575" y="2291989"/>
            <a:ext cx="2503176" cy="41656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CCFA966-5292-4AE7-B517-D8294DA88EC4}"/>
              </a:ext>
            </a:extLst>
          </p:cNvPr>
          <p:cNvSpPr/>
          <p:nvPr/>
        </p:nvSpPr>
        <p:spPr>
          <a:xfrm>
            <a:off x="6133250" y="2291989"/>
            <a:ext cx="2503176" cy="4165600"/>
          </a:xfrm>
          <a:prstGeom prst="rect">
            <a:avLst/>
          </a:pr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D232A38-C7ED-4553-85E3-65900ECF7518}"/>
              </a:ext>
            </a:extLst>
          </p:cNvPr>
          <p:cNvSpPr/>
          <p:nvPr/>
        </p:nvSpPr>
        <p:spPr>
          <a:xfrm>
            <a:off x="8710924" y="2291989"/>
            <a:ext cx="2503176" cy="4165600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8164A3-69ED-4084-841F-9DC5941FEE3E}"/>
              </a:ext>
            </a:extLst>
          </p:cNvPr>
          <p:cNvSpPr txBox="1"/>
          <p:nvPr/>
        </p:nvSpPr>
        <p:spPr>
          <a:xfrm>
            <a:off x="2503601" y="1417430"/>
            <a:ext cx="711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5F7EEB9-F461-48F2-87B4-0D3E9BA64F02}"/>
              </a:ext>
            </a:extLst>
          </p:cNvPr>
          <p:cNvGrpSpPr/>
          <p:nvPr/>
        </p:nvGrpSpPr>
        <p:grpSpPr>
          <a:xfrm>
            <a:off x="7192180" y="332694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3222B2B-0D94-4844-A262-5E1E5909958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A1C2945-4330-4E00-90E6-9A7F5470ED86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A554037-4C60-4396-9DEA-3991136F8A40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22B4B8B-CDCB-4D20-B43B-7E6A8F36243E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3B4748A4-FF3B-46F5-A2C3-A2012BD767D9}"/>
              </a:ext>
            </a:extLst>
          </p:cNvPr>
          <p:cNvGrpSpPr/>
          <p:nvPr/>
        </p:nvGrpSpPr>
        <p:grpSpPr>
          <a:xfrm>
            <a:off x="9767249" y="332694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DDAAAC0-D90D-4A1B-9DCF-8C0E06FF9F61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FE26BB8-43BA-4848-889E-A5A28CBCBFD9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DC3D4D7-F401-4D6C-B1CA-3B5C4BD5688F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6056992-5942-42A8-85DD-E8322A104192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6371F30-C8B4-4BA6-88B5-A5FAF5178EEC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B74FEB0-23AC-4725-8FEC-C678DCE11F1D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37910C0-7020-40D6-8AFF-5911CCC0FFF5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EA62071-83D0-4CD0-BFED-22D5C9D57004}"/>
              </a:ext>
            </a:extLst>
          </p:cNvPr>
          <p:cNvGrpSpPr/>
          <p:nvPr/>
        </p:nvGrpSpPr>
        <p:grpSpPr>
          <a:xfrm>
            <a:off x="4612941" y="3326316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92353B7-3E96-4172-8E31-EEE19A8F9DE2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3428AB7-8DE3-4B05-8F4A-68A7DAA3D7D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A4F9BF29-763B-43E1-9EEA-2385E943FF9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B385307-6394-46EC-BD68-F28B204DB95A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985C5F0-D67D-48A7-BA4D-435BE5C00251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A44A0D6-4B34-43D7-AD4E-C43F7DECC513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D097FD1B-7FBB-4A22-B19B-DFADD2B6F954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BD58CC48-2A02-4FC1-A7A3-6862D2FB5C1E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EABC2D3-6DFD-48AD-9983-B743F7D32180}"/>
              </a:ext>
            </a:extLst>
          </p:cNvPr>
          <p:cNvGrpSpPr/>
          <p:nvPr/>
        </p:nvGrpSpPr>
        <p:grpSpPr>
          <a:xfrm>
            <a:off x="2037226" y="3333327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1246DEE-3B40-46DC-9C43-8F850FFD5415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BF35950-9999-4735-BEFF-FF5C53F39B75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074675E-DDD0-41A5-B1A6-BAC454DFB80F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469E6E0-7F51-46D5-9723-0E174E5FB210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DC311E4-DC36-46E3-8E26-CD41DDA43304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E9EF43D-AE43-461A-881F-E1F1F98CB8F9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7A6845F-7701-4220-BCE8-EA0A8EA2055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D85BFAB-F1DA-4917-99C2-8A3BF10367DE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504166CA-1072-472D-B1FF-435657D1D4F1}"/>
              </a:ext>
            </a:extLst>
          </p:cNvPr>
          <p:cNvGrpSpPr/>
          <p:nvPr/>
        </p:nvGrpSpPr>
        <p:grpSpPr>
          <a:xfrm>
            <a:off x="1187791" y="4374534"/>
            <a:ext cx="2071376" cy="728673"/>
            <a:chOff x="1158798" y="4338885"/>
            <a:chExt cx="1785620" cy="72867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5175EF2-A1BF-4C88-9FC6-2C7C6C661127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51EFB7D0-143F-412C-9C6B-03F9A97EBB90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8F6788DC-1C23-4EBB-AC59-78357040A42E}"/>
              </a:ext>
            </a:extLst>
          </p:cNvPr>
          <p:cNvGrpSpPr/>
          <p:nvPr/>
        </p:nvGrpSpPr>
        <p:grpSpPr>
          <a:xfrm>
            <a:off x="3767468" y="4374534"/>
            <a:ext cx="2071376" cy="728673"/>
            <a:chOff x="1158798" y="4338885"/>
            <a:chExt cx="1785620" cy="72867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176088D-FD65-41F7-A332-E755EA705329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881F03BA-4B53-447E-B3B4-55ECB7FFFF57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3E8D7630-4AEA-4075-BE50-E6DD3F663056}"/>
              </a:ext>
            </a:extLst>
          </p:cNvPr>
          <p:cNvGrpSpPr/>
          <p:nvPr/>
        </p:nvGrpSpPr>
        <p:grpSpPr>
          <a:xfrm>
            <a:off x="6347145" y="4374534"/>
            <a:ext cx="2071378" cy="728673"/>
            <a:chOff x="1158798" y="4338885"/>
            <a:chExt cx="1785620" cy="72867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08B49DA-34D1-476C-BEDF-9E5C793705E5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C18DDCE4-2332-47FE-AA33-CE9F3983B7F0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A83FE7D7-F0B9-4F2A-AF18-EC0280743E3C}"/>
              </a:ext>
            </a:extLst>
          </p:cNvPr>
          <p:cNvGrpSpPr/>
          <p:nvPr/>
        </p:nvGrpSpPr>
        <p:grpSpPr>
          <a:xfrm>
            <a:off x="8926824" y="4374534"/>
            <a:ext cx="2071376" cy="728673"/>
            <a:chOff x="1158798" y="4338885"/>
            <a:chExt cx="1785620" cy="72867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0EC16EB-0292-479C-BD61-B7C01E7F5301}"/>
                </a:ext>
              </a:extLst>
            </p:cNvPr>
            <p:cNvSpPr txBox="1"/>
            <p:nvPr/>
          </p:nvSpPr>
          <p:spPr>
            <a:xfrm>
              <a:off x="1158798" y="4652060"/>
              <a:ext cx="1785620" cy="4154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/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amet</a:t>
              </a:r>
              <a:r>
                <a:rPr lang="en-US" altLang="ko-KR" sz="1050" dirty="0">
                  <a:solidFill>
                    <a:schemeClr val="bg1"/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elit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DEBEF5D5-4717-4925-9E2F-B2B7B47E2478}"/>
                </a:ext>
              </a:extLst>
            </p:cNvPr>
            <p:cNvSpPr/>
            <p:nvPr/>
          </p:nvSpPr>
          <p:spPr>
            <a:xfrm>
              <a:off x="1158798" y="4338885"/>
              <a:ext cx="1785620" cy="276999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Lorem ipsum</a:t>
              </a:r>
            </a:p>
          </p:txBody>
        </p:sp>
      </p:grpSp>
      <p:pic>
        <p:nvPicPr>
          <p:cNvPr id="76" name="그래픽 75">
            <a:extLst>
              <a:ext uri="{FF2B5EF4-FFF2-40B4-BE49-F238E27FC236}">
                <a16:creationId xmlns:a16="http://schemas.microsoft.com/office/drawing/2014/main" id="{7057DEEF-9F8E-4BA0-BAA6-EAF99DCE2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95065" y="1368175"/>
            <a:ext cx="253370" cy="183954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3C5D5A01-3203-40F5-A908-373FE2C8C3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2721" y="1368174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9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76C41-0C4E-485B-82BA-DD3DD67D72A8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4EB0D-97F4-4407-B965-C6FE7AE80477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4B4DA03-DA4A-4486-8930-D8AD13787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A185A5-7866-4F37-A2A9-0F770490D398}"/>
              </a:ext>
            </a:extLst>
          </p:cNvPr>
          <p:cNvSpPr txBox="1"/>
          <p:nvPr/>
        </p:nvSpPr>
        <p:spPr>
          <a:xfrm>
            <a:off x="6559553" y="3325395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BE48F0C-E10A-48D1-8299-5F1A364B6565}"/>
              </a:ext>
            </a:extLst>
          </p:cNvPr>
          <p:cNvSpPr/>
          <p:nvPr/>
        </p:nvSpPr>
        <p:spPr>
          <a:xfrm>
            <a:off x="6559552" y="2977494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20147E-F693-4C98-91E1-5240E5FE7922}"/>
              </a:ext>
            </a:extLst>
          </p:cNvPr>
          <p:cNvSpPr txBox="1"/>
          <p:nvPr/>
        </p:nvSpPr>
        <p:spPr>
          <a:xfrm>
            <a:off x="8769353" y="3325395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5C70353-B3B5-42C0-B1F8-736FDD619B79}"/>
              </a:ext>
            </a:extLst>
          </p:cNvPr>
          <p:cNvSpPr/>
          <p:nvPr/>
        </p:nvSpPr>
        <p:spPr>
          <a:xfrm>
            <a:off x="8769352" y="2977494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5BCB99-8A71-4E80-8193-3A7E7B8C8F1D}"/>
              </a:ext>
            </a:extLst>
          </p:cNvPr>
          <p:cNvSpPr txBox="1"/>
          <p:nvPr/>
        </p:nvSpPr>
        <p:spPr>
          <a:xfrm>
            <a:off x="6559553" y="5597436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E3FC4D6-AD42-4FD0-BB2A-791C63F3B227}"/>
              </a:ext>
            </a:extLst>
          </p:cNvPr>
          <p:cNvSpPr/>
          <p:nvPr/>
        </p:nvSpPr>
        <p:spPr>
          <a:xfrm>
            <a:off x="6559552" y="5249535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CB8F88-9B58-4565-A498-E1B25CFC9BD7}"/>
              </a:ext>
            </a:extLst>
          </p:cNvPr>
          <p:cNvSpPr txBox="1"/>
          <p:nvPr/>
        </p:nvSpPr>
        <p:spPr>
          <a:xfrm>
            <a:off x="8769353" y="5597436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FE375E"/>
                </a:solidFill>
              </a:rPr>
              <a:t>Lorem ipsum dolor sit </a:t>
            </a:r>
            <a:r>
              <a:rPr lang="en-US" altLang="ko-KR" dirty="0" err="1">
                <a:solidFill>
                  <a:srgbClr val="FE375E"/>
                </a:solidFill>
              </a:rPr>
              <a:t>amet</a:t>
            </a:r>
            <a:r>
              <a:rPr lang="en-US" altLang="ko-KR" dirty="0">
                <a:solidFill>
                  <a:srgbClr val="FE375E"/>
                </a:solidFill>
              </a:rPr>
              <a:t>, </a:t>
            </a:r>
            <a:r>
              <a:rPr lang="en-US" altLang="ko-KR" dirty="0" err="1">
                <a:solidFill>
                  <a:srgbClr val="FE375E"/>
                </a:solidFill>
              </a:rPr>
              <a:t>consectetur</a:t>
            </a:r>
            <a:r>
              <a:rPr lang="en-US" altLang="ko-KR" dirty="0">
                <a:solidFill>
                  <a:srgbClr val="FE375E"/>
                </a:solidFill>
              </a:rPr>
              <a:t> </a:t>
            </a:r>
            <a:r>
              <a:rPr lang="en-US" altLang="ko-KR" dirty="0" err="1">
                <a:solidFill>
                  <a:srgbClr val="FE375E"/>
                </a:solidFill>
              </a:rPr>
              <a:t>adipisicing</a:t>
            </a:r>
            <a:r>
              <a:rPr lang="en-US" altLang="ko-KR" dirty="0">
                <a:solidFill>
                  <a:srgbClr val="FE375E"/>
                </a:solidFill>
              </a:rPr>
              <a:t> </a:t>
            </a:r>
            <a:r>
              <a:rPr lang="en-US" altLang="ko-KR" dirty="0" err="1">
                <a:solidFill>
                  <a:srgbClr val="FE375E"/>
                </a:solidFill>
              </a:rPr>
              <a:t>elit</a:t>
            </a:r>
            <a:r>
              <a:rPr lang="en-US" altLang="ko-KR" dirty="0">
                <a:solidFill>
                  <a:srgbClr val="FE375E"/>
                </a:solidFill>
              </a:rPr>
              <a:t>, sed do </a:t>
            </a:r>
            <a:r>
              <a:rPr lang="en-US" altLang="ko-KR" dirty="0" err="1">
                <a:solidFill>
                  <a:srgbClr val="FE375E"/>
                </a:solidFill>
              </a:rPr>
              <a:t>eiusmod</a:t>
            </a:r>
            <a:r>
              <a:rPr lang="en-US" altLang="ko-KR" dirty="0">
                <a:solidFill>
                  <a:srgbClr val="FE375E"/>
                </a:solidFill>
              </a:rPr>
              <a:t> </a:t>
            </a:r>
            <a:r>
              <a:rPr lang="en-US" altLang="ko-KR" dirty="0" err="1">
                <a:solidFill>
                  <a:srgbClr val="FE375E"/>
                </a:solidFill>
              </a:rPr>
              <a:t>tempor</a:t>
            </a:r>
            <a:endParaRPr lang="ko-KR" altLang="en-US" dirty="0">
              <a:solidFill>
                <a:srgbClr val="FE375E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ED67A3-C657-4C9A-9CF7-C150D3C1C33D}"/>
              </a:ext>
            </a:extLst>
          </p:cNvPr>
          <p:cNvSpPr/>
          <p:nvPr/>
        </p:nvSpPr>
        <p:spPr>
          <a:xfrm>
            <a:off x="8769352" y="5249535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FE375E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35E495A-B30A-40D6-8B3A-75AF9E2B9C00}"/>
              </a:ext>
            </a:extLst>
          </p:cNvPr>
          <p:cNvSpPr/>
          <p:nvPr/>
        </p:nvSpPr>
        <p:spPr>
          <a:xfrm>
            <a:off x="838200" y="1477377"/>
            <a:ext cx="4641850" cy="4889500"/>
          </a:xfrm>
          <a:prstGeom prst="rect">
            <a:avLst/>
          </a:prstGeom>
          <a:solidFill>
            <a:srgbClr val="2366E0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0DF3C3-27E1-43A5-B7A5-A4BD7BBA20EE}"/>
              </a:ext>
            </a:extLst>
          </p:cNvPr>
          <p:cNvSpPr txBox="1"/>
          <p:nvPr/>
        </p:nvSpPr>
        <p:spPr>
          <a:xfrm>
            <a:off x="1690541" y="2794363"/>
            <a:ext cx="2937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Lorem ipsum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Dolor </a:t>
            </a:r>
            <a:r>
              <a:rPr lang="en-US" altLang="ko-KR" sz="2400" b="1" dirty="0" err="1">
                <a:solidFill>
                  <a:schemeClr val="bg1"/>
                </a:solidFill>
                <a:cs typeface="Arial" panose="020B0604020202020204" pitchFamily="34" charset="0"/>
              </a:rPr>
              <a:t>dit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anose="020B0604020202020204" pitchFamily="34" charset="0"/>
              </a:rPr>
              <a:t>amet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9D10A2-6186-42A9-A23A-C92170AE7263}"/>
              </a:ext>
            </a:extLst>
          </p:cNvPr>
          <p:cNvSpPr txBox="1"/>
          <p:nvPr/>
        </p:nvSpPr>
        <p:spPr>
          <a:xfrm>
            <a:off x="1694386" y="3740140"/>
            <a:ext cx="29294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B91F11B-F0D9-46D3-93AC-9F010311386A}"/>
              </a:ext>
            </a:extLst>
          </p:cNvPr>
          <p:cNvSpPr/>
          <p:nvPr/>
        </p:nvSpPr>
        <p:spPr>
          <a:xfrm>
            <a:off x="2105024" y="5511145"/>
            <a:ext cx="2108202" cy="486301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C12213F-E9EA-4E2F-B869-FE0C8B08FD16}"/>
              </a:ext>
            </a:extLst>
          </p:cNvPr>
          <p:cNvSpPr/>
          <p:nvPr/>
        </p:nvSpPr>
        <p:spPr>
          <a:xfrm>
            <a:off x="2529125" y="2435643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266221D-D7B5-4C15-923F-E093B238DC57}"/>
              </a:ext>
            </a:extLst>
          </p:cNvPr>
          <p:cNvSpPr/>
          <p:nvPr/>
        </p:nvSpPr>
        <p:spPr>
          <a:xfrm>
            <a:off x="2529125" y="4713063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3AA58191-9762-4F2E-AD95-7E8DF3E56E57}"/>
              </a:ext>
            </a:extLst>
          </p:cNvPr>
          <p:cNvSpPr/>
          <p:nvPr/>
        </p:nvSpPr>
        <p:spPr>
          <a:xfrm>
            <a:off x="8926252" y="4734670"/>
            <a:ext cx="324177" cy="390921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E3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89C7ECD-9F6B-4D76-88EF-BD5FAAB2A92C}"/>
              </a:ext>
            </a:extLst>
          </p:cNvPr>
          <p:cNvGrpSpPr/>
          <p:nvPr/>
        </p:nvGrpSpPr>
        <p:grpSpPr>
          <a:xfrm>
            <a:off x="8912421" y="2535146"/>
            <a:ext cx="383979" cy="383979"/>
            <a:chOff x="6151784" y="2905672"/>
            <a:chExt cx="390525" cy="390525"/>
          </a:xfrm>
          <a:solidFill>
            <a:srgbClr val="52525E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5297F63-3EF3-4470-ACC3-203388CA1973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67120BC-A2B1-4635-AEBB-7BECCE53460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84E7B921-FE37-48F6-8C10-B40EEA8EF2F6}"/>
              </a:ext>
            </a:extLst>
          </p:cNvPr>
          <p:cNvSpPr/>
          <p:nvPr/>
        </p:nvSpPr>
        <p:spPr>
          <a:xfrm>
            <a:off x="6610352" y="4749063"/>
            <a:ext cx="356311" cy="35631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525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BB9C1A1-AE71-421C-B8D2-F55DB24B0DB2}"/>
              </a:ext>
            </a:extLst>
          </p:cNvPr>
          <p:cNvGrpSpPr/>
          <p:nvPr/>
        </p:nvGrpSpPr>
        <p:grpSpPr>
          <a:xfrm>
            <a:off x="6660575" y="2521516"/>
            <a:ext cx="260423" cy="407138"/>
            <a:chOff x="2176739" y="5552206"/>
            <a:chExt cx="257175" cy="402061"/>
          </a:xfrm>
          <a:solidFill>
            <a:srgbClr val="52525E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5E7FD39-0F8C-4CD2-A360-892A66736589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E639AF1-9EFA-404F-ACE2-AE6EFB5561C6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958FFBA-C93B-4B7A-AE2A-57D223E4BBE3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707F7C4-2489-485F-AB6B-44626A7DF8CD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0219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4D76C41-0C4E-485B-82BA-DD3DD67D72A8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E4EB0D-97F4-4407-B965-C6FE7AE80477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4B4DA03-DA4A-4486-8930-D8AD13787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86869078-B04E-4158-954B-3CBF9BC9A8D5}"/>
              </a:ext>
            </a:extLst>
          </p:cNvPr>
          <p:cNvSpPr/>
          <p:nvPr/>
        </p:nvSpPr>
        <p:spPr>
          <a:xfrm>
            <a:off x="4223657" y="2223898"/>
            <a:ext cx="3744685" cy="3744685"/>
          </a:xfrm>
          <a:prstGeom prst="ellipse">
            <a:avLst/>
          </a:prstGeom>
          <a:noFill/>
          <a:ln w="9525" cap="flat">
            <a:solidFill>
              <a:srgbClr val="2366E0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582E1F6-4793-4C69-B7A0-38C78F509E7D}"/>
              </a:ext>
            </a:extLst>
          </p:cNvPr>
          <p:cNvSpPr/>
          <p:nvPr/>
        </p:nvSpPr>
        <p:spPr>
          <a:xfrm>
            <a:off x="4034974" y="2064244"/>
            <a:ext cx="1262743" cy="1262743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ABA24BF-2229-4793-81E9-E94838DB2B50}"/>
              </a:ext>
            </a:extLst>
          </p:cNvPr>
          <p:cNvSpPr/>
          <p:nvPr/>
        </p:nvSpPr>
        <p:spPr>
          <a:xfrm>
            <a:off x="6850739" y="2064244"/>
            <a:ext cx="1262743" cy="1262743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BB1DA18B-754A-458E-ACD3-2FBF932D6737}"/>
              </a:ext>
            </a:extLst>
          </p:cNvPr>
          <p:cNvSpPr/>
          <p:nvPr/>
        </p:nvSpPr>
        <p:spPr>
          <a:xfrm>
            <a:off x="4034974" y="4850980"/>
            <a:ext cx="1262743" cy="1262743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E862258C-112A-435F-876F-048CAB2D6D71}"/>
              </a:ext>
            </a:extLst>
          </p:cNvPr>
          <p:cNvSpPr/>
          <p:nvPr/>
        </p:nvSpPr>
        <p:spPr>
          <a:xfrm>
            <a:off x="6850739" y="4850980"/>
            <a:ext cx="1262743" cy="1262743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7E741F-7730-432F-8BA5-F920B2DE3B06}"/>
              </a:ext>
            </a:extLst>
          </p:cNvPr>
          <p:cNvSpPr txBox="1"/>
          <p:nvPr/>
        </p:nvSpPr>
        <p:spPr>
          <a:xfrm>
            <a:off x="8459943" y="2615237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43CE5F8-CBE0-49F9-9F87-5D288FDEDBA5}"/>
              </a:ext>
            </a:extLst>
          </p:cNvPr>
          <p:cNvSpPr/>
          <p:nvPr/>
        </p:nvSpPr>
        <p:spPr>
          <a:xfrm>
            <a:off x="8440312" y="2340012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8673FA-5B40-41A7-B522-2D10B9A0CE6A}"/>
              </a:ext>
            </a:extLst>
          </p:cNvPr>
          <p:cNvSpPr txBox="1"/>
          <p:nvPr/>
        </p:nvSpPr>
        <p:spPr>
          <a:xfrm>
            <a:off x="8459943" y="5404520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6FDE1EC-A043-43D3-A4DD-98F847ECC481}"/>
              </a:ext>
            </a:extLst>
          </p:cNvPr>
          <p:cNvSpPr/>
          <p:nvPr/>
        </p:nvSpPr>
        <p:spPr>
          <a:xfrm>
            <a:off x="8440312" y="5129295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2916AC-AEC5-4611-AEA8-7F3E625F26C6}"/>
              </a:ext>
            </a:extLst>
          </p:cNvPr>
          <p:cNvSpPr txBox="1"/>
          <p:nvPr/>
        </p:nvSpPr>
        <p:spPr>
          <a:xfrm>
            <a:off x="680050" y="2615237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9EEFAF2-3778-446A-8259-0D577A56C492}"/>
              </a:ext>
            </a:extLst>
          </p:cNvPr>
          <p:cNvSpPr/>
          <p:nvPr/>
        </p:nvSpPr>
        <p:spPr>
          <a:xfrm>
            <a:off x="660419" y="2340012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84E580-9FFB-4D9F-96A1-4FF7FF6A56BC}"/>
              </a:ext>
            </a:extLst>
          </p:cNvPr>
          <p:cNvSpPr txBox="1"/>
          <p:nvPr/>
        </p:nvSpPr>
        <p:spPr>
          <a:xfrm>
            <a:off x="680050" y="5404520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E057A7C-1360-43E9-AB4B-9AF2AFBD9253}"/>
              </a:ext>
            </a:extLst>
          </p:cNvPr>
          <p:cNvSpPr/>
          <p:nvPr/>
        </p:nvSpPr>
        <p:spPr>
          <a:xfrm>
            <a:off x="660419" y="5129295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CAED3D2C-DF55-4FCB-9871-5A990033DB2E}"/>
              </a:ext>
            </a:extLst>
          </p:cNvPr>
          <p:cNvSpPr/>
          <p:nvPr/>
        </p:nvSpPr>
        <p:spPr>
          <a:xfrm>
            <a:off x="7291064" y="5248857"/>
            <a:ext cx="381106" cy="45957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CFDB03B-5640-49DA-9B39-28D3330D3A42}"/>
              </a:ext>
            </a:extLst>
          </p:cNvPr>
          <p:cNvGrpSpPr/>
          <p:nvPr/>
        </p:nvGrpSpPr>
        <p:grpSpPr>
          <a:xfrm>
            <a:off x="7251150" y="2469911"/>
            <a:ext cx="451410" cy="451408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C5B335B-B927-4C33-B88C-BE8984D6867E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D954D32-E543-4865-91A6-075792BD45CC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9F23D5B-C879-4CC4-9C80-A27179027F7C}"/>
              </a:ext>
            </a:extLst>
          </p:cNvPr>
          <p:cNvSpPr/>
          <p:nvPr/>
        </p:nvSpPr>
        <p:spPr>
          <a:xfrm>
            <a:off x="4438867" y="5272911"/>
            <a:ext cx="418884" cy="41888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C50EE97-168C-4384-A888-B63274178CCB}"/>
              </a:ext>
            </a:extLst>
          </p:cNvPr>
          <p:cNvGrpSpPr/>
          <p:nvPr/>
        </p:nvGrpSpPr>
        <p:grpSpPr>
          <a:xfrm>
            <a:off x="4504758" y="2440174"/>
            <a:ext cx="306154" cy="478632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161772E-790D-4EC8-BD8D-8924099BCAE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16230FE-6F87-4EBF-8B22-B9FDA31F1FB4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C58E524-0372-45F2-9F30-D1E8EB1F0C8E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3E15650-BAEB-4891-9FED-DA60C2346C08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5099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0EC00E9-513E-4001-9CC1-67B4EA9DF509}"/>
              </a:ext>
            </a:extLst>
          </p:cNvPr>
          <p:cNvSpPr/>
          <p:nvPr/>
        </p:nvSpPr>
        <p:spPr>
          <a:xfrm>
            <a:off x="215900" y="2733036"/>
            <a:ext cx="11760200" cy="3934463"/>
          </a:xfrm>
          <a:prstGeom prst="rect">
            <a:avLst/>
          </a:prstGeom>
          <a:solidFill>
            <a:srgbClr val="2366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8E258-39DB-4F5B-A0A4-E8AFD6848712}"/>
              </a:ext>
            </a:extLst>
          </p:cNvPr>
          <p:cNvSpPr txBox="1"/>
          <p:nvPr/>
        </p:nvSpPr>
        <p:spPr>
          <a:xfrm>
            <a:off x="215900" y="1377909"/>
            <a:ext cx="1176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Lorem ipsum dolor sit </a:t>
            </a:r>
            <a:r>
              <a:rPr lang="en-US" altLang="ko-KR" sz="2800" b="1" dirty="0" err="1"/>
              <a:t>amet</a:t>
            </a:r>
            <a:endParaRPr lang="en-US" altLang="ko-KR" sz="28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BBEF7E-4D22-4849-BF66-63D33C041B6F}"/>
              </a:ext>
            </a:extLst>
          </p:cNvPr>
          <p:cNvSpPr/>
          <p:nvPr/>
        </p:nvSpPr>
        <p:spPr>
          <a:xfrm>
            <a:off x="5762537" y="2399573"/>
            <a:ext cx="666925" cy="666925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21399F13-F862-4D97-984F-EE9A14A0BE1C}"/>
              </a:ext>
            </a:extLst>
          </p:cNvPr>
          <p:cNvSpPr/>
          <p:nvPr/>
        </p:nvSpPr>
        <p:spPr>
          <a:xfrm>
            <a:off x="5925956" y="2539375"/>
            <a:ext cx="340085" cy="387319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759608-E535-4E6F-82F7-2875884C7304}"/>
              </a:ext>
            </a:extLst>
          </p:cNvPr>
          <p:cNvSpPr txBox="1"/>
          <p:nvPr/>
        </p:nvSpPr>
        <p:spPr>
          <a:xfrm>
            <a:off x="215900" y="3344407"/>
            <a:ext cx="1176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$ 465,375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8368-EB11-461C-B513-9B71EBA12D97}"/>
              </a:ext>
            </a:extLst>
          </p:cNvPr>
          <p:cNvSpPr/>
          <p:nvPr/>
        </p:nvSpPr>
        <p:spPr>
          <a:xfrm>
            <a:off x="2842525" y="4849753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9219990-58AE-4B18-B647-7D29BF9E23F1}"/>
              </a:ext>
            </a:extLst>
          </p:cNvPr>
          <p:cNvSpPr/>
          <p:nvPr/>
        </p:nvSpPr>
        <p:spPr>
          <a:xfrm>
            <a:off x="2842525" y="5157530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r>
              <a:rPr lang="en-US" altLang="ko-KR" sz="1050" dirty="0">
                <a:solidFill>
                  <a:schemeClr val="bg1"/>
                </a:solidFill>
              </a:rPr>
              <a:t>, sed do </a:t>
            </a:r>
            <a:r>
              <a:rPr lang="en-US" altLang="ko-KR" sz="1050" dirty="0" err="1">
                <a:solidFill>
                  <a:schemeClr val="bg1"/>
                </a:solidFill>
              </a:rPr>
              <a:t>eiusmod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tempor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incididunt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ut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labore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edsafsdat</a:t>
            </a:r>
            <a:r>
              <a:rPr lang="en-US" altLang="ko-KR" sz="1050" dirty="0">
                <a:solidFill>
                  <a:schemeClr val="bg1"/>
                </a:solidFill>
              </a:rPr>
              <a:t> dolore magna </a:t>
            </a:r>
            <a:r>
              <a:rPr lang="en-US" altLang="ko-KR" sz="1050" dirty="0" err="1">
                <a:solidFill>
                  <a:schemeClr val="bg1"/>
                </a:solidFill>
              </a:rPr>
              <a:t>aliqua</a:t>
            </a:r>
            <a:r>
              <a:rPr lang="en-US" altLang="ko-KR" sz="1050" dirty="0">
                <a:solidFill>
                  <a:schemeClr val="bg1"/>
                </a:solidFill>
              </a:rPr>
              <a:t>.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0035953A-5754-4ACC-927D-CE4648F3AC1A}"/>
              </a:ext>
            </a:extLst>
          </p:cNvPr>
          <p:cNvCxnSpPr>
            <a:cxnSpLocks/>
          </p:cNvCxnSpPr>
          <p:nvPr/>
        </p:nvCxnSpPr>
        <p:spPr>
          <a:xfrm>
            <a:off x="2516408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20DD69F-50E1-4139-AD72-1DD11D4CD277}"/>
              </a:ext>
            </a:extLst>
          </p:cNvPr>
          <p:cNvSpPr/>
          <p:nvPr/>
        </p:nvSpPr>
        <p:spPr>
          <a:xfrm>
            <a:off x="5229680" y="4849753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4989921-4C63-4B56-896C-109F79C4260F}"/>
              </a:ext>
            </a:extLst>
          </p:cNvPr>
          <p:cNvSpPr/>
          <p:nvPr/>
        </p:nvSpPr>
        <p:spPr>
          <a:xfrm>
            <a:off x="5229680" y="5157530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r>
              <a:rPr lang="en-US" altLang="ko-KR" sz="1050" dirty="0">
                <a:solidFill>
                  <a:schemeClr val="bg1"/>
                </a:solidFill>
              </a:rPr>
              <a:t>, sed do </a:t>
            </a:r>
            <a:r>
              <a:rPr lang="en-US" altLang="ko-KR" sz="1050" dirty="0" err="1">
                <a:solidFill>
                  <a:schemeClr val="bg1"/>
                </a:solidFill>
              </a:rPr>
              <a:t>eiusmod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tempor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incididunt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ut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labore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edsafsdat</a:t>
            </a:r>
            <a:r>
              <a:rPr lang="en-US" altLang="ko-KR" sz="1050" dirty="0">
                <a:solidFill>
                  <a:schemeClr val="bg1"/>
                </a:solidFill>
              </a:rPr>
              <a:t> dolore magna </a:t>
            </a:r>
            <a:r>
              <a:rPr lang="en-US" altLang="ko-KR" sz="1050" dirty="0" err="1">
                <a:solidFill>
                  <a:schemeClr val="bg1"/>
                </a:solidFill>
              </a:rPr>
              <a:t>aliqua</a:t>
            </a:r>
            <a:r>
              <a:rPr lang="en-US" altLang="ko-KR" sz="1050" dirty="0">
                <a:solidFill>
                  <a:schemeClr val="bg1"/>
                </a:solidFill>
              </a:rPr>
              <a:t>.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06535A43-7F17-4CEE-830A-8F31DBC237F7}"/>
              </a:ext>
            </a:extLst>
          </p:cNvPr>
          <p:cNvCxnSpPr>
            <a:cxnSpLocks/>
          </p:cNvCxnSpPr>
          <p:nvPr/>
        </p:nvCxnSpPr>
        <p:spPr>
          <a:xfrm>
            <a:off x="4903563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7A42D4E-D684-4A4D-8608-DE5106AAEB54}"/>
              </a:ext>
            </a:extLst>
          </p:cNvPr>
          <p:cNvSpPr/>
          <p:nvPr/>
        </p:nvSpPr>
        <p:spPr>
          <a:xfrm>
            <a:off x="7620455" y="4849753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2B59360-5C43-403E-A447-C8CBDD820835}"/>
              </a:ext>
            </a:extLst>
          </p:cNvPr>
          <p:cNvSpPr/>
          <p:nvPr/>
        </p:nvSpPr>
        <p:spPr>
          <a:xfrm>
            <a:off x="7620455" y="5157530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r>
              <a:rPr lang="en-US" altLang="ko-KR" sz="1050" dirty="0">
                <a:solidFill>
                  <a:schemeClr val="bg1"/>
                </a:solidFill>
              </a:rPr>
              <a:t>, sed do </a:t>
            </a:r>
            <a:r>
              <a:rPr lang="en-US" altLang="ko-KR" sz="1050" dirty="0" err="1">
                <a:solidFill>
                  <a:schemeClr val="bg1"/>
                </a:solidFill>
              </a:rPr>
              <a:t>eiusmod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tempor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incididunt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ut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labore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edsafsdat</a:t>
            </a:r>
            <a:r>
              <a:rPr lang="en-US" altLang="ko-KR" sz="1050" dirty="0">
                <a:solidFill>
                  <a:schemeClr val="bg1"/>
                </a:solidFill>
              </a:rPr>
              <a:t> dolore magna </a:t>
            </a:r>
            <a:r>
              <a:rPr lang="en-US" altLang="ko-KR" sz="1050" dirty="0" err="1">
                <a:solidFill>
                  <a:schemeClr val="bg1"/>
                </a:solidFill>
              </a:rPr>
              <a:t>aliqua</a:t>
            </a:r>
            <a:r>
              <a:rPr lang="en-US" altLang="ko-KR" sz="1050" dirty="0">
                <a:solidFill>
                  <a:schemeClr val="bg1"/>
                </a:solidFill>
              </a:rPr>
              <a:t>.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D52CDE2F-7B31-4870-BFA8-563B13171633}"/>
              </a:ext>
            </a:extLst>
          </p:cNvPr>
          <p:cNvCxnSpPr>
            <a:cxnSpLocks/>
          </p:cNvCxnSpPr>
          <p:nvPr/>
        </p:nvCxnSpPr>
        <p:spPr>
          <a:xfrm>
            <a:off x="7294338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D7B444E4-99AC-43E1-AF02-7904C9A14F59}"/>
              </a:ext>
            </a:extLst>
          </p:cNvPr>
          <p:cNvCxnSpPr>
            <a:cxnSpLocks/>
          </p:cNvCxnSpPr>
          <p:nvPr/>
        </p:nvCxnSpPr>
        <p:spPr>
          <a:xfrm>
            <a:off x="9675588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래픽 23">
            <a:extLst>
              <a:ext uri="{FF2B5EF4-FFF2-40B4-BE49-F238E27FC236}">
                <a16:creationId xmlns:a16="http://schemas.microsoft.com/office/drawing/2014/main" id="{81CEA6E5-A406-4EBB-99DE-FB30FD2AB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95065" y="1368175"/>
            <a:ext cx="253370" cy="18395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B7AD743-2CC4-4DC9-A9AD-6AB4D568E1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2721" y="1368174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00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559301" y="3424419"/>
            <a:ext cx="3073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603502" y="4129331"/>
            <a:ext cx="3029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658116" y="2325527"/>
            <a:ext cx="875769" cy="997401"/>
            <a:chOff x="6830083" y="5571172"/>
            <a:chExt cx="342900" cy="390525"/>
          </a:xfrm>
          <a:solidFill>
            <a:srgbClr val="2366E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24D0E387-8D82-423B-B1AC-B316E55316B7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C88D708-B6E4-410E-8C08-3B75C232FA03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87" name="그래픽 186">
            <a:extLst>
              <a:ext uri="{FF2B5EF4-FFF2-40B4-BE49-F238E27FC236}">
                <a16:creationId xmlns:a16="http://schemas.microsoft.com/office/drawing/2014/main" id="{8A72AFB7-87B8-451F-967D-A29A232FA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328735" y="1191663"/>
            <a:ext cx="4284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366836" y="1543784"/>
            <a:ext cx="4236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AE40376-E9CC-44B2-AC6F-2E1F5B390DBA}"/>
              </a:ext>
            </a:extLst>
          </p:cNvPr>
          <p:cNvSpPr/>
          <p:nvPr/>
        </p:nvSpPr>
        <p:spPr>
          <a:xfrm>
            <a:off x="1654853" y="3736876"/>
            <a:ext cx="1832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CC03EB4-E5EE-48F4-8869-942BB60A9439}"/>
              </a:ext>
            </a:extLst>
          </p:cNvPr>
          <p:cNvSpPr/>
          <p:nvPr/>
        </p:nvSpPr>
        <p:spPr>
          <a:xfrm>
            <a:off x="1654853" y="4044653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F697DC0-4B56-4EC9-BC14-532A498E396C}"/>
              </a:ext>
            </a:extLst>
          </p:cNvPr>
          <p:cNvSpPr/>
          <p:nvPr/>
        </p:nvSpPr>
        <p:spPr>
          <a:xfrm>
            <a:off x="4042008" y="3736876"/>
            <a:ext cx="1832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648A15D-A464-4E76-8BB2-8F20DB9CCD1A}"/>
              </a:ext>
            </a:extLst>
          </p:cNvPr>
          <p:cNvSpPr/>
          <p:nvPr/>
        </p:nvSpPr>
        <p:spPr>
          <a:xfrm>
            <a:off x="4042008" y="4044653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3CE4F6D-4CC1-4C4C-BBF0-5E4E31A9BCED}"/>
              </a:ext>
            </a:extLst>
          </p:cNvPr>
          <p:cNvSpPr/>
          <p:nvPr/>
        </p:nvSpPr>
        <p:spPr>
          <a:xfrm>
            <a:off x="6432783" y="3736876"/>
            <a:ext cx="1832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7F939D0-C83D-419E-A81A-CD4879514E86}"/>
              </a:ext>
            </a:extLst>
          </p:cNvPr>
          <p:cNvSpPr/>
          <p:nvPr/>
        </p:nvSpPr>
        <p:spPr>
          <a:xfrm>
            <a:off x="6432783" y="4044653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F6D66DBA-DFA3-4029-B429-DE9821340188}"/>
              </a:ext>
            </a:extLst>
          </p:cNvPr>
          <p:cNvCxnSpPr>
            <a:cxnSpLocks/>
          </p:cNvCxnSpPr>
          <p:nvPr/>
        </p:nvCxnSpPr>
        <p:spPr>
          <a:xfrm>
            <a:off x="1328736" y="3136612"/>
            <a:ext cx="0" cy="200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FC99C9C6-3226-455B-8365-B9806B9A05B1}"/>
              </a:ext>
            </a:extLst>
          </p:cNvPr>
          <p:cNvCxnSpPr>
            <a:cxnSpLocks/>
          </p:cNvCxnSpPr>
          <p:nvPr/>
        </p:nvCxnSpPr>
        <p:spPr>
          <a:xfrm>
            <a:off x="3715891" y="3136612"/>
            <a:ext cx="0" cy="200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27CF7E98-F87F-4C63-8820-0F9CB006DD67}"/>
              </a:ext>
            </a:extLst>
          </p:cNvPr>
          <p:cNvCxnSpPr>
            <a:cxnSpLocks/>
          </p:cNvCxnSpPr>
          <p:nvPr/>
        </p:nvCxnSpPr>
        <p:spPr>
          <a:xfrm>
            <a:off x="6106666" y="3136612"/>
            <a:ext cx="0" cy="200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A98922BD-8555-4826-BAA4-FE7BECA21BB6}"/>
              </a:ext>
            </a:extLst>
          </p:cNvPr>
          <p:cNvCxnSpPr>
            <a:cxnSpLocks/>
          </p:cNvCxnSpPr>
          <p:nvPr/>
        </p:nvCxnSpPr>
        <p:spPr>
          <a:xfrm>
            <a:off x="8487916" y="3136612"/>
            <a:ext cx="0" cy="200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7F24E93-3FFE-4BBA-BD05-6584C738235F}"/>
              </a:ext>
            </a:extLst>
          </p:cNvPr>
          <p:cNvSpPr/>
          <p:nvPr/>
        </p:nvSpPr>
        <p:spPr>
          <a:xfrm>
            <a:off x="1654853" y="3136612"/>
            <a:ext cx="1832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01.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C95082E-BAC7-486A-BA28-9F616D054292}"/>
              </a:ext>
            </a:extLst>
          </p:cNvPr>
          <p:cNvSpPr/>
          <p:nvPr/>
        </p:nvSpPr>
        <p:spPr>
          <a:xfrm>
            <a:off x="4042008" y="3136612"/>
            <a:ext cx="1832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02.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D9990F8-61B0-46CB-B4B4-C493A2D02108}"/>
              </a:ext>
            </a:extLst>
          </p:cNvPr>
          <p:cNvSpPr/>
          <p:nvPr/>
        </p:nvSpPr>
        <p:spPr>
          <a:xfrm>
            <a:off x="6432783" y="3136612"/>
            <a:ext cx="1832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03.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AC08350-A164-4E9B-B6D1-B6C493F046C9}"/>
              </a:ext>
            </a:extLst>
          </p:cNvPr>
          <p:cNvSpPr/>
          <p:nvPr/>
        </p:nvSpPr>
        <p:spPr>
          <a:xfrm>
            <a:off x="8808130" y="3736876"/>
            <a:ext cx="1832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F9E583C-3B57-4697-BAC1-F177249BF909}"/>
              </a:ext>
            </a:extLst>
          </p:cNvPr>
          <p:cNvSpPr/>
          <p:nvPr/>
        </p:nvSpPr>
        <p:spPr>
          <a:xfrm>
            <a:off x="8808130" y="4044653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BCC4CE94-2D7B-42E2-957F-260C4E523F5B}"/>
              </a:ext>
            </a:extLst>
          </p:cNvPr>
          <p:cNvCxnSpPr>
            <a:cxnSpLocks/>
          </p:cNvCxnSpPr>
          <p:nvPr/>
        </p:nvCxnSpPr>
        <p:spPr>
          <a:xfrm>
            <a:off x="10863263" y="3136612"/>
            <a:ext cx="0" cy="200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69318D6-988E-42CE-BBC3-520C67EFEA17}"/>
              </a:ext>
            </a:extLst>
          </p:cNvPr>
          <p:cNvSpPr/>
          <p:nvPr/>
        </p:nvSpPr>
        <p:spPr>
          <a:xfrm>
            <a:off x="8808130" y="3136612"/>
            <a:ext cx="1832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04.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F86C48C-D3EC-4D1F-A91B-A63167C928D2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C65F30-CCD3-43CC-88E8-43541D271BE5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09398974-2D7B-450A-A8B0-F5122B5F0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7082780-21B3-4A39-9634-5808DB9A73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0093" y="1825850"/>
            <a:ext cx="2366033" cy="445906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C070404-8790-422D-B44C-828773692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1755" y="1825850"/>
            <a:ext cx="2366033" cy="44590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157FCF-DAC8-4E78-B6AB-8E0037132E2C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469433-4F37-4433-85C2-86DFAE5FE836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053CE6E-927C-453F-A767-2CD220B918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976C3C8-DFAA-4CC7-874E-E381D9B0BD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F7E502D-F0A7-4CEA-A883-A8169299350C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750E44-1554-4612-8909-36BD9854BBE6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7F23F79-6BBA-48B3-9C3F-3B00EEF5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0215650-314A-4183-8FA8-D4FAA09B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1221" y="1777846"/>
            <a:ext cx="6734502" cy="46121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A96BE88-1DE1-4819-A018-BBE3C4AD4CF8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88F82C-8D94-43AE-B8E7-F55F4F9C1760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3490C48-241B-4CEE-A692-7247295F34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9FD68D-C968-46B4-9E93-921EAE48D6DC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C43B11-4286-42B1-8412-CF4A16CFBDC2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C5113789-93CE-4DD5-891D-2B648F205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F83DE12-E1D6-4D65-BA9C-6703A3719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4987" y="1485900"/>
            <a:ext cx="6938244" cy="49986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8F6AEA2-9365-4775-8D62-350BB3566ADB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FCCB3B-4EB1-4ECE-AAAC-EBFB473D0A8B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7BCBC27-F46A-4510-B2F4-C9E2DC4918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2366E0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BAAD81BB-2832-4BE1-8A54-A1C717E94390}"/>
              </a:ext>
            </a:extLst>
          </p:cNvPr>
          <p:cNvSpPr/>
          <p:nvPr/>
        </p:nvSpPr>
        <p:spPr>
          <a:xfrm>
            <a:off x="1930976" y="2640906"/>
            <a:ext cx="898591" cy="898591"/>
          </a:xfrm>
          <a:prstGeom prst="ellipse">
            <a:avLst/>
          </a:prstGeom>
          <a:solidFill>
            <a:srgbClr val="2366E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75F1689-5756-4991-8E26-A823ADD8B10F}"/>
              </a:ext>
            </a:extLst>
          </p:cNvPr>
          <p:cNvSpPr/>
          <p:nvPr/>
        </p:nvSpPr>
        <p:spPr>
          <a:xfrm>
            <a:off x="6335183" y="2640906"/>
            <a:ext cx="898591" cy="898591"/>
          </a:xfrm>
          <a:prstGeom prst="ellipse">
            <a:avLst/>
          </a:prstGeom>
          <a:solidFill>
            <a:srgbClr val="2366E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E78B5CB-0B4E-413F-8C30-EECD5CE002D8}"/>
              </a:ext>
            </a:extLst>
          </p:cNvPr>
          <p:cNvGrpSpPr/>
          <p:nvPr/>
        </p:nvGrpSpPr>
        <p:grpSpPr>
          <a:xfrm>
            <a:off x="2250392" y="2902817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825D706-16BA-44C1-A480-EB74F080A94D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71C9894-2A1B-435F-9911-83DD1395F0D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868C89E-D293-475E-9DE3-0995C62DBEE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9EAD916-84F9-4F2D-A0FC-7D96A3D4EF7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2203A6E-AD6A-4C0F-9A47-C2817A3B946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276ED72-A64D-492E-AF70-6DD9BE57CB31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EE1C2CE-0B3B-438F-A892-1863FD45A02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1457BF9B-A171-42FF-8B69-E6FF30FC1B55}"/>
              </a:ext>
            </a:extLst>
          </p:cNvPr>
          <p:cNvSpPr txBox="1"/>
          <p:nvPr/>
        </p:nvSpPr>
        <p:spPr>
          <a:xfrm>
            <a:off x="2999833" y="2966779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79269541-3F57-4E5E-88E0-0D03736DE6B4}"/>
              </a:ext>
            </a:extLst>
          </p:cNvPr>
          <p:cNvSpPr/>
          <p:nvPr/>
        </p:nvSpPr>
        <p:spPr>
          <a:xfrm>
            <a:off x="2980202" y="2691554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1646156-12BB-4D20-8CB5-74FD529BA1AB}"/>
              </a:ext>
            </a:extLst>
          </p:cNvPr>
          <p:cNvSpPr txBox="1"/>
          <p:nvPr/>
        </p:nvSpPr>
        <p:spPr>
          <a:xfrm>
            <a:off x="7430189" y="2966779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3776106-BF8A-4010-AC22-649A6912FADA}"/>
              </a:ext>
            </a:extLst>
          </p:cNvPr>
          <p:cNvSpPr/>
          <p:nvPr/>
        </p:nvSpPr>
        <p:spPr>
          <a:xfrm>
            <a:off x="7410558" y="2691554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4632ECDC-418C-47ED-AD7B-0E4AAB9E276F}"/>
              </a:ext>
            </a:extLst>
          </p:cNvPr>
          <p:cNvGrpSpPr/>
          <p:nvPr/>
        </p:nvGrpSpPr>
        <p:grpSpPr>
          <a:xfrm>
            <a:off x="6620133" y="2880978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FD6329E-F501-4D23-A3D6-D8474959BE2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26C21B9-DD5D-4069-8485-B73EFF4ADDD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910AE16-4E0B-4BE2-8894-065363C1AC8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9D55A6B5-F69E-488F-896A-A05756CB23A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AA07481-3B0F-4E48-B9AE-6252CE84CAE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id="{C5D8FEB9-DF7C-41B5-AF09-E14D951D7FE6}"/>
              </a:ext>
            </a:extLst>
          </p:cNvPr>
          <p:cNvSpPr/>
          <p:nvPr/>
        </p:nvSpPr>
        <p:spPr>
          <a:xfrm>
            <a:off x="1930976" y="4722562"/>
            <a:ext cx="898591" cy="898591"/>
          </a:xfrm>
          <a:prstGeom prst="ellipse">
            <a:avLst/>
          </a:prstGeom>
          <a:solidFill>
            <a:srgbClr val="2366E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5A5FA32-CA92-4DD4-926D-D588F08E3163}"/>
              </a:ext>
            </a:extLst>
          </p:cNvPr>
          <p:cNvSpPr/>
          <p:nvPr/>
        </p:nvSpPr>
        <p:spPr>
          <a:xfrm>
            <a:off x="6335183" y="4722562"/>
            <a:ext cx="898591" cy="898591"/>
          </a:xfrm>
          <a:prstGeom prst="ellipse">
            <a:avLst/>
          </a:prstGeom>
          <a:solidFill>
            <a:srgbClr val="2366E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F71A2E6-5140-4520-B81A-AC8224AB3577}"/>
              </a:ext>
            </a:extLst>
          </p:cNvPr>
          <p:cNvSpPr/>
          <p:nvPr/>
        </p:nvSpPr>
        <p:spPr>
          <a:xfrm>
            <a:off x="6640176" y="5040663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64B5328-050D-4A61-A887-51B069E671B5}"/>
              </a:ext>
            </a:extLst>
          </p:cNvPr>
          <p:cNvGrpSpPr/>
          <p:nvPr/>
        </p:nvGrpSpPr>
        <p:grpSpPr>
          <a:xfrm>
            <a:off x="2234461" y="5014448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50503AF-CF9D-437A-BFA1-27BE7C6C561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B2ABC5B-4CE2-4146-9B93-C64DDB3C737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483CDAC-4E81-4190-81C3-A43F57D6DA83}"/>
              </a:ext>
            </a:extLst>
          </p:cNvPr>
          <p:cNvSpPr txBox="1"/>
          <p:nvPr/>
        </p:nvSpPr>
        <p:spPr>
          <a:xfrm>
            <a:off x="2999833" y="5036522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207A1E2-6ECD-44E7-90CC-5CD5B555BF60}"/>
              </a:ext>
            </a:extLst>
          </p:cNvPr>
          <p:cNvSpPr/>
          <p:nvPr/>
        </p:nvSpPr>
        <p:spPr>
          <a:xfrm>
            <a:off x="2980202" y="4761297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3926801-4360-4C67-8138-184FE9061487}"/>
              </a:ext>
            </a:extLst>
          </p:cNvPr>
          <p:cNvSpPr txBox="1"/>
          <p:nvPr/>
        </p:nvSpPr>
        <p:spPr>
          <a:xfrm>
            <a:off x="7430189" y="5036522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C827C75F-6BB2-433F-A283-311B8620F566}"/>
              </a:ext>
            </a:extLst>
          </p:cNvPr>
          <p:cNvSpPr/>
          <p:nvPr/>
        </p:nvSpPr>
        <p:spPr>
          <a:xfrm>
            <a:off x="7410558" y="4761297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2A1DC73-D8C7-4C88-93AA-E2982823B0A9}"/>
              </a:ext>
            </a:extLst>
          </p:cNvPr>
          <p:cNvSpPr txBox="1"/>
          <p:nvPr/>
        </p:nvSpPr>
        <p:spPr>
          <a:xfrm>
            <a:off x="1328735" y="1191663"/>
            <a:ext cx="4284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BC70A8B-EED1-4B09-A737-952E5AC300DE}"/>
              </a:ext>
            </a:extLst>
          </p:cNvPr>
          <p:cNvSpPr txBox="1"/>
          <p:nvPr/>
        </p:nvSpPr>
        <p:spPr>
          <a:xfrm>
            <a:off x="1366836" y="1543784"/>
            <a:ext cx="4236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4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25C4C4-644E-482D-83AC-85D347AED794}"/>
              </a:ext>
            </a:extLst>
          </p:cNvPr>
          <p:cNvSpPr txBox="1"/>
          <p:nvPr/>
        </p:nvSpPr>
        <p:spPr>
          <a:xfrm>
            <a:off x="4514850" y="289401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397521-606F-4079-9423-B1DC6C065018}"/>
              </a:ext>
            </a:extLst>
          </p:cNvPr>
          <p:cNvSpPr txBox="1"/>
          <p:nvPr/>
        </p:nvSpPr>
        <p:spPr>
          <a:xfrm>
            <a:off x="4762500" y="379019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7CF48C-6043-4E68-8F5D-FAF8031849DF}"/>
              </a:ext>
            </a:extLst>
          </p:cNvPr>
          <p:cNvSpPr txBox="1"/>
          <p:nvPr/>
        </p:nvSpPr>
        <p:spPr>
          <a:xfrm>
            <a:off x="4514850" y="237079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01.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F092CA2-2F08-472B-ACDF-9001F54C3500}"/>
              </a:ext>
            </a:extLst>
          </p:cNvPr>
          <p:cNvSpPr/>
          <p:nvPr/>
        </p:nvSpPr>
        <p:spPr>
          <a:xfrm>
            <a:off x="4419600" y="1590675"/>
            <a:ext cx="3352800" cy="3676650"/>
          </a:xfrm>
          <a:prstGeom prst="rect">
            <a:avLst/>
          </a:prstGeom>
          <a:noFill/>
          <a:ln w="57150">
            <a:solidFill>
              <a:srgbClr val="2366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A65D954A-3AAA-4557-B5D9-CA3E62BA0D78}"/>
              </a:ext>
            </a:extLst>
          </p:cNvPr>
          <p:cNvCxnSpPr/>
          <p:nvPr/>
        </p:nvCxnSpPr>
        <p:spPr>
          <a:xfrm>
            <a:off x="4838700" y="3670300"/>
            <a:ext cx="2514600" cy="0"/>
          </a:xfrm>
          <a:prstGeom prst="line">
            <a:avLst/>
          </a:prstGeom>
          <a:ln w="38100">
            <a:solidFill>
              <a:srgbClr val="2366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341C35-AB6E-4C7A-81AF-9E0E3AD47D97}"/>
              </a:ext>
            </a:extLst>
          </p:cNvPr>
          <p:cNvSpPr txBox="1"/>
          <p:nvPr/>
        </p:nvSpPr>
        <p:spPr>
          <a:xfrm>
            <a:off x="1987210" y="2002169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35C71A-70CC-436A-9ECB-ECF793C77148}"/>
              </a:ext>
            </a:extLst>
          </p:cNvPr>
          <p:cNvSpPr txBox="1"/>
          <p:nvPr/>
        </p:nvSpPr>
        <p:spPr>
          <a:xfrm>
            <a:off x="1987210" y="2423722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CE271F4-96AB-497E-AC39-9086CA3BDAD8}"/>
              </a:ext>
            </a:extLst>
          </p:cNvPr>
          <p:cNvSpPr/>
          <p:nvPr/>
        </p:nvSpPr>
        <p:spPr>
          <a:xfrm>
            <a:off x="1987210" y="1681335"/>
            <a:ext cx="1260000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6487D93-4519-4502-8C47-1E885F8DB962}"/>
              </a:ext>
            </a:extLst>
          </p:cNvPr>
          <p:cNvSpPr/>
          <p:nvPr/>
        </p:nvSpPr>
        <p:spPr>
          <a:xfrm>
            <a:off x="1987210" y="3219601"/>
            <a:ext cx="1260000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82AE59-B5A1-4EB2-89AE-A559984886EB}"/>
              </a:ext>
            </a:extLst>
          </p:cNvPr>
          <p:cNvSpPr txBox="1"/>
          <p:nvPr/>
        </p:nvSpPr>
        <p:spPr>
          <a:xfrm>
            <a:off x="1987211" y="46936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592C02D-04C8-414C-8732-68BFD2832FBD}"/>
              </a:ext>
            </a:extLst>
          </p:cNvPr>
          <p:cNvSpPr/>
          <p:nvPr/>
        </p:nvSpPr>
        <p:spPr>
          <a:xfrm>
            <a:off x="1987210" y="43457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22D544C-0485-4BA9-B3DF-D97E037F8FE8}"/>
              </a:ext>
            </a:extLst>
          </p:cNvPr>
          <p:cNvSpPr/>
          <p:nvPr/>
        </p:nvSpPr>
        <p:spPr>
          <a:xfrm>
            <a:off x="1987210" y="38255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4457D-0E97-48E2-8251-268A75AE3B76}"/>
              </a:ext>
            </a:extLst>
          </p:cNvPr>
          <p:cNvSpPr txBox="1"/>
          <p:nvPr/>
        </p:nvSpPr>
        <p:spPr>
          <a:xfrm>
            <a:off x="4197011" y="46936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B97D28B-4EBA-4466-9910-98F546817A5B}"/>
              </a:ext>
            </a:extLst>
          </p:cNvPr>
          <p:cNvSpPr/>
          <p:nvPr/>
        </p:nvSpPr>
        <p:spPr>
          <a:xfrm>
            <a:off x="4197010" y="43457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37B2306-0F96-4328-AC2E-A6D4F0A44878}"/>
              </a:ext>
            </a:extLst>
          </p:cNvPr>
          <p:cNvSpPr/>
          <p:nvPr/>
        </p:nvSpPr>
        <p:spPr>
          <a:xfrm>
            <a:off x="4197010" y="38255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8FCF45-145C-4F91-94A3-E25981AE387E}"/>
              </a:ext>
            </a:extLst>
          </p:cNvPr>
          <p:cNvSpPr txBox="1"/>
          <p:nvPr/>
        </p:nvSpPr>
        <p:spPr>
          <a:xfrm>
            <a:off x="6406811" y="46936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B9FD5B-536D-48FA-807E-C8090333625A}"/>
              </a:ext>
            </a:extLst>
          </p:cNvPr>
          <p:cNvSpPr/>
          <p:nvPr/>
        </p:nvSpPr>
        <p:spPr>
          <a:xfrm>
            <a:off x="6406810" y="43457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45BD0D5-1689-43F4-99E9-B07AB67643C5}"/>
              </a:ext>
            </a:extLst>
          </p:cNvPr>
          <p:cNvSpPr/>
          <p:nvPr/>
        </p:nvSpPr>
        <p:spPr>
          <a:xfrm>
            <a:off x="6406810" y="38255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DF8E7D-D3B3-433E-9F7A-F38E1E55121A}"/>
              </a:ext>
            </a:extLst>
          </p:cNvPr>
          <p:cNvSpPr txBox="1"/>
          <p:nvPr/>
        </p:nvSpPr>
        <p:spPr>
          <a:xfrm>
            <a:off x="8616611" y="46936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57E0946-2DE1-4EE6-BBEC-02585D563745}"/>
              </a:ext>
            </a:extLst>
          </p:cNvPr>
          <p:cNvSpPr/>
          <p:nvPr/>
        </p:nvSpPr>
        <p:spPr>
          <a:xfrm>
            <a:off x="8616610" y="43457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EBA3FC2-4328-430C-ACF2-5971C201743B}"/>
              </a:ext>
            </a:extLst>
          </p:cNvPr>
          <p:cNvSpPr/>
          <p:nvPr/>
        </p:nvSpPr>
        <p:spPr>
          <a:xfrm>
            <a:off x="8616610" y="38255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BB61ADB-F6E7-43F3-8848-35BAA4E4A8D5}"/>
              </a:ext>
            </a:extLst>
          </p:cNvPr>
          <p:cNvSpPr/>
          <p:nvPr/>
        </p:nvSpPr>
        <p:spPr>
          <a:xfrm>
            <a:off x="928021" y="2070100"/>
            <a:ext cx="4873625" cy="13589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215900" dist="63500" dir="2700000" sx="101000" sy="101000" algn="tl" rotWithShape="0">
              <a:schemeClr val="bg2">
                <a:lumMod val="75000"/>
                <a:alpha val="64000"/>
              </a:scheme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B7DAB665-31DC-43B7-AF9C-8586683BEE8F}"/>
              </a:ext>
            </a:extLst>
          </p:cNvPr>
          <p:cNvSpPr/>
          <p:nvPr/>
        </p:nvSpPr>
        <p:spPr>
          <a:xfrm>
            <a:off x="928022" y="2070100"/>
            <a:ext cx="78454" cy="1358900"/>
          </a:xfrm>
          <a:prstGeom prst="flowChartProcess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D46A0A-A1D1-4155-AC82-E4A72E099CD1}"/>
              </a:ext>
            </a:extLst>
          </p:cNvPr>
          <p:cNvSpPr txBox="1"/>
          <p:nvPr/>
        </p:nvSpPr>
        <p:spPr>
          <a:xfrm>
            <a:off x="1331744" y="2605434"/>
            <a:ext cx="4230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EF900A0-1325-4040-98BD-C437662ACC54}"/>
              </a:ext>
            </a:extLst>
          </p:cNvPr>
          <p:cNvSpPr/>
          <p:nvPr/>
        </p:nvSpPr>
        <p:spPr>
          <a:xfrm>
            <a:off x="1312112" y="2330209"/>
            <a:ext cx="4258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24D0D-92F7-41EC-8830-A64E1F8C2D34}"/>
              </a:ext>
            </a:extLst>
          </p:cNvPr>
          <p:cNvSpPr txBox="1"/>
          <p:nvPr/>
        </p:nvSpPr>
        <p:spPr>
          <a:xfrm>
            <a:off x="1331744" y="4757136"/>
            <a:ext cx="4230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955BC78-23B8-4A51-8742-0DB35ADEE2E1}"/>
              </a:ext>
            </a:extLst>
          </p:cNvPr>
          <p:cNvSpPr/>
          <p:nvPr/>
        </p:nvSpPr>
        <p:spPr>
          <a:xfrm>
            <a:off x="1312112" y="4481911"/>
            <a:ext cx="4258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51B1BB-24E4-4069-97A1-4ABE30B9E0BC}"/>
              </a:ext>
            </a:extLst>
          </p:cNvPr>
          <p:cNvSpPr txBox="1"/>
          <p:nvPr/>
        </p:nvSpPr>
        <p:spPr>
          <a:xfrm>
            <a:off x="6641057" y="2605434"/>
            <a:ext cx="4230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3B8EDA8-2E9A-4006-AAC3-9B3F414AFBA4}"/>
              </a:ext>
            </a:extLst>
          </p:cNvPr>
          <p:cNvSpPr/>
          <p:nvPr/>
        </p:nvSpPr>
        <p:spPr>
          <a:xfrm>
            <a:off x="6621425" y="2330209"/>
            <a:ext cx="4258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2B990-7BC1-470B-B2EA-3B884A0414B6}"/>
              </a:ext>
            </a:extLst>
          </p:cNvPr>
          <p:cNvSpPr txBox="1"/>
          <p:nvPr/>
        </p:nvSpPr>
        <p:spPr>
          <a:xfrm>
            <a:off x="6641057" y="4757136"/>
            <a:ext cx="4230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24E7DC3-2430-4EC6-A5A4-96A48A5927B8}"/>
              </a:ext>
            </a:extLst>
          </p:cNvPr>
          <p:cNvSpPr/>
          <p:nvPr/>
        </p:nvSpPr>
        <p:spPr>
          <a:xfrm>
            <a:off x="6621425" y="4481911"/>
            <a:ext cx="4258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7BB0E05-7361-45F1-A32A-3152EFE21E66}"/>
              </a:ext>
            </a:extLst>
          </p:cNvPr>
          <p:cNvSpPr txBox="1"/>
          <p:nvPr/>
        </p:nvSpPr>
        <p:spPr>
          <a:xfrm>
            <a:off x="1366928" y="3454345"/>
            <a:ext cx="234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957BB1-D58A-4EDF-B0A4-96153AE3E412}"/>
              </a:ext>
            </a:extLst>
          </p:cNvPr>
          <p:cNvSpPr txBox="1"/>
          <p:nvPr/>
        </p:nvSpPr>
        <p:spPr>
          <a:xfrm>
            <a:off x="1401564" y="4128301"/>
            <a:ext cx="2328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899404-19C8-4107-800B-42446E24460E}"/>
              </a:ext>
            </a:extLst>
          </p:cNvPr>
          <p:cNvSpPr txBox="1"/>
          <p:nvPr/>
        </p:nvSpPr>
        <p:spPr>
          <a:xfrm>
            <a:off x="4897060" y="3454345"/>
            <a:ext cx="234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C754A-059B-4D4A-86AA-D7ACC917D60D}"/>
              </a:ext>
            </a:extLst>
          </p:cNvPr>
          <p:cNvSpPr txBox="1"/>
          <p:nvPr/>
        </p:nvSpPr>
        <p:spPr>
          <a:xfrm>
            <a:off x="4931696" y="4128301"/>
            <a:ext cx="2328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3A8FD7-0F26-4595-A7D1-36FC24F6F3ED}"/>
              </a:ext>
            </a:extLst>
          </p:cNvPr>
          <p:cNvSpPr txBox="1"/>
          <p:nvPr/>
        </p:nvSpPr>
        <p:spPr>
          <a:xfrm>
            <a:off x="8427193" y="3454345"/>
            <a:ext cx="234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E74B6D-88BF-42BF-8DFF-8155F53FD6CA}"/>
              </a:ext>
            </a:extLst>
          </p:cNvPr>
          <p:cNvSpPr txBox="1"/>
          <p:nvPr/>
        </p:nvSpPr>
        <p:spPr>
          <a:xfrm>
            <a:off x="8461829" y="4128301"/>
            <a:ext cx="2328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28535FB-9E09-45D9-AEBE-C13B7119F80E}"/>
              </a:ext>
            </a:extLst>
          </p:cNvPr>
          <p:cNvSpPr/>
          <p:nvPr/>
        </p:nvSpPr>
        <p:spPr>
          <a:xfrm>
            <a:off x="2108667" y="2286246"/>
            <a:ext cx="914400" cy="914400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4B028176-6507-4F5C-BAB5-DAAF987DB534}"/>
              </a:ext>
            </a:extLst>
          </p:cNvPr>
          <p:cNvSpPr/>
          <p:nvPr/>
        </p:nvSpPr>
        <p:spPr>
          <a:xfrm>
            <a:off x="5638800" y="2266755"/>
            <a:ext cx="914400" cy="914400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7764EEDA-AF51-457E-856B-1C34EF01BDE4}"/>
              </a:ext>
            </a:extLst>
          </p:cNvPr>
          <p:cNvSpPr/>
          <p:nvPr/>
        </p:nvSpPr>
        <p:spPr>
          <a:xfrm>
            <a:off x="9168933" y="2285993"/>
            <a:ext cx="914400" cy="914400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F4369DC-D28E-4D58-B7E6-21FA6D786370}"/>
              </a:ext>
            </a:extLst>
          </p:cNvPr>
          <p:cNvGrpSpPr/>
          <p:nvPr/>
        </p:nvGrpSpPr>
        <p:grpSpPr>
          <a:xfrm>
            <a:off x="2449580" y="2619285"/>
            <a:ext cx="210604" cy="28084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B46D18D-9C02-4A23-B67E-3EEF46AAEC9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52CE087-C993-4C34-B2CD-D38DD3DAB91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4E275868-91EE-4A16-9598-BD61DCC1F57D}"/>
              </a:ext>
            </a:extLst>
          </p:cNvPr>
          <p:cNvSpPr/>
          <p:nvPr/>
        </p:nvSpPr>
        <p:spPr>
          <a:xfrm>
            <a:off x="9516479" y="2614372"/>
            <a:ext cx="244572" cy="27853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3CD213C-D3AC-42A7-A4BA-0F624D3DFD63}"/>
              </a:ext>
            </a:extLst>
          </p:cNvPr>
          <p:cNvGrpSpPr/>
          <p:nvPr/>
        </p:nvGrpSpPr>
        <p:grpSpPr>
          <a:xfrm>
            <a:off x="5950979" y="2575098"/>
            <a:ext cx="278540" cy="27853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A2ED20A-F967-4BA7-BABF-803BDF6576E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80C8DEC-5F53-4666-8414-7FCEFCAE3D1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5BDE0F1-6B27-4A92-AC87-E9021E4171B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8AD99F2-914F-4B67-8B9C-C361F9972BB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828212F-A260-4B2B-A425-7590299A932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945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508DCEA0-0BF6-46A7-822A-3D5315641DA0}"/>
              </a:ext>
            </a:extLst>
          </p:cNvPr>
          <p:cNvSpPr/>
          <p:nvPr/>
        </p:nvSpPr>
        <p:spPr>
          <a:xfrm>
            <a:off x="0" y="1375152"/>
            <a:ext cx="12192000" cy="3311147"/>
          </a:xfrm>
          <a:prstGeom prst="rect">
            <a:avLst/>
          </a:prstGeom>
          <a:solidFill>
            <a:srgbClr val="F5FDF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6928EE39-ABE9-4E9B-A2A7-166FD63785A2}"/>
              </a:ext>
            </a:extLst>
          </p:cNvPr>
          <p:cNvCxnSpPr/>
          <p:nvPr/>
        </p:nvCxnSpPr>
        <p:spPr>
          <a:xfrm>
            <a:off x="1465883" y="2837964"/>
            <a:ext cx="926023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타원 38">
            <a:extLst>
              <a:ext uri="{FF2B5EF4-FFF2-40B4-BE49-F238E27FC236}">
                <a16:creationId xmlns:a16="http://schemas.microsoft.com/office/drawing/2014/main" id="{32FFDDB5-03B2-4433-8E56-2C6388F0D6A5}"/>
              </a:ext>
            </a:extLst>
          </p:cNvPr>
          <p:cNvSpPr/>
          <p:nvPr/>
        </p:nvSpPr>
        <p:spPr>
          <a:xfrm>
            <a:off x="1403135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74786938-D352-47B0-B6A9-7BEAAB373D59}"/>
              </a:ext>
            </a:extLst>
          </p:cNvPr>
          <p:cNvSpPr/>
          <p:nvPr/>
        </p:nvSpPr>
        <p:spPr>
          <a:xfrm>
            <a:off x="3255182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94572BA2-CAAC-481E-8045-D7306038F508}"/>
              </a:ext>
            </a:extLst>
          </p:cNvPr>
          <p:cNvSpPr/>
          <p:nvPr/>
        </p:nvSpPr>
        <p:spPr>
          <a:xfrm>
            <a:off x="5107230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E7DDC93A-90B2-4179-AE37-86A3994CCC46}"/>
              </a:ext>
            </a:extLst>
          </p:cNvPr>
          <p:cNvSpPr/>
          <p:nvPr/>
        </p:nvSpPr>
        <p:spPr>
          <a:xfrm>
            <a:off x="6959277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DF10EB85-181B-41B4-9A98-4318B2EAA6C1}"/>
              </a:ext>
            </a:extLst>
          </p:cNvPr>
          <p:cNvSpPr/>
          <p:nvPr/>
        </p:nvSpPr>
        <p:spPr>
          <a:xfrm>
            <a:off x="8811324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653064C5-F44E-4007-A5F1-8B588242A0F2}"/>
              </a:ext>
            </a:extLst>
          </p:cNvPr>
          <p:cNvSpPr/>
          <p:nvPr/>
        </p:nvSpPr>
        <p:spPr>
          <a:xfrm>
            <a:off x="10663371" y="2778486"/>
            <a:ext cx="125495" cy="125495"/>
          </a:xfrm>
          <a:prstGeom prst="ellipse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37B36DF-9EBE-4289-8644-9D6D3CAD5D21}"/>
              </a:ext>
            </a:extLst>
          </p:cNvPr>
          <p:cNvSpPr txBox="1"/>
          <p:nvPr/>
        </p:nvSpPr>
        <p:spPr>
          <a:xfrm>
            <a:off x="2425119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453AE8C-0DC9-46B7-A93F-F4AB2E935AEC}"/>
              </a:ext>
            </a:extLst>
          </p:cNvPr>
          <p:cNvSpPr/>
          <p:nvPr/>
        </p:nvSpPr>
        <p:spPr>
          <a:xfrm>
            <a:off x="2425119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02.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37668B9-4622-49E1-8C56-C66594C16373}"/>
              </a:ext>
            </a:extLst>
          </p:cNvPr>
          <p:cNvSpPr txBox="1"/>
          <p:nvPr/>
        </p:nvSpPr>
        <p:spPr>
          <a:xfrm>
            <a:off x="6129214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3093DDD-3D23-4D60-AF32-3BB1F9806E28}"/>
              </a:ext>
            </a:extLst>
          </p:cNvPr>
          <p:cNvSpPr/>
          <p:nvPr/>
        </p:nvSpPr>
        <p:spPr>
          <a:xfrm>
            <a:off x="6129214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04.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CF11034-41B9-4929-A085-832FC66E7985}"/>
              </a:ext>
            </a:extLst>
          </p:cNvPr>
          <p:cNvSpPr txBox="1"/>
          <p:nvPr/>
        </p:nvSpPr>
        <p:spPr>
          <a:xfrm>
            <a:off x="573072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534F8E2-A8F0-4751-8F83-FB09B4EB34DA}"/>
              </a:ext>
            </a:extLst>
          </p:cNvPr>
          <p:cNvSpPr/>
          <p:nvPr/>
        </p:nvSpPr>
        <p:spPr>
          <a:xfrm>
            <a:off x="573072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01.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4542AA-8310-4567-A1B0-84DECA88E18C}"/>
              </a:ext>
            </a:extLst>
          </p:cNvPr>
          <p:cNvSpPr txBox="1"/>
          <p:nvPr/>
        </p:nvSpPr>
        <p:spPr>
          <a:xfrm>
            <a:off x="4277166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582693E-6EB3-494F-901D-186D17BD3736}"/>
              </a:ext>
            </a:extLst>
          </p:cNvPr>
          <p:cNvSpPr/>
          <p:nvPr/>
        </p:nvSpPr>
        <p:spPr>
          <a:xfrm>
            <a:off x="4277167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03.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09FACC-E96A-4942-B428-823308F6821F}"/>
              </a:ext>
            </a:extLst>
          </p:cNvPr>
          <p:cNvSpPr txBox="1"/>
          <p:nvPr/>
        </p:nvSpPr>
        <p:spPr>
          <a:xfrm>
            <a:off x="7981261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0D035C44-2F38-4C34-B245-39B0D2637CCB}"/>
              </a:ext>
            </a:extLst>
          </p:cNvPr>
          <p:cNvSpPr/>
          <p:nvPr/>
        </p:nvSpPr>
        <p:spPr>
          <a:xfrm>
            <a:off x="7981261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05.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2CF45E-4514-49E0-99C9-29F068E43233}"/>
              </a:ext>
            </a:extLst>
          </p:cNvPr>
          <p:cNvSpPr txBox="1"/>
          <p:nvPr/>
        </p:nvSpPr>
        <p:spPr>
          <a:xfrm>
            <a:off x="9833308" y="3377492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92343093-3D9E-4B72-90E8-EABE11422704}"/>
              </a:ext>
            </a:extLst>
          </p:cNvPr>
          <p:cNvSpPr/>
          <p:nvPr/>
        </p:nvSpPr>
        <p:spPr>
          <a:xfrm>
            <a:off x="9833308" y="3064317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STEP 06.</a:t>
            </a: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275624F9-EE2E-42E7-BD71-38C21835F116}"/>
              </a:ext>
            </a:extLst>
          </p:cNvPr>
          <p:cNvSpPr/>
          <p:nvPr/>
        </p:nvSpPr>
        <p:spPr>
          <a:xfrm>
            <a:off x="573072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C483BE6D-83E9-468D-84C5-00EA50FFD298}"/>
              </a:ext>
            </a:extLst>
          </p:cNvPr>
          <p:cNvSpPr/>
          <p:nvPr/>
        </p:nvSpPr>
        <p:spPr>
          <a:xfrm>
            <a:off x="2419441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29A50190-A5DB-4BC8-9E36-22679A4D09A5}"/>
              </a:ext>
            </a:extLst>
          </p:cNvPr>
          <p:cNvSpPr/>
          <p:nvPr/>
        </p:nvSpPr>
        <p:spPr>
          <a:xfrm>
            <a:off x="4265810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E7478C7-AB9F-4CEC-9314-241BA48D55BB}"/>
              </a:ext>
            </a:extLst>
          </p:cNvPr>
          <p:cNvSpPr/>
          <p:nvPr/>
        </p:nvSpPr>
        <p:spPr>
          <a:xfrm>
            <a:off x="6112179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62A19F90-DC26-4D7B-8C27-4F3B88E05E3A}"/>
              </a:ext>
            </a:extLst>
          </p:cNvPr>
          <p:cNvSpPr/>
          <p:nvPr/>
        </p:nvSpPr>
        <p:spPr>
          <a:xfrm>
            <a:off x="7958548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9B8557B-27FE-4C0A-A567-2B3D1706E91F}"/>
              </a:ext>
            </a:extLst>
          </p:cNvPr>
          <p:cNvSpPr/>
          <p:nvPr/>
        </p:nvSpPr>
        <p:spPr>
          <a:xfrm>
            <a:off x="9804918" y="4855101"/>
            <a:ext cx="1814010" cy="1159254"/>
          </a:xfrm>
          <a:prstGeom prst="rect">
            <a:avLst/>
          </a:pr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E51F4C88-FC9D-4286-B630-4AEB6B9D77FA}"/>
              </a:ext>
            </a:extLst>
          </p:cNvPr>
          <p:cNvSpPr/>
          <p:nvPr/>
        </p:nvSpPr>
        <p:spPr>
          <a:xfrm>
            <a:off x="0" y="4855101"/>
            <a:ext cx="540712" cy="1159254"/>
          </a:xfrm>
          <a:prstGeom prst="rect">
            <a:avLst/>
          </a:prstGeom>
          <a:solidFill>
            <a:srgbClr val="D5E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786D76D2-5ACB-4DBD-A7A1-E651B2A76E62}"/>
              </a:ext>
            </a:extLst>
          </p:cNvPr>
          <p:cNvSpPr/>
          <p:nvPr/>
        </p:nvSpPr>
        <p:spPr>
          <a:xfrm>
            <a:off x="11651288" y="4855101"/>
            <a:ext cx="540712" cy="1159254"/>
          </a:xfrm>
          <a:prstGeom prst="rect">
            <a:avLst/>
          </a:prstGeom>
          <a:solidFill>
            <a:srgbClr val="75AAFF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3124B791-3714-48D4-98AD-72379EAB143A}"/>
              </a:ext>
            </a:extLst>
          </p:cNvPr>
          <p:cNvGrpSpPr/>
          <p:nvPr/>
        </p:nvGrpSpPr>
        <p:grpSpPr>
          <a:xfrm>
            <a:off x="6925427" y="2270239"/>
            <a:ext cx="225936" cy="301296"/>
            <a:chOff x="3471472" y="902398"/>
            <a:chExt cx="295275" cy="393763"/>
          </a:xfrm>
          <a:solidFill>
            <a:srgbClr val="2366E0"/>
          </a:solidFill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28D16896-2FBF-4196-B64F-798B6B6E42B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EA1DC7FA-7C50-422C-85CB-0CF9149013A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0E7AAC81-CB00-4778-ACDB-CEECE3339BDB}"/>
              </a:ext>
            </a:extLst>
          </p:cNvPr>
          <p:cNvSpPr/>
          <p:nvPr/>
        </p:nvSpPr>
        <p:spPr>
          <a:xfrm>
            <a:off x="10594929" y="2271477"/>
            <a:ext cx="262378" cy="29881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2366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600"/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C7B99CDE-71A5-4C8B-9C02-A2D67BF25C30}"/>
              </a:ext>
            </a:extLst>
          </p:cNvPr>
          <p:cNvGrpSpPr/>
          <p:nvPr/>
        </p:nvGrpSpPr>
        <p:grpSpPr>
          <a:xfrm>
            <a:off x="1317165" y="2272353"/>
            <a:ext cx="297434" cy="297068"/>
            <a:chOff x="2090919" y="902017"/>
            <a:chExt cx="388715" cy="388239"/>
          </a:xfrm>
          <a:solidFill>
            <a:srgbClr val="2366E0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1E3E45C0-E865-4442-A089-2D1FB8AC1D4A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1F0567C0-543B-4E63-9BE8-4B838EF469F3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F59D1BF2-59B4-486B-9BE2-1B1A36A99E4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E4DEF4F0-8EFD-48C4-9953-0B47FAFC235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1B0C4E1F-67BC-4491-B68D-48D7C341F85A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A245D9C-ED62-4BC9-A99E-87682C87437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F339D072-CE4A-40A4-80C2-A9735F0BB7AC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DEDE3945-E242-4963-9008-B41BA90D7EE4}"/>
              </a:ext>
            </a:extLst>
          </p:cNvPr>
          <p:cNvGrpSpPr/>
          <p:nvPr/>
        </p:nvGrpSpPr>
        <p:grpSpPr>
          <a:xfrm>
            <a:off x="3191527" y="2273246"/>
            <a:ext cx="287856" cy="295282"/>
            <a:chOff x="2772242" y="1560385"/>
            <a:chExt cx="376198" cy="385905"/>
          </a:xfrm>
          <a:solidFill>
            <a:srgbClr val="2366E0"/>
          </a:solidFill>
        </p:grpSpPr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A55ADCD9-D7C1-4344-8CBE-C83E5C12D7A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CF1355F4-7C69-48A7-9BF5-0D90313D079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B2B63F90-1840-4B86-9EC9-ACD71F51885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47240A36-1F70-4B5A-875B-B8FF6F943CB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2EBB7B80-A59A-4C23-971D-21817ACC15D8}"/>
              </a:ext>
            </a:extLst>
          </p:cNvPr>
          <p:cNvGrpSpPr/>
          <p:nvPr/>
        </p:nvGrpSpPr>
        <p:grpSpPr>
          <a:xfrm>
            <a:off x="5056436" y="2277782"/>
            <a:ext cx="298600" cy="286208"/>
            <a:chOff x="6793030" y="2235612"/>
            <a:chExt cx="390240" cy="374047"/>
          </a:xfrm>
          <a:solidFill>
            <a:srgbClr val="2366E0"/>
          </a:solidFill>
        </p:grpSpPr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045DC771-57C5-4C26-8F20-0DCC94DB004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A2E64F8A-F44A-4A2F-AC4C-F1721CF520B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E03B9FD3-AA8E-446C-A306-F2418D9447EF}"/>
              </a:ext>
            </a:extLst>
          </p:cNvPr>
          <p:cNvGrpSpPr/>
          <p:nvPr/>
        </p:nvGrpSpPr>
        <p:grpSpPr>
          <a:xfrm>
            <a:off x="8721777" y="2271477"/>
            <a:ext cx="298820" cy="298818"/>
            <a:chOff x="752656" y="1562597"/>
            <a:chExt cx="390525" cy="390525"/>
          </a:xfrm>
          <a:solidFill>
            <a:srgbClr val="2366E0"/>
          </a:solidFill>
        </p:grpSpPr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9B658AC6-F96D-4371-8E14-D9928EB8A79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A307DEF9-E605-4BA5-8FBE-706A98A2DF0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2AC3B6B-E92F-4876-8668-C352CA319D9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F4F802B5-C0B4-409E-8173-A6F1AD40268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D8BE47D1-4E4B-4461-AFCE-3351714E65D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1309986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724821" y="61565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724821" y="30444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A7BEA82-D5EE-4357-A0F9-D938C5D7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35" y="272828"/>
            <a:ext cx="313986" cy="457128"/>
          </a:xfrm>
          <a:prstGeom prst="rect">
            <a:avLst/>
          </a:prstGeom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F57BE04C-743D-476B-B8CC-C8806DA986B8}"/>
              </a:ext>
            </a:extLst>
          </p:cNvPr>
          <p:cNvGrpSpPr/>
          <p:nvPr/>
        </p:nvGrpSpPr>
        <p:grpSpPr>
          <a:xfrm>
            <a:off x="1430798" y="2971800"/>
            <a:ext cx="2024728" cy="2959100"/>
            <a:chOff x="1430798" y="2971800"/>
            <a:chExt cx="2024728" cy="2959100"/>
          </a:xfrm>
          <a:effectLst>
            <a:outerShdw blurRad="88900" dist="63500" dir="2700000" algn="tl" rotWithShape="0">
              <a:schemeClr val="bg2">
                <a:lumMod val="75000"/>
                <a:alpha val="44000"/>
              </a:schemeClr>
            </a:outerShdw>
          </a:effectLst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70660B94-B44A-42CD-96DC-A931676A66B2}"/>
                </a:ext>
              </a:extLst>
            </p:cNvPr>
            <p:cNvSpPr/>
            <p:nvPr/>
          </p:nvSpPr>
          <p:spPr>
            <a:xfrm>
              <a:off x="1430798" y="2971800"/>
              <a:ext cx="2024728" cy="2959100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7" name="순서도: 처리 6">
              <a:extLst>
                <a:ext uri="{FF2B5EF4-FFF2-40B4-BE49-F238E27FC236}">
                  <a16:creationId xmlns:a16="http://schemas.microsoft.com/office/drawing/2014/main" id="{97853B6A-F6A7-4308-9500-FFE04C9D23E1}"/>
                </a:ext>
              </a:extLst>
            </p:cNvPr>
            <p:cNvSpPr/>
            <p:nvPr/>
          </p:nvSpPr>
          <p:spPr>
            <a:xfrm>
              <a:off x="1430798" y="2971800"/>
              <a:ext cx="2024728" cy="45719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05305AC-39B8-4818-89C3-3F7C27182F30}"/>
              </a:ext>
            </a:extLst>
          </p:cNvPr>
          <p:cNvSpPr txBox="1"/>
          <p:nvPr/>
        </p:nvSpPr>
        <p:spPr>
          <a:xfrm>
            <a:off x="1657190" y="5084019"/>
            <a:ext cx="1571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978D139-D905-4B3B-8B74-629308CDC062}"/>
              </a:ext>
            </a:extLst>
          </p:cNvPr>
          <p:cNvSpPr/>
          <p:nvPr/>
        </p:nvSpPr>
        <p:spPr>
          <a:xfrm>
            <a:off x="1657394" y="4653132"/>
            <a:ext cx="15717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CB8ACF0-82CB-45BE-8FF9-8B83970DE248}"/>
              </a:ext>
            </a:extLst>
          </p:cNvPr>
          <p:cNvSpPr/>
          <p:nvPr/>
        </p:nvSpPr>
        <p:spPr>
          <a:xfrm>
            <a:off x="1657394" y="4129912"/>
            <a:ext cx="1571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$ 11M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E51DD19-CD56-415E-89EF-D2931996CC39}"/>
              </a:ext>
            </a:extLst>
          </p:cNvPr>
          <p:cNvGrpSpPr/>
          <p:nvPr/>
        </p:nvGrpSpPr>
        <p:grpSpPr>
          <a:xfrm>
            <a:off x="3866023" y="2070100"/>
            <a:ext cx="2024728" cy="3860800"/>
            <a:chOff x="3866023" y="2070100"/>
            <a:chExt cx="2024728" cy="3860800"/>
          </a:xfrm>
          <a:effectLst>
            <a:outerShdw blurRad="88900" dist="63500" dir="2700000" algn="tl" rotWithShape="0">
              <a:schemeClr val="bg2">
                <a:lumMod val="75000"/>
                <a:alpha val="44000"/>
              </a:schemeClr>
            </a:outerShdw>
          </a:effectLst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6DA0EE1-9FF6-4B8B-A026-BAFC2A676572}"/>
                </a:ext>
              </a:extLst>
            </p:cNvPr>
            <p:cNvSpPr/>
            <p:nvPr/>
          </p:nvSpPr>
          <p:spPr>
            <a:xfrm>
              <a:off x="3866023" y="2070100"/>
              <a:ext cx="2024728" cy="3860800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8" name="순서도: 처리 17">
              <a:extLst>
                <a:ext uri="{FF2B5EF4-FFF2-40B4-BE49-F238E27FC236}">
                  <a16:creationId xmlns:a16="http://schemas.microsoft.com/office/drawing/2014/main" id="{B377CFFA-4427-4B4A-A78A-6562E7EDA685}"/>
                </a:ext>
              </a:extLst>
            </p:cNvPr>
            <p:cNvSpPr/>
            <p:nvPr/>
          </p:nvSpPr>
          <p:spPr>
            <a:xfrm>
              <a:off x="3866023" y="2070100"/>
              <a:ext cx="2024728" cy="45719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24AB764-89D8-4BAF-A2CA-95D9CA49E332}"/>
              </a:ext>
            </a:extLst>
          </p:cNvPr>
          <p:cNvSpPr txBox="1"/>
          <p:nvPr/>
        </p:nvSpPr>
        <p:spPr>
          <a:xfrm>
            <a:off x="4092415" y="5084019"/>
            <a:ext cx="1571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82C9A50-8AF9-4FDC-99D4-B29D9B698F85}"/>
              </a:ext>
            </a:extLst>
          </p:cNvPr>
          <p:cNvSpPr/>
          <p:nvPr/>
        </p:nvSpPr>
        <p:spPr>
          <a:xfrm>
            <a:off x="4092619" y="4653132"/>
            <a:ext cx="15717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BD7801A-4D5B-4E25-BE72-D59F8F1790F1}"/>
              </a:ext>
            </a:extLst>
          </p:cNvPr>
          <p:cNvSpPr/>
          <p:nvPr/>
        </p:nvSpPr>
        <p:spPr>
          <a:xfrm>
            <a:off x="4092619" y="4129912"/>
            <a:ext cx="1571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$ 17M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5C0413A-5179-4D60-B91D-EBF8A3BC27BE}"/>
              </a:ext>
            </a:extLst>
          </p:cNvPr>
          <p:cNvGrpSpPr/>
          <p:nvPr/>
        </p:nvGrpSpPr>
        <p:grpSpPr>
          <a:xfrm>
            <a:off x="6301248" y="3481362"/>
            <a:ext cx="2024728" cy="2449537"/>
            <a:chOff x="6301248" y="3481362"/>
            <a:chExt cx="2024728" cy="2449537"/>
          </a:xfrm>
          <a:effectLst>
            <a:outerShdw blurRad="88900" dist="63500" dir="2700000" algn="tl" rotWithShape="0">
              <a:schemeClr val="bg2">
                <a:lumMod val="75000"/>
                <a:alpha val="44000"/>
              </a:schemeClr>
            </a:outerShdw>
          </a:effectLst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84A3454-7541-477C-A825-9CFEB49F3581}"/>
                </a:ext>
              </a:extLst>
            </p:cNvPr>
            <p:cNvSpPr/>
            <p:nvPr/>
          </p:nvSpPr>
          <p:spPr>
            <a:xfrm>
              <a:off x="6301248" y="3481362"/>
              <a:ext cx="2024728" cy="2449537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4" name="순서도: 처리 23">
              <a:extLst>
                <a:ext uri="{FF2B5EF4-FFF2-40B4-BE49-F238E27FC236}">
                  <a16:creationId xmlns:a16="http://schemas.microsoft.com/office/drawing/2014/main" id="{A0C415FA-2B44-479C-82AD-3E06308226D0}"/>
                </a:ext>
              </a:extLst>
            </p:cNvPr>
            <p:cNvSpPr/>
            <p:nvPr/>
          </p:nvSpPr>
          <p:spPr>
            <a:xfrm>
              <a:off x="6301248" y="3481362"/>
              <a:ext cx="2024728" cy="45719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AFD8D61-C85F-4613-81EC-7C81F7796F49}"/>
              </a:ext>
            </a:extLst>
          </p:cNvPr>
          <p:cNvSpPr txBox="1"/>
          <p:nvPr/>
        </p:nvSpPr>
        <p:spPr>
          <a:xfrm>
            <a:off x="6527640" y="5084019"/>
            <a:ext cx="1571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FF5D9A8-0472-4925-B869-64C70B5EED8B}"/>
              </a:ext>
            </a:extLst>
          </p:cNvPr>
          <p:cNvSpPr/>
          <p:nvPr/>
        </p:nvSpPr>
        <p:spPr>
          <a:xfrm>
            <a:off x="6527844" y="4653132"/>
            <a:ext cx="15717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4ADEAD3-A0D2-44DB-A6CB-36E983A4BECC}"/>
              </a:ext>
            </a:extLst>
          </p:cNvPr>
          <p:cNvSpPr/>
          <p:nvPr/>
        </p:nvSpPr>
        <p:spPr>
          <a:xfrm>
            <a:off x="6527844" y="4129912"/>
            <a:ext cx="1571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$ 8M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D02E19D-E075-4D7F-B121-1F4A54DC3A8E}"/>
              </a:ext>
            </a:extLst>
          </p:cNvPr>
          <p:cNvGrpSpPr/>
          <p:nvPr/>
        </p:nvGrpSpPr>
        <p:grpSpPr>
          <a:xfrm>
            <a:off x="8736473" y="1173817"/>
            <a:ext cx="2024728" cy="4757083"/>
            <a:chOff x="8736473" y="1173817"/>
            <a:chExt cx="2024728" cy="4757083"/>
          </a:xfrm>
          <a:effectLst>
            <a:outerShdw blurRad="165100" dist="63500" dir="2700000" algn="tl" rotWithShape="0">
              <a:schemeClr val="bg2">
                <a:lumMod val="10000"/>
                <a:alpha val="64000"/>
              </a:schemeClr>
            </a:outerShdw>
          </a:effectLst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4804D06F-FA75-4B9F-81C1-F95E6470236E}"/>
                </a:ext>
              </a:extLst>
            </p:cNvPr>
            <p:cNvSpPr/>
            <p:nvPr/>
          </p:nvSpPr>
          <p:spPr>
            <a:xfrm>
              <a:off x="8736473" y="1173817"/>
              <a:ext cx="2024728" cy="4757083"/>
            </a:xfrm>
            <a:prstGeom prst="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30" name="순서도: 처리 29">
              <a:extLst>
                <a:ext uri="{FF2B5EF4-FFF2-40B4-BE49-F238E27FC236}">
                  <a16:creationId xmlns:a16="http://schemas.microsoft.com/office/drawing/2014/main" id="{C72C7C70-1E78-4395-851C-800C8023CCD7}"/>
                </a:ext>
              </a:extLst>
            </p:cNvPr>
            <p:cNvSpPr/>
            <p:nvPr/>
          </p:nvSpPr>
          <p:spPr>
            <a:xfrm>
              <a:off x="8736473" y="1173817"/>
              <a:ext cx="2024728" cy="45719"/>
            </a:xfrm>
            <a:prstGeom prst="flowChartProcess">
              <a:avLst/>
            </a:prstGeom>
            <a:solidFill>
              <a:srgbClr val="2366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B98C6A6-0B1F-4625-9C81-AAB52CB0B577}"/>
              </a:ext>
            </a:extLst>
          </p:cNvPr>
          <p:cNvSpPr txBox="1"/>
          <p:nvPr/>
        </p:nvSpPr>
        <p:spPr>
          <a:xfrm>
            <a:off x="8962865" y="5084019"/>
            <a:ext cx="1571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91F4A9E-F2FC-40BC-91C9-611BEB07A0CB}"/>
              </a:ext>
            </a:extLst>
          </p:cNvPr>
          <p:cNvSpPr/>
          <p:nvPr/>
        </p:nvSpPr>
        <p:spPr>
          <a:xfrm>
            <a:off x="8963069" y="4653132"/>
            <a:ext cx="15717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57A834D-542F-4BF7-990A-5561871FADD7}"/>
              </a:ext>
            </a:extLst>
          </p:cNvPr>
          <p:cNvSpPr/>
          <p:nvPr/>
        </p:nvSpPr>
        <p:spPr>
          <a:xfrm>
            <a:off x="8963069" y="4129912"/>
            <a:ext cx="1571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$ 23 M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3047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1720</Words>
  <Application>Microsoft Office PowerPoint</Application>
  <PresentationFormat>와이드스크린</PresentationFormat>
  <Paragraphs>256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142</cp:revision>
  <dcterms:created xsi:type="dcterms:W3CDTF">2019-04-06T05:20:47Z</dcterms:created>
  <dcterms:modified xsi:type="dcterms:W3CDTF">2019-07-08T07:20:10Z</dcterms:modified>
</cp:coreProperties>
</file>