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5143500" cx="9144000"/>
  <p:notesSz cx="6858000" cy="9144000"/>
  <p:embeddedFontLst>
    <p:embeddedFont>
      <p:font typeface="Cabin Sketch"/>
      <p:regular r:id="rId25"/>
      <p:bold r:id="rId26"/>
    </p:embeddedFont>
    <p:embeddedFont>
      <p:font typeface="Roboto"/>
      <p:regular r:id="rId27"/>
      <p:bold r:id="rId28"/>
      <p:italic r:id="rId29"/>
      <p:boldItalic r:id="rId30"/>
    </p:embeddedFont>
    <p:embeddedFont>
      <p:font typeface="Permanent Marker"/>
      <p:regular r:id="rId31"/>
    </p:embeddedFont>
    <p:embeddedFont>
      <p:font typeface="Devonshire"/>
      <p:regular r:id="rId32"/>
    </p:embeddedFont>
    <p:embeddedFont>
      <p:font typeface="Just Another Hand"/>
      <p:regular r:id="rId33"/>
    </p:embeddedFont>
    <p:embeddedFont>
      <p:font typeface="Calligraffitti"/>
      <p:regular r:id="rId34"/>
    </p:embeddedFont>
    <p:embeddedFont>
      <p:font typeface="Caveat Brush"/>
      <p:regular r:id="rId35"/>
    </p:embeddedFont>
    <p:embeddedFont>
      <p:font typeface="Open Sans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CabinSketch-bold.fntdata"/><Relationship Id="rId25" Type="http://schemas.openxmlformats.org/officeDocument/2006/relationships/font" Target="fonts/CabinSketch-regular.fntdata"/><Relationship Id="rId28" Type="http://schemas.openxmlformats.org/officeDocument/2006/relationships/font" Target="fonts/Roboto-bold.fntdata"/><Relationship Id="rId27" Type="http://schemas.openxmlformats.org/officeDocument/2006/relationships/font" Target="fonts/Roboto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Roboto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PermanentMarker-regular.fntdata"/><Relationship Id="rId30" Type="http://schemas.openxmlformats.org/officeDocument/2006/relationships/font" Target="fonts/Roboto-boldItalic.fntdata"/><Relationship Id="rId11" Type="http://schemas.openxmlformats.org/officeDocument/2006/relationships/slide" Target="slides/slide7.xml"/><Relationship Id="rId33" Type="http://schemas.openxmlformats.org/officeDocument/2006/relationships/font" Target="fonts/JustAnotherHand-regular.fntdata"/><Relationship Id="rId10" Type="http://schemas.openxmlformats.org/officeDocument/2006/relationships/slide" Target="slides/slide6.xml"/><Relationship Id="rId32" Type="http://schemas.openxmlformats.org/officeDocument/2006/relationships/font" Target="fonts/Devonshire-regular.fntdata"/><Relationship Id="rId13" Type="http://schemas.openxmlformats.org/officeDocument/2006/relationships/slide" Target="slides/slide9.xml"/><Relationship Id="rId35" Type="http://schemas.openxmlformats.org/officeDocument/2006/relationships/font" Target="fonts/CaveatBrush-regular.fntdata"/><Relationship Id="rId12" Type="http://schemas.openxmlformats.org/officeDocument/2006/relationships/slide" Target="slides/slide8.xml"/><Relationship Id="rId34" Type="http://schemas.openxmlformats.org/officeDocument/2006/relationships/font" Target="fonts/Calligraffitti-regular.fntdata"/><Relationship Id="rId15" Type="http://schemas.openxmlformats.org/officeDocument/2006/relationships/slide" Target="slides/slide11.xml"/><Relationship Id="rId37" Type="http://schemas.openxmlformats.org/officeDocument/2006/relationships/font" Target="fonts/OpenSans-bold.fntdata"/><Relationship Id="rId14" Type="http://schemas.openxmlformats.org/officeDocument/2006/relationships/slide" Target="slides/slide10.xml"/><Relationship Id="rId36" Type="http://schemas.openxmlformats.org/officeDocument/2006/relationships/font" Target="fonts/OpenSans-regular.fntdata"/><Relationship Id="rId17" Type="http://schemas.openxmlformats.org/officeDocument/2006/relationships/slide" Target="slides/slide13.xml"/><Relationship Id="rId39" Type="http://schemas.openxmlformats.org/officeDocument/2006/relationships/font" Target="fonts/OpenSans-boldItalic.fntdata"/><Relationship Id="rId16" Type="http://schemas.openxmlformats.org/officeDocument/2006/relationships/slide" Target="slides/slide12.xml"/><Relationship Id="rId38" Type="http://schemas.openxmlformats.org/officeDocument/2006/relationships/font" Target="fonts/OpenSans-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leblanck.deviantart.com/art/BBD-ICONS-Updated-27-08-2011-205275178?q=boost%3Apopular%20hand%20drawn%20icons&amp;qo=20" TargetMode="External"/><Relationship Id="rId3" Type="http://schemas.openxmlformats.org/officeDocument/2006/relationships/hyperlink" Target="http://manda-pie.deviantart.com/art/Back-to-School-Icon-Set-138314762?q=boost%3Apopular%20hand%20drawn%20icons&amp;qo=53" TargetMode="External"/><Relationship Id="rId4" Type="http://schemas.openxmlformats.org/officeDocument/2006/relationships/hyperlink" Target="http://www.tutorial9.net/downloads/sketchy-web-icons-30-hand-drawn-icon-pack/" TargetMode="Externa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leblanck.deviantart.com/art/BBD-ICONS-Updated-27-08-2011-205275178?q=boost%3Apopular%20hand%20drawn%20icons&amp;qo=20" TargetMode="External"/><Relationship Id="rId3" Type="http://schemas.openxmlformats.org/officeDocument/2006/relationships/hyperlink" Target="http://manda-pie.deviantart.com/art/Back-to-School-Icon-Set-138314762?q=boost%3Apopular%20hand%20drawn%20icons&amp;qo=53" TargetMode="External"/><Relationship Id="rId4" Type="http://schemas.openxmlformats.org/officeDocument/2006/relationships/hyperlink" Target="http://www.tutorial9.net/downloads/sketchy-web-icons-30-hand-drawn-icon-pack/" TargetMode="Externa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freegoogleslidestemplates.com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e5b8f1757_0_3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e5b8f1757_0_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ATTRIBUTION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&lt;a href='http://www.freepik.com/free-vector/pen-doodles-vector-school-design_718085.htm'&gt;Designed by Freepik&lt;/a&gt;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e5b8f1757_0_3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e5b8f1757_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ATTRIBUTION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http://leblanck.deviantart.com/art/BBD-ICONS-Updated-27-08-2011-205275178?q=boost%3Apopular%20hand%20drawn%20icons&amp;qo=20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http://manda-pie.deviantart.com/art/Back-to-School-Icon-Set-138314762?q=boost%3Apopular%20hand%20drawn%20icons&amp;qo=53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http://www.tutorial9.net/downloads/sketchy-web-icons-30-hand-drawn-icon-pack/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&lt;div&gt;Icon made by &lt;a href="http://www.freepik.com" title="Freepik"&gt;Freepik&lt;/a&gt; from &lt;a href="http://www.flaticon.com" title="Flaticon"&gt;www.flaticon.com&lt;/a&gt; is licensed under &lt;a href="http://creativecommons.org/licenses/by/3.0/" title="Creative Commons BY 3.0"&gt;CC BY 3.0&lt;/a&gt;&lt;/div&gt;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&lt;a href='http://www.freepik.com/free-vector/pen-doodles-vector-school-design_718085.htm'&gt;Designed by Freepik&lt;/a&gt;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e7344c166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e7344c166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ATTRIBUTION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&lt;a href='http://www.freepik.com/free-vector/sketchy-crowns-collection_804021.htm'&gt;Designed by Freepik&lt;/a&gt;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e7344c166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e7344c166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ATTRIBUTION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&lt;a href='http://www.freepik.com/free-vector/sketchy-crowns-collection_804021.htm'&gt;Designed by Freepik&lt;/a&gt;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e5b8f1757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e5b8f1757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e7344c166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9" name="Google Shape;779;ge7344c166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ge7344c166_0_6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3" name="Google Shape;833;ge7344c166_0_6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e7344c166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e7344c166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ATTRIBUTION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&lt;a href='http://www.freepik.com/free-vector/white-brush-strokes_788356.htm'&gt;Designed by Freepik&lt;/a&gt;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ge7344c166_0_1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6" name="Google Shape;1336;ge7344c166_0_1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ATTRIBUTION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http://leblanck.deviantart.com/art/BBD-ICONS-Updated-27-08-2011-205275178?q=boost%3Apopular%20hand%20drawn%20icons&amp;qo=20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http://manda-pie.deviantart.com/art/Back-to-School-Icon-Set-138314762?q=boost%3Apopular%20hand%20drawn%20icons&amp;qo=53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http://www.tutorial9.net/downloads/sketchy-web-icons-30-hand-drawn-icon-pack/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&lt;div&gt;Icon made by &lt;a href="http://www.freepik.com" title="Freepik"&gt;Freepik&lt;/a&gt; from &lt;a href="http://www.flaticon.com" title="Flaticon"&gt;www.flaticon.com&lt;/a&gt; is licensed under &lt;a href="http://creativecommons.org/licenses/by/3.0/" title="Creative Commons BY 3.0"&gt;CC BY 3.0&lt;/a&gt;&lt;/div&gt;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&lt;a href='http://www.freepik.com/free-vector/pen-doodles-vector-school-design_718085.htm'&gt;Designed by Freepik&lt;/a&gt;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&lt;a href='http://www.freepik.com/free-vector/white-brush-strokes_788356.htm'&gt;Designed by Freepik&lt;/a&gt;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3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ge7344c166_0_16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5" name="Google Shape;1365;ge7344c166_0_16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e5b8f1757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e5b8f1757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ge7344c166_0_18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2" name="Google Shape;1402;ge7344c166_0_18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can safely remove this slide. This slide design was provided by Free Google Slides Templates – You can download more templates, shapes and elements for PowerPoint from </a:t>
            </a:r>
            <a:r>
              <a:rPr b="0" i="0" lang="en" sz="12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http://freegoogleslidestemplates.com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ge7344c166_0_18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e5b8f1757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e5b8f1757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e5b8f1757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e5b8f1757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e5b8f1757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e5b8f1757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e5b8f1757_0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e5b8f1757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e5b8f1757_0_3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e5b8f1757_0_3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e5b8f1757_0_3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e5b8f1757_0_3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e5b8f1757_0_3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e5b8f1757_0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ook Cover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ector-blank-notebook_Gk_vC0IO-3.png"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1308" y="0"/>
            <a:ext cx="620138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title"/>
          </p:nvPr>
        </p:nvSpPr>
        <p:spPr>
          <a:xfrm>
            <a:off x="3566400" y="549575"/>
            <a:ext cx="2385300" cy="183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788575" y="3578075"/>
            <a:ext cx="1683900" cy="76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6666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1" name="Google Shape;51;p1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2" name="Google Shape;52;p1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6" name="Google Shape;56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slidemodel2">
  <p:cSld name="1_slidemodel2">
    <p:bg>
      <p:bgPr>
        <a:gradFill>
          <a:gsLst>
            <a:gs pos="0">
              <a:srgbClr val="1181AE"/>
            </a:gs>
            <a:gs pos="55000">
              <a:srgbClr val="1181AE"/>
            </a:gs>
            <a:gs pos="100000">
              <a:srgbClr val="09547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type="title"/>
          </p:nvPr>
        </p:nvSpPr>
        <p:spPr>
          <a:xfrm>
            <a:off x="2414004" y="2152975"/>
            <a:ext cx="4449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2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 sz="1300">
                <a:solidFill>
                  <a:schemeClr val="dk1"/>
                </a:solidFill>
              </a:defRPr>
            </a:lvl1pPr>
            <a:lvl2pPr lvl="1" rtl="0">
              <a:buNone/>
              <a:defRPr sz="1300">
                <a:solidFill>
                  <a:schemeClr val="dk1"/>
                </a:solidFill>
              </a:defRPr>
            </a:lvl2pPr>
            <a:lvl3pPr lvl="2" rtl="0">
              <a:buNone/>
              <a:defRPr sz="1300">
                <a:solidFill>
                  <a:schemeClr val="dk1"/>
                </a:solidFill>
              </a:defRPr>
            </a:lvl3pPr>
            <a:lvl4pPr lvl="3" rtl="0">
              <a:buNone/>
              <a:defRPr sz="1300">
                <a:solidFill>
                  <a:schemeClr val="dk1"/>
                </a:solidFill>
              </a:defRPr>
            </a:lvl4pPr>
            <a:lvl5pPr lvl="4" rtl="0">
              <a:buNone/>
              <a:defRPr sz="1300">
                <a:solidFill>
                  <a:schemeClr val="dk1"/>
                </a:solidFill>
              </a:defRPr>
            </a:lvl5pPr>
            <a:lvl6pPr lvl="5" rtl="0">
              <a:buNone/>
              <a:defRPr sz="1300">
                <a:solidFill>
                  <a:schemeClr val="dk1"/>
                </a:solidFill>
              </a:defRPr>
            </a:lvl6pPr>
            <a:lvl7pPr lvl="6" rtl="0">
              <a:buNone/>
              <a:defRPr sz="1300">
                <a:solidFill>
                  <a:schemeClr val="dk1"/>
                </a:solidFill>
              </a:defRPr>
            </a:lvl7pPr>
            <a:lvl8pPr lvl="7" rtl="0">
              <a:buNone/>
              <a:defRPr sz="1300">
                <a:solidFill>
                  <a:schemeClr val="dk1"/>
                </a:solidFill>
              </a:defRPr>
            </a:lvl8pPr>
            <a:lvl9pPr lvl="8" rtl="0">
              <a:buNone/>
              <a:defRPr sz="13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ector-blank-notebook_Gk_1-tone.png" id="14" name="Google Shape;1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3500" y="285750"/>
            <a:ext cx="64770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61808" y="44641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1590250" y="724975"/>
            <a:ext cx="2537400" cy="159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Texts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ector-blank-notebook_Gk_1-tone.png" id="18" name="Google Shape;18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3500" y="285750"/>
            <a:ext cx="64770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61808" y="44641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1333500" y="719125"/>
            <a:ext cx="2350200" cy="14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2" type="title"/>
          </p:nvPr>
        </p:nvSpPr>
        <p:spPr>
          <a:xfrm>
            <a:off x="5438850" y="689875"/>
            <a:ext cx="2350200" cy="148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356400" y="2186600"/>
            <a:ext cx="2888100" cy="22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3" type="body"/>
          </p:nvPr>
        </p:nvSpPr>
        <p:spPr>
          <a:xfrm>
            <a:off x="4876025" y="2198300"/>
            <a:ext cx="2934600" cy="22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ector-blank-notebook_2-tones.png" id="25" name="Google Shape;25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3500" y="285750"/>
            <a:ext cx="64770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7261808" y="44641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5098200" y="724975"/>
            <a:ext cx="2397000" cy="7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1" type="subTitle"/>
          </p:nvPr>
        </p:nvSpPr>
        <p:spPr>
          <a:xfrm>
            <a:off x="5144950" y="2291850"/>
            <a:ext cx="2397000" cy="98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000000"/>
                </a:solidFill>
              </a:defRPr>
            </a:lvl8pPr>
            <a:lvl9pPr lvl="8" algn="ctr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00000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 sz="1200">
                <a:solidFill>
                  <a:srgbClr val="FFFFFF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 sz="1200">
                <a:solidFill>
                  <a:srgbClr val="FFFFFF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 sz="1200">
                <a:solidFill>
                  <a:srgbClr val="FFFFFF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 sz="1200">
                <a:solidFill>
                  <a:srgbClr val="FFFFFF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3" name="Google Shape;43;p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7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 sz="1800">
                <a:solidFill>
                  <a:srgbClr val="FFFFFF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www.google.com/fonts/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hyperlink" Target="http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type="title"/>
          </p:nvPr>
        </p:nvSpPr>
        <p:spPr>
          <a:xfrm>
            <a:off x="3478100" y="549575"/>
            <a:ext cx="2771700" cy="183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The Search for a Perfect Presentation</a:t>
            </a:r>
            <a:endParaRPr>
              <a:solidFill>
                <a:srgbClr val="000000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71" name="Google Shape;71;p16"/>
          <p:cNvSpPr txBox="1"/>
          <p:nvPr>
            <p:ph idx="1" type="subTitle"/>
          </p:nvPr>
        </p:nvSpPr>
        <p:spPr>
          <a:xfrm>
            <a:off x="3682941" y="3597697"/>
            <a:ext cx="1960800" cy="76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000">
                <a:latin typeface="Just Another Hand"/>
                <a:ea typeface="Just Another Hand"/>
                <a:cs typeface="Just Another Hand"/>
                <a:sym typeface="Just Another Hand"/>
              </a:rPr>
              <a:t>With notebook style.</a:t>
            </a:r>
            <a:endParaRPr sz="3000"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5"/>
          <p:cNvSpPr txBox="1"/>
          <p:nvPr/>
        </p:nvSpPr>
        <p:spPr>
          <a:xfrm>
            <a:off x="1609050" y="1964225"/>
            <a:ext cx="2505000" cy="8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And another message.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39" name="Google Shape;239;p25"/>
          <p:cNvSpPr txBox="1"/>
          <p:nvPr/>
        </p:nvSpPr>
        <p:spPr>
          <a:xfrm>
            <a:off x="1609050" y="3232575"/>
            <a:ext cx="2505000" cy="8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And Finally Complete the idea.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40" name="Google Shape;240;p25"/>
          <p:cNvSpPr txBox="1"/>
          <p:nvPr/>
        </p:nvSpPr>
        <p:spPr>
          <a:xfrm>
            <a:off x="1609050" y="695875"/>
            <a:ext cx="2505000" cy="8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Describe one message.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41" name="Google Shape;241;p25"/>
          <p:cNvSpPr/>
          <p:nvPr/>
        </p:nvSpPr>
        <p:spPr>
          <a:xfrm rot="8656803">
            <a:off x="5867843" y="1955258"/>
            <a:ext cx="1808764" cy="743070"/>
          </a:xfrm>
          <a:custGeom>
            <a:rect b="b" l="l" r="r" t="t"/>
            <a:pathLst>
              <a:path extrusionOk="0" h="120000" w="120000">
                <a:moveTo>
                  <a:pt x="119365" y="110649"/>
                </a:moveTo>
                <a:cubicBezTo>
                  <a:pt x="118730" y="109090"/>
                  <a:pt x="117460" y="104415"/>
                  <a:pt x="116825" y="102857"/>
                </a:cubicBezTo>
                <a:cubicBezTo>
                  <a:pt x="113650" y="93506"/>
                  <a:pt x="113650" y="93506"/>
                  <a:pt x="113650" y="93506"/>
                </a:cubicBezTo>
                <a:cubicBezTo>
                  <a:pt x="111746" y="88831"/>
                  <a:pt x="109841" y="82597"/>
                  <a:pt x="107936" y="77922"/>
                </a:cubicBezTo>
                <a:cubicBezTo>
                  <a:pt x="105396" y="70129"/>
                  <a:pt x="101587" y="62337"/>
                  <a:pt x="98412" y="56103"/>
                </a:cubicBezTo>
                <a:cubicBezTo>
                  <a:pt x="98412" y="56103"/>
                  <a:pt x="98412" y="56103"/>
                  <a:pt x="98412" y="56103"/>
                </a:cubicBezTo>
                <a:cubicBezTo>
                  <a:pt x="97777" y="54545"/>
                  <a:pt x="97142" y="54545"/>
                  <a:pt x="96507" y="52987"/>
                </a:cubicBezTo>
                <a:cubicBezTo>
                  <a:pt x="96507" y="52987"/>
                  <a:pt x="96507" y="52987"/>
                  <a:pt x="96507" y="52987"/>
                </a:cubicBezTo>
                <a:cubicBezTo>
                  <a:pt x="96507" y="52987"/>
                  <a:pt x="96507" y="52987"/>
                  <a:pt x="96507" y="52987"/>
                </a:cubicBezTo>
                <a:cubicBezTo>
                  <a:pt x="96507" y="52987"/>
                  <a:pt x="96507" y="52987"/>
                  <a:pt x="96507" y="52987"/>
                </a:cubicBezTo>
                <a:cubicBezTo>
                  <a:pt x="94603" y="49870"/>
                  <a:pt x="92698" y="48311"/>
                  <a:pt x="90793" y="46753"/>
                </a:cubicBezTo>
                <a:cubicBezTo>
                  <a:pt x="87619" y="45194"/>
                  <a:pt x="84444" y="43636"/>
                  <a:pt x="81269" y="40519"/>
                </a:cubicBezTo>
                <a:cubicBezTo>
                  <a:pt x="75555" y="35844"/>
                  <a:pt x="69841" y="29610"/>
                  <a:pt x="64126" y="26493"/>
                </a:cubicBezTo>
                <a:cubicBezTo>
                  <a:pt x="57777" y="23376"/>
                  <a:pt x="51428" y="20259"/>
                  <a:pt x="45079" y="15584"/>
                </a:cubicBezTo>
                <a:cubicBezTo>
                  <a:pt x="39365" y="12467"/>
                  <a:pt x="33650" y="7792"/>
                  <a:pt x="27936" y="4675"/>
                </a:cubicBezTo>
                <a:cubicBezTo>
                  <a:pt x="24126" y="1558"/>
                  <a:pt x="19682" y="0"/>
                  <a:pt x="15873" y="0"/>
                </a:cubicBezTo>
                <a:cubicBezTo>
                  <a:pt x="15873" y="0"/>
                  <a:pt x="15238" y="0"/>
                  <a:pt x="15238" y="0"/>
                </a:cubicBezTo>
                <a:cubicBezTo>
                  <a:pt x="13968" y="0"/>
                  <a:pt x="12698" y="0"/>
                  <a:pt x="11428" y="0"/>
                </a:cubicBezTo>
                <a:cubicBezTo>
                  <a:pt x="5714" y="3116"/>
                  <a:pt x="3174" y="12467"/>
                  <a:pt x="1269" y="24935"/>
                </a:cubicBezTo>
                <a:cubicBezTo>
                  <a:pt x="0" y="34285"/>
                  <a:pt x="0" y="46753"/>
                  <a:pt x="1904" y="56103"/>
                </a:cubicBezTo>
                <a:cubicBezTo>
                  <a:pt x="2539" y="60779"/>
                  <a:pt x="3809" y="63896"/>
                  <a:pt x="5079" y="67012"/>
                </a:cubicBezTo>
                <a:cubicBezTo>
                  <a:pt x="6349" y="70129"/>
                  <a:pt x="8253" y="73246"/>
                  <a:pt x="9523" y="73246"/>
                </a:cubicBezTo>
                <a:cubicBezTo>
                  <a:pt x="11428" y="73246"/>
                  <a:pt x="12698" y="73246"/>
                  <a:pt x="13968" y="73246"/>
                </a:cubicBezTo>
                <a:cubicBezTo>
                  <a:pt x="14603" y="74805"/>
                  <a:pt x="15873" y="74805"/>
                  <a:pt x="17142" y="74805"/>
                </a:cubicBezTo>
                <a:cubicBezTo>
                  <a:pt x="19682" y="76363"/>
                  <a:pt x="21587" y="77922"/>
                  <a:pt x="24126" y="81038"/>
                </a:cubicBezTo>
                <a:cubicBezTo>
                  <a:pt x="26031" y="81038"/>
                  <a:pt x="27936" y="82597"/>
                  <a:pt x="29206" y="84155"/>
                </a:cubicBezTo>
                <a:cubicBezTo>
                  <a:pt x="33015" y="85714"/>
                  <a:pt x="36825" y="85714"/>
                  <a:pt x="40000" y="88831"/>
                </a:cubicBezTo>
                <a:cubicBezTo>
                  <a:pt x="43174" y="90389"/>
                  <a:pt x="45714" y="95064"/>
                  <a:pt x="48888" y="96623"/>
                </a:cubicBezTo>
                <a:cubicBezTo>
                  <a:pt x="55873" y="101298"/>
                  <a:pt x="62857" y="104415"/>
                  <a:pt x="69841" y="109090"/>
                </a:cubicBezTo>
                <a:cubicBezTo>
                  <a:pt x="73015" y="110649"/>
                  <a:pt x="75555" y="112207"/>
                  <a:pt x="78095" y="113766"/>
                </a:cubicBezTo>
                <a:cubicBezTo>
                  <a:pt x="79365" y="115324"/>
                  <a:pt x="81269" y="115324"/>
                  <a:pt x="82539" y="116883"/>
                </a:cubicBezTo>
                <a:cubicBezTo>
                  <a:pt x="83809" y="116883"/>
                  <a:pt x="85079" y="118441"/>
                  <a:pt x="86349" y="118441"/>
                </a:cubicBezTo>
                <a:cubicBezTo>
                  <a:pt x="88888" y="120000"/>
                  <a:pt x="91428" y="120000"/>
                  <a:pt x="94603" y="120000"/>
                </a:cubicBezTo>
                <a:cubicBezTo>
                  <a:pt x="95238" y="120000"/>
                  <a:pt x="96507" y="120000"/>
                  <a:pt x="97777" y="120000"/>
                </a:cubicBezTo>
                <a:cubicBezTo>
                  <a:pt x="101587" y="120000"/>
                  <a:pt x="105396" y="118441"/>
                  <a:pt x="109206" y="116883"/>
                </a:cubicBezTo>
                <a:cubicBezTo>
                  <a:pt x="111111" y="116883"/>
                  <a:pt x="113015" y="116883"/>
                  <a:pt x="115555" y="115324"/>
                </a:cubicBezTo>
                <a:cubicBezTo>
                  <a:pt x="116825" y="115324"/>
                  <a:pt x="118095" y="115324"/>
                  <a:pt x="119365" y="113766"/>
                </a:cubicBezTo>
                <a:cubicBezTo>
                  <a:pt x="119365" y="113766"/>
                  <a:pt x="119365" y="113766"/>
                  <a:pt x="120000" y="112207"/>
                </a:cubicBezTo>
                <a:cubicBezTo>
                  <a:pt x="120000" y="112207"/>
                  <a:pt x="120000" y="112207"/>
                  <a:pt x="120000" y="112207"/>
                </a:cubicBezTo>
                <a:cubicBezTo>
                  <a:pt x="120000" y="112207"/>
                  <a:pt x="120000" y="112207"/>
                  <a:pt x="120000" y="110649"/>
                </a:cubicBezTo>
                <a:cubicBezTo>
                  <a:pt x="120000" y="110649"/>
                  <a:pt x="120000" y="110649"/>
                  <a:pt x="119365" y="110649"/>
                </a:cubicBezTo>
                <a:close/>
                <a:moveTo>
                  <a:pt x="38095" y="14025"/>
                </a:moveTo>
                <a:cubicBezTo>
                  <a:pt x="42539" y="17142"/>
                  <a:pt x="46984" y="20259"/>
                  <a:pt x="51428" y="23376"/>
                </a:cubicBezTo>
                <a:cubicBezTo>
                  <a:pt x="55873" y="26493"/>
                  <a:pt x="61587" y="28051"/>
                  <a:pt x="66666" y="31168"/>
                </a:cubicBezTo>
                <a:cubicBezTo>
                  <a:pt x="71746" y="34285"/>
                  <a:pt x="76825" y="38961"/>
                  <a:pt x="81904" y="43636"/>
                </a:cubicBezTo>
                <a:cubicBezTo>
                  <a:pt x="83809" y="45194"/>
                  <a:pt x="85714" y="46753"/>
                  <a:pt x="87619" y="48311"/>
                </a:cubicBezTo>
                <a:cubicBezTo>
                  <a:pt x="90793" y="49870"/>
                  <a:pt x="93333" y="51428"/>
                  <a:pt x="95873" y="54545"/>
                </a:cubicBezTo>
                <a:cubicBezTo>
                  <a:pt x="95873" y="56103"/>
                  <a:pt x="96507" y="56103"/>
                  <a:pt x="97142" y="57662"/>
                </a:cubicBezTo>
                <a:cubicBezTo>
                  <a:pt x="95873" y="57662"/>
                  <a:pt x="95238" y="60779"/>
                  <a:pt x="94603" y="62337"/>
                </a:cubicBezTo>
                <a:cubicBezTo>
                  <a:pt x="94603" y="63896"/>
                  <a:pt x="93968" y="67012"/>
                  <a:pt x="93968" y="68571"/>
                </a:cubicBezTo>
                <a:cubicBezTo>
                  <a:pt x="93968" y="70129"/>
                  <a:pt x="93968" y="73246"/>
                  <a:pt x="93968" y="76363"/>
                </a:cubicBezTo>
                <a:cubicBezTo>
                  <a:pt x="83809" y="65454"/>
                  <a:pt x="73015" y="63896"/>
                  <a:pt x="62222" y="59220"/>
                </a:cubicBezTo>
                <a:cubicBezTo>
                  <a:pt x="55873" y="56103"/>
                  <a:pt x="50158" y="51428"/>
                  <a:pt x="43809" y="46753"/>
                </a:cubicBezTo>
                <a:cubicBezTo>
                  <a:pt x="41269" y="43636"/>
                  <a:pt x="38730" y="42077"/>
                  <a:pt x="36190" y="40519"/>
                </a:cubicBezTo>
                <a:cubicBezTo>
                  <a:pt x="34920" y="40519"/>
                  <a:pt x="33650" y="38961"/>
                  <a:pt x="31746" y="37402"/>
                </a:cubicBezTo>
                <a:cubicBezTo>
                  <a:pt x="31111" y="37402"/>
                  <a:pt x="30476" y="37402"/>
                  <a:pt x="29841" y="37402"/>
                </a:cubicBezTo>
                <a:cubicBezTo>
                  <a:pt x="29841" y="37402"/>
                  <a:pt x="29206" y="37402"/>
                  <a:pt x="29206" y="35844"/>
                </a:cubicBezTo>
                <a:cubicBezTo>
                  <a:pt x="28571" y="35844"/>
                  <a:pt x="28571" y="35844"/>
                  <a:pt x="28571" y="35844"/>
                </a:cubicBezTo>
                <a:cubicBezTo>
                  <a:pt x="28571" y="35844"/>
                  <a:pt x="28571" y="35844"/>
                  <a:pt x="28571" y="35844"/>
                </a:cubicBezTo>
                <a:cubicBezTo>
                  <a:pt x="27936" y="35844"/>
                  <a:pt x="27301" y="35844"/>
                  <a:pt x="27301" y="35844"/>
                </a:cubicBezTo>
                <a:cubicBezTo>
                  <a:pt x="27301" y="35844"/>
                  <a:pt x="27301" y="34285"/>
                  <a:pt x="27301" y="34285"/>
                </a:cubicBezTo>
                <a:cubicBezTo>
                  <a:pt x="27301" y="31168"/>
                  <a:pt x="27301" y="28051"/>
                  <a:pt x="27301" y="23376"/>
                </a:cubicBezTo>
                <a:cubicBezTo>
                  <a:pt x="27936" y="20259"/>
                  <a:pt x="27936" y="18701"/>
                  <a:pt x="27936" y="15584"/>
                </a:cubicBezTo>
                <a:cubicBezTo>
                  <a:pt x="28571" y="12467"/>
                  <a:pt x="29206" y="10909"/>
                  <a:pt x="29206" y="7792"/>
                </a:cubicBezTo>
                <a:cubicBezTo>
                  <a:pt x="32380" y="9350"/>
                  <a:pt x="34920" y="10909"/>
                  <a:pt x="38095" y="14025"/>
                </a:cubicBezTo>
                <a:close/>
                <a:moveTo>
                  <a:pt x="26666" y="43636"/>
                </a:moveTo>
                <a:cubicBezTo>
                  <a:pt x="26666" y="42077"/>
                  <a:pt x="26666" y="40519"/>
                  <a:pt x="26666" y="38961"/>
                </a:cubicBezTo>
                <a:cubicBezTo>
                  <a:pt x="28571" y="40519"/>
                  <a:pt x="31111" y="40519"/>
                  <a:pt x="32380" y="40519"/>
                </a:cubicBezTo>
                <a:cubicBezTo>
                  <a:pt x="36190" y="43636"/>
                  <a:pt x="39365" y="45194"/>
                  <a:pt x="42539" y="48311"/>
                </a:cubicBezTo>
                <a:cubicBezTo>
                  <a:pt x="48253" y="51428"/>
                  <a:pt x="53968" y="56103"/>
                  <a:pt x="59047" y="59220"/>
                </a:cubicBezTo>
                <a:cubicBezTo>
                  <a:pt x="70476" y="67012"/>
                  <a:pt x="82539" y="67012"/>
                  <a:pt x="93333" y="77922"/>
                </a:cubicBezTo>
                <a:cubicBezTo>
                  <a:pt x="90793" y="81038"/>
                  <a:pt x="89523" y="85714"/>
                  <a:pt x="89523" y="90389"/>
                </a:cubicBezTo>
                <a:cubicBezTo>
                  <a:pt x="84444" y="87272"/>
                  <a:pt x="78730" y="85714"/>
                  <a:pt x="73650" y="82597"/>
                </a:cubicBezTo>
                <a:cubicBezTo>
                  <a:pt x="67936" y="81038"/>
                  <a:pt x="63492" y="74805"/>
                  <a:pt x="57777" y="71688"/>
                </a:cubicBezTo>
                <a:cubicBezTo>
                  <a:pt x="46984" y="67012"/>
                  <a:pt x="36190" y="60779"/>
                  <a:pt x="25396" y="59220"/>
                </a:cubicBezTo>
                <a:cubicBezTo>
                  <a:pt x="26031" y="52987"/>
                  <a:pt x="26031" y="48311"/>
                  <a:pt x="26666" y="43636"/>
                </a:cubicBezTo>
                <a:close/>
                <a:moveTo>
                  <a:pt x="10793" y="71688"/>
                </a:moveTo>
                <a:cubicBezTo>
                  <a:pt x="8888" y="71688"/>
                  <a:pt x="7619" y="70129"/>
                  <a:pt x="6349" y="67012"/>
                </a:cubicBezTo>
                <a:cubicBezTo>
                  <a:pt x="5079" y="63896"/>
                  <a:pt x="3809" y="60779"/>
                  <a:pt x="3174" y="56103"/>
                </a:cubicBezTo>
                <a:cubicBezTo>
                  <a:pt x="2539" y="52987"/>
                  <a:pt x="1904" y="49870"/>
                  <a:pt x="1904" y="45194"/>
                </a:cubicBezTo>
                <a:cubicBezTo>
                  <a:pt x="1904" y="45194"/>
                  <a:pt x="1904" y="45194"/>
                  <a:pt x="1904" y="45194"/>
                </a:cubicBezTo>
                <a:cubicBezTo>
                  <a:pt x="1269" y="32727"/>
                  <a:pt x="2539" y="20259"/>
                  <a:pt x="5714" y="10909"/>
                </a:cubicBezTo>
                <a:cubicBezTo>
                  <a:pt x="7619" y="4675"/>
                  <a:pt x="11428" y="1558"/>
                  <a:pt x="15238" y="3116"/>
                </a:cubicBezTo>
                <a:cubicBezTo>
                  <a:pt x="15238" y="9350"/>
                  <a:pt x="14603" y="15584"/>
                  <a:pt x="14603" y="21818"/>
                </a:cubicBezTo>
                <a:cubicBezTo>
                  <a:pt x="13968" y="28051"/>
                  <a:pt x="13968" y="34285"/>
                  <a:pt x="13333" y="40519"/>
                </a:cubicBezTo>
                <a:cubicBezTo>
                  <a:pt x="12698" y="46753"/>
                  <a:pt x="12063" y="52987"/>
                  <a:pt x="11428" y="59220"/>
                </a:cubicBezTo>
                <a:cubicBezTo>
                  <a:pt x="11428" y="62337"/>
                  <a:pt x="10793" y="67012"/>
                  <a:pt x="10793" y="71688"/>
                </a:cubicBezTo>
                <a:close/>
                <a:moveTo>
                  <a:pt x="11428" y="71688"/>
                </a:moveTo>
                <a:cubicBezTo>
                  <a:pt x="13333" y="48311"/>
                  <a:pt x="15873" y="26493"/>
                  <a:pt x="15873" y="3116"/>
                </a:cubicBezTo>
                <a:cubicBezTo>
                  <a:pt x="16507" y="3116"/>
                  <a:pt x="16507" y="3116"/>
                  <a:pt x="16507" y="3116"/>
                </a:cubicBezTo>
                <a:cubicBezTo>
                  <a:pt x="17777" y="3116"/>
                  <a:pt x="19047" y="3116"/>
                  <a:pt x="20317" y="3116"/>
                </a:cubicBezTo>
                <a:cubicBezTo>
                  <a:pt x="20317" y="15584"/>
                  <a:pt x="19682" y="28051"/>
                  <a:pt x="19682" y="38961"/>
                </a:cubicBezTo>
                <a:cubicBezTo>
                  <a:pt x="19047" y="51428"/>
                  <a:pt x="17777" y="60779"/>
                  <a:pt x="15238" y="71688"/>
                </a:cubicBezTo>
                <a:cubicBezTo>
                  <a:pt x="13968" y="71688"/>
                  <a:pt x="12698" y="71688"/>
                  <a:pt x="11428" y="71688"/>
                </a:cubicBezTo>
                <a:close/>
                <a:moveTo>
                  <a:pt x="16507" y="73246"/>
                </a:moveTo>
                <a:cubicBezTo>
                  <a:pt x="18412" y="62337"/>
                  <a:pt x="19682" y="52987"/>
                  <a:pt x="20317" y="42077"/>
                </a:cubicBezTo>
                <a:cubicBezTo>
                  <a:pt x="20952" y="29610"/>
                  <a:pt x="21587" y="17142"/>
                  <a:pt x="21587" y="3116"/>
                </a:cubicBezTo>
                <a:cubicBezTo>
                  <a:pt x="21587" y="4675"/>
                  <a:pt x="22222" y="4675"/>
                  <a:pt x="22222" y="4675"/>
                </a:cubicBezTo>
                <a:cubicBezTo>
                  <a:pt x="24126" y="4675"/>
                  <a:pt x="26031" y="6233"/>
                  <a:pt x="27936" y="6233"/>
                </a:cubicBezTo>
                <a:cubicBezTo>
                  <a:pt x="27936" y="7792"/>
                  <a:pt x="28571" y="7792"/>
                  <a:pt x="28571" y="7792"/>
                </a:cubicBezTo>
                <a:cubicBezTo>
                  <a:pt x="27936" y="9350"/>
                  <a:pt x="27301" y="10909"/>
                  <a:pt x="27301" y="12467"/>
                </a:cubicBezTo>
                <a:cubicBezTo>
                  <a:pt x="27301" y="15584"/>
                  <a:pt x="26666" y="18701"/>
                  <a:pt x="26666" y="21818"/>
                </a:cubicBezTo>
                <a:cubicBezTo>
                  <a:pt x="26031" y="26493"/>
                  <a:pt x="26031" y="32727"/>
                  <a:pt x="26031" y="38961"/>
                </a:cubicBezTo>
                <a:cubicBezTo>
                  <a:pt x="24761" y="51428"/>
                  <a:pt x="24126" y="63896"/>
                  <a:pt x="21587" y="76363"/>
                </a:cubicBezTo>
                <a:cubicBezTo>
                  <a:pt x="19682" y="74805"/>
                  <a:pt x="18412" y="73246"/>
                  <a:pt x="16507" y="73246"/>
                </a:cubicBezTo>
                <a:close/>
                <a:moveTo>
                  <a:pt x="68571" y="105974"/>
                </a:moveTo>
                <a:cubicBezTo>
                  <a:pt x="65396" y="102857"/>
                  <a:pt x="62222" y="101298"/>
                  <a:pt x="59047" y="99740"/>
                </a:cubicBezTo>
                <a:cubicBezTo>
                  <a:pt x="55873" y="96623"/>
                  <a:pt x="52063" y="96623"/>
                  <a:pt x="48253" y="93506"/>
                </a:cubicBezTo>
                <a:cubicBezTo>
                  <a:pt x="45079" y="91948"/>
                  <a:pt x="42539" y="87272"/>
                  <a:pt x="39365" y="85714"/>
                </a:cubicBezTo>
                <a:cubicBezTo>
                  <a:pt x="36190" y="82597"/>
                  <a:pt x="33015" y="82597"/>
                  <a:pt x="29841" y="81038"/>
                </a:cubicBezTo>
                <a:cubicBezTo>
                  <a:pt x="27301" y="79480"/>
                  <a:pt x="24761" y="77922"/>
                  <a:pt x="22857" y="76363"/>
                </a:cubicBezTo>
                <a:cubicBezTo>
                  <a:pt x="23492" y="71688"/>
                  <a:pt x="24126" y="67012"/>
                  <a:pt x="24761" y="60779"/>
                </a:cubicBezTo>
                <a:cubicBezTo>
                  <a:pt x="36190" y="62337"/>
                  <a:pt x="46984" y="68571"/>
                  <a:pt x="57777" y="74805"/>
                </a:cubicBezTo>
                <a:cubicBezTo>
                  <a:pt x="62857" y="77922"/>
                  <a:pt x="67936" y="84155"/>
                  <a:pt x="73650" y="85714"/>
                </a:cubicBezTo>
                <a:cubicBezTo>
                  <a:pt x="76190" y="87272"/>
                  <a:pt x="79365" y="88831"/>
                  <a:pt x="81904" y="88831"/>
                </a:cubicBezTo>
                <a:cubicBezTo>
                  <a:pt x="83174" y="90389"/>
                  <a:pt x="83809" y="90389"/>
                  <a:pt x="85079" y="90389"/>
                </a:cubicBezTo>
                <a:cubicBezTo>
                  <a:pt x="85714" y="90389"/>
                  <a:pt x="86349" y="91948"/>
                  <a:pt x="87619" y="91948"/>
                </a:cubicBezTo>
                <a:cubicBezTo>
                  <a:pt x="87619" y="91948"/>
                  <a:pt x="88253" y="91948"/>
                  <a:pt x="88888" y="91948"/>
                </a:cubicBezTo>
                <a:cubicBezTo>
                  <a:pt x="88888" y="91948"/>
                  <a:pt x="89523" y="91948"/>
                  <a:pt x="89523" y="91948"/>
                </a:cubicBezTo>
                <a:cubicBezTo>
                  <a:pt x="89523" y="93506"/>
                  <a:pt x="90158" y="93506"/>
                  <a:pt x="90158" y="93506"/>
                </a:cubicBezTo>
                <a:cubicBezTo>
                  <a:pt x="90158" y="93506"/>
                  <a:pt x="90793" y="96623"/>
                  <a:pt x="90793" y="96623"/>
                </a:cubicBezTo>
                <a:cubicBezTo>
                  <a:pt x="88253" y="99740"/>
                  <a:pt x="86984" y="109090"/>
                  <a:pt x="88253" y="116883"/>
                </a:cubicBezTo>
                <a:cubicBezTo>
                  <a:pt x="81269" y="113766"/>
                  <a:pt x="74920" y="109090"/>
                  <a:pt x="68571" y="105974"/>
                </a:cubicBezTo>
                <a:close/>
                <a:moveTo>
                  <a:pt x="113650" y="99740"/>
                </a:moveTo>
                <a:cubicBezTo>
                  <a:pt x="113015" y="105974"/>
                  <a:pt x="113015" y="105974"/>
                  <a:pt x="113015" y="105974"/>
                </a:cubicBezTo>
                <a:cubicBezTo>
                  <a:pt x="113015" y="107532"/>
                  <a:pt x="113015" y="107532"/>
                  <a:pt x="113015" y="109090"/>
                </a:cubicBezTo>
                <a:cubicBezTo>
                  <a:pt x="112380" y="110649"/>
                  <a:pt x="112380" y="112207"/>
                  <a:pt x="112380" y="112207"/>
                </a:cubicBezTo>
                <a:cubicBezTo>
                  <a:pt x="112380" y="113766"/>
                  <a:pt x="112380" y="113766"/>
                  <a:pt x="112380" y="113766"/>
                </a:cubicBezTo>
                <a:cubicBezTo>
                  <a:pt x="111111" y="113766"/>
                  <a:pt x="111111" y="113766"/>
                  <a:pt x="111111" y="113766"/>
                </a:cubicBezTo>
                <a:cubicBezTo>
                  <a:pt x="108571" y="115324"/>
                  <a:pt x="106031" y="115324"/>
                  <a:pt x="103492" y="116883"/>
                </a:cubicBezTo>
                <a:cubicBezTo>
                  <a:pt x="100952" y="116883"/>
                  <a:pt x="98412" y="116883"/>
                  <a:pt x="95238" y="116883"/>
                </a:cubicBezTo>
                <a:cubicBezTo>
                  <a:pt x="94603" y="116883"/>
                  <a:pt x="93333" y="116883"/>
                  <a:pt x="92698" y="116883"/>
                </a:cubicBezTo>
                <a:cubicBezTo>
                  <a:pt x="91428" y="116883"/>
                  <a:pt x="90793" y="118441"/>
                  <a:pt x="90158" y="116883"/>
                </a:cubicBezTo>
                <a:cubicBezTo>
                  <a:pt x="89523" y="116883"/>
                  <a:pt x="89523" y="116883"/>
                  <a:pt x="89523" y="116883"/>
                </a:cubicBezTo>
                <a:cubicBezTo>
                  <a:pt x="88888" y="116883"/>
                  <a:pt x="88888" y="115324"/>
                  <a:pt x="88888" y="115324"/>
                </a:cubicBezTo>
                <a:cubicBezTo>
                  <a:pt x="88888" y="115324"/>
                  <a:pt x="88888" y="113766"/>
                  <a:pt x="88888" y="113766"/>
                </a:cubicBezTo>
                <a:cubicBezTo>
                  <a:pt x="88888" y="112207"/>
                  <a:pt x="88888" y="110649"/>
                  <a:pt x="88888" y="109090"/>
                </a:cubicBezTo>
                <a:cubicBezTo>
                  <a:pt x="88888" y="105974"/>
                  <a:pt x="88888" y="104415"/>
                  <a:pt x="89523" y="102857"/>
                </a:cubicBezTo>
                <a:cubicBezTo>
                  <a:pt x="90158" y="99740"/>
                  <a:pt x="90793" y="98181"/>
                  <a:pt x="92063" y="98181"/>
                </a:cubicBezTo>
                <a:cubicBezTo>
                  <a:pt x="92063" y="96623"/>
                  <a:pt x="92063" y="96623"/>
                  <a:pt x="92063" y="95064"/>
                </a:cubicBezTo>
                <a:cubicBezTo>
                  <a:pt x="90793" y="91948"/>
                  <a:pt x="89523" y="88831"/>
                  <a:pt x="92063" y="82597"/>
                </a:cubicBezTo>
                <a:cubicBezTo>
                  <a:pt x="92698" y="81038"/>
                  <a:pt x="93968" y="79480"/>
                  <a:pt x="94603" y="79480"/>
                </a:cubicBezTo>
                <a:cubicBezTo>
                  <a:pt x="95238" y="79480"/>
                  <a:pt x="95238" y="77922"/>
                  <a:pt x="95238" y="77922"/>
                </a:cubicBezTo>
                <a:cubicBezTo>
                  <a:pt x="94603" y="71688"/>
                  <a:pt x="94603" y="60779"/>
                  <a:pt x="97777" y="59220"/>
                </a:cubicBezTo>
                <a:cubicBezTo>
                  <a:pt x="101587" y="65454"/>
                  <a:pt x="105396" y="73246"/>
                  <a:pt x="108571" y="82597"/>
                </a:cubicBezTo>
                <a:cubicBezTo>
                  <a:pt x="110476" y="88831"/>
                  <a:pt x="112380" y="93506"/>
                  <a:pt x="114285" y="99740"/>
                </a:cubicBezTo>
                <a:cubicBezTo>
                  <a:pt x="114285" y="99740"/>
                  <a:pt x="113650" y="99740"/>
                  <a:pt x="113650" y="9974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5"/>
          <p:cNvSpPr/>
          <p:nvPr/>
        </p:nvSpPr>
        <p:spPr>
          <a:xfrm rot="8656803">
            <a:off x="5867843" y="1955258"/>
            <a:ext cx="1808764" cy="743070"/>
          </a:xfrm>
          <a:custGeom>
            <a:rect b="b" l="l" r="r" t="t"/>
            <a:pathLst>
              <a:path extrusionOk="0" h="120000" w="120000">
                <a:moveTo>
                  <a:pt x="119365" y="110649"/>
                </a:moveTo>
                <a:cubicBezTo>
                  <a:pt x="118730" y="109090"/>
                  <a:pt x="117460" y="104415"/>
                  <a:pt x="116825" y="102857"/>
                </a:cubicBezTo>
                <a:cubicBezTo>
                  <a:pt x="113650" y="93506"/>
                  <a:pt x="113650" y="93506"/>
                  <a:pt x="113650" y="93506"/>
                </a:cubicBezTo>
                <a:cubicBezTo>
                  <a:pt x="111746" y="88831"/>
                  <a:pt x="109841" y="82597"/>
                  <a:pt x="107936" y="77922"/>
                </a:cubicBezTo>
                <a:cubicBezTo>
                  <a:pt x="105396" y="70129"/>
                  <a:pt x="101587" y="62337"/>
                  <a:pt x="98412" y="56103"/>
                </a:cubicBezTo>
                <a:cubicBezTo>
                  <a:pt x="98412" y="56103"/>
                  <a:pt x="98412" y="56103"/>
                  <a:pt x="98412" y="56103"/>
                </a:cubicBezTo>
                <a:cubicBezTo>
                  <a:pt x="97777" y="54545"/>
                  <a:pt x="97142" y="54545"/>
                  <a:pt x="96507" y="52987"/>
                </a:cubicBezTo>
                <a:cubicBezTo>
                  <a:pt x="96507" y="52987"/>
                  <a:pt x="96507" y="52987"/>
                  <a:pt x="96507" y="52987"/>
                </a:cubicBezTo>
                <a:cubicBezTo>
                  <a:pt x="96507" y="52987"/>
                  <a:pt x="96507" y="52987"/>
                  <a:pt x="96507" y="52987"/>
                </a:cubicBezTo>
                <a:cubicBezTo>
                  <a:pt x="96507" y="52987"/>
                  <a:pt x="96507" y="52987"/>
                  <a:pt x="96507" y="52987"/>
                </a:cubicBezTo>
                <a:cubicBezTo>
                  <a:pt x="94603" y="49870"/>
                  <a:pt x="92698" y="48311"/>
                  <a:pt x="90793" y="46753"/>
                </a:cubicBezTo>
                <a:cubicBezTo>
                  <a:pt x="87619" y="45194"/>
                  <a:pt x="84444" y="43636"/>
                  <a:pt x="81269" y="40519"/>
                </a:cubicBezTo>
                <a:cubicBezTo>
                  <a:pt x="75555" y="35844"/>
                  <a:pt x="69841" y="29610"/>
                  <a:pt x="64126" y="26493"/>
                </a:cubicBezTo>
                <a:cubicBezTo>
                  <a:pt x="57777" y="23376"/>
                  <a:pt x="51428" y="20259"/>
                  <a:pt x="45079" y="15584"/>
                </a:cubicBezTo>
                <a:cubicBezTo>
                  <a:pt x="39365" y="12467"/>
                  <a:pt x="33650" y="7792"/>
                  <a:pt x="27936" y="4675"/>
                </a:cubicBezTo>
                <a:cubicBezTo>
                  <a:pt x="24126" y="1558"/>
                  <a:pt x="19682" y="0"/>
                  <a:pt x="15873" y="0"/>
                </a:cubicBezTo>
                <a:cubicBezTo>
                  <a:pt x="15873" y="0"/>
                  <a:pt x="15238" y="0"/>
                  <a:pt x="15238" y="0"/>
                </a:cubicBezTo>
                <a:cubicBezTo>
                  <a:pt x="13968" y="0"/>
                  <a:pt x="12698" y="0"/>
                  <a:pt x="11428" y="0"/>
                </a:cubicBezTo>
                <a:cubicBezTo>
                  <a:pt x="5714" y="3116"/>
                  <a:pt x="3174" y="12467"/>
                  <a:pt x="1269" y="24935"/>
                </a:cubicBezTo>
                <a:cubicBezTo>
                  <a:pt x="0" y="34285"/>
                  <a:pt x="0" y="46753"/>
                  <a:pt x="1904" y="56103"/>
                </a:cubicBezTo>
                <a:cubicBezTo>
                  <a:pt x="2539" y="60779"/>
                  <a:pt x="3809" y="63896"/>
                  <a:pt x="5079" y="67012"/>
                </a:cubicBezTo>
                <a:cubicBezTo>
                  <a:pt x="6349" y="70129"/>
                  <a:pt x="8253" y="73246"/>
                  <a:pt x="9523" y="73246"/>
                </a:cubicBezTo>
                <a:cubicBezTo>
                  <a:pt x="11428" y="73246"/>
                  <a:pt x="12698" y="73246"/>
                  <a:pt x="13968" y="73246"/>
                </a:cubicBezTo>
                <a:cubicBezTo>
                  <a:pt x="14603" y="74805"/>
                  <a:pt x="15873" y="74805"/>
                  <a:pt x="17142" y="74805"/>
                </a:cubicBezTo>
                <a:cubicBezTo>
                  <a:pt x="19682" y="76363"/>
                  <a:pt x="21587" y="77922"/>
                  <a:pt x="24126" y="81038"/>
                </a:cubicBezTo>
                <a:cubicBezTo>
                  <a:pt x="26031" y="81038"/>
                  <a:pt x="27936" y="82597"/>
                  <a:pt x="29206" y="84155"/>
                </a:cubicBezTo>
                <a:cubicBezTo>
                  <a:pt x="33015" y="85714"/>
                  <a:pt x="36825" y="85714"/>
                  <a:pt x="40000" y="88831"/>
                </a:cubicBezTo>
                <a:cubicBezTo>
                  <a:pt x="43174" y="90389"/>
                  <a:pt x="45714" y="95064"/>
                  <a:pt x="48888" y="96623"/>
                </a:cubicBezTo>
                <a:cubicBezTo>
                  <a:pt x="55873" y="101298"/>
                  <a:pt x="62857" y="104415"/>
                  <a:pt x="69841" y="109090"/>
                </a:cubicBezTo>
                <a:cubicBezTo>
                  <a:pt x="73015" y="110649"/>
                  <a:pt x="75555" y="112207"/>
                  <a:pt x="78095" y="113766"/>
                </a:cubicBezTo>
                <a:cubicBezTo>
                  <a:pt x="79365" y="115324"/>
                  <a:pt x="81269" y="115324"/>
                  <a:pt x="82539" y="116883"/>
                </a:cubicBezTo>
                <a:cubicBezTo>
                  <a:pt x="83809" y="116883"/>
                  <a:pt x="85079" y="118441"/>
                  <a:pt x="86349" y="118441"/>
                </a:cubicBezTo>
                <a:cubicBezTo>
                  <a:pt x="88888" y="120000"/>
                  <a:pt x="91428" y="120000"/>
                  <a:pt x="94603" y="120000"/>
                </a:cubicBezTo>
                <a:cubicBezTo>
                  <a:pt x="95238" y="120000"/>
                  <a:pt x="96507" y="120000"/>
                  <a:pt x="97777" y="120000"/>
                </a:cubicBezTo>
                <a:cubicBezTo>
                  <a:pt x="101587" y="120000"/>
                  <a:pt x="105396" y="118441"/>
                  <a:pt x="109206" y="116883"/>
                </a:cubicBezTo>
                <a:cubicBezTo>
                  <a:pt x="111111" y="116883"/>
                  <a:pt x="113015" y="116883"/>
                  <a:pt x="115555" y="115324"/>
                </a:cubicBezTo>
                <a:cubicBezTo>
                  <a:pt x="116825" y="115324"/>
                  <a:pt x="118095" y="115324"/>
                  <a:pt x="119365" y="113766"/>
                </a:cubicBezTo>
                <a:cubicBezTo>
                  <a:pt x="119365" y="113766"/>
                  <a:pt x="119365" y="113766"/>
                  <a:pt x="120000" y="112207"/>
                </a:cubicBezTo>
                <a:cubicBezTo>
                  <a:pt x="120000" y="112207"/>
                  <a:pt x="120000" y="112207"/>
                  <a:pt x="120000" y="112207"/>
                </a:cubicBezTo>
                <a:cubicBezTo>
                  <a:pt x="120000" y="112207"/>
                  <a:pt x="120000" y="112207"/>
                  <a:pt x="120000" y="110649"/>
                </a:cubicBezTo>
                <a:cubicBezTo>
                  <a:pt x="120000" y="110649"/>
                  <a:pt x="120000" y="110649"/>
                  <a:pt x="119365" y="110649"/>
                </a:cubicBezTo>
                <a:close/>
                <a:moveTo>
                  <a:pt x="38095" y="14025"/>
                </a:moveTo>
                <a:cubicBezTo>
                  <a:pt x="42539" y="17142"/>
                  <a:pt x="46984" y="20259"/>
                  <a:pt x="51428" y="23376"/>
                </a:cubicBezTo>
                <a:cubicBezTo>
                  <a:pt x="55873" y="26493"/>
                  <a:pt x="61587" y="28051"/>
                  <a:pt x="66666" y="31168"/>
                </a:cubicBezTo>
                <a:cubicBezTo>
                  <a:pt x="71746" y="34285"/>
                  <a:pt x="76825" y="38961"/>
                  <a:pt x="81904" y="43636"/>
                </a:cubicBezTo>
                <a:cubicBezTo>
                  <a:pt x="83809" y="45194"/>
                  <a:pt x="85714" y="46753"/>
                  <a:pt x="87619" y="48311"/>
                </a:cubicBezTo>
                <a:cubicBezTo>
                  <a:pt x="90793" y="49870"/>
                  <a:pt x="93333" y="51428"/>
                  <a:pt x="95873" y="54545"/>
                </a:cubicBezTo>
                <a:cubicBezTo>
                  <a:pt x="95873" y="56103"/>
                  <a:pt x="96507" y="56103"/>
                  <a:pt x="97142" y="57662"/>
                </a:cubicBezTo>
                <a:cubicBezTo>
                  <a:pt x="95873" y="57662"/>
                  <a:pt x="95238" y="60779"/>
                  <a:pt x="94603" y="62337"/>
                </a:cubicBezTo>
                <a:cubicBezTo>
                  <a:pt x="94603" y="63896"/>
                  <a:pt x="93968" y="67012"/>
                  <a:pt x="93968" y="68571"/>
                </a:cubicBezTo>
                <a:cubicBezTo>
                  <a:pt x="93968" y="70129"/>
                  <a:pt x="93968" y="73246"/>
                  <a:pt x="93968" y="76363"/>
                </a:cubicBezTo>
                <a:cubicBezTo>
                  <a:pt x="83809" y="65454"/>
                  <a:pt x="73015" y="63896"/>
                  <a:pt x="62222" y="59220"/>
                </a:cubicBezTo>
                <a:cubicBezTo>
                  <a:pt x="55873" y="56103"/>
                  <a:pt x="50158" y="51428"/>
                  <a:pt x="43809" y="46753"/>
                </a:cubicBezTo>
                <a:cubicBezTo>
                  <a:pt x="41269" y="43636"/>
                  <a:pt x="38730" y="42077"/>
                  <a:pt x="36190" y="40519"/>
                </a:cubicBezTo>
                <a:cubicBezTo>
                  <a:pt x="34920" y="40519"/>
                  <a:pt x="33650" y="38961"/>
                  <a:pt x="31746" y="37402"/>
                </a:cubicBezTo>
                <a:cubicBezTo>
                  <a:pt x="31111" y="37402"/>
                  <a:pt x="30476" y="37402"/>
                  <a:pt x="29841" y="37402"/>
                </a:cubicBezTo>
                <a:cubicBezTo>
                  <a:pt x="29841" y="37402"/>
                  <a:pt x="29206" y="37402"/>
                  <a:pt x="29206" y="35844"/>
                </a:cubicBezTo>
                <a:cubicBezTo>
                  <a:pt x="28571" y="35844"/>
                  <a:pt x="28571" y="35844"/>
                  <a:pt x="28571" y="35844"/>
                </a:cubicBezTo>
                <a:cubicBezTo>
                  <a:pt x="28571" y="35844"/>
                  <a:pt x="28571" y="35844"/>
                  <a:pt x="28571" y="35844"/>
                </a:cubicBezTo>
                <a:cubicBezTo>
                  <a:pt x="27936" y="35844"/>
                  <a:pt x="27301" y="35844"/>
                  <a:pt x="27301" y="35844"/>
                </a:cubicBezTo>
                <a:cubicBezTo>
                  <a:pt x="27301" y="35844"/>
                  <a:pt x="27301" y="34285"/>
                  <a:pt x="27301" y="34285"/>
                </a:cubicBezTo>
                <a:cubicBezTo>
                  <a:pt x="27301" y="31168"/>
                  <a:pt x="27301" y="28051"/>
                  <a:pt x="27301" y="23376"/>
                </a:cubicBezTo>
                <a:cubicBezTo>
                  <a:pt x="27936" y="20259"/>
                  <a:pt x="27936" y="18701"/>
                  <a:pt x="27936" y="15584"/>
                </a:cubicBezTo>
                <a:cubicBezTo>
                  <a:pt x="28571" y="12467"/>
                  <a:pt x="29206" y="10909"/>
                  <a:pt x="29206" y="7792"/>
                </a:cubicBezTo>
                <a:cubicBezTo>
                  <a:pt x="32380" y="9350"/>
                  <a:pt x="34920" y="10909"/>
                  <a:pt x="38095" y="14025"/>
                </a:cubicBezTo>
                <a:close/>
                <a:moveTo>
                  <a:pt x="26666" y="43636"/>
                </a:moveTo>
                <a:cubicBezTo>
                  <a:pt x="26666" y="42077"/>
                  <a:pt x="26666" y="40519"/>
                  <a:pt x="26666" y="38961"/>
                </a:cubicBezTo>
                <a:cubicBezTo>
                  <a:pt x="28571" y="40519"/>
                  <a:pt x="31111" y="40519"/>
                  <a:pt x="32380" y="40519"/>
                </a:cubicBezTo>
                <a:cubicBezTo>
                  <a:pt x="36190" y="43636"/>
                  <a:pt x="39365" y="45194"/>
                  <a:pt x="42539" y="48311"/>
                </a:cubicBezTo>
                <a:cubicBezTo>
                  <a:pt x="48253" y="51428"/>
                  <a:pt x="53968" y="56103"/>
                  <a:pt x="59047" y="59220"/>
                </a:cubicBezTo>
                <a:cubicBezTo>
                  <a:pt x="70476" y="67012"/>
                  <a:pt x="82539" y="67012"/>
                  <a:pt x="93333" y="77922"/>
                </a:cubicBezTo>
                <a:cubicBezTo>
                  <a:pt x="90793" y="81038"/>
                  <a:pt x="89523" y="85714"/>
                  <a:pt x="89523" y="90389"/>
                </a:cubicBezTo>
                <a:cubicBezTo>
                  <a:pt x="84444" y="87272"/>
                  <a:pt x="78730" y="85714"/>
                  <a:pt x="73650" y="82597"/>
                </a:cubicBezTo>
                <a:cubicBezTo>
                  <a:pt x="67936" y="81038"/>
                  <a:pt x="63492" y="74805"/>
                  <a:pt x="57777" y="71688"/>
                </a:cubicBezTo>
                <a:cubicBezTo>
                  <a:pt x="46984" y="67012"/>
                  <a:pt x="36190" y="60779"/>
                  <a:pt x="25396" y="59220"/>
                </a:cubicBezTo>
                <a:cubicBezTo>
                  <a:pt x="26031" y="52987"/>
                  <a:pt x="26031" y="48311"/>
                  <a:pt x="26666" y="43636"/>
                </a:cubicBezTo>
                <a:close/>
                <a:moveTo>
                  <a:pt x="10793" y="71688"/>
                </a:moveTo>
                <a:cubicBezTo>
                  <a:pt x="8888" y="71688"/>
                  <a:pt x="7619" y="70129"/>
                  <a:pt x="6349" y="67012"/>
                </a:cubicBezTo>
                <a:cubicBezTo>
                  <a:pt x="5079" y="63896"/>
                  <a:pt x="3809" y="60779"/>
                  <a:pt x="3174" y="56103"/>
                </a:cubicBezTo>
                <a:cubicBezTo>
                  <a:pt x="2539" y="52987"/>
                  <a:pt x="1904" y="49870"/>
                  <a:pt x="1904" y="45194"/>
                </a:cubicBezTo>
                <a:cubicBezTo>
                  <a:pt x="1904" y="45194"/>
                  <a:pt x="1904" y="45194"/>
                  <a:pt x="1904" y="45194"/>
                </a:cubicBezTo>
                <a:cubicBezTo>
                  <a:pt x="1269" y="32727"/>
                  <a:pt x="2539" y="20259"/>
                  <a:pt x="5714" y="10909"/>
                </a:cubicBezTo>
                <a:cubicBezTo>
                  <a:pt x="7619" y="4675"/>
                  <a:pt x="11428" y="1558"/>
                  <a:pt x="15238" y="3116"/>
                </a:cubicBezTo>
                <a:cubicBezTo>
                  <a:pt x="15238" y="9350"/>
                  <a:pt x="14603" y="15584"/>
                  <a:pt x="14603" y="21818"/>
                </a:cubicBezTo>
                <a:cubicBezTo>
                  <a:pt x="13968" y="28051"/>
                  <a:pt x="13968" y="34285"/>
                  <a:pt x="13333" y="40519"/>
                </a:cubicBezTo>
                <a:cubicBezTo>
                  <a:pt x="12698" y="46753"/>
                  <a:pt x="12063" y="52987"/>
                  <a:pt x="11428" y="59220"/>
                </a:cubicBezTo>
                <a:cubicBezTo>
                  <a:pt x="11428" y="62337"/>
                  <a:pt x="10793" y="67012"/>
                  <a:pt x="10793" y="71688"/>
                </a:cubicBezTo>
                <a:close/>
                <a:moveTo>
                  <a:pt x="11428" y="71688"/>
                </a:moveTo>
                <a:cubicBezTo>
                  <a:pt x="13333" y="48311"/>
                  <a:pt x="15873" y="26493"/>
                  <a:pt x="15873" y="3116"/>
                </a:cubicBezTo>
                <a:cubicBezTo>
                  <a:pt x="16507" y="3116"/>
                  <a:pt x="16507" y="3116"/>
                  <a:pt x="16507" y="3116"/>
                </a:cubicBezTo>
                <a:cubicBezTo>
                  <a:pt x="17777" y="3116"/>
                  <a:pt x="19047" y="3116"/>
                  <a:pt x="20317" y="3116"/>
                </a:cubicBezTo>
                <a:cubicBezTo>
                  <a:pt x="20317" y="15584"/>
                  <a:pt x="19682" y="28051"/>
                  <a:pt x="19682" y="38961"/>
                </a:cubicBezTo>
                <a:cubicBezTo>
                  <a:pt x="19047" y="51428"/>
                  <a:pt x="17777" y="60779"/>
                  <a:pt x="15238" y="71688"/>
                </a:cubicBezTo>
                <a:cubicBezTo>
                  <a:pt x="13968" y="71688"/>
                  <a:pt x="12698" y="71688"/>
                  <a:pt x="11428" y="71688"/>
                </a:cubicBezTo>
                <a:close/>
                <a:moveTo>
                  <a:pt x="16507" y="73246"/>
                </a:moveTo>
                <a:cubicBezTo>
                  <a:pt x="18412" y="62337"/>
                  <a:pt x="19682" y="52987"/>
                  <a:pt x="20317" y="42077"/>
                </a:cubicBezTo>
                <a:cubicBezTo>
                  <a:pt x="20952" y="29610"/>
                  <a:pt x="21587" y="17142"/>
                  <a:pt x="21587" y="3116"/>
                </a:cubicBezTo>
                <a:cubicBezTo>
                  <a:pt x="21587" y="4675"/>
                  <a:pt x="22222" y="4675"/>
                  <a:pt x="22222" y="4675"/>
                </a:cubicBezTo>
                <a:cubicBezTo>
                  <a:pt x="24126" y="4675"/>
                  <a:pt x="26031" y="6233"/>
                  <a:pt x="27936" y="6233"/>
                </a:cubicBezTo>
                <a:cubicBezTo>
                  <a:pt x="27936" y="7792"/>
                  <a:pt x="28571" y="7792"/>
                  <a:pt x="28571" y="7792"/>
                </a:cubicBezTo>
                <a:cubicBezTo>
                  <a:pt x="27936" y="9350"/>
                  <a:pt x="27301" y="10909"/>
                  <a:pt x="27301" y="12467"/>
                </a:cubicBezTo>
                <a:cubicBezTo>
                  <a:pt x="27301" y="15584"/>
                  <a:pt x="26666" y="18701"/>
                  <a:pt x="26666" y="21818"/>
                </a:cubicBezTo>
                <a:cubicBezTo>
                  <a:pt x="26031" y="26493"/>
                  <a:pt x="26031" y="32727"/>
                  <a:pt x="26031" y="38961"/>
                </a:cubicBezTo>
                <a:cubicBezTo>
                  <a:pt x="24761" y="51428"/>
                  <a:pt x="24126" y="63896"/>
                  <a:pt x="21587" y="76363"/>
                </a:cubicBezTo>
                <a:cubicBezTo>
                  <a:pt x="19682" y="74805"/>
                  <a:pt x="18412" y="73246"/>
                  <a:pt x="16507" y="73246"/>
                </a:cubicBezTo>
                <a:close/>
                <a:moveTo>
                  <a:pt x="68571" y="105974"/>
                </a:moveTo>
                <a:cubicBezTo>
                  <a:pt x="65396" y="102857"/>
                  <a:pt x="62222" y="101298"/>
                  <a:pt x="59047" y="99740"/>
                </a:cubicBezTo>
                <a:cubicBezTo>
                  <a:pt x="55873" y="96623"/>
                  <a:pt x="52063" y="96623"/>
                  <a:pt x="48253" y="93506"/>
                </a:cubicBezTo>
                <a:cubicBezTo>
                  <a:pt x="45079" y="91948"/>
                  <a:pt x="42539" y="87272"/>
                  <a:pt x="39365" y="85714"/>
                </a:cubicBezTo>
                <a:cubicBezTo>
                  <a:pt x="36190" y="82597"/>
                  <a:pt x="33015" y="82597"/>
                  <a:pt x="29841" y="81038"/>
                </a:cubicBezTo>
                <a:cubicBezTo>
                  <a:pt x="27301" y="79480"/>
                  <a:pt x="24761" y="77922"/>
                  <a:pt x="22857" y="76363"/>
                </a:cubicBezTo>
                <a:cubicBezTo>
                  <a:pt x="23492" y="71688"/>
                  <a:pt x="24126" y="67012"/>
                  <a:pt x="24761" y="60779"/>
                </a:cubicBezTo>
                <a:cubicBezTo>
                  <a:pt x="36190" y="62337"/>
                  <a:pt x="46984" y="68571"/>
                  <a:pt x="57777" y="74805"/>
                </a:cubicBezTo>
                <a:cubicBezTo>
                  <a:pt x="62857" y="77922"/>
                  <a:pt x="67936" y="84155"/>
                  <a:pt x="73650" y="85714"/>
                </a:cubicBezTo>
                <a:cubicBezTo>
                  <a:pt x="76190" y="87272"/>
                  <a:pt x="79365" y="88831"/>
                  <a:pt x="81904" y="88831"/>
                </a:cubicBezTo>
                <a:cubicBezTo>
                  <a:pt x="83174" y="90389"/>
                  <a:pt x="83809" y="90389"/>
                  <a:pt x="85079" y="90389"/>
                </a:cubicBezTo>
                <a:cubicBezTo>
                  <a:pt x="85714" y="90389"/>
                  <a:pt x="86349" y="91948"/>
                  <a:pt x="87619" y="91948"/>
                </a:cubicBezTo>
                <a:cubicBezTo>
                  <a:pt x="87619" y="91948"/>
                  <a:pt x="88253" y="91948"/>
                  <a:pt x="88888" y="91948"/>
                </a:cubicBezTo>
                <a:cubicBezTo>
                  <a:pt x="88888" y="91948"/>
                  <a:pt x="89523" y="91948"/>
                  <a:pt x="89523" y="91948"/>
                </a:cubicBezTo>
                <a:cubicBezTo>
                  <a:pt x="89523" y="93506"/>
                  <a:pt x="90158" y="93506"/>
                  <a:pt x="90158" y="93506"/>
                </a:cubicBezTo>
                <a:cubicBezTo>
                  <a:pt x="90158" y="93506"/>
                  <a:pt x="90793" y="96623"/>
                  <a:pt x="90793" y="96623"/>
                </a:cubicBezTo>
                <a:cubicBezTo>
                  <a:pt x="88253" y="99740"/>
                  <a:pt x="86984" y="109090"/>
                  <a:pt x="88253" y="116883"/>
                </a:cubicBezTo>
                <a:cubicBezTo>
                  <a:pt x="81269" y="113766"/>
                  <a:pt x="74920" y="109090"/>
                  <a:pt x="68571" y="105974"/>
                </a:cubicBezTo>
                <a:close/>
                <a:moveTo>
                  <a:pt x="113650" y="99740"/>
                </a:moveTo>
                <a:cubicBezTo>
                  <a:pt x="113015" y="105974"/>
                  <a:pt x="113015" y="105974"/>
                  <a:pt x="113015" y="105974"/>
                </a:cubicBezTo>
                <a:cubicBezTo>
                  <a:pt x="113015" y="107532"/>
                  <a:pt x="113015" y="107532"/>
                  <a:pt x="113015" y="109090"/>
                </a:cubicBezTo>
                <a:cubicBezTo>
                  <a:pt x="112380" y="110649"/>
                  <a:pt x="112380" y="112207"/>
                  <a:pt x="112380" y="112207"/>
                </a:cubicBezTo>
                <a:cubicBezTo>
                  <a:pt x="112380" y="113766"/>
                  <a:pt x="112380" y="113766"/>
                  <a:pt x="112380" y="113766"/>
                </a:cubicBezTo>
                <a:cubicBezTo>
                  <a:pt x="111111" y="113766"/>
                  <a:pt x="111111" y="113766"/>
                  <a:pt x="111111" y="113766"/>
                </a:cubicBezTo>
                <a:cubicBezTo>
                  <a:pt x="108571" y="115324"/>
                  <a:pt x="106031" y="115324"/>
                  <a:pt x="103492" y="116883"/>
                </a:cubicBezTo>
                <a:cubicBezTo>
                  <a:pt x="100952" y="116883"/>
                  <a:pt x="98412" y="116883"/>
                  <a:pt x="95238" y="116883"/>
                </a:cubicBezTo>
                <a:cubicBezTo>
                  <a:pt x="94603" y="116883"/>
                  <a:pt x="93333" y="116883"/>
                  <a:pt x="92698" y="116883"/>
                </a:cubicBezTo>
                <a:cubicBezTo>
                  <a:pt x="91428" y="116883"/>
                  <a:pt x="90793" y="118441"/>
                  <a:pt x="90158" y="116883"/>
                </a:cubicBezTo>
                <a:cubicBezTo>
                  <a:pt x="89523" y="116883"/>
                  <a:pt x="89523" y="116883"/>
                  <a:pt x="89523" y="116883"/>
                </a:cubicBezTo>
                <a:cubicBezTo>
                  <a:pt x="88888" y="116883"/>
                  <a:pt x="88888" y="115324"/>
                  <a:pt x="88888" y="115324"/>
                </a:cubicBezTo>
                <a:cubicBezTo>
                  <a:pt x="88888" y="115324"/>
                  <a:pt x="88888" y="113766"/>
                  <a:pt x="88888" y="113766"/>
                </a:cubicBezTo>
                <a:cubicBezTo>
                  <a:pt x="88888" y="112207"/>
                  <a:pt x="88888" y="110649"/>
                  <a:pt x="88888" y="109090"/>
                </a:cubicBezTo>
                <a:cubicBezTo>
                  <a:pt x="88888" y="105974"/>
                  <a:pt x="88888" y="104415"/>
                  <a:pt x="89523" y="102857"/>
                </a:cubicBezTo>
                <a:cubicBezTo>
                  <a:pt x="90158" y="99740"/>
                  <a:pt x="90793" y="98181"/>
                  <a:pt x="92063" y="98181"/>
                </a:cubicBezTo>
                <a:cubicBezTo>
                  <a:pt x="92063" y="96623"/>
                  <a:pt x="92063" y="96623"/>
                  <a:pt x="92063" y="95064"/>
                </a:cubicBezTo>
                <a:cubicBezTo>
                  <a:pt x="90793" y="91948"/>
                  <a:pt x="89523" y="88831"/>
                  <a:pt x="92063" y="82597"/>
                </a:cubicBezTo>
                <a:cubicBezTo>
                  <a:pt x="92698" y="81038"/>
                  <a:pt x="93968" y="79480"/>
                  <a:pt x="94603" y="79480"/>
                </a:cubicBezTo>
                <a:cubicBezTo>
                  <a:pt x="95238" y="79480"/>
                  <a:pt x="95238" y="77922"/>
                  <a:pt x="95238" y="77922"/>
                </a:cubicBezTo>
                <a:cubicBezTo>
                  <a:pt x="94603" y="71688"/>
                  <a:pt x="94603" y="60779"/>
                  <a:pt x="97777" y="59220"/>
                </a:cubicBezTo>
                <a:cubicBezTo>
                  <a:pt x="101587" y="65454"/>
                  <a:pt x="105396" y="73246"/>
                  <a:pt x="108571" y="82597"/>
                </a:cubicBezTo>
                <a:cubicBezTo>
                  <a:pt x="110476" y="88831"/>
                  <a:pt x="112380" y="93506"/>
                  <a:pt x="114285" y="99740"/>
                </a:cubicBezTo>
                <a:cubicBezTo>
                  <a:pt x="114285" y="99740"/>
                  <a:pt x="113650" y="99740"/>
                  <a:pt x="113650" y="9974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5"/>
          <p:cNvSpPr/>
          <p:nvPr/>
        </p:nvSpPr>
        <p:spPr>
          <a:xfrm rot="8656564">
            <a:off x="4959109" y="2827763"/>
            <a:ext cx="1062032" cy="414623"/>
          </a:xfrm>
          <a:custGeom>
            <a:rect b="b" l="l" r="r" t="t"/>
            <a:pathLst>
              <a:path extrusionOk="0" h="120000" w="120000">
                <a:moveTo>
                  <a:pt x="117837" y="5581"/>
                </a:moveTo>
                <a:cubicBezTo>
                  <a:pt x="116756" y="11162"/>
                  <a:pt x="114594" y="19534"/>
                  <a:pt x="112432" y="25116"/>
                </a:cubicBezTo>
                <a:cubicBezTo>
                  <a:pt x="109189" y="33488"/>
                  <a:pt x="107027" y="41860"/>
                  <a:pt x="103783" y="50232"/>
                </a:cubicBezTo>
                <a:cubicBezTo>
                  <a:pt x="100540" y="58604"/>
                  <a:pt x="91891" y="64186"/>
                  <a:pt x="86486" y="61395"/>
                </a:cubicBezTo>
                <a:cubicBezTo>
                  <a:pt x="89729" y="53023"/>
                  <a:pt x="91891" y="41860"/>
                  <a:pt x="90810" y="30697"/>
                </a:cubicBezTo>
                <a:cubicBezTo>
                  <a:pt x="90810" y="16744"/>
                  <a:pt x="85405" y="8372"/>
                  <a:pt x="81081" y="16744"/>
                </a:cubicBezTo>
                <a:cubicBezTo>
                  <a:pt x="76756" y="25116"/>
                  <a:pt x="76756" y="39069"/>
                  <a:pt x="77837" y="50232"/>
                </a:cubicBezTo>
                <a:cubicBezTo>
                  <a:pt x="77837" y="55813"/>
                  <a:pt x="80000" y="61395"/>
                  <a:pt x="82162" y="64186"/>
                </a:cubicBezTo>
                <a:cubicBezTo>
                  <a:pt x="77837" y="75348"/>
                  <a:pt x="71351" y="80930"/>
                  <a:pt x="65945" y="80930"/>
                </a:cubicBezTo>
                <a:cubicBezTo>
                  <a:pt x="58378" y="83720"/>
                  <a:pt x="51891" y="75348"/>
                  <a:pt x="44324" y="80930"/>
                </a:cubicBezTo>
                <a:cubicBezTo>
                  <a:pt x="37837" y="86511"/>
                  <a:pt x="32432" y="100465"/>
                  <a:pt x="25945" y="106046"/>
                </a:cubicBezTo>
                <a:cubicBezTo>
                  <a:pt x="21621" y="111627"/>
                  <a:pt x="17297" y="114418"/>
                  <a:pt x="11891" y="114418"/>
                </a:cubicBezTo>
                <a:cubicBezTo>
                  <a:pt x="8648" y="111627"/>
                  <a:pt x="3243" y="108837"/>
                  <a:pt x="0" y="103255"/>
                </a:cubicBezTo>
                <a:cubicBezTo>
                  <a:pt x="0" y="103255"/>
                  <a:pt x="0" y="103255"/>
                  <a:pt x="0" y="106046"/>
                </a:cubicBezTo>
                <a:cubicBezTo>
                  <a:pt x="4324" y="108837"/>
                  <a:pt x="7567" y="114418"/>
                  <a:pt x="11891" y="117209"/>
                </a:cubicBezTo>
                <a:cubicBezTo>
                  <a:pt x="16216" y="120000"/>
                  <a:pt x="21621" y="117209"/>
                  <a:pt x="25945" y="111627"/>
                </a:cubicBezTo>
                <a:cubicBezTo>
                  <a:pt x="29189" y="108837"/>
                  <a:pt x="32432" y="103255"/>
                  <a:pt x="36756" y="97674"/>
                </a:cubicBezTo>
                <a:cubicBezTo>
                  <a:pt x="42162" y="89302"/>
                  <a:pt x="46486" y="83720"/>
                  <a:pt x="52972" y="83720"/>
                </a:cubicBezTo>
                <a:cubicBezTo>
                  <a:pt x="62702" y="86511"/>
                  <a:pt x="70270" y="92093"/>
                  <a:pt x="78918" y="78139"/>
                </a:cubicBezTo>
                <a:cubicBezTo>
                  <a:pt x="80000" y="75348"/>
                  <a:pt x="82162" y="72558"/>
                  <a:pt x="84324" y="66976"/>
                </a:cubicBezTo>
                <a:cubicBezTo>
                  <a:pt x="86486" y="66976"/>
                  <a:pt x="88648" y="66976"/>
                  <a:pt x="90810" y="66976"/>
                </a:cubicBezTo>
                <a:cubicBezTo>
                  <a:pt x="100540" y="66976"/>
                  <a:pt x="107027" y="55813"/>
                  <a:pt x="112432" y="36279"/>
                </a:cubicBezTo>
                <a:cubicBezTo>
                  <a:pt x="115675" y="27906"/>
                  <a:pt x="118918" y="16744"/>
                  <a:pt x="120000" y="5581"/>
                </a:cubicBezTo>
                <a:cubicBezTo>
                  <a:pt x="120000" y="2790"/>
                  <a:pt x="117837" y="0"/>
                  <a:pt x="117837" y="5581"/>
                </a:cubicBezTo>
                <a:close/>
                <a:moveTo>
                  <a:pt x="82162" y="58604"/>
                </a:moveTo>
                <a:cubicBezTo>
                  <a:pt x="78918" y="50232"/>
                  <a:pt x="78918" y="36279"/>
                  <a:pt x="81081" y="27906"/>
                </a:cubicBezTo>
                <a:cubicBezTo>
                  <a:pt x="82162" y="22325"/>
                  <a:pt x="84324" y="19534"/>
                  <a:pt x="85405" y="22325"/>
                </a:cubicBezTo>
                <a:cubicBezTo>
                  <a:pt x="90810" y="27906"/>
                  <a:pt x="87567" y="41860"/>
                  <a:pt x="86486" y="50232"/>
                </a:cubicBezTo>
                <a:cubicBezTo>
                  <a:pt x="85405" y="53023"/>
                  <a:pt x="84324" y="55813"/>
                  <a:pt x="84324" y="58604"/>
                </a:cubicBezTo>
                <a:cubicBezTo>
                  <a:pt x="83243" y="58604"/>
                  <a:pt x="83243" y="58604"/>
                  <a:pt x="82162" y="58604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6"/>
          <p:cNvSpPr txBox="1"/>
          <p:nvPr/>
        </p:nvSpPr>
        <p:spPr>
          <a:xfrm>
            <a:off x="1454250" y="927175"/>
            <a:ext cx="3045000" cy="24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CC0000"/>
                </a:solidFill>
                <a:latin typeface="Caveat Brush"/>
                <a:ea typeface="Caveat Brush"/>
                <a:cs typeface="Caveat Brush"/>
                <a:sym typeface="Caveat Brush"/>
              </a:rPr>
              <a:t>This is</a:t>
            </a:r>
            <a:endParaRPr sz="6000">
              <a:solidFill>
                <a:srgbClr val="CC0000"/>
              </a:solidFill>
              <a:latin typeface="Caveat Brush"/>
              <a:ea typeface="Caveat Brush"/>
              <a:cs typeface="Caveat Brush"/>
              <a:sym typeface="Caveat Brus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CC0000"/>
                </a:solidFill>
                <a:latin typeface="Caveat Brush"/>
                <a:ea typeface="Caveat Brush"/>
                <a:cs typeface="Caveat Brush"/>
                <a:sym typeface="Caveat Brush"/>
              </a:rPr>
              <a:t>a Big Statement</a:t>
            </a:r>
            <a:endParaRPr sz="6000">
              <a:solidFill>
                <a:srgbClr val="CC0000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249" name="Google Shape;249;p26"/>
          <p:cNvSpPr txBox="1"/>
          <p:nvPr/>
        </p:nvSpPr>
        <p:spPr>
          <a:xfrm>
            <a:off x="5089150" y="1503150"/>
            <a:ext cx="2541000" cy="19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You should start with the </a:t>
            </a:r>
            <a:r>
              <a:rPr i="1" lang="en" sz="3000">
                <a:solidFill>
                  <a:srgbClr val="CC0000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W</a:t>
            </a:r>
            <a:r>
              <a:rPr i="1" lang="en" sz="3000">
                <a:solidFill>
                  <a:srgbClr val="CC0000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hy</a:t>
            </a:r>
            <a:r>
              <a:rPr b="1" i="1" lang="en" sz="2400">
                <a:solidFill>
                  <a:srgbClr val="FF0000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 </a:t>
            </a: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 continue with the </a:t>
            </a:r>
            <a:r>
              <a:rPr i="1" lang="en" sz="3000">
                <a:solidFill>
                  <a:srgbClr val="990000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How</a:t>
            </a: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 and finally explain the </a:t>
            </a:r>
            <a:r>
              <a:rPr i="1" lang="en" sz="3000">
                <a:solidFill>
                  <a:srgbClr val="990000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What</a:t>
            </a: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. 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oogle Shape;254;p27"/>
          <p:cNvGrpSpPr/>
          <p:nvPr/>
        </p:nvGrpSpPr>
        <p:grpSpPr>
          <a:xfrm>
            <a:off x="5390361" y="454448"/>
            <a:ext cx="1407181" cy="1147819"/>
            <a:chOff x="5179526" y="629326"/>
            <a:chExt cx="2136300" cy="1742288"/>
          </a:xfrm>
        </p:grpSpPr>
        <p:sp>
          <p:nvSpPr>
            <p:cNvPr id="255" name="Google Shape;255;p27"/>
            <p:cNvSpPr/>
            <p:nvPr/>
          </p:nvSpPr>
          <p:spPr>
            <a:xfrm rot="707848">
              <a:off x="5286574" y="812672"/>
              <a:ext cx="1922204" cy="1246108"/>
            </a:xfrm>
            <a:custGeom>
              <a:rect b="b" l="l" r="r" t="t"/>
              <a:pathLst>
                <a:path extrusionOk="0" h="120000" w="120000">
                  <a:moveTo>
                    <a:pt x="37655" y="116170"/>
                  </a:moveTo>
                  <a:cubicBezTo>
                    <a:pt x="37655" y="116170"/>
                    <a:pt x="16551" y="67021"/>
                    <a:pt x="12413" y="59361"/>
                  </a:cubicBezTo>
                  <a:cubicBezTo>
                    <a:pt x="0" y="37659"/>
                    <a:pt x="38896" y="47234"/>
                    <a:pt x="36827" y="67659"/>
                  </a:cubicBezTo>
                  <a:cubicBezTo>
                    <a:pt x="34758" y="88085"/>
                    <a:pt x="40137" y="95744"/>
                    <a:pt x="45103" y="88085"/>
                  </a:cubicBezTo>
                  <a:cubicBezTo>
                    <a:pt x="50068" y="81063"/>
                    <a:pt x="46758" y="66382"/>
                    <a:pt x="46758" y="66382"/>
                  </a:cubicBezTo>
                  <a:cubicBezTo>
                    <a:pt x="46758" y="66382"/>
                    <a:pt x="44689" y="52340"/>
                    <a:pt x="49241" y="52340"/>
                  </a:cubicBezTo>
                  <a:cubicBezTo>
                    <a:pt x="53379" y="52340"/>
                    <a:pt x="52551" y="73404"/>
                    <a:pt x="56689" y="75957"/>
                  </a:cubicBezTo>
                  <a:cubicBezTo>
                    <a:pt x="61241" y="78510"/>
                    <a:pt x="73241" y="75319"/>
                    <a:pt x="67862" y="51702"/>
                  </a:cubicBezTo>
                  <a:cubicBezTo>
                    <a:pt x="62068" y="28085"/>
                    <a:pt x="56689" y="0"/>
                    <a:pt x="65793" y="3191"/>
                  </a:cubicBezTo>
                  <a:cubicBezTo>
                    <a:pt x="82344" y="8936"/>
                    <a:pt x="84413" y="46595"/>
                    <a:pt x="84413" y="46595"/>
                  </a:cubicBezTo>
                  <a:cubicBezTo>
                    <a:pt x="84413" y="46595"/>
                    <a:pt x="74482" y="46595"/>
                    <a:pt x="79034" y="65744"/>
                  </a:cubicBezTo>
                  <a:cubicBezTo>
                    <a:pt x="83172" y="85531"/>
                    <a:pt x="93103" y="60000"/>
                    <a:pt x="93517" y="56170"/>
                  </a:cubicBezTo>
                  <a:cubicBezTo>
                    <a:pt x="93517" y="52340"/>
                    <a:pt x="90206" y="35744"/>
                    <a:pt x="92689" y="36382"/>
                  </a:cubicBezTo>
                  <a:cubicBezTo>
                    <a:pt x="95586" y="36382"/>
                    <a:pt x="94758" y="47234"/>
                    <a:pt x="97241" y="56170"/>
                  </a:cubicBezTo>
                  <a:cubicBezTo>
                    <a:pt x="99724" y="65106"/>
                    <a:pt x="108413" y="79148"/>
                    <a:pt x="107586" y="60638"/>
                  </a:cubicBezTo>
                  <a:cubicBezTo>
                    <a:pt x="106344" y="25531"/>
                    <a:pt x="120000" y="17234"/>
                    <a:pt x="120000" y="17234"/>
                  </a:cubicBezTo>
                  <a:cubicBezTo>
                    <a:pt x="120000" y="17234"/>
                    <a:pt x="110896" y="52340"/>
                    <a:pt x="114620" y="86170"/>
                  </a:cubicBezTo>
                  <a:cubicBezTo>
                    <a:pt x="118344" y="120000"/>
                    <a:pt x="115034" y="97659"/>
                    <a:pt x="115034" y="97659"/>
                  </a:cubicBezTo>
                  <a:cubicBezTo>
                    <a:pt x="115034" y="97659"/>
                    <a:pt x="99310" y="93829"/>
                    <a:pt x="76965" y="104042"/>
                  </a:cubicBezTo>
                  <a:cubicBezTo>
                    <a:pt x="62896" y="109787"/>
                    <a:pt x="37655" y="116170"/>
                    <a:pt x="37655" y="116170"/>
                  </a:cubicBezTo>
                </a:path>
              </a:pathLst>
            </a:custGeom>
            <a:solidFill>
              <a:srgbClr val="E0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7"/>
            <p:cNvSpPr/>
            <p:nvPr/>
          </p:nvSpPr>
          <p:spPr>
            <a:xfrm rot="708203">
              <a:off x="5751356" y="1692747"/>
              <a:ext cx="1318479" cy="549832"/>
            </a:xfrm>
            <a:custGeom>
              <a:rect b="b" l="l" r="r" t="t"/>
              <a:pathLst>
                <a:path extrusionOk="0" h="120000" w="120000">
                  <a:moveTo>
                    <a:pt x="120000" y="66506"/>
                  </a:moveTo>
                  <a:cubicBezTo>
                    <a:pt x="118190" y="66506"/>
                    <a:pt x="118190" y="66506"/>
                    <a:pt x="118190" y="66506"/>
                  </a:cubicBezTo>
                  <a:cubicBezTo>
                    <a:pt x="103115" y="59277"/>
                    <a:pt x="85025" y="62168"/>
                    <a:pt x="64522" y="72289"/>
                  </a:cubicBezTo>
                  <a:cubicBezTo>
                    <a:pt x="35577" y="88192"/>
                    <a:pt x="12060" y="118554"/>
                    <a:pt x="11457" y="118554"/>
                  </a:cubicBezTo>
                  <a:cubicBezTo>
                    <a:pt x="10854" y="119999"/>
                    <a:pt x="10854" y="119999"/>
                    <a:pt x="10854" y="119999"/>
                  </a:cubicBezTo>
                  <a:cubicBezTo>
                    <a:pt x="0" y="79518"/>
                    <a:pt x="0" y="79518"/>
                    <a:pt x="0" y="79518"/>
                  </a:cubicBezTo>
                  <a:cubicBezTo>
                    <a:pt x="603" y="78072"/>
                    <a:pt x="603" y="78072"/>
                    <a:pt x="603" y="78072"/>
                  </a:cubicBezTo>
                  <a:cubicBezTo>
                    <a:pt x="16884" y="49156"/>
                    <a:pt x="34974" y="28915"/>
                    <a:pt x="54874" y="17349"/>
                  </a:cubicBezTo>
                  <a:cubicBezTo>
                    <a:pt x="88040" y="0"/>
                    <a:pt x="113969" y="14457"/>
                    <a:pt x="113969" y="14457"/>
                  </a:cubicBezTo>
                  <a:cubicBezTo>
                    <a:pt x="115175" y="14457"/>
                    <a:pt x="115175" y="14457"/>
                    <a:pt x="115175" y="14457"/>
                  </a:cubicBezTo>
                  <a:lnTo>
                    <a:pt x="120000" y="66506"/>
                  </a:lnTo>
                  <a:close/>
                  <a:moveTo>
                    <a:pt x="64522" y="67951"/>
                  </a:moveTo>
                  <a:cubicBezTo>
                    <a:pt x="83819" y="56385"/>
                    <a:pt x="101306" y="49156"/>
                    <a:pt x="116381" y="54939"/>
                  </a:cubicBezTo>
                  <a:cubicBezTo>
                    <a:pt x="112763" y="20240"/>
                    <a:pt x="112763" y="20240"/>
                    <a:pt x="112763" y="20240"/>
                  </a:cubicBezTo>
                  <a:cubicBezTo>
                    <a:pt x="108542" y="17349"/>
                    <a:pt x="85025" y="7228"/>
                    <a:pt x="55477" y="23132"/>
                  </a:cubicBezTo>
                  <a:cubicBezTo>
                    <a:pt x="36180" y="33253"/>
                    <a:pt x="18693" y="53493"/>
                    <a:pt x="3015" y="80963"/>
                  </a:cubicBezTo>
                  <a:cubicBezTo>
                    <a:pt x="11457" y="115662"/>
                    <a:pt x="11457" y="115662"/>
                    <a:pt x="11457" y="115662"/>
                  </a:cubicBezTo>
                  <a:cubicBezTo>
                    <a:pt x="15678" y="109879"/>
                    <a:pt x="37989" y="82409"/>
                    <a:pt x="64522" y="67951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7"/>
            <p:cNvSpPr/>
            <p:nvPr/>
          </p:nvSpPr>
          <p:spPr>
            <a:xfrm rot="707538">
              <a:off x="5400920" y="837540"/>
              <a:ext cx="1810000" cy="1186745"/>
            </a:xfrm>
            <a:custGeom>
              <a:rect b="b" l="l" r="r" t="t"/>
              <a:pathLst>
                <a:path extrusionOk="0" h="120000" w="120000">
                  <a:moveTo>
                    <a:pt x="99340" y="37541"/>
                  </a:moveTo>
                  <a:cubicBezTo>
                    <a:pt x="103296" y="41564"/>
                    <a:pt x="105054" y="49608"/>
                    <a:pt x="105494" y="56983"/>
                  </a:cubicBezTo>
                  <a:cubicBezTo>
                    <a:pt x="105934" y="60335"/>
                    <a:pt x="105494" y="64357"/>
                    <a:pt x="104175" y="67709"/>
                  </a:cubicBezTo>
                  <a:cubicBezTo>
                    <a:pt x="101978" y="72402"/>
                    <a:pt x="98461" y="63687"/>
                    <a:pt x="97142" y="61005"/>
                  </a:cubicBezTo>
                  <a:cubicBezTo>
                    <a:pt x="96263" y="58994"/>
                    <a:pt x="95384" y="56983"/>
                    <a:pt x="94505" y="54972"/>
                  </a:cubicBezTo>
                  <a:cubicBezTo>
                    <a:pt x="94065" y="52960"/>
                    <a:pt x="94065" y="52960"/>
                    <a:pt x="94505" y="51620"/>
                  </a:cubicBezTo>
                  <a:cubicBezTo>
                    <a:pt x="95824" y="48268"/>
                    <a:pt x="95384" y="43575"/>
                    <a:pt x="94945" y="40223"/>
                  </a:cubicBezTo>
                  <a:cubicBezTo>
                    <a:pt x="94065" y="34189"/>
                    <a:pt x="89670" y="32849"/>
                    <a:pt x="87032" y="36201"/>
                  </a:cubicBezTo>
                  <a:cubicBezTo>
                    <a:pt x="83076" y="40223"/>
                    <a:pt x="84835" y="49608"/>
                    <a:pt x="88351" y="52960"/>
                  </a:cubicBezTo>
                  <a:cubicBezTo>
                    <a:pt x="88791" y="53631"/>
                    <a:pt x="89670" y="54301"/>
                    <a:pt x="90109" y="54972"/>
                  </a:cubicBezTo>
                  <a:cubicBezTo>
                    <a:pt x="90989" y="55642"/>
                    <a:pt x="90549" y="58324"/>
                    <a:pt x="90109" y="59664"/>
                  </a:cubicBezTo>
                  <a:cubicBezTo>
                    <a:pt x="89670" y="65698"/>
                    <a:pt x="87472" y="75083"/>
                    <a:pt x="82637" y="72402"/>
                  </a:cubicBezTo>
                  <a:cubicBezTo>
                    <a:pt x="76483" y="69720"/>
                    <a:pt x="73846" y="54972"/>
                    <a:pt x="74285" y="46256"/>
                  </a:cubicBezTo>
                  <a:cubicBezTo>
                    <a:pt x="74725" y="42905"/>
                    <a:pt x="76483" y="44245"/>
                    <a:pt x="77802" y="45586"/>
                  </a:cubicBezTo>
                  <a:cubicBezTo>
                    <a:pt x="79560" y="46927"/>
                    <a:pt x="80879" y="48938"/>
                    <a:pt x="82197" y="50949"/>
                  </a:cubicBezTo>
                  <a:cubicBezTo>
                    <a:pt x="82197" y="51620"/>
                    <a:pt x="82637" y="52290"/>
                    <a:pt x="82637" y="52290"/>
                  </a:cubicBezTo>
                  <a:cubicBezTo>
                    <a:pt x="83076" y="52960"/>
                    <a:pt x="84395" y="51620"/>
                    <a:pt x="84395" y="50949"/>
                  </a:cubicBezTo>
                  <a:cubicBezTo>
                    <a:pt x="83516" y="34860"/>
                    <a:pt x="79120" y="19441"/>
                    <a:pt x="70769" y="9385"/>
                  </a:cubicBezTo>
                  <a:cubicBezTo>
                    <a:pt x="68131" y="6033"/>
                    <a:pt x="65494" y="4022"/>
                    <a:pt x="62417" y="2011"/>
                  </a:cubicBezTo>
                  <a:cubicBezTo>
                    <a:pt x="61538" y="1340"/>
                    <a:pt x="59780" y="0"/>
                    <a:pt x="58901" y="670"/>
                  </a:cubicBezTo>
                  <a:cubicBezTo>
                    <a:pt x="57142" y="1340"/>
                    <a:pt x="55824" y="4022"/>
                    <a:pt x="54505" y="6033"/>
                  </a:cubicBezTo>
                  <a:cubicBezTo>
                    <a:pt x="52747" y="9385"/>
                    <a:pt x="51428" y="12737"/>
                    <a:pt x="50549" y="16759"/>
                  </a:cubicBezTo>
                  <a:cubicBezTo>
                    <a:pt x="48791" y="22793"/>
                    <a:pt x="48351" y="30167"/>
                    <a:pt x="49230" y="36871"/>
                  </a:cubicBezTo>
                  <a:cubicBezTo>
                    <a:pt x="50109" y="44916"/>
                    <a:pt x="52307" y="53631"/>
                    <a:pt x="55384" y="60335"/>
                  </a:cubicBezTo>
                  <a:cubicBezTo>
                    <a:pt x="55824" y="60335"/>
                    <a:pt x="57142" y="59664"/>
                    <a:pt x="56703" y="58994"/>
                  </a:cubicBezTo>
                  <a:cubicBezTo>
                    <a:pt x="56703" y="57653"/>
                    <a:pt x="56703" y="56312"/>
                    <a:pt x="56263" y="54972"/>
                  </a:cubicBezTo>
                  <a:cubicBezTo>
                    <a:pt x="56263" y="54301"/>
                    <a:pt x="56263" y="52960"/>
                    <a:pt x="56263" y="51620"/>
                  </a:cubicBezTo>
                  <a:cubicBezTo>
                    <a:pt x="56703" y="49608"/>
                    <a:pt x="58021" y="49608"/>
                    <a:pt x="59340" y="50279"/>
                  </a:cubicBezTo>
                  <a:cubicBezTo>
                    <a:pt x="62857" y="50949"/>
                    <a:pt x="64615" y="57653"/>
                    <a:pt x="65054" y="62346"/>
                  </a:cubicBezTo>
                  <a:cubicBezTo>
                    <a:pt x="65934" y="69720"/>
                    <a:pt x="64615" y="79776"/>
                    <a:pt x="58901" y="81117"/>
                  </a:cubicBezTo>
                  <a:cubicBezTo>
                    <a:pt x="56263" y="81787"/>
                    <a:pt x="53186" y="79106"/>
                    <a:pt x="50989" y="76424"/>
                  </a:cubicBezTo>
                  <a:cubicBezTo>
                    <a:pt x="49670" y="73743"/>
                    <a:pt x="46593" y="69720"/>
                    <a:pt x="47912" y="66368"/>
                  </a:cubicBezTo>
                  <a:cubicBezTo>
                    <a:pt x="49670" y="61675"/>
                    <a:pt x="47472" y="52960"/>
                    <a:pt x="44395" y="50279"/>
                  </a:cubicBezTo>
                  <a:cubicBezTo>
                    <a:pt x="42197" y="48938"/>
                    <a:pt x="39120" y="50949"/>
                    <a:pt x="37802" y="53631"/>
                  </a:cubicBezTo>
                  <a:cubicBezTo>
                    <a:pt x="35164" y="57653"/>
                    <a:pt x="37362" y="66368"/>
                    <a:pt x="40439" y="69720"/>
                  </a:cubicBezTo>
                  <a:cubicBezTo>
                    <a:pt x="41758" y="71061"/>
                    <a:pt x="43956" y="72402"/>
                    <a:pt x="45714" y="71061"/>
                  </a:cubicBezTo>
                  <a:cubicBezTo>
                    <a:pt x="45274" y="71061"/>
                    <a:pt x="44835" y="71061"/>
                    <a:pt x="44395" y="71061"/>
                  </a:cubicBezTo>
                  <a:cubicBezTo>
                    <a:pt x="44835" y="78435"/>
                    <a:pt x="44395" y="85810"/>
                    <a:pt x="43076" y="92513"/>
                  </a:cubicBezTo>
                  <a:cubicBezTo>
                    <a:pt x="42197" y="95195"/>
                    <a:pt x="40439" y="99217"/>
                    <a:pt x="38241" y="98547"/>
                  </a:cubicBezTo>
                  <a:cubicBezTo>
                    <a:pt x="36043" y="97206"/>
                    <a:pt x="34285" y="93854"/>
                    <a:pt x="32967" y="90502"/>
                  </a:cubicBezTo>
                  <a:cubicBezTo>
                    <a:pt x="30769" y="85139"/>
                    <a:pt x="28131" y="74413"/>
                    <a:pt x="32527" y="69720"/>
                  </a:cubicBezTo>
                  <a:cubicBezTo>
                    <a:pt x="32527" y="69720"/>
                    <a:pt x="32967" y="69720"/>
                    <a:pt x="32967" y="69050"/>
                  </a:cubicBezTo>
                  <a:cubicBezTo>
                    <a:pt x="30769" y="54972"/>
                    <a:pt x="24615" y="46927"/>
                    <a:pt x="14945" y="46927"/>
                  </a:cubicBezTo>
                  <a:cubicBezTo>
                    <a:pt x="10549" y="46927"/>
                    <a:pt x="5274" y="48938"/>
                    <a:pt x="1318" y="52290"/>
                  </a:cubicBezTo>
                  <a:cubicBezTo>
                    <a:pt x="879" y="52290"/>
                    <a:pt x="0" y="52960"/>
                    <a:pt x="439" y="52960"/>
                  </a:cubicBezTo>
                  <a:cubicBezTo>
                    <a:pt x="8351" y="63016"/>
                    <a:pt x="14505" y="78435"/>
                    <a:pt x="19780" y="91843"/>
                  </a:cubicBezTo>
                  <a:cubicBezTo>
                    <a:pt x="23296" y="101229"/>
                    <a:pt x="26813" y="110614"/>
                    <a:pt x="30329" y="120000"/>
                  </a:cubicBezTo>
                  <a:cubicBezTo>
                    <a:pt x="30329" y="120000"/>
                    <a:pt x="31208" y="119329"/>
                    <a:pt x="31208" y="119329"/>
                  </a:cubicBezTo>
                  <a:cubicBezTo>
                    <a:pt x="48351" y="101229"/>
                    <a:pt x="68131" y="89832"/>
                    <a:pt x="89230" y="88491"/>
                  </a:cubicBezTo>
                  <a:cubicBezTo>
                    <a:pt x="96703" y="87150"/>
                    <a:pt x="105054" y="87821"/>
                    <a:pt x="112967" y="90502"/>
                  </a:cubicBezTo>
                  <a:cubicBezTo>
                    <a:pt x="113406" y="90502"/>
                    <a:pt x="114285" y="89832"/>
                    <a:pt x="114285" y="89162"/>
                  </a:cubicBezTo>
                  <a:cubicBezTo>
                    <a:pt x="112527" y="71731"/>
                    <a:pt x="112967" y="52960"/>
                    <a:pt x="115604" y="35530"/>
                  </a:cubicBezTo>
                  <a:cubicBezTo>
                    <a:pt x="116483" y="28826"/>
                    <a:pt x="117802" y="22122"/>
                    <a:pt x="119999" y="16759"/>
                  </a:cubicBezTo>
                  <a:cubicBezTo>
                    <a:pt x="119999" y="16759"/>
                    <a:pt x="119999" y="16089"/>
                    <a:pt x="119999" y="16089"/>
                  </a:cubicBezTo>
                  <a:cubicBezTo>
                    <a:pt x="113846" y="14748"/>
                    <a:pt x="106373" y="15418"/>
                    <a:pt x="101978" y="23463"/>
                  </a:cubicBezTo>
                  <a:cubicBezTo>
                    <a:pt x="100219" y="27486"/>
                    <a:pt x="98901" y="32849"/>
                    <a:pt x="99340" y="37541"/>
                  </a:cubicBezTo>
                  <a:cubicBezTo>
                    <a:pt x="99340" y="37541"/>
                    <a:pt x="100659" y="36871"/>
                    <a:pt x="100659" y="36201"/>
                  </a:cubicBezTo>
                  <a:cubicBezTo>
                    <a:pt x="100659" y="31508"/>
                    <a:pt x="101538" y="26145"/>
                    <a:pt x="103736" y="22793"/>
                  </a:cubicBezTo>
                  <a:cubicBezTo>
                    <a:pt x="106813" y="16759"/>
                    <a:pt x="112527" y="16759"/>
                    <a:pt x="116923" y="17430"/>
                  </a:cubicBezTo>
                  <a:cubicBezTo>
                    <a:pt x="117802" y="17430"/>
                    <a:pt x="119120" y="16759"/>
                    <a:pt x="118681" y="18100"/>
                  </a:cubicBezTo>
                  <a:cubicBezTo>
                    <a:pt x="118241" y="18770"/>
                    <a:pt x="117802" y="19441"/>
                    <a:pt x="117802" y="20111"/>
                  </a:cubicBezTo>
                  <a:cubicBezTo>
                    <a:pt x="111208" y="41564"/>
                    <a:pt x="110769" y="67709"/>
                    <a:pt x="112967" y="90502"/>
                  </a:cubicBezTo>
                  <a:cubicBezTo>
                    <a:pt x="113406" y="89832"/>
                    <a:pt x="113846" y="89832"/>
                    <a:pt x="114285" y="89162"/>
                  </a:cubicBezTo>
                  <a:cubicBezTo>
                    <a:pt x="105934" y="85810"/>
                    <a:pt x="96263" y="85810"/>
                    <a:pt x="87472" y="87150"/>
                  </a:cubicBezTo>
                  <a:cubicBezTo>
                    <a:pt x="67252" y="89832"/>
                    <a:pt x="47472" y="101229"/>
                    <a:pt x="30769" y="119329"/>
                  </a:cubicBezTo>
                  <a:cubicBezTo>
                    <a:pt x="30769" y="118659"/>
                    <a:pt x="31208" y="118659"/>
                    <a:pt x="31648" y="118659"/>
                  </a:cubicBezTo>
                  <a:cubicBezTo>
                    <a:pt x="28571" y="109273"/>
                    <a:pt x="25054" y="99888"/>
                    <a:pt x="21098" y="90502"/>
                  </a:cubicBezTo>
                  <a:cubicBezTo>
                    <a:pt x="15824" y="77094"/>
                    <a:pt x="10109" y="62346"/>
                    <a:pt x="1758" y="52290"/>
                  </a:cubicBezTo>
                  <a:cubicBezTo>
                    <a:pt x="1318" y="52290"/>
                    <a:pt x="1318" y="52960"/>
                    <a:pt x="879" y="52960"/>
                  </a:cubicBezTo>
                  <a:cubicBezTo>
                    <a:pt x="5274" y="50279"/>
                    <a:pt x="9670" y="48268"/>
                    <a:pt x="14505" y="48268"/>
                  </a:cubicBezTo>
                  <a:cubicBezTo>
                    <a:pt x="18021" y="48268"/>
                    <a:pt x="21978" y="49608"/>
                    <a:pt x="25054" y="52960"/>
                  </a:cubicBezTo>
                  <a:cubicBezTo>
                    <a:pt x="26373" y="54972"/>
                    <a:pt x="27692" y="56983"/>
                    <a:pt x="29010" y="59664"/>
                  </a:cubicBezTo>
                  <a:cubicBezTo>
                    <a:pt x="29450" y="61005"/>
                    <a:pt x="29890" y="63016"/>
                    <a:pt x="30329" y="64357"/>
                  </a:cubicBezTo>
                  <a:cubicBezTo>
                    <a:pt x="30329" y="65027"/>
                    <a:pt x="31648" y="70391"/>
                    <a:pt x="31648" y="69720"/>
                  </a:cubicBezTo>
                  <a:cubicBezTo>
                    <a:pt x="25054" y="77094"/>
                    <a:pt x="30769" y="92513"/>
                    <a:pt x="35164" y="98547"/>
                  </a:cubicBezTo>
                  <a:cubicBezTo>
                    <a:pt x="37802" y="101229"/>
                    <a:pt x="40439" y="99217"/>
                    <a:pt x="42637" y="96536"/>
                  </a:cubicBezTo>
                  <a:cubicBezTo>
                    <a:pt x="46153" y="89832"/>
                    <a:pt x="46153" y="78435"/>
                    <a:pt x="45714" y="70391"/>
                  </a:cubicBezTo>
                  <a:cubicBezTo>
                    <a:pt x="45714" y="69720"/>
                    <a:pt x="44835" y="71061"/>
                    <a:pt x="44395" y="71061"/>
                  </a:cubicBezTo>
                  <a:cubicBezTo>
                    <a:pt x="45714" y="69720"/>
                    <a:pt x="45714" y="70391"/>
                    <a:pt x="44395" y="69720"/>
                  </a:cubicBezTo>
                  <a:cubicBezTo>
                    <a:pt x="43516" y="69720"/>
                    <a:pt x="42637" y="69050"/>
                    <a:pt x="42197" y="68379"/>
                  </a:cubicBezTo>
                  <a:cubicBezTo>
                    <a:pt x="39120" y="66368"/>
                    <a:pt x="38241" y="61005"/>
                    <a:pt x="38241" y="56312"/>
                  </a:cubicBezTo>
                  <a:cubicBezTo>
                    <a:pt x="38681" y="50949"/>
                    <a:pt x="42637" y="50279"/>
                    <a:pt x="44835" y="53631"/>
                  </a:cubicBezTo>
                  <a:cubicBezTo>
                    <a:pt x="47032" y="57653"/>
                    <a:pt x="47912" y="65027"/>
                    <a:pt x="45714" y="69050"/>
                  </a:cubicBezTo>
                  <a:cubicBezTo>
                    <a:pt x="45714" y="69720"/>
                    <a:pt x="45714" y="69720"/>
                    <a:pt x="45714" y="69720"/>
                  </a:cubicBezTo>
                  <a:cubicBezTo>
                    <a:pt x="49230" y="77765"/>
                    <a:pt x="54505" y="85810"/>
                    <a:pt x="61538" y="80446"/>
                  </a:cubicBezTo>
                  <a:cubicBezTo>
                    <a:pt x="65934" y="77094"/>
                    <a:pt x="67252" y="69050"/>
                    <a:pt x="66813" y="62346"/>
                  </a:cubicBezTo>
                  <a:cubicBezTo>
                    <a:pt x="65934" y="56312"/>
                    <a:pt x="62857" y="45586"/>
                    <a:pt x="57582" y="48268"/>
                  </a:cubicBezTo>
                  <a:cubicBezTo>
                    <a:pt x="54505" y="50279"/>
                    <a:pt x="54505" y="55642"/>
                    <a:pt x="55384" y="60335"/>
                  </a:cubicBezTo>
                  <a:cubicBezTo>
                    <a:pt x="55824" y="59664"/>
                    <a:pt x="56263" y="58994"/>
                    <a:pt x="56703" y="58994"/>
                  </a:cubicBezTo>
                  <a:cubicBezTo>
                    <a:pt x="54065" y="53631"/>
                    <a:pt x="52307" y="46927"/>
                    <a:pt x="50989" y="40223"/>
                  </a:cubicBezTo>
                  <a:cubicBezTo>
                    <a:pt x="48351" y="25474"/>
                    <a:pt x="51428" y="10726"/>
                    <a:pt x="59340" y="670"/>
                  </a:cubicBezTo>
                  <a:cubicBezTo>
                    <a:pt x="58901" y="1340"/>
                    <a:pt x="58461" y="1340"/>
                    <a:pt x="58021" y="1340"/>
                  </a:cubicBezTo>
                  <a:cubicBezTo>
                    <a:pt x="72967" y="7374"/>
                    <a:pt x="81758" y="30167"/>
                    <a:pt x="82637" y="52290"/>
                  </a:cubicBezTo>
                  <a:cubicBezTo>
                    <a:pt x="83516" y="52290"/>
                    <a:pt x="83956" y="51620"/>
                    <a:pt x="84395" y="50949"/>
                  </a:cubicBezTo>
                  <a:cubicBezTo>
                    <a:pt x="82197" y="47597"/>
                    <a:pt x="80000" y="43575"/>
                    <a:pt x="76923" y="42905"/>
                  </a:cubicBezTo>
                  <a:cubicBezTo>
                    <a:pt x="72527" y="40893"/>
                    <a:pt x="72967" y="50949"/>
                    <a:pt x="72967" y="54301"/>
                  </a:cubicBezTo>
                  <a:cubicBezTo>
                    <a:pt x="73846" y="61675"/>
                    <a:pt x="77802" y="77094"/>
                    <a:pt x="83956" y="74413"/>
                  </a:cubicBezTo>
                  <a:cubicBezTo>
                    <a:pt x="90109" y="71731"/>
                    <a:pt x="91868" y="62346"/>
                    <a:pt x="91868" y="54301"/>
                  </a:cubicBezTo>
                  <a:cubicBezTo>
                    <a:pt x="91868" y="53631"/>
                    <a:pt x="91868" y="53631"/>
                    <a:pt x="91868" y="53631"/>
                  </a:cubicBezTo>
                  <a:cubicBezTo>
                    <a:pt x="87912" y="50949"/>
                    <a:pt x="85274" y="44916"/>
                    <a:pt x="86593" y="38212"/>
                  </a:cubicBezTo>
                  <a:cubicBezTo>
                    <a:pt x="88351" y="31508"/>
                    <a:pt x="92747" y="37541"/>
                    <a:pt x="93626" y="40893"/>
                  </a:cubicBezTo>
                  <a:cubicBezTo>
                    <a:pt x="94065" y="44245"/>
                    <a:pt x="94505" y="50949"/>
                    <a:pt x="92747" y="53631"/>
                  </a:cubicBezTo>
                  <a:cubicBezTo>
                    <a:pt x="92747" y="53631"/>
                    <a:pt x="92307" y="53631"/>
                    <a:pt x="92747" y="53631"/>
                  </a:cubicBezTo>
                  <a:cubicBezTo>
                    <a:pt x="94505" y="60335"/>
                    <a:pt x="100659" y="78435"/>
                    <a:pt x="105934" y="66368"/>
                  </a:cubicBezTo>
                  <a:cubicBezTo>
                    <a:pt x="109450" y="57653"/>
                    <a:pt x="105494" y="41564"/>
                    <a:pt x="100659" y="36201"/>
                  </a:cubicBezTo>
                  <a:cubicBezTo>
                    <a:pt x="100219" y="35530"/>
                    <a:pt x="99340" y="37541"/>
                    <a:pt x="99340" y="37541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8" name="Google Shape;258;p27"/>
          <p:cNvSpPr txBox="1"/>
          <p:nvPr/>
        </p:nvSpPr>
        <p:spPr>
          <a:xfrm>
            <a:off x="4833550" y="1422250"/>
            <a:ext cx="2662500" cy="14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434343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KEEP CALM</a:t>
            </a:r>
            <a:endParaRPr sz="4800">
              <a:solidFill>
                <a:srgbClr val="434343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AND</a:t>
            </a:r>
            <a:endParaRPr sz="2400">
              <a:solidFill>
                <a:srgbClr val="434343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434343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CARRY </a:t>
            </a:r>
            <a:endParaRPr sz="4800">
              <a:solidFill>
                <a:srgbClr val="434343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434343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ON</a:t>
            </a:r>
            <a:endParaRPr sz="4800">
              <a:solidFill>
                <a:srgbClr val="434343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259" name="Google Shape;259;p27"/>
          <p:cNvSpPr txBox="1"/>
          <p:nvPr/>
        </p:nvSpPr>
        <p:spPr>
          <a:xfrm>
            <a:off x="1609050" y="695875"/>
            <a:ext cx="2505000" cy="15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Create your banners with beautiful handwritten styles.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oogle Shape;264;p28"/>
          <p:cNvGrpSpPr/>
          <p:nvPr/>
        </p:nvGrpSpPr>
        <p:grpSpPr>
          <a:xfrm rot="-1668314">
            <a:off x="1178886" y="1834171"/>
            <a:ext cx="3271540" cy="1355778"/>
            <a:chOff x="2281325" y="2087368"/>
            <a:chExt cx="3271312" cy="1355684"/>
          </a:xfrm>
        </p:grpSpPr>
        <p:sp>
          <p:nvSpPr>
            <p:cNvPr id="265" name="Google Shape;265;p28"/>
            <p:cNvSpPr txBox="1"/>
            <p:nvPr/>
          </p:nvSpPr>
          <p:spPr>
            <a:xfrm>
              <a:off x="2281325" y="2123975"/>
              <a:ext cx="623400" cy="125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200">
                  <a:solidFill>
                    <a:srgbClr val="666666"/>
                  </a:solidFill>
                  <a:latin typeface="Cabin Sketch"/>
                  <a:ea typeface="Cabin Sketch"/>
                  <a:cs typeface="Cabin Sketch"/>
                  <a:sym typeface="Cabin Sketch"/>
                </a:rPr>
                <a:t>S</a:t>
              </a:r>
              <a:endParaRPr sz="7200">
                <a:solidFill>
                  <a:srgbClr val="666666"/>
                </a:solidFill>
                <a:latin typeface="Cabin Sketch"/>
                <a:ea typeface="Cabin Sketch"/>
                <a:cs typeface="Cabin Sketch"/>
                <a:sym typeface="Cabin Sketch"/>
              </a:endParaRPr>
            </a:p>
          </p:txBody>
        </p:sp>
        <p:sp>
          <p:nvSpPr>
            <p:cNvPr id="266" name="Google Shape;266;p28"/>
            <p:cNvSpPr txBox="1"/>
            <p:nvPr/>
          </p:nvSpPr>
          <p:spPr>
            <a:xfrm rot="-469560">
              <a:off x="2747383" y="2123962"/>
              <a:ext cx="623507" cy="12585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200">
                  <a:solidFill>
                    <a:srgbClr val="666666"/>
                  </a:solidFill>
                  <a:latin typeface="Cabin Sketch"/>
                  <a:ea typeface="Cabin Sketch"/>
                  <a:cs typeface="Cabin Sketch"/>
                  <a:sym typeface="Cabin Sketch"/>
                </a:rPr>
                <a:t>k</a:t>
              </a:r>
              <a:endParaRPr sz="7200">
                <a:solidFill>
                  <a:srgbClr val="666666"/>
                </a:solidFill>
                <a:latin typeface="Cabin Sketch"/>
                <a:ea typeface="Cabin Sketch"/>
                <a:cs typeface="Cabin Sketch"/>
                <a:sym typeface="Cabin Sketch"/>
              </a:endParaRPr>
            </a:p>
          </p:txBody>
        </p:sp>
        <p:sp>
          <p:nvSpPr>
            <p:cNvPr id="267" name="Google Shape;267;p28"/>
            <p:cNvSpPr txBox="1"/>
            <p:nvPr/>
          </p:nvSpPr>
          <p:spPr>
            <a:xfrm>
              <a:off x="3057133" y="2123978"/>
              <a:ext cx="623400" cy="125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200">
                  <a:solidFill>
                    <a:srgbClr val="666666"/>
                  </a:solidFill>
                  <a:latin typeface="Cabin Sketch"/>
                  <a:ea typeface="Cabin Sketch"/>
                  <a:cs typeface="Cabin Sketch"/>
                  <a:sym typeface="Cabin Sketch"/>
                </a:rPr>
                <a:t>e</a:t>
              </a:r>
              <a:endParaRPr sz="7200">
                <a:solidFill>
                  <a:srgbClr val="666666"/>
                </a:solidFill>
                <a:latin typeface="Cabin Sketch"/>
                <a:ea typeface="Cabin Sketch"/>
                <a:cs typeface="Cabin Sketch"/>
                <a:sym typeface="Cabin Sketch"/>
              </a:endParaRPr>
            </a:p>
          </p:txBody>
        </p:sp>
        <p:sp>
          <p:nvSpPr>
            <p:cNvPr id="268" name="Google Shape;268;p28"/>
            <p:cNvSpPr txBox="1"/>
            <p:nvPr/>
          </p:nvSpPr>
          <p:spPr>
            <a:xfrm rot="-246669">
              <a:off x="3420919" y="2124007"/>
              <a:ext cx="623504" cy="12584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200">
                  <a:solidFill>
                    <a:srgbClr val="666666"/>
                  </a:solidFill>
                  <a:latin typeface="Cabin Sketch"/>
                  <a:ea typeface="Cabin Sketch"/>
                  <a:cs typeface="Cabin Sketch"/>
                  <a:sym typeface="Cabin Sketch"/>
                </a:rPr>
                <a:t>t</a:t>
              </a:r>
              <a:endParaRPr sz="7200">
                <a:solidFill>
                  <a:srgbClr val="666666"/>
                </a:solidFill>
                <a:latin typeface="Cabin Sketch"/>
                <a:ea typeface="Cabin Sketch"/>
                <a:cs typeface="Cabin Sketch"/>
                <a:sym typeface="Cabin Sketch"/>
              </a:endParaRPr>
            </a:p>
          </p:txBody>
        </p:sp>
        <p:sp>
          <p:nvSpPr>
            <p:cNvPr id="269" name="Google Shape;269;p28"/>
            <p:cNvSpPr txBox="1"/>
            <p:nvPr/>
          </p:nvSpPr>
          <p:spPr>
            <a:xfrm rot="-659130">
              <a:off x="3713694" y="2136185"/>
              <a:ext cx="623424" cy="12582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200">
                  <a:solidFill>
                    <a:srgbClr val="666666"/>
                  </a:solidFill>
                  <a:latin typeface="Cabin Sketch"/>
                  <a:ea typeface="Cabin Sketch"/>
                  <a:cs typeface="Cabin Sketch"/>
                  <a:sym typeface="Cabin Sketch"/>
                </a:rPr>
                <a:t>c</a:t>
              </a:r>
              <a:endParaRPr sz="7200">
                <a:solidFill>
                  <a:srgbClr val="666666"/>
                </a:solidFill>
                <a:latin typeface="Cabin Sketch"/>
                <a:ea typeface="Cabin Sketch"/>
                <a:cs typeface="Cabin Sketch"/>
                <a:sym typeface="Cabin Sketch"/>
              </a:endParaRPr>
            </a:p>
          </p:txBody>
        </p:sp>
        <p:sp>
          <p:nvSpPr>
            <p:cNvPr id="270" name="Google Shape;270;p28"/>
            <p:cNvSpPr txBox="1"/>
            <p:nvPr/>
          </p:nvSpPr>
          <p:spPr>
            <a:xfrm rot="1654">
              <a:off x="4094632" y="2184702"/>
              <a:ext cx="623400" cy="125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200">
                  <a:solidFill>
                    <a:srgbClr val="666666"/>
                  </a:solidFill>
                  <a:latin typeface="Cabin Sketch"/>
                  <a:ea typeface="Cabin Sketch"/>
                  <a:cs typeface="Cabin Sketch"/>
                  <a:sym typeface="Cabin Sketch"/>
                </a:rPr>
                <a:t>h</a:t>
              </a:r>
              <a:endParaRPr sz="7200">
                <a:solidFill>
                  <a:srgbClr val="666666"/>
                </a:solidFill>
                <a:latin typeface="Cabin Sketch"/>
                <a:ea typeface="Cabin Sketch"/>
                <a:cs typeface="Cabin Sketch"/>
                <a:sym typeface="Cabin Sketch"/>
              </a:endParaRPr>
            </a:p>
          </p:txBody>
        </p:sp>
        <p:sp>
          <p:nvSpPr>
            <p:cNvPr id="271" name="Google Shape;271;p28"/>
            <p:cNvSpPr txBox="1"/>
            <p:nvPr/>
          </p:nvSpPr>
          <p:spPr>
            <a:xfrm rot="1654">
              <a:off x="4520982" y="2162727"/>
              <a:ext cx="623400" cy="125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200">
                  <a:solidFill>
                    <a:srgbClr val="666666"/>
                  </a:solidFill>
                  <a:latin typeface="Cabin Sketch"/>
                  <a:ea typeface="Cabin Sketch"/>
                  <a:cs typeface="Cabin Sketch"/>
                  <a:sym typeface="Cabin Sketch"/>
                </a:rPr>
                <a:t>e</a:t>
              </a:r>
              <a:endParaRPr sz="7200">
                <a:solidFill>
                  <a:srgbClr val="666666"/>
                </a:solidFill>
                <a:latin typeface="Cabin Sketch"/>
                <a:ea typeface="Cabin Sketch"/>
                <a:cs typeface="Cabin Sketch"/>
                <a:sym typeface="Cabin Sketch"/>
              </a:endParaRPr>
            </a:p>
          </p:txBody>
        </p:sp>
        <p:sp>
          <p:nvSpPr>
            <p:cNvPr id="272" name="Google Shape;272;p28"/>
            <p:cNvSpPr txBox="1"/>
            <p:nvPr/>
          </p:nvSpPr>
          <p:spPr>
            <a:xfrm rot="-230165">
              <a:off x="4887589" y="2144868"/>
              <a:ext cx="623297" cy="12580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200">
                  <a:solidFill>
                    <a:srgbClr val="666666"/>
                  </a:solidFill>
                  <a:latin typeface="Cabin Sketch"/>
                  <a:ea typeface="Cabin Sketch"/>
                  <a:cs typeface="Cabin Sketch"/>
                  <a:sym typeface="Cabin Sketch"/>
                </a:rPr>
                <a:t>d</a:t>
              </a:r>
              <a:endParaRPr sz="7200">
                <a:solidFill>
                  <a:srgbClr val="666666"/>
                </a:solidFill>
                <a:latin typeface="Cabin Sketch"/>
                <a:ea typeface="Cabin Sketch"/>
                <a:cs typeface="Cabin Sketch"/>
                <a:sym typeface="Cabin Sketch"/>
              </a:endParaRPr>
            </a:p>
          </p:txBody>
        </p:sp>
      </p:grpSp>
      <p:sp>
        <p:nvSpPr>
          <p:cNvPr id="273" name="Google Shape;273;p28"/>
          <p:cNvSpPr txBox="1"/>
          <p:nvPr/>
        </p:nvSpPr>
        <p:spPr>
          <a:xfrm>
            <a:off x="1295938" y="713725"/>
            <a:ext cx="2505000" cy="11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Apply different styles to highlight an insight.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74" name="Google Shape;274;p28"/>
          <p:cNvSpPr/>
          <p:nvPr/>
        </p:nvSpPr>
        <p:spPr>
          <a:xfrm rot="-2572781">
            <a:off x="1990594" y="2933574"/>
            <a:ext cx="2287713" cy="430082"/>
          </a:xfrm>
          <a:custGeom>
            <a:rect b="b" l="l" r="r" t="t"/>
            <a:pathLst>
              <a:path extrusionOk="0" h="120000" w="120000">
                <a:moveTo>
                  <a:pt x="118466" y="117966"/>
                </a:moveTo>
                <a:cubicBezTo>
                  <a:pt x="119233" y="120000"/>
                  <a:pt x="120000" y="115932"/>
                  <a:pt x="119233" y="111864"/>
                </a:cubicBezTo>
                <a:cubicBezTo>
                  <a:pt x="118466" y="107796"/>
                  <a:pt x="117316" y="103728"/>
                  <a:pt x="116549" y="99661"/>
                </a:cubicBezTo>
                <a:cubicBezTo>
                  <a:pt x="116166" y="99661"/>
                  <a:pt x="116166" y="99661"/>
                  <a:pt x="116166" y="99661"/>
                </a:cubicBezTo>
                <a:cubicBezTo>
                  <a:pt x="116166" y="99661"/>
                  <a:pt x="116166" y="99661"/>
                  <a:pt x="116166" y="99661"/>
                </a:cubicBezTo>
                <a:cubicBezTo>
                  <a:pt x="105047" y="56949"/>
                  <a:pt x="90862" y="38644"/>
                  <a:pt x="77444" y="26440"/>
                </a:cubicBezTo>
                <a:cubicBezTo>
                  <a:pt x="61341" y="8135"/>
                  <a:pt x="44472" y="0"/>
                  <a:pt x="27987" y="8135"/>
                </a:cubicBezTo>
                <a:cubicBezTo>
                  <a:pt x="18785" y="12203"/>
                  <a:pt x="9584" y="20338"/>
                  <a:pt x="766" y="32542"/>
                </a:cubicBezTo>
                <a:cubicBezTo>
                  <a:pt x="0" y="34576"/>
                  <a:pt x="383" y="42711"/>
                  <a:pt x="1150" y="40677"/>
                </a:cubicBezTo>
                <a:cubicBezTo>
                  <a:pt x="21086" y="10169"/>
                  <a:pt x="41789" y="6101"/>
                  <a:pt x="62492" y="20338"/>
                </a:cubicBezTo>
                <a:cubicBezTo>
                  <a:pt x="62492" y="20338"/>
                  <a:pt x="62875" y="20338"/>
                  <a:pt x="63258" y="20338"/>
                </a:cubicBezTo>
                <a:cubicBezTo>
                  <a:pt x="46773" y="16271"/>
                  <a:pt x="29520" y="28474"/>
                  <a:pt x="13801" y="50847"/>
                </a:cubicBezTo>
                <a:cubicBezTo>
                  <a:pt x="10734" y="54915"/>
                  <a:pt x="7667" y="58983"/>
                  <a:pt x="4984" y="65084"/>
                </a:cubicBezTo>
                <a:cubicBezTo>
                  <a:pt x="3833" y="67118"/>
                  <a:pt x="4217" y="75254"/>
                  <a:pt x="5367" y="73220"/>
                </a:cubicBezTo>
                <a:cubicBezTo>
                  <a:pt x="11118" y="65084"/>
                  <a:pt x="16869" y="56949"/>
                  <a:pt x="23003" y="48813"/>
                </a:cubicBezTo>
                <a:cubicBezTo>
                  <a:pt x="27220" y="46779"/>
                  <a:pt x="31054" y="44745"/>
                  <a:pt x="35271" y="42711"/>
                </a:cubicBezTo>
                <a:cubicBezTo>
                  <a:pt x="44856" y="38644"/>
                  <a:pt x="54057" y="38644"/>
                  <a:pt x="63642" y="40677"/>
                </a:cubicBezTo>
                <a:cubicBezTo>
                  <a:pt x="82811" y="46779"/>
                  <a:pt x="101980" y="67118"/>
                  <a:pt x="118466" y="117966"/>
                </a:cubicBezTo>
                <a:close/>
                <a:moveTo>
                  <a:pt x="49456" y="30508"/>
                </a:moveTo>
                <a:cubicBezTo>
                  <a:pt x="53674" y="28474"/>
                  <a:pt x="57891" y="28474"/>
                  <a:pt x="62108" y="30508"/>
                </a:cubicBezTo>
                <a:cubicBezTo>
                  <a:pt x="67859" y="30508"/>
                  <a:pt x="73993" y="34576"/>
                  <a:pt x="79744" y="40677"/>
                </a:cubicBezTo>
                <a:cubicBezTo>
                  <a:pt x="69776" y="32542"/>
                  <a:pt x="59424" y="30508"/>
                  <a:pt x="49456" y="30508"/>
                </a:cubicBezTo>
                <a:close/>
              </a:path>
            </a:pathLst>
          </a:custGeom>
          <a:solidFill>
            <a:srgbClr val="666666">
              <a:alpha val="8154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8"/>
          <p:cNvSpPr/>
          <p:nvPr/>
        </p:nvSpPr>
        <p:spPr>
          <a:xfrm>
            <a:off x="6906439" y="1163472"/>
            <a:ext cx="0" cy="12600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60000"/>
                  <a:pt x="0" y="120000"/>
                  <a:pt x="0" y="120000"/>
                </a:cubicBezTo>
                <a:cubicBezTo>
                  <a:pt x="0" y="60000"/>
                  <a:pt x="0" y="60000"/>
                  <a:pt x="0" y="0"/>
                </a:cubicBezTo>
                <a:cubicBezTo>
                  <a:pt x="0" y="60000"/>
                  <a:pt x="0" y="60000"/>
                  <a:pt x="0" y="6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28"/>
          <p:cNvSpPr/>
          <p:nvPr/>
        </p:nvSpPr>
        <p:spPr>
          <a:xfrm>
            <a:off x="5555150" y="1634860"/>
            <a:ext cx="0" cy="6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120000"/>
                  <a:pt x="0" y="12000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8"/>
          <p:cNvSpPr/>
          <p:nvPr/>
        </p:nvSpPr>
        <p:spPr>
          <a:xfrm>
            <a:off x="5555150" y="1628575"/>
            <a:ext cx="6600" cy="6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0" y="0"/>
                  <a:pt x="0" y="12000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8"/>
          <p:cNvSpPr/>
          <p:nvPr/>
        </p:nvSpPr>
        <p:spPr>
          <a:xfrm>
            <a:off x="5476588" y="786362"/>
            <a:ext cx="1561800" cy="2555100"/>
          </a:xfrm>
          <a:custGeom>
            <a:rect b="b" l="l" r="r" t="t"/>
            <a:pathLst>
              <a:path extrusionOk="0" h="120000" w="120000">
                <a:moveTo>
                  <a:pt x="118571" y="28834"/>
                </a:moveTo>
                <a:cubicBezTo>
                  <a:pt x="117619" y="25339"/>
                  <a:pt x="115714" y="22135"/>
                  <a:pt x="112857" y="18932"/>
                </a:cubicBezTo>
                <a:cubicBezTo>
                  <a:pt x="111428" y="17475"/>
                  <a:pt x="109523" y="16019"/>
                  <a:pt x="108095" y="14854"/>
                </a:cubicBezTo>
                <a:cubicBezTo>
                  <a:pt x="105714" y="13398"/>
                  <a:pt x="104761" y="11941"/>
                  <a:pt x="102857" y="10485"/>
                </a:cubicBezTo>
                <a:cubicBezTo>
                  <a:pt x="101904" y="9902"/>
                  <a:pt x="101428" y="9320"/>
                  <a:pt x="100476" y="9029"/>
                </a:cubicBezTo>
                <a:cubicBezTo>
                  <a:pt x="100476" y="9029"/>
                  <a:pt x="100476" y="9029"/>
                  <a:pt x="100476" y="9029"/>
                </a:cubicBezTo>
                <a:cubicBezTo>
                  <a:pt x="100476" y="8737"/>
                  <a:pt x="100000" y="8737"/>
                  <a:pt x="100000" y="8737"/>
                </a:cubicBezTo>
                <a:cubicBezTo>
                  <a:pt x="100000" y="8737"/>
                  <a:pt x="100000" y="8737"/>
                  <a:pt x="99523" y="8446"/>
                </a:cubicBezTo>
                <a:cubicBezTo>
                  <a:pt x="99523" y="8446"/>
                  <a:pt x="99523" y="8446"/>
                  <a:pt x="99047" y="8446"/>
                </a:cubicBezTo>
                <a:cubicBezTo>
                  <a:pt x="97142" y="7572"/>
                  <a:pt x="95238" y="6990"/>
                  <a:pt x="92857" y="6116"/>
                </a:cubicBezTo>
                <a:cubicBezTo>
                  <a:pt x="90476" y="5242"/>
                  <a:pt x="87619" y="4660"/>
                  <a:pt x="85238" y="3786"/>
                </a:cubicBezTo>
                <a:cubicBezTo>
                  <a:pt x="82380" y="3203"/>
                  <a:pt x="79523" y="2621"/>
                  <a:pt x="76666" y="2038"/>
                </a:cubicBezTo>
                <a:cubicBezTo>
                  <a:pt x="73809" y="1456"/>
                  <a:pt x="71428" y="582"/>
                  <a:pt x="68571" y="291"/>
                </a:cubicBezTo>
                <a:cubicBezTo>
                  <a:pt x="65714" y="0"/>
                  <a:pt x="62380" y="0"/>
                  <a:pt x="59523" y="0"/>
                </a:cubicBezTo>
                <a:cubicBezTo>
                  <a:pt x="53809" y="0"/>
                  <a:pt x="48095" y="1165"/>
                  <a:pt x="42380" y="2038"/>
                </a:cubicBezTo>
                <a:cubicBezTo>
                  <a:pt x="37619" y="3203"/>
                  <a:pt x="32857" y="4368"/>
                  <a:pt x="28571" y="6116"/>
                </a:cubicBezTo>
                <a:cubicBezTo>
                  <a:pt x="19523" y="9611"/>
                  <a:pt x="12380" y="14271"/>
                  <a:pt x="7142" y="19805"/>
                </a:cubicBezTo>
                <a:cubicBezTo>
                  <a:pt x="2380" y="24174"/>
                  <a:pt x="0" y="29708"/>
                  <a:pt x="0" y="35242"/>
                </a:cubicBezTo>
                <a:cubicBezTo>
                  <a:pt x="0" y="35242"/>
                  <a:pt x="0" y="35242"/>
                  <a:pt x="0" y="35242"/>
                </a:cubicBezTo>
                <a:cubicBezTo>
                  <a:pt x="0" y="36116"/>
                  <a:pt x="0" y="37281"/>
                  <a:pt x="476" y="38155"/>
                </a:cubicBezTo>
                <a:cubicBezTo>
                  <a:pt x="476" y="41359"/>
                  <a:pt x="1904" y="44271"/>
                  <a:pt x="3809" y="47475"/>
                </a:cubicBezTo>
                <a:cubicBezTo>
                  <a:pt x="5714" y="50679"/>
                  <a:pt x="8095" y="53883"/>
                  <a:pt x="10952" y="56796"/>
                </a:cubicBezTo>
                <a:cubicBezTo>
                  <a:pt x="13809" y="59417"/>
                  <a:pt x="17619" y="61747"/>
                  <a:pt x="20000" y="64660"/>
                </a:cubicBezTo>
                <a:cubicBezTo>
                  <a:pt x="21428" y="66116"/>
                  <a:pt x="22380" y="67864"/>
                  <a:pt x="23809" y="69320"/>
                </a:cubicBezTo>
                <a:cubicBezTo>
                  <a:pt x="24761" y="70776"/>
                  <a:pt x="25714" y="72233"/>
                  <a:pt x="26190" y="73689"/>
                </a:cubicBezTo>
                <a:cubicBezTo>
                  <a:pt x="27619" y="78349"/>
                  <a:pt x="26190" y="84174"/>
                  <a:pt x="31428" y="87961"/>
                </a:cubicBezTo>
                <a:cubicBezTo>
                  <a:pt x="32380" y="88543"/>
                  <a:pt x="32857" y="89126"/>
                  <a:pt x="33809" y="89708"/>
                </a:cubicBezTo>
                <a:cubicBezTo>
                  <a:pt x="33809" y="90291"/>
                  <a:pt x="33809" y="91165"/>
                  <a:pt x="33809" y="91747"/>
                </a:cubicBezTo>
                <a:cubicBezTo>
                  <a:pt x="33809" y="92330"/>
                  <a:pt x="34285" y="92912"/>
                  <a:pt x="34285" y="93203"/>
                </a:cubicBezTo>
                <a:cubicBezTo>
                  <a:pt x="34761" y="93495"/>
                  <a:pt x="34761" y="93786"/>
                  <a:pt x="35238" y="93786"/>
                </a:cubicBezTo>
                <a:cubicBezTo>
                  <a:pt x="35238" y="94077"/>
                  <a:pt x="35238" y="94077"/>
                  <a:pt x="35238" y="94368"/>
                </a:cubicBezTo>
                <a:cubicBezTo>
                  <a:pt x="34285" y="94660"/>
                  <a:pt x="33809" y="95533"/>
                  <a:pt x="33809" y="96116"/>
                </a:cubicBezTo>
                <a:cubicBezTo>
                  <a:pt x="33809" y="96407"/>
                  <a:pt x="33809" y="96990"/>
                  <a:pt x="34285" y="97281"/>
                </a:cubicBezTo>
                <a:cubicBezTo>
                  <a:pt x="34761" y="97572"/>
                  <a:pt x="35714" y="98155"/>
                  <a:pt x="35714" y="98446"/>
                </a:cubicBezTo>
                <a:cubicBezTo>
                  <a:pt x="34761" y="99029"/>
                  <a:pt x="34285" y="99611"/>
                  <a:pt x="34285" y="100194"/>
                </a:cubicBezTo>
                <a:cubicBezTo>
                  <a:pt x="34285" y="100776"/>
                  <a:pt x="34285" y="101067"/>
                  <a:pt x="34761" y="101359"/>
                </a:cubicBezTo>
                <a:cubicBezTo>
                  <a:pt x="35238" y="101359"/>
                  <a:pt x="35714" y="101650"/>
                  <a:pt x="35714" y="101650"/>
                </a:cubicBezTo>
                <a:cubicBezTo>
                  <a:pt x="36190" y="101941"/>
                  <a:pt x="36190" y="102233"/>
                  <a:pt x="36190" y="102233"/>
                </a:cubicBezTo>
                <a:cubicBezTo>
                  <a:pt x="36190" y="102233"/>
                  <a:pt x="36190" y="102524"/>
                  <a:pt x="36190" y="102524"/>
                </a:cubicBezTo>
                <a:cubicBezTo>
                  <a:pt x="34761" y="102815"/>
                  <a:pt x="34285" y="103980"/>
                  <a:pt x="34285" y="104854"/>
                </a:cubicBezTo>
                <a:cubicBezTo>
                  <a:pt x="34285" y="105436"/>
                  <a:pt x="34761" y="106019"/>
                  <a:pt x="35238" y="106601"/>
                </a:cubicBezTo>
                <a:cubicBezTo>
                  <a:pt x="35238" y="106601"/>
                  <a:pt x="35714" y="106601"/>
                  <a:pt x="35714" y="106893"/>
                </a:cubicBezTo>
                <a:cubicBezTo>
                  <a:pt x="34761" y="107475"/>
                  <a:pt x="35238" y="108932"/>
                  <a:pt x="35714" y="109514"/>
                </a:cubicBezTo>
                <a:cubicBezTo>
                  <a:pt x="36190" y="110388"/>
                  <a:pt x="37142" y="110970"/>
                  <a:pt x="38095" y="111262"/>
                </a:cubicBezTo>
                <a:cubicBezTo>
                  <a:pt x="39047" y="112135"/>
                  <a:pt x="40000" y="112718"/>
                  <a:pt x="40952" y="113300"/>
                </a:cubicBezTo>
                <a:cubicBezTo>
                  <a:pt x="42857" y="114466"/>
                  <a:pt x="44761" y="115922"/>
                  <a:pt x="47142" y="116213"/>
                </a:cubicBezTo>
                <a:cubicBezTo>
                  <a:pt x="47142" y="116504"/>
                  <a:pt x="47619" y="116504"/>
                  <a:pt x="47619" y="116504"/>
                </a:cubicBezTo>
                <a:cubicBezTo>
                  <a:pt x="48095" y="117087"/>
                  <a:pt x="49047" y="117669"/>
                  <a:pt x="49523" y="118543"/>
                </a:cubicBezTo>
                <a:cubicBezTo>
                  <a:pt x="50000" y="119126"/>
                  <a:pt x="50476" y="119417"/>
                  <a:pt x="51428" y="119708"/>
                </a:cubicBezTo>
                <a:cubicBezTo>
                  <a:pt x="52380" y="120000"/>
                  <a:pt x="53809" y="119708"/>
                  <a:pt x="54761" y="119708"/>
                </a:cubicBezTo>
                <a:cubicBezTo>
                  <a:pt x="56666" y="119708"/>
                  <a:pt x="58095" y="119708"/>
                  <a:pt x="59523" y="119708"/>
                </a:cubicBezTo>
                <a:cubicBezTo>
                  <a:pt x="60952" y="119708"/>
                  <a:pt x="62380" y="119417"/>
                  <a:pt x="63809" y="119417"/>
                </a:cubicBezTo>
                <a:cubicBezTo>
                  <a:pt x="64761" y="119417"/>
                  <a:pt x="66190" y="119417"/>
                  <a:pt x="67142" y="119126"/>
                </a:cubicBezTo>
                <a:cubicBezTo>
                  <a:pt x="68095" y="118834"/>
                  <a:pt x="68571" y="117961"/>
                  <a:pt x="69523" y="117378"/>
                </a:cubicBezTo>
                <a:cubicBezTo>
                  <a:pt x="70000" y="117087"/>
                  <a:pt x="70476" y="116796"/>
                  <a:pt x="70476" y="116504"/>
                </a:cubicBezTo>
                <a:cubicBezTo>
                  <a:pt x="70952" y="116213"/>
                  <a:pt x="71428" y="115922"/>
                  <a:pt x="71904" y="115631"/>
                </a:cubicBezTo>
                <a:cubicBezTo>
                  <a:pt x="71904" y="115631"/>
                  <a:pt x="72380" y="115631"/>
                  <a:pt x="72380" y="115631"/>
                </a:cubicBezTo>
                <a:cubicBezTo>
                  <a:pt x="72380" y="115631"/>
                  <a:pt x="72380" y="115339"/>
                  <a:pt x="72857" y="115339"/>
                </a:cubicBezTo>
                <a:cubicBezTo>
                  <a:pt x="75238" y="114174"/>
                  <a:pt x="77619" y="113300"/>
                  <a:pt x="79523" y="112135"/>
                </a:cubicBezTo>
                <a:cubicBezTo>
                  <a:pt x="80476" y="111553"/>
                  <a:pt x="81428" y="111262"/>
                  <a:pt x="81428" y="110679"/>
                </a:cubicBezTo>
                <a:cubicBezTo>
                  <a:pt x="81904" y="110388"/>
                  <a:pt x="81904" y="109514"/>
                  <a:pt x="81428" y="109223"/>
                </a:cubicBezTo>
                <a:cubicBezTo>
                  <a:pt x="81428" y="109223"/>
                  <a:pt x="81428" y="109223"/>
                  <a:pt x="81904" y="109223"/>
                </a:cubicBezTo>
                <a:cubicBezTo>
                  <a:pt x="82380" y="108932"/>
                  <a:pt x="82857" y="108640"/>
                  <a:pt x="83333" y="108349"/>
                </a:cubicBezTo>
                <a:cubicBezTo>
                  <a:pt x="84285" y="107766"/>
                  <a:pt x="84285" y="106310"/>
                  <a:pt x="83333" y="105436"/>
                </a:cubicBezTo>
                <a:cubicBezTo>
                  <a:pt x="83809" y="105145"/>
                  <a:pt x="83809" y="105145"/>
                  <a:pt x="83809" y="104854"/>
                </a:cubicBezTo>
                <a:cubicBezTo>
                  <a:pt x="83333" y="104271"/>
                  <a:pt x="83333" y="103980"/>
                  <a:pt x="84285" y="103398"/>
                </a:cubicBezTo>
                <a:cubicBezTo>
                  <a:pt x="84761" y="102815"/>
                  <a:pt x="85238" y="101941"/>
                  <a:pt x="84285" y="101359"/>
                </a:cubicBezTo>
                <a:cubicBezTo>
                  <a:pt x="84285" y="101359"/>
                  <a:pt x="84285" y="101359"/>
                  <a:pt x="83809" y="101359"/>
                </a:cubicBezTo>
                <a:cubicBezTo>
                  <a:pt x="83333" y="100776"/>
                  <a:pt x="83333" y="99902"/>
                  <a:pt x="83809" y="99320"/>
                </a:cubicBezTo>
                <a:cubicBezTo>
                  <a:pt x="84285" y="98737"/>
                  <a:pt x="84761" y="98446"/>
                  <a:pt x="84761" y="97864"/>
                </a:cubicBezTo>
                <a:cubicBezTo>
                  <a:pt x="84761" y="97572"/>
                  <a:pt x="84761" y="97572"/>
                  <a:pt x="84761" y="97281"/>
                </a:cubicBezTo>
                <a:cubicBezTo>
                  <a:pt x="84285" y="96990"/>
                  <a:pt x="83809" y="96699"/>
                  <a:pt x="83809" y="96116"/>
                </a:cubicBezTo>
                <a:cubicBezTo>
                  <a:pt x="83809" y="95825"/>
                  <a:pt x="84285" y="95533"/>
                  <a:pt x="84761" y="95242"/>
                </a:cubicBezTo>
                <a:cubicBezTo>
                  <a:pt x="85238" y="94660"/>
                  <a:pt x="85238" y="94077"/>
                  <a:pt x="85238" y="93786"/>
                </a:cubicBezTo>
                <a:cubicBezTo>
                  <a:pt x="84761" y="93495"/>
                  <a:pt x="84761" y="93495"/>
                  <a:pt x="84285" y="93495"/>
                </a:cubicBezTo>
                <a:cubicBezTo>
                  <a:pt x="84285" y="93203"/>
                  <a:pt x="84285" y="93203"/>
                  <a:pt x="84285" y="92912"/>
                </a:cubicBezTo>
                <a:cubicBezTo>
                  <a:pt x="84285" y="92621"/>
                  <a:pt x="84285" y="92330"/>
                  <a:pt x="84285" y="92038"/>
                </a:cubicBezTo>
                <a:cubicBezTo>
                  <a:pt x="84285" y="91165"/>
                  <a:pt x="84761" y="90582"/>
                  <a:pt x="84761" y="90000"/>
                </a:cubicBezTo>
                <a:cubicBezTo>
                  <a:pt x="84761" y="89708"/>
                  <a:pt x="84761" y="89708"/>
                  <a:pt x="84761" y="89708"/>
                </a:cubicBezTo>
                <a:cubicBezTo>
                  <a:pt x="85238" y="89708"/>
                  <a:pt x="85238" y="89417"/>
                  <a:pt x="85714" y="89417"/>
                </a:cubicBezTo>
                <a:cubicBezTo>
                  <a:pt x="86666" y="88834"/>
                  <a:pt x="87142" y="88252"/>
                  <a:pt x="88095" y="87669"/>
                </a:cubicBezTo>
                <a:cubicBezTo>
                  <a:pt x="88571" y="86796"/>
                  <a:pt x="89047" y="85922"/>
                  <a:pt x="89523" y="85048"/>
                </a:cubicBezTo>
                <a:cubicBezTo>
                  <a:pt x="90000" y="84466"/>
                  <a:pt x="90952" y="83592"/>
                  <a:pt x="90952" y="82718"/>
                </a:cubicBezTo>
                <a:cubicBezTo>
                  <a:pt x="91904" y="81553"/>
                  <a:pt x="92857" y="80388"/>
                  <a:pt x="93333" y="79223"/>
                </a:cubicBezTo>
                <a:cubicBezTo>
                  <a:pt x="94285" y="77184"/>
                  <a:pt x="94761" y="75436"/>
                  <a:pt x="95714" y="73689"/>
                </a:cubicBezTo>
                <a:cubicBezTo>
                  <a:pt x="96190" y="71650"/>
                  <a:pt x="96190" y="69902"/>
                  <a:pt x="97619" y="68155"/>
                </a:cubicBezTo>
                <a:cubicBezTo>
                  <a:pt x="99047" y="66699"/>
                  <a:pt x="100952" y="65533"/>
                  <a:pt x="102380" y="64077"/>
                </a:cubicBezTo>
                <a:cubicBezTo>
                  <a:pt x="103809" y="62621"/>
                  <a:pt x="105238" y="60873"/>
                  <a:pt x="106666" y="59417"/>
                </a:cubicBezTo>
                <a:cubicBezTo>
                  <a:pt x="108095" y="57961"/>
                  <a:pt x="110000" y="56796"/>
                  <a:pt x="111428" y="55339"/>
                </a:cubicBezTo>
                <a:cubicBezTo>
                  <a:pt x="112857" y="53883"/>
                  <a:pt x="114285" y="52135"/>
                  <a:pt x="115714" y="50679"/>
                </a:cubicBezTo>
                <a:cubicBezTo>
                  <a:pt x="116666" y="48932"/>
                  <a:pt x="117619" y="47184"/>
                  <a:pt x="118571" y="45436"/>
                </a:cubicBezTo>
                <a:cubicBezTo>
                  <a:pt x="119047" y="43689"/>
                  <a:pt x="119523" y="41941"/>
                  <a:pt x="119523" y="40194"/>
                </a:cubicBezTo>
                <a:cubicBezTo>
                  <a:pt x="120000" y="36407"/>
                  <a:pt x="119523" y="32621"/>
                  <a:pt x="118571" y="28834"/>
                </a:cubicBezTo>
                <a:close/>
                <a:moveTo>
                  <a:pt x="116666" y="26796"/>
                </a:moveTo>
                <a:cubicBezTo>
                  <a:pt x="117142" y="28543"/>
                  <a:pt x="117619" y="30582"/>
                  <a:pt x="118095" y="32330"/>
                </a:cubicBezTo>
                <a:cubicBezTo>
                  <a:pt x="117619" y="31747"/>
                  <a:pt x="117142" y="31165"/>
                  <a:pt x="117142" y="30582"/>
                </a:cubicBezTo>
                <a:cubicBezTo>
                  <a:pt x="116190" y="29708"/>
                  <a:pt x="115238" y="29126"/>
                  <a:pt x="114285" y="28252"/>
                </a:cubicBezTo>
                <a:cubicBezTo>
                  <a:pt x="113809" y="27669"/>
                  <a:pt x="113333" y="27378"/>
                  <a:pt x="112857" y="27087"/>
                </a:cubicBezTo>
                <a:cubicBezTo>
                  <a:pt x="113333" y="26504"/>
                  <a:pt x="113333" y="25922"/>
                  <a:pt x="113809" y="25631"/>
                </a:cubicBezTo>
                <a:cubicBezTo>
                  <a:pt x="113809" y="25048"/>
                  <a:pt x="114285" y="24757"/>
                  <a:pt x="114285" y="24466"/>
                </a:cubicBezTo>
                <a:cubicBezTo>
                  <a:pt x="114761" y="24757"/>
                  <a:pt x="115238" y="25048"/>
                  <a:pt x="116190" y="25631"/>
                </a:cubicBezTo>
                <a:cubicBezTo>
                  <a:pt x="116190" y="25922"/>
                  <a:pt x="116190" y="26504"/>
                  <a:pt x="116666" y="26796"/>
                </a:cubicBezTo>
                <a:close/>
                <a:moveTo>
                  <a:pt x="114285" y="22718"/>
                </a:moveTo>
                <a:cubicBezTo>
                  <a:pt x="115238" y="23592"/>
                  <a:pt x="115714" y="24466"/>
                  <a:pt x="115714" y="25339"/>
                </a:cubicBezTo>
                <a:cubicBezTo>
                  <a:pt x="115238" y="25048"/>
                  <a:pt x="114761" y="24466"/>
                  <a:pt x="114285" y="24174"/>
                </a:cubicBezTo>
                <a:cubicBezTo>
                  <a:pt x="114285" y="23883"/>
                  <a:pt x="114285" y="23592"/>
                  <a:pt x="114285" y="23300"/>
                </a:cubicBezTo>
                <a:cubicBezTo>
                  <a:pt x="114285" y="23009"/>
                  <a:pt x="114285" y="23009"/>
                  <a:pt x="114285" y="22718"/>
                </a:cubicBezTo>
                <a:close/>
                <a:moveTo>
                  <a:pt x="110476" y="18058"/>
                </a:moveTo>
                <a:cubicBezTo>
                  <a:pt x="110000" y="18058"/>
                  <a:pt x="109523" y="18058"/>
                  <a:pt x="109047" y="17766"/>
                </a:cubicBezTo>
                <a:cubicBezTo>
                  <a:pt x="109047" y="17766"/>
                  <a:pt x="108571" y="17475"/>
                  <a:pt x="108571" y="17475"/>
                </a:cubicBezTo>
                <a:cubicBezTo>
                  <a:pt x="108571" y="17184"/>
                  <a:pt x="108571" y="16893"/>
                  <a:pt x="108571" y="16310"/>
                </a:cubicBezTo>
                <a:cubicBezTo>
                  <a:pt x="109047" y="16601"/>
                  <a:pt x="109047" y="16893"/>
                  <a:pt x="109523" y="17184"/>
                </a:cubicBezTo>
                <a:cubicBezTo>
                  <a:pt x="111428" y="18640"/>
                  <a:pt x="112857" y="20388"/>
                  <a:pt x="114285" y="22135"/>
                </a:cubicBezTo>
                <a:cubicBezTo>
                  <a:pt x="114285" y="22427"/>
                  <a:pt x="114285" y="22718"/>
                  <a:pt x="114285" y="23009"/>
                </a:cubicBezTo>
                <a:cubicBezTo>
                  <a:pt x="114285" y="23592"/>
                  <a:pt x="114285" y="23883"/>
                  <a:pt x="113809" y="24174"/>
                </a:cubicBezTo>
                <a:cubicBezTo>
                  <a:pt x="113333" y="23883"/>
                  <a:pt x="112857" y="23300"/>
                  <a:pt x="112380" y="23009"/>
                </a:cubicBezTo>
                <a:cubicBezTo>
                  <a:pt x="111428" y="22427"/>
                  <a:pt x="110476" y="21844"/>
                  <a:pt x="109523" y="21262"/>
                </a:cubicBezTo>
                <a:cubicBezTo>
                  <a:pt x="109047" y="20970"/>
                  <a:pt x="108571" y="20679"/>
                  <a:pt x="108095" y="20388"/>
                </a:cubicBezTo>
                <a:cubicBezTo>
                  <a:pt x="108095" y="20097"/>
                  <a:pt x="108095" y="19514"/>
                  <a:pt x="108095" y="19223"/>
                </a:cubicBezTo>
                <a:cubicBezTo>
                  <a:pt x="108095" y="18640"/>
                  <a:pt x="108095" y="18058"/>
                  <a:pt x="108571" y="17475"/>
                </a:cubicBezTo>
                <a:cubicBezTo>
                  <a:pt x="108571" y="17475"/>
                  <a:pt x="108571" y="17475"/>
                  <a:pt x="108571" y="17475"/>
                </a:cubicBezTo>
                <a:cubicBezTo>
                  <a:pt x="109047" y="17766"/>
                  <a:pt x="109047" y="18058"/>
                  <a:pt x="109523" y="18058"/>
                </a:cubicBezTo>
                <a:cubicBezTo>
                  <a:pt x="110000" y="18058"/>
                  <a:pt x="110476" y="18349"/>
                  <a:pt x="110476" y="18640"/>
                </a:cubicBezTo>
                <a:cubicBezTo>
                  <a:pt x="110476" y="18640"/>
                  <a:pt x="110952" y="18640"/>
                  <a:pt x="110952" y="18640"/>
                </a:cubicBezTo>
                <a:cubicBezTo>
                  <a:pt x="110952" y="18349"/>
                  <a:pt x="110476" y="18349"/>
                  <a:pt x="110476" y="18058"/>
                </a:cubicBezTo>
                <a:close/>
                <a:moveTo>
                  <a:pt x="104285" y="13106"/>
                </a:moveTo>
                <a:cubicBezTo>
                  <a:pt x="105238" y="14271"/>
                  <a:pt x="106666" y="15145"/>
                  <a:pt x="108095" y="16310"/>
                </a:cubicBezTo>
                <a:cubicBezTo>
                  <a:pt x="108095" y="16601"/>
                  <a:pt x="108095" y="16893"/>
                  <a:pt x="108095" y="17184"/>
                </a:cubicBezTo>
                <a:cubicBezTo>
                  <a:pt x="108095" y="17475"/>
                  <a:pt x="108095" y="17475"/>
                  <a:pt x="108095" y="17475"/>
                </a:cubicBezTo>
                <a:cubicBezTo>
                  <a:pt x="107142" y="16893"/>
                  <a:pt x="106666" y="16601"/>
                  <a:pt x="105714" y="16310"/>
                </a:cubicBezTo>
                <a:cubicBezTo>
                  <a:pt x="105238" y="16019"/>
                  <a:pt x="104761" y="15728"/>
                  <a:pt x="104285" y="15728"/>
                </a:cubicBezTo>
                <a:cubicBezTo>
                  <a:pt x="104285" y="15436"/>
                  <a:pt x="104285" y="15145"/>
                  <a:pt x="104285" y="14854"/>
                </a:cubicBezTo>
                <a:cubicBezTo>
                  <a:pt x="104285" y="14271"/>
                  <a:pt x="104285" y="13689"/>
                  <a:pt x="104285" y="13398"/>
                </a:cubicBezTo>
                <a:cubicBezTo>
                  <a:pt x="104285" y="13106"/>
                  <a:pt x="103809" y="13106"/>
                  <a:pt x="103809" y="12815"/>
                </a:cubicBezTo>
                <a:cubicBezTo>
                  <a:pt x="103809" y="12815"/>
                  <a:pt x="104285" y="13106"/>
                  <a:pt x="104285" y="13106"/>
                </a:cubicBezTo>
                <a:close/>
                <a:moveTo>
                  <a:pt x="97142" y="8446"/>
                </a:moveTo>
                <a:cubicBezTo>
                  <a:pt x="97619" y="8737"/>
                  <a:pt x="98571" y="9029"/>
                  <a:pt x="99523" y="9320"/>
                </a:cubicBezTo>
                <a:cubicBezTo>
                  <a:pt x="100000" y="9902"/>
                  <a:pt x="100952" y="10194"/>
                  <a:pt x="101428" y="10776"/>
                </a:cubicBezTo>
                <a:cubicBezTo>
                  <a:pt x="102380" y="11359"/>
                  <a:pt x="102857" y="11941"/>
                  <a:pt x="103809" y="12524"/>
                </a:cubicBezTo>
                <a:cubicBezTo>
                  <a:pt x="103809" y="12815"/>
                  <a:pt x="103809" y="13106"/>
                  <a:pt x="103809" y="13106"/>
                </a:cubicBezTo>
                <a:cubicBezTo>
                  <a:pt x="103809" y="13689"/>
                  <a:pt x="103809" y="14271"/>
                  <a:pt x="103809" y="14854"/>
                </a:cubicBezTo>
                <a:cubicBezTo>
                  <a:pt x="103809" y="14854"/>
                  <a:pt x="103809" y="15145"/>
                  <a:pt x="104285" y="15436"/>
                </a:cubicBezTo>
                <a:cubicBezTo>
                  <a:pt x="103333" y="15145"/>
                  <a:pt x="102380" y="14854"/>
                  <a:pt x="101904" y="14563"/>
                </a:cubicBezTo>
                <a:cubicBezTo>
                  <a:pt x="100476" y="13980"/>
                  <a:pt x="99523" y="13689"/>
                  <a:pt x="98095" y="13106"/>
                </a:cubicBezTo>
                <a:cubicBezTo>
                  <a:pt x="98095" y="12815"/>
                  <a:pt x="98095" y="12233"/>
                  <a:pt x="97619" y="11941"/>
                </a:cubicBezTo>
                <a:cubicBezTo>
                  <a:pt x="97619" y="11359"/>
                  <a:pt x="97619" y="10485"/>
                  <a:pt x="97142" y="9902"/>
                </a:cubicBezTo>
                <a:cubicBezTo>
                  <a:pt x="97142" y="9611"/>
                  <a:pt x="97142" y="9320"/>
                  <a:pt x="97142" y="9029"/>
                </a:cubicBezTo>
                <a:cubicBezTo>
                  <a:pt x="97142" y="8737"/>
                  <a:pt x="97142" y="8737"/>
                  <a:pt x="96666" y="8446"/>
                </a:cubicBezTo>
                <a:cubicBezTo>
                  <a:pt x="96666" y="8446"/>
                  <a:pt x="97142" y="8446"/>
                  <a:pt x="97142" y="8446"/>
                </a:cubicBezTo>
                <a:close/>
                <a:moveTo>
                  <a:pt x="4285" y="25048"/>
                </a:moveTo>
                <a:cubicBezTo>
                  <a:pt x="4285" y="25048"/>
                  <a:pt x="4285" y="25339"/>
                  <a:pt x="4285" y="25339"/>
                </a:cubicBezTo>
                <a:cubicBezTo>
                  <a:pt x="4761" y="25922"/>
                  <a:pt x="4761" y="26213"/>
                  <a:pt x="5238" y="26504"/>
                </a:cubicBezTo>
                <a:cubicBezTo>
                  <a:pt x="5238" y="26796"/>
                  <a:pt x="5714" y="27087"/>
                  <a:pt x="5714" y="27378"/>
                </a:cubicBezTo>
                <a:cubicBezTo>
                  <a:pt x="5714" y="27378"/>
                  <a:pt x="5714" y="27378"/>
                  <a:pt x="5714" y="27378"/>
                </a:cubicBezTo>
                <a:cubicBezTo>
                  <a:pt x="5238" y="27378"/>
                  <a:pt x="4761" y="27669"/>
                  <a:pt x="4285" y="27669"/>
                </a:cubicBezTo>
                <a:cubicBezTo>
                  <a:pt x="3809" y="27961"/>
                  <a:pt x="3809" y="27961"/>
                  <a:pt x="3333" y="27961"/>
                </a:cubicBezTo>
                <a:cubicBezTo>
                  <a:pt x="2857" y="28252"/>
                  <a:pt x="2857" y="28252"/>
                  <a:pt x="2380" y="28252"/>
                </a:cubicBezTo>
                <a:cubicBezTo>
                  <a:pt x="2857" y="27087"/>
                  <a:pt x="3333" y="26213"/>
                  <a:pt x="4285" y="25048"/>
                </a:cubicBezTo>
                <a:close/>
                <a:moveTo>
                  <a:pt x="7619" y="50970"/>
                </a:moveTo>
                <a:cubicBezTo>
                  <a:pt x="7619" y="50970"/>
                  <a:pt x="7619" y="50970"/>
                  <a:pt x="7619" y="50970"/>
                </a:cubicBezTo>
                <a:cubicBezTo>
                  <a:pt x="7619" y="50970"/>
                  <a:pt x="7619" y="50970"/>
                  <a:pt x="7619" y="50970"/>
                </a:cubicBezTo>
                <a:cubicBezTo>
                  <a:pt x="7619" y="50970"/>
                  <a:pt x="7619" y="50970"/>
                  <a:pt x="7619" y="50970"/>
                </a:cubicBezTo>
                <a:close/>
                <a:moveTo>
                  <a:pt x="12380" y="56796"/>
                </a:moveTo>
                <a:cubicBezTo>
                  <a:pt x="11428" y="55631"/>
                  <a:pt x="10476" y="54466"/>
                  <a:pt x="9523" y="53300"/>
                </a:cubicBezTo>
                <a:cubicBezTo>
                  <a:pt x="9047" y="52718"/>
                  <a:pt x="8095" y="52135"/>
                  <a:pt x="7619" y="51262"/>
                </a:cubicBezTo>
                <a:cubicBezTo>
                  <a:pt x="8095" y="51262"/>
                  <a:pt x="8095" y="51262"/>
                  <a:pt x="8095" y="50970"/>
                </a:cubicBezTo>
                <a:cubicBezTo>
                  <a:pt x="8571" y="51262"/>
                  <a:pt x="9047" y="51553"/>
                  <a:pt x="9523" y="51844"/>
                </a:cubicBezTo>
                <a:cubicBezTo>
                  <a:pt x="9523" y="52135"/>
                  <a:pt x="10000" y="52135"/>
                  <a:pt x="10476" y="52427"/>
                </a:cubicBezTo>
                <a:cubicBezTo>
                  <a:pt x="10952" y="52427"/>
                  <a:pt x="10952" y="52718"/>
                  <a:pt x="11428" y="52718"/>
                </a:cubicBezTo>
                <a:cubicBezTo>
                  <a:pt x="11904" y="53009"/>
                  <a:pt x="11904" y="53300"/>
                  <a:pt x="12380" y="53300"/>
                </a:cubicBezTo>
                <a:cubicBezTo>
                  <a:pt x="12857" y="53300"/>
                  <a:pt x="12857" y="53300"/>
                  <a:pt x="12857" y="53592"/>
                </a:cubicBezTo>
                <a:cubicBezTo>
                  <a:pt x="13333" y="53592"/>
                  <a:pt x="13333" y="53592"/>
                  <a:pt x="13333" y="53592"/>
                </a:cubicBezTo>
                <a:cubicBezTo>
                  <a:pt x="13333" y="53883"/>
                  <a:pt x="13333" y="54174"/>
                  <a:pt x="13333" y="54466"/>
                </a:cubicBezTo>
                <a:cubicBezTo>
                  <a:pt x="12857" y="55048"/>
                  <a:pt x="12857" y="55631"/>
                  <a:pt x="12857" y="55922"/>
                </a:cubicBezTo>
                <a:cubicBezTo>
                  <a:pt x="12380" y="56213"/>
                  <a:pt x="12380" y="56504"/>
                  <a:pt x="12380" y="56796"/>
                </a:cubicBezTo>
                <a:cubicBezTo>
                  <a:pt x="12380" y="56796"/>
                  <a:pt x="12380" y="56796"/>
                  <a:pt x="12380" y="56796"/>
                </a:cubicBezTo>
                <a:close/>
                <a:moveTo>
                  <a:pt x="49523" y="116504"/>
                </a:moveTo>
                <a:cubicBezTo>
                  <a:pt x="49523" y="116504"/>
                  <a:pt x="50000" y="116504"/>
                  <a:pt x="50000" y="116504"/>
                </a:cubicBezTo>
                <a:cubicBezTo>
                  <a:pt x="50476" y="116796"/>
                  <a:pt x="50476" y="117087"/>
                  <a:pt x="50476" y="117378"/>
                </a:cubicBezTo>
                <a:cubicBezTo>
                  <a:pt x="50952" y="117378"/>
                  <a:pt x="50952" y="117378"/>
                  <a:pt x="50952" y="117669"/>
                </a:cubicBezTo>
                <a:cubicBezTo>
                  <a:pt x="50952" y="117669"/>
                  <a:pt x="50476" y="117669"/>
                  <a:pt x="50476" y="117669"/>
                </a:cubicBezTo>
                <a:cubicBezTo>
                  <a:pt x="50000" y="117087"/>
                  <a:pt x="50000" y="116796"/>
                  <a:pt x="49523" y="116504"/>
                </a:cubicBezTo>
                <a:close/>
                <a:moveTo>
                  <a:pt x="53809" y="117087"/>
                </a:moveTo>
                <a:cubicBezTo>
                  <a:pt x="53809" y="117087"/>
                  <a:pt x="53809" y="117087"/>
                  <a:pt x="53809" y="117087"/>
                </a:cubicBezTo>
                <a:cubicBezTo>
                  <a:pt x="53333" y="117087"/>
                  <a:pt x="53333" y="117087"/>
                  <a:pt x="53333" y="117087"/>
                </a:cubicBezTo>
                <a:cubicBezTo>
                  <a:pt x="53333" y="117087"/>
                  <a:pt x="53333" y="117087"/>
                  <a:pt x="53333" y="116796"/>
                </a:cubicBezTo>
                <a:cubicBezTo>
                  <a:pt x="53333" y="116796"/>
                  <a:pt x="53809" y="116796"/>
                  <a:pt x="53809" y="116796"/>
                </a:cubicBezTo>
                <a:cubicBezTo>
                  <a:pt x="53809" y="116796"/>
                  <a:pt x="53809" y="116796"/>
                  <a:pt x="53809" y="116796"/>
                </a:cubicBezTo>
                <a:cubicBezTo>
                  <a:pt x="53809" y="117087"/>
                  <a:pt x="53809" y="117087"/>
                  <a:pt x="53809" y="117087"/>
                </a:cubicBezTo>
                <a:close/>
                <a:moveTo>
                  <a:pt x="53809" y="117087"/>
                </a:moveTo>
                <a:cubicBezTo>
                  <a:pt x="53809" y="117378"/>
                  <a:pt x="53809" y="117378"/>
                  <a:pt x="53809" y="117669"/>
                </a:cubicBezTo>
                <a:cubicBezTo>
                  <a:pt x="53809" y="117669"/>
                  <a:pt x="53809" y="117669"/>
                  <a:pt x="53809" y="117669"/>
                </a:cubicBezTo>
                <a:cubicBezTo>
                  <a:pt x="53809" y="117378"/>
                  <a:pt x="53333" y="117378"/>
                  <a:pt x="53333" y="117087"/>
                </a:cubicBezTo>
                <a:cubicBezTo>
                  <a:pt x="53809" y="117087"/>
                  <a:pt x="53809" y="117087"/>
                  <a:pt x="53809" y="117087"/>
                </a:cubicBezTo>
                <a:cubicBezTo>
                  <a:pt x="53809" y="117087"/>
                  <a:pt x="53809" y="117087"/>
                  <a:pt x="53809" y="117087"/>
                </a:cubicBezTo>
                <a:close/>
                <a:moveTo>
                  <a:pt x="53333" y="117669"/>
                </a:moveTo>
                <a:cubicBezTo>
                  <a:pt x="53333" y="117669"/>
                  <a:pt x="53333" y="117669"/>
                  <a:pt x="52857" y="117669"/>
                </a:cubicBezTo>
                <a:cubicBezTo>
                  <a:pt x="52857" y="117669"/>
                  <a:pt x="52857" y="117378"/>
                  <a:pt x="52857" y="117378"/>
                </a:cubicBezTo>
                <a:cubicBezTo>
                  <a:pt x="52857" y="117378"/>
                  <a:pt x="53333" y="117378"/>
                  <a:pt x="53333" y="117378"/>
                </a:cubicBezTo>
                <a:cubicBezTo>
                  <a:pt x="53333" y="117378"/>
                  <a:pt x="53333" y="117378"/>
                  <a:pt x="53333" y="117669"/>
                </a:cubicBezTo>
                <a:close/>
                <a:moveTo>
                  <a:pt x="52857" y="117378"/>
                </a:moveTo>
                <a:cubicBezTo>
                  <a:pt x="52857" y="117378"/>
                  <a:pt x="52857" y="117378"/>
                  <a:pt x="52857" y="117378"/>
                </a:cubicBezTo>
                <a:cubicBezTo>
                  <a:pt x="52857" y="117087"/>
                  <a:pt x="52380" y="117087"/>
                  <a:pt x="52380" y="116796"/>
                </a:cubicBezTo>
                <a:cubicBezTo>
                  <a:pt x="52857" y="116796"/>
                  <a:pt x="52857" y="116796"/>
                  <a:pt x="53333" y="116796"/>
                </a:cubicBezTo>
                <a:cubicBezTo>
                  <a:pt x="53333" y="117087"/>
                  <a:pt x="53333" y="117087"/>
                  <a:pt x="53333" y="117087"/>
                </a:cubicBezTo>
                <a:cubicBezTo>
                  <a:pt x="53333" y="117087"/>
                  <a:pt x="52857" y="117378"/>
                  <a:pt x="52857" y="117378"/>
                </a:cubicBezTo>
                <a:close/>
                <a:moveTo>
                  <a:pt x="51904" y="117669"/>
                </a:moveTo>
                <a:cubicBezTo>
                  <a:pt x="52380" y="117378"/>
                  <a:pt x="52380" y="117378"/>
                  <a:pt x="52380" y="117378"/>
                </a:cubicBezTo>
                <a:cubicBezTo>
                  <a:pt x="52857" y="117669"/>
                  <a:pt x="52857" y="117669"/>
                  <a:pt x="52857" y="117669"/>
                </a:cubicBezTo>
                <a:cubicBezTo>
                  <a:pt x="52857" y="117669"/>
                  <a:pt x="52857" y="117669"/>
                  <a:pt x="52857" y="117669"/>
                </a:cubicBezTo>
                <a:cubicBezTo>
                  <a:pt x="52380" y="117669"/>
                  <a:pt x="52380" y="117961"/>
                  <a:pt x="52380" y="117961"/>
                </a:cubicBezTo>
                <a:cubicBezTo>
                  <a:pt x="52380" y="117669"/>
                  <a:pt x="51904" y="117669"/>
                  <a:pt x="51904" y="117669"/>
                </a:cubicBezTo>
                <a:close/>
                <a:moveTo>
                  <a:pt x="51904" y="117961"/>
                </a:moveTo>
                <a:cubicBezTo>
                  <a:pt x="51904" y="117961"/>
                  <a:pt x="51428" y="117961"/>
                  <a:pt x="51428" y="117961"/>
                </a:cubicBezTo>
                <a:cubicBezTo>
                  <a:pt x="51428" y="117961"/>
                  <a:pt x="51428" y="117961"/>
                  <a:pt x="51428" y="117961"/>
                </a:cubicBezTo>
                <a:cubicBezTo>
                  <a:pt x="51428" y="117961"/>
                  <a:pt x="51428" y="117669"/>
                  <a:pt x="50952" y="117669"/>
                </a:cubicBezTo>
                <a:cubicBezTo>
                  <a:pt x="51428" y="117669"/>
                  <a:pt x="51428" y="117669"/>
                  <a:pt x="51904" y="117669"/>
                </a:cubicBezTo>
                <a:cubicBezTo>
                  <a:pt x="51904" y="117669"/>
                  <a:pt x="51904" y="117669"/>
                  <a:pt x="51904" y="117961"/>
                </a:cubicBezTo>
                <a:close/>
                <a:moveTo>
                  <a:pt x="52380" y="117378"/>
                </a:moveTo>
                <a:cubicBezTo>
                  <a:pt x="52380" y="117378"/>
                  <a:pt x="52380" y="117378"/>
                  <a:pt x="52380" y="117378"/>
                </a:cubicBezTo>
                <a:cubicBezTo>
                  <a:pt x="52380" y="117378"/>
                  <a:pt x="52380" y="117378"/>
                  <a:pt x="51904" y="117378"/>
                </a:cubicBezTo>
                <a:cubicBezTo>
                  <a:pt x="51904" y="117087"/>
                  <a:pt x="51904" y="117087"/>
                  <a:pt x="51428" y="116796"/>
                </a:cubicBezTo>
                <a:cubicBezTo>
                  <a:pt x="51904" y="116796"/>
                  <a:pt x="51904" y="116796"/>
                  <a:pt x="52380" y="116796"/>
                </a:cubicBezTo>
                <a:cubicBezTo>
                  <a:pt x="52380" y="116796"/>
                  <a:pt x="52380" y="116796"/>
                  <a:pt x="52380" y="116796"/>
                </a:cubicBezTo>
                <a:cubicBezTo>
                  <a:pt x="52380" y="117087"/>
                  <a:pt x="52380" y="117087"/>
                  <a:pt x="52380" y="117378"/>
                </a:cubicBezTo>
                <a:close/>
                <a:moveTo>
                  <a:pt x="51904" y="117378"/>
                </a:moveTo>
                <a:cubicBezTo>
                  <a:pt x="51428" y="117378"/>
                  <a:pt x="51428" y="117378"/>
                  <a:pt x="50952" y="117669"/>
                </a:cubicBezTo>
                <a:cubicBezTo>
                  <a:pt x="50952" y="117378"/>
                  <a:pt x="50952" y="117378"/>
                  <a:pt x="50952" y="117378"/>
                </a:cubicBezTo>
                <a:cubicBezTo>
                  <a:pt x="50952" y="117087"/>
                  <a:pt x="50476" y="116796"/>
                  <a:pt x="50476" y="116796"/>
                </a:cubicBezTo>
                <a:cubicBezTo>
                  <a:pt x="50476" y="116796"/>
                  <a:pt x="50952" y="116796"/>
                  <a:pt x="50952" y="116796"/>
                </a:cubicBezTo>
                <a:cubicBezTo>
                  <a:pt x="51428" y="116796"/>
                  <a:pt x="51428" y="116796"/>
                  <a:pt x="51428" y="116796"/>
                </a:cubicBezTo>
                <a:cubicBezTo>
                  <a:pt x="51428" y="117087"/>
                  <a:pt x="51428" y="117087"/>
                  <a:pt x="51904" y="117378"/>
                </a:cubicBezTo>
                <a:close/>
                <a:moveTo>
                  <a:pt x="50476" y="117669"/>
                </a:moveTo>
                <a:cubicBezTo>
                  <a:pt x="50476" y="117669"/>
                  <a:pt x="50476" y="117669"/>
                  <a:pt x="50476" y="117669"/>
                </a:cubicBezTo>
                <a:cubicBezTo>
                  <a:pt x="50476" y="117669"/>
                  <a:pt x="50952" y="117669"/>
                  <a:pt x="50952" y="117669"/>
                </a:cubicBezTo>
                <a:cubicBezTo>
                  <a:pt x="50952" y="117669"/>
                  <a:pt x="50952" y="117961"/>
                  <a:pt x="50952" y="117961"/>
                </a:cubicBezTo>
                <a:cubicBezTo>
                  <a:pt x="50952" y="117961"/>
                  <a:pt x="51428" y="117961"/>
                  <a:pt x="51428" y="117961"/>
                </a:cubicBezTo>
                <a:cubicBezTo>
                  <a:pt x="50952" y="117961"/>
                  <a:pt x="50952" y="117961"/>
                  <a:pt x="50952" y="118252"/>
                </a:cubicBezTo>
                <a:cubicBezTo>
                  <a:pt x="50476" y="117961"/>
                  <a:pt x="50476" y="117961"/>
                  <a:pt x="50476" y="117669"/>
                </a:cubicBezTo>
                <a:close/>
                <a:moveTo>
                  <a:pt x="51428" y="118834"/>
                </a:moveTo>
                <a:cubicBezTo>
                  <a:pt x="50952" y="118543"/>
                  <a:pt x="50952" y="118543"/>
                  <a:pt x="50952" y="118252"/>
                </a:cubicBezTo>
                <a:cubicBezTo>
                  <a:pt x="50952" y="118252"/>
                  <a:pt x="50952" y="118252"/>
                  <a:pt x="51428" y="118252"/>
                </a:cubicBezTo>
                <a:cubicBezTo>
                  <a:pt x="51428" y="118252"/>
                  <a:pt x="51904" y="118543"/>
                  <a:pt x="51904" y="118834"/>
                </a:cubicBezTo>
                <a:cubicBezTo>
                  <a:pt x="51904" y="118834"/>
                  <a:pt x="51904" y="118834"/>
                  <a:pt x="51904" y="118834"/>
                </a:cubicBezTo>
                <a:cubicBezTo>
                  <a:pt x="51904" y="118834"/>
                  <a:pt x="51428" y="118834"/>
                  <a:pt x="51428" y="118834"/>
                </a:cubicBezTo>
                <a:close/>
                <a:moveTo>
                  <a:pt x="51904" y="118834"/>
                </a:moveTo>
                <a:cubicBezTo>
                  <a:pt x="51904" y="118834"/>
                  <a:pt x="51904" y="118543"/>
                  <a:pt x="51904" y="118543"/>
                </a:cubicBezTo>
                <a:cubicBezTo>
                  <a:pt x="51904" y="118543"/>
                  <a:pt x="51428" y="118252"/>
                  <a:pt x="51428" y="118252"/>
                </a:cubicBezTo>
                <a:cubicBezTo>
                  <a:pt x="51904" y="117961"/>
                  <a:pt x="51904" y="117961"/>
                  <a:pt x="51904" y="117961"/>
                </a:cubicBezTo>
                <a:cubicBezTo>
                  <a:pt x="52380" y="117961"/>
                  <a:pt x="52380" y="118252"/>
                  <a:pt x="52380" y="118252"/>
                </a:cubicBezTo>
                <a:cubicBezTo>
                  <a:pt x="52380" y="118543"/>
                  <a:pt x="52380" y="118543"/>
                  <a:pt x="52380" y="118834"/>
                </a:cubicBezTo>
                <a:cubicBezTo>
                  <a:pt x="52380" y="118834"/>
                  <a:pt x="52380" y="118834"/>
                  <a:pt x="51904" y="118834"/>
                </a:cubicBezTo>
                <a:close/>
                <a:moveTo>
                  <a:pt x="52857" y="118543"/>
                </a:moveTo>
                <a:cubicBezTo>
                  <a:pt x="52380" y="118543"/>
                  <a:pt x="52380" y="118252"/>
                  <a:pt x="52380" y="117961"/>
                </a:cubicBezTo>
                <a:cubicBezTo>
                  <a:pt x="52380" y="117961"/>
                  <a:pt x="52857" y="117961"/>
                  <a:pt x="52857" y="117961"/>
                </a:cubicBezTo>
                <a:cubicBezTo>
                  <a:pt x="52857" y="117961"/>
                  <a:pt x="53333" y="118252"/>
                  <a:pt x="53333" y="118543"/>
                </a:cubicBezTo>
                <a:cubicBezTo>
                  <a:pt x="53333" y="118543"/>
                  <a:pt x="53333" y="118543"/>
                  <a:pt x="53333" y="118543"/>
                </a:cubicBezTo>
                <a:cubicBezTo>
                  <a:pt x="53333" y="118834"/>
                  <a:pt x="52857" y="118834"/>
                  <a:pt x="52857" y="118834"/>
                </a:cubicBezTo>
                <a:cubicBezTo>
                  <a:pt x="52857" y="118834"/>
                  <a:pt x="52857" y="118543"/>
                  <a:pt x="52857" y="118543"/>
                </a:cubicBezTo>
                <a:close/>
                <a:moveTo>
                  <a:pt x="52857" y="118834"/>
                </a:moveTo>
                <a:cubicBezTo>
                  <a:pt x="52857" y="118834"/>
                  <a:pt x="52857" y="118834"/>
                  <a:pt x="52857" y="118834"/>
                </a:cubicBezTo>
                <a:cubicBezTo>
                  <a:pt x="52857" y="118834"/>
                  <a:pt x="52857" y="118834"/>
                  <a:pt x="52857" y="118834"/>
                </a:cubicBezTo>
                <a:cubicBezTo>
                  <a:pt x="52857" y="118834"/>
                  <a:pt x="53333" y="118834"/>
                  <a:pt x="53333" y="118834"/>
                </a:cubicBezTo>
                <a:cubicBezTo>
                  <a:pt x="53333" y="118834"/>
                  <a:pt x="53333" y="118834"/>
                  <a:pt x="53333" y="118834"/>
                </a:cubicBezTo>
                <a:cubicBezTo>
                  <a:pt x="53333" y="118834"/>
                  <a:pt x="53333" y="118834"/>
                  <a:pt x="52857" y="118834"/>
                </a:cubicBezTo>
                <a:close/>
                <a:moveTo>
                  <a:pt x="52857" y="117961"/>
                </a:moveTo>
                <a:cubicBezTo>
                  <a:pt x="52857" y="117961"/>
                  <a:pt x="52857" y="117961"/>
                  <a:pt x="52857" y="117961"/>
                </a:cubicBezTo>
                <a:cubicBezTo>
                  <a:pt x="53333" y="117961"/>
                  <a:pt x="53333" y="117669"/>
                  <a:pt x="53333" y="117669"/>
                </a:cubicBezTo>
                <a:cubicBezTo>
                  <a:pt x="53333" y="117961"/>
                  <a:pt x="53333" y="117961"/>
                  <a:pt x="53809" y="117961"/>
                </a:cubicBezTo>
                <a:cubicBezTo>
                  <a:pt x="53809" y="118252"/>
                  <a:pt x="53809" y="118543"/>
                  <a:pt x="53809" y="118543"/>
                </a:cubicBezTo>
                <a:cubicBezTo>
                  <a:pt x="53809" y="118543"/>
                  <a:pt x="53809" y="118543"/>
                  <a:pt x="53333" y="118543"/>
                </a:cubicBezTo>
                <a:cubicBezTo>
                  <a:pt x="53333" y="118543"/>
                  <a:pt x="53333" y="118543"/>
                  <a:pt x="53333" y="118543"/>
                </a:cubicBezTo>
                <a:cubicBezTo>
                  <a:pt x="53333" y="118252"/>
                  <a:pt x="53333" y="118252"/>
                  <a:pt x="52857" y="117961"/>
                </a:cubicBezTo>
                <a:close/>
                <a:moveTo>
                  <a:pt x="53809" y="118834"/>
                </a:moveTo>
                <a:cubicBezTo>
                  <a:pt x="53809" y="118834"/>
                  <a:pt x="53333" y="118834"/>
                  <a:pt x="53333" y="118834"/>
                </a:cubicBezTo>
                <a:cubicBezTo>
                  <a:pt x="53809" y="118834"/>
                  <a:pt x="53809" y="118834"/>
                  <a:pt x="53809" y="118834"/>
                </a:cubicBezTo>
                <a:cubicBezTo>
                  <a:pt x="53809" y="118834"/>
                  <a:pt x="53809" y="118834"/>
                  <a:pt x="53809" y="118834"/>
                </a:cubicBezTo>
                <a:cubicBezTo>
                  <a:pt x="53809" y="118834"/>
                  <a:pt x="53809" y="118834"/>
                  <a:pt x="53809" y="118834"/>
                </a:cubicBezTo>
                <a:close/>
                <a:moveTo>
                  <a:pt x="53809" y="117961"/>
                </a:moveTo>
                <a:cubicBezTo>
                  <a:pt x="53809" y="117961"/>
                  <a:pt x="53809" y="117961"/>
                  <a:pt x="53809" y="117669"/>
                </a:cubicBezTo>
                <a:cubicBezTo>
                  <a:pt x="53809" y="117669"/>
                  <a:pt x="53809" y="117669"/>
                  <a:pt x="53809" y="117669"/>
                </a:cubicBezTo>
                <a:cubicBezTo>
                  <a:pt x="53809" y="117961"/>
                  <a:pt x="53809" y="117961"/>
                  <a:pt x="54285" y="118252"/>
                </a:cubicBezTo>
                <a:cubicBezTo>
                  <a:pt x="54285" y="118252"/>
                  <a:pt x="54285" y="118252"/>
                  <a:pt x="54285" y="118543"/>
                </a:cubicBezTo>
                <a:cubicBezTo>
                  <a:pt x="53809" y="118543"/>
                  <a:pt x="53809" y="118543"/>
                  <a:pt x="53809" y="118543"/>
                </a:cubicBezTo>
                <a:cubicBezTo>
                  <a:pt x="53809" y="118252"/>
                  <a:pt x="53809" y="118252"/>
                  <a:pt x="53809" y="117961"/>
                </a:cubicBezTo>
                <a:close/>
                <a:moveTo>
                  <a:pt x="54761" y="117378"/>
                </a:moveTo>
                <a:cubicBezTo>
                  <a:pt x="54761" y="117378"/>
                  <a:pt x="54761" y="117378"/>
                  <a:pt x="54761" y="117378"/>
                </a:cubicBezTo>
                <a:cubicBezTo>
                  <a:pt x="54761" y="117378"/>
                  <a:pt x="54761" y="117378"/>
                  <a:pt x="54761" y="117378"/>
                </a:cubicBezTo>
                <a:cubicBezTo>
                  <a:pt x="54761" y="117378"/>
                  <a:pt x="54285" y="117378"/>
                  <a:pt x="54285" y="117378"/>
                </a:cubicBezTo>
                <a:cubicBezTo>
                  <a:pt x="54285" y="117378"/>
                  <a:pt x="53809" y="117087"/>
                  <a:pt x="53809" y="117087"/>
                </a:cubicBezTo>
                <a:cubicBezTo>
                  <a:pt x="54285" y="117087"/>
                  <a:pt x="54285" y="117087"/>
                  <a:pt x="54285" y="116796"/>
                </a:cubicBezTo>
                <a:cubicBezTo>
                  <a:pt x="54761" y="117087"/>
                  <a:pt x="54761" y="117087"/>
                  <a:pt x="54761" y="117087"/>
                </a:cubicBezTo>
                <a:cubicBezTo>
                  <a:pt x="54761" y="117087"/>
                  <a:pt x="54761" y="117087"/>
                  <a:pt x="54761" y="117378"/>
                </a:cubicBezTo>
                <a:close/>
                <a:moveTo>
                  <a:pt x="53809" y="118834"/>
                </a:moveTo>
                <a:cubicBezTo>
                  <a:pt x="53809" y="118834"/>
                  <a:pt x="53809" y="118834"/>
                  <a:pt x="53809" y="118543"/>
                </a:cubicBezTo>
                <a:cubicBezTo>
                  <a:pt x="53809" y="118543"/>
                  <a:pt x="53809" y="118543"/>
                  <a:pt x="53809" y="118543"/>
                </a:cubicBezTo>
                <a:cubicBezTo>
                  <a:pt x="53809" y="118543"/>
                  <a:pt x="54285" y="118543"/>
                  <a:pt x="54285" y="118543"/>
                </a:cubicBezTo>
                <a:cubicBezTo>
                  <a:pt x="54285" y="118834"/>
                  <a:pt x="54285" y="118834"/>
                  <a:pt x="54285" y="118834"/>
                </a:cubicBezTo>
                <a:cubicBezTo>
                  <a:pt x="54285" y="118834"/>
                  <a:pt x="54285" y="118834"/>
                  <a:pt x="54285" y="118834"/>
                </a:cubicBezTo>
                <a:cubicBezTo>
                  <a:pt x="54285" y="118834"/>
                  <a:pt x="54285" y="118834"/>
                  <a:pt x="53809" y="118834"/>
                </a:cubicBezTo>
                <a:close/>
                <a:moveTo>
                  <a:pt x="54285" y="118252"/>
                </a:moveTo>
                <a:cubicBezTo>
                  <a:pt x="54285" y="117961"/>
                  <a:pt x="54285" y="117961"/>
                  <a:pt x="54285" y="117669"/>
                </a:cubicBezTo>
                <a:cubicBezTo>
                  <a:pt x="54285" y="117669"/>
                  <a:pt x="54761" y="117378"/>
                  <a:pt x="55238" y="117378"/>
                </a:cubicBezTo>
                <a:cubicBezTo>
                  <a:pt x="55238" y="117378"/>
                  <a:pt x="55238" y="117378"/>
                  <a:pt x="55238" y="117378"/>
                </a:cubicBezTo>
                <a:cubicBezTo>
                  <a:pt x="55238" y="117669"/>
                  <a:pt x="55238" y="117961"/>
                  <a:pt x="55238" y="117961"/>
                </a:cubicBezTo>
                <a:cubicBezTo>
                  <a:pt x="55238" y="118252"/>
                  <a:pt x="55238" y="118252"/>
                  <a:pt x="55238" y="118252"/>
                </a:cubicBezTo>
                <a:cubicBezTo>
                  <a:pt x="54761" y="118252"/>
                  <a:pt x="54761" y="118252"/>
                  <a:pt x="54285" y="118543"/>
                </a:cubicBezTo>
                <a:cubicBezTo>
                  <a:pt x="54285" y="118252"/>
                  <a:pt x="54285" y="118252"/>
                  <a:pt x="54285" y="118252"/>
                </a:cubicBezTo>
                <a:close/>
                <a:moveTo>
                  <a:pt x="54285" y="118834"/>
                </a:moveTo>
                <a:cubicBezTo>
                  <a:pt x="54285" y="118834"/>
                  <a:pt x="54285" y="118834"/>
                  <a:pt x="54285" y="118834"/>
                </a:cubicBezTo>
                <a:cubicBezTo>
                  <a:pt x="54285" y="118834"/>
                  <a:pt x="54285" y="118543"/>
                  <a:pt x="54285" y="118543"/>
                </a:cubicBezTo>
                <a:cubicBezTo>
                  <a:pt x="54761" y="118543"/>
                  <a:pt x="54761" y="118543"/>
                  <a:pt x="55238" y="118252"/>
                </a:cubicBezTo>
                <a:cubicBezTo>
                  <a:pt x="55238" y="118252"/>
                  <a:pt x="55238" y="118543"/>
                  <a:pt x="55238" y="118543"/>
                </a:cubicBezTo>
                <a:cubicBezTo>
                  <a:pt x="55238" y="118543"/>
                  <a:pt x="55238" y="118834"/>
                  <a:pt x="55238" y="118834"/>
                </a:cubicBezTo>
                <a:cubicBezTo>
                  <a:pt x="54761" y="118834"/>
                  <a:pt x="54761" y="118834"/>
                  <a:pt x="54285" y="118834"/>
                </a:cubicBezTo>
                <a:close/>
                <a:moveTo>
                  <a:pt x="55238" y="117087"/>
                </a:moveTo>
                <a:cubicBezTo>
                  <a:pt x="55238" y="117087"/>
                  <a:pt x="55238" y="117087"/>
                  <a:pt x="55238" y="117087"/>
                </a:cubicBezTo>
                <a:cubicBezTo>
                  <a:pt x="55238" y="117087"/>
                  <a:pt x="55238" y="117087"/>
                  <a:pt x="55238" y="117087"/>
                </a:cubicBezTo>
                <a:cubicBezTo>
                  <a:pt x="55238" y="117087"/>
                  <a:pt x="55714" y="117087"/>
                  <a:pt x="55714" y="117087"/>
                </a:cubicBezTo>
                <a:cubicBezTo>
                  <a:pt x="56190" y="117087"/>
                  <a:pt x="56190" y="117087"/>
                  <a:pt x="56190" y="117087"/>
                </a:cubicBezTo>
                <a:cubicBezTo>
                  <a:pt x="56190" y="117087"/>
                  <a:pt x="56190" y="117087"/>
                  <a:pt x="56190" y="117087"/>
                </a:cubicBezTo>
                <a:cubicBezTo>
                  <a:pt x="56190" y="117087"/>
                  <a:pt x="56190" y="117087"/>
                  <a:pt x="55714" y="117087"/>
                </a:cubicBezTo>
                <a:cubicBezTo>
                  <a:pt x="55714" y="117087"/>
                  <a:pt x="55238" y="117087"/>
                  <a:pt x="55238" y="117378"/>
                </a:cubicBezTo>
                <a:cubicBezTo>
                  <a:pt x="55238" y="117087"/>
                  <a:pt x="55238" y="117087"/>
                  <a:pt x="55238" y="117087"/>
                </a:cubicBezTo>
                <a:cubicBezTo>
                  <a:pt x="55238" y="117087"/>
                  <a:pt x="55238" y="117087"/>
                  <a:pt x="55238" y="117087"/>
                </a:cubicBezTo>
                <a:close/>
                <a:moveTo>
                  <a:pt x="55238" y="117961"/>
                </a:moveTo>
                <a:cubicBezTo>
                  <a:pt x="55238" y="117669"/>
                  <a:pt x="55238" y="117669"/>
                  <a:pt x="55238" y="117378"/>
                </a:cubicBezTo>
                <a:cubicBezTo>
                  <a:pt x="55238" y="117378"/>
                  <a:pt x="55714" y="117378"/>
                  <a:pt x="55714" y="117087"/>
                </a:cubicBezTo>
                <a:cubicBezTo>
                  <a:pt x="56190" y="117087"/>
                  <a:pt x="56190" y="117087"/>
                  <a:pt x="56190" y="117087"/>
                </a:cubicBezTo>
                <a:cubicBezTo>
                  <a:pt x="56190" y="117087"/>
                  <a:pt x="56190" y="117378"/>
                  <a:pt x="56190" y="117378"/>
                </a:cubicBezTo>
                <a:cubicBezTo>
                  <a:pt x="56190" y="117378"/>
                  <a:pt x="56190" y="117669"/>
                  <a:pt x="56190" y="117961"/>
                </a:cubicBezTo>
                <a:cubicBezTo>
                  <a:pt x="56190" y="117961"/>
                  <a:pt x="56190" y="117961"/>
                  <a:pt x="56190" y="117961"/>
                </a:cubicBezTo>
                <a:cubicBezTo>
                  <a:pt x="55714" y="117961"/>
                  <a:pt x="55714" y="117961"/>
                  <a:pt x="55238" y="118252"/>
                </a:cubicBezTo>
                <a:cubicBezTo>
                  <a:pt x="55238" y="117961"/>
                  <a:pt x="55238" y="117961"/>
                  <a:pt x="55238" y="117961"/>
                </a:cubicBezTo>
                <a:close/>
                <a:moveTo>
                  <a:pt x="56190" y="118834"/>
                </a:moveTo>
                <a:cubicBezTo>
                  <a:pt x="55714" y="118834"/>
                  <a:pt x="55714" y="118834"/>
                  <a:pt x="55238" y="118834"/>
                </a:cubicBezTo>
                <a:cubicBezTo>
                  <a:pt x="55238" y="118834"/>
                  <a:pt x="55238" y="118252"/>
                  <a:pt x="55238" y="118252"/>
                </a:cubicBezTo>
                <a:cubicBezTo>
                  <a:pt x="55238" y="118252"/>
                  <a:pt x="55238" y="118252"/>
                  <a:pt x="55238" y="118252"/>
                </a:cubicBezTo>
                <a:cubicBezTo>
                  <a:pt x="55714" y="118252"/>
                  <a:pt x="56190" y="117961"/>
                  <a:pt x="56190" y="117961"/>
                </a:cubicBezTo>
                <a:cubicBezTo>
                  <a:pt x="56190" y="118252"/>
                  <a:pt x="56190" y="118543"/>
                  <a:pt x="56666" y="118834"/>
                </a:cubicBezTo>
                <a:cubicBezTo>
                  <a:pt x="56190" y="118834"/>
                  <a:pt x="56190" y="118834"/>
                  <a:pt x="56190" y="118834"/>
                </a:cubicBezTo>
                <a:close/>
                <a:moveTo>
                  <a:pt x="56666" y="117669"/>
                </a:moveTo>
                <a:cubicBezTo>
                  <a:pt x="56666" y="117378"/>
                  <a:pt x="56190" y="117378"/>
                  <a:pt x="56190" y="117087"/>
                </a:cubicBezTo>
                <a:cubicBezTo>
                  <a:pt x="56666" y="117087"/>
                  <a:pt x="56666" y="117087"/>
                  <a:pt x="57142" y="117087"/>
                </a:cubicBezTo>
                <a:cubicBezTo>
                  <a:pt x="57142" y="117087"/>
                  <a:pt x="57142" y="117087"/>
                  <a:pt x="57619" y="117087"/>
                </a:cubicBezTo>
                <a:cubicBezTo>
                  <a:pt x="57619" y="117378"/>
                  <a:pt x="57619" y="117378"/>
                  <a:pt x="57619" y="117669"/>
                </a:cubicBezTo>
                <a:cubicBezTo>
                  <a:pt x="57142" y="117669"/>
                  <a:pt x="56666" y="117669"/>
                  <a:pt x="56666" y="117961"/>
                </a:cubicBezTo>
                <a:cubicBezTo>
                  <a:pt x="56666" y="117669"/>
                  <a:pt x="56666" y="117669"/>
                  <a:pt x="56666" y="117669"/>
                </a:cubicBezTo>
                <a:close/>
                <a:moveTo>
                  <a:pt x="56666" y="118252"/>
                </a:moveTo>
                <a:cubicBezTo>
                  <a:pt x="56666" y="118252"/>
                  <a:pt x="56666" y="117961"/>
                  <a:pt x="56666" y="117961"/>
                </a:cubicBezTo>
                <a:cubicBezTo>
                  <a:pt x="56666" y="117961"/>
                  <a:pt x="56666" y="117961"/>
                  <a:pt x="56666" y="117961"/>
                </a:cubicBezTo>
                <a:cubicBezTo>
                  <a:pt x="57142" y="117961"/>
                  <a:pt x="57142" y="117961"/>
                  <a:pt x="57619" y="117669"/>
                </a:cubicBezTo>
                <a:cubicBezTo>
                  <a:pt x="57619" y="117669"/>
                  <a:pt x="57619" y="117961"/>
                  <a:pt x="57619" y="117961"/>
                </a:cubicBezTo>
                <a:cubicBezTo>
                  <a:pt x="57619" y="117961"/>
                  <a:pt x="57619" y="118252"/>
                  <a:pt x="57619" y="118252"/>
                </a:cubicBezTo>
                <a:cubicBezTo>
                  <a:pt x="57142" y="118543"/>
                  <a:pt x="57142" y="118543"/>
                  <a:pt x="56666" y="118834"/>
                </a:cubicBezTo>
                <a:cubicBezTo>
                  <a:pt x="56666" y="118543"/>
                  <a:pt x="56666" y="118252"/>
                  <a:pt x="56666" y="118252"/>
                </a:cubicBezTo>
                <a:close/>
                <a:moveTo>
                  <a:pt x="56666" y="118834"/>
                </a:moveTo>
                <a:cubicBezTo>
                  <a:pt x="56666" y="118834"/>
                  <a:pt x="56666" y="118834"/>
                  <a:pt x="56666" y="118834"/>
                </a:cubicBezTo>
                <a:cubicBezTo>
                  <a:pt x="56666" y="118834"/>
                  <a:pt x="56666" y="118834"/>
                  <a:pt x="56666" y="118834"/>
                </a:cubicBezTo>
                <a:cubicBezTo>
                  <a:pt x="57142" y="118834"/>
                  <a:pt x="57142" y="118543"/>
                  <a:pt x="57619" y="118543"/>
                </a:cubicBezTo>
                <a:cubicBezTo>
                  <a:pt x="57619" y="118543"/>
                  <a:pt x="57619" y="118834"/>
                  <a:pt x="58095" y="118834"/>
                </a:cubicBezTo>
                <a:cubicBezTo>
                  <a:pt x="57619" y="118834"/>
                  <a:pt x="57142" y="118834"/>
                  <a:pt x="56666" y="118834"/>
                </a:cubicBezTo>
                <a:close/>
                <a:moveTo>
                  <a:pt x="59047" y="117378"/>
                </a:moveTo>
                <a:cubicBezTo>
                  <a:pt x="58571" y="117378"/>
                  <a:pt x="58095" y="117669"/>
                  <a:pt x="57619" y="117669"/>
                </a:cubicBezTo>
                <a:cubicBezTo>
                  <a:pt x="57619" y="117378"/>
                  <a:pt x="57619" y="117378"/>
                  <a:pt x="57619" y="117087"/>
                </a:cubicBezTo>
                <a:cubicBezTo>
                  <a:pt x="58095" y="117087"/>
                  <a:pt x="58571" y="117087"/>
                  <a:pt x="59047" y="117087"/>
                </a:cubicBezTo>
                <a:cubicBezTo>
                  <a:pt x="59047" y="117087"/>
                  <a:pt x="59047" y="117378"/>
                  <a:pt x="59047" y="117378"/>
                </a:cubicBezTo>
                <a:close/>
                <a:moveTo>
                  <a:pt x="59047" y="117961"/>
                </a:moveTo>
                <a:cubicBezTo>
                  <a:pt x="58571" y="117961"/>
                  <a:pt x="58095" y="118252"/>
                  <a:pt x="58095" y="118252"/>
                </a:cubicBezTo>
                <a:cubicBezTo>
                  <a:pt x="58095" y="118252"/>
                  <a:pt x="57619" y="117961"/>
                  <a:pt x="57619" y="117961"/>
                </a:cubicBezTo>
                <a:cubicBezTo>
                  <a:pt x="57619" y="117961"/>
                  <a:pt x="57619" y="117961"/>
                  <a:pt x="57619" y="117669"/>
                </a:cubicBezTo>
                <a:cubicBezTo>
                  <a:pt x="58095" y="117669"/>
                  <a:pt x="58571" y="117669"/>
                  <a:pt x="59047" y="117669"/>
                </a:cubicBezTo>
                <a:cubicBezTo>
                  <a:pt x="59047" y="117669"/>
                  <a:pt x="59047" y="117961"/>
                  <a:pt x="59047" y="117961"/>
                </a:cubicBezTo>
                <a:close/>
                <a:moveTo>
                  <a:pt x="59047" y="118834"/>
                </a:moveTo>
                <a:cubicBezTo>
                  <a:pt x="59047" y="118834"/>
                  <a:pt x="59047" y="118834"/>
                  <a:pt x="59047" y="118834"/>
                </a:cubicBezTo>
                <a:cubicBezTo>
                  <a:pt x="58571" y="118834"/>
                  <a:pt x="58571" y="118834"/>
                  <a:pt x="58095" y="118834"/>
                </a:cubicBezTo>
                <a:cubicBezTo>
                  <a:pt x="58095" y="118834"/>
                  <a:pt x="58095" y="118834"/>
                  <a:pt x="58095" y="118834"/>
                </a:cubicBezTo>
                <a:cubicBezTo>
                  <a:pt x="58095" y="118834"/>
                  <a:pt x="58095" y="118543"/>
                  <a:pt x="58095" y="118543"/>
                </a:cubicBezTo>
                <a:cubicBezTo>
                  <a:pt x="58095" y="118252"/>
                  <a:pt x="58571" y="118252"/>
                  <a:pt x="59047" y="117961"/>
                </a:cubicBezTo>
                <a:cubicBezTo>
                  <a:pt x="59047" y="118252"/>
                  <a:pt x="59047" y="118543"/>
                  <a:pt x="59047" y="118834"/>
                </a:cubicBezTo>
                <a:cubicBezTo>
                  <a:pt x="59047" y="118834"/>
                  <a:pt x="59047" y="118834"/>
                  <a:pt x="59047" y="118834"/>
                </a:cubicBezTo>
                <a:close/>
                <a:moveTo>
                  <a:pt x="59047" y="117669"/>
                </a:moveTo>
                <a:cubicBezTo>
                  <a:pt x="59047" y="117669"/>
                  <a:pt x="59523" y="117669"/>
                  <a:pt x="59523" y="117378"/>
                </a:cubicBezTo>
                <a:cubicBezTo>
                  <a:pt x="59523" y="117378"/>
                  <a:pt x="60000" y="117378"/>
                  <a:pt x="60000" y="117378"/>
                </a:cubicBezTo>
                <a:cubicBezTo>
                  <a:pt x="60000" y="117378"/>
                  <a:pt x="60000" y="117669"/>
                  <a:pt x="60000" y="117669"/>
                </a:cubicBezTo>
                <a:cubicBezTo>
                  <a:pt x="59523" y="117669"/>
                  <a:pt x="59523" y="117961"/>
                  <a:pt x="59047" y="117961"/>
                </a:cubicBezTo>
                <a:cubicBezTo>
                  <a:pt x="59047" y="117669"/>
                  <a:pt x="59047" y="117669"/>
                  <a:pt x="59047" y="117669"/>
                </a:cubicBezTo>
                <a:close/>
                <a:moveTo>
                  <a:pt x="60000" y="117378"/>
                </a:moveTo>
                <a:cubicBezTo>
                  <a:pt x="59523" y="117378"/>
                  <a:pt x="59523" y="117378"/>
                  <a:pt x="59047" y="117378"/>
                </a:cubicBezTo>
                <a:cubicBezTo>
                  <a:pt x="59047" y="117378"/>
                  <a:pt x="59047" y="117087"/>
                  <a:pt x="59047" y="117087"/>
                </a:cubicBezTo>
                <a:cubicBezTo>
                  <a:pt x="59523" y="117087"/>
                  <a:pt x="59523" y="117087"/>
                  <a:pt x="60000" y="117087"/>
                </a:cubicBezTo>
                <a:cubicBezTo>
                  <a:pt x="60000" y="117087"/>
                  <a:pt x="60000" y="117087"/>
                  <a:pt x="60000" y="117378"/>
                </a:cubicBezTo>
                <a:close/>
                <a:moveTo>
                  <a:pt x="59047" y="117961"/>
                </a:moveTo>
                <a:cubicBezTo>
                  <a:pt x="59523" y="117961"/>
                  <a:pt x="60000" y="117961"/>
                  <a:pt x="60000" y="117669"/>
                </a:cubicBezTo>
                <a:cubicBezTo>
                  <a:pt x="60000" y="117961"/>
                  <a:pt x="60000" y="117961"/>
                  <a:pt x="60000" y="117961"/>
                </a:cubicBezTo>
                <a:cubicBezTo>
                  <a:pt x="60000" y="118252"/>
                  <a:pt x="60000" y="118543"/>
                  <a:pt x="60476" y="118543"/>
                </a:cubicBezTo>
                <a:cubicBezTo>
                  <a:pt x="60000" y="118543"/>
                  <a:pt x="60000" y="118543"/>
                  <a:pt x="60000" y="118834"/>
                </a:cubicBezTo>
                <a:cubicBezTo>
                  <a:pt x="59523" y="118834"/>
                  <a:pt x="59523" y="118834"/>
                  <a:pt x="59523" y="118834"/>
                </a:cubicBezTo>
                <a:cubicBezTo>
                  <a:pt x="59047" y="118543"/>
                  <a:pt x="59047" y="118252"/>
                  <a:pt x="59047" y="117961"/>
                </a:cubicBezTo>
                <a:close/>
                <a:moveTo>
                  <a:pt x="60476" y="117087"/>
                </a:moveTo>
                <a:cubicBezTo>
                  <a:pt x="60476" y="117087"/>
                  <a:pt x="60000" y="117087"/>
                  <a:pt x="60000" y="117087"/>
                </a:cubicBezTo>
                <a:cubicBezTo>
                  <a:pt x="60000" y="117087"/>
                  <a:pt x="60000" y="117087"/>
                  <a:pt x="60000" y="117087"/>
                </a:cubicBezTo>
                <a:cubicBezTo>
                  <a:pt x="60000" y="117087"/>
                  <a:pt x="60000" y="117087"/>
                  <a:pt x="60476" y="117087"/>
                </a:cubicBezTo>
                <a:cubicBezTo>
                  <a:pt x="60476" y="117087"/>
                  <a:pt x="60476" y="117087"/>
                  <a:pt x="60476" y="117087"/>
                </a:cubicBezTo>
                <a:cubicBezTo>
                  <a:pt x="60476" y="117087"/>
                  <a:pt x="60476" y="117087"/>
                  <a:pt x="60476" y="117087"/>
                </a:cubicBezTo>
                <a:close/>
                <a:moveTo>
                  <a:pt x="60952" y="117087"/>
                </a:moveTo>
                <a:cubicBezTo>
                  <a:pt x="60952" y="117087"/>
                  <a:pt x="60952" y="117378"/>
                  <a:pt x="60952" y="117378"/>
                </a:cubicBezTo>
                <a:cubicBezTo>
                  <a:pt x="60476" y="117378"/>
                  <a:pt x="60476" y="117378"/>
                  <a:pt x="60476" y="117669"/>
                </a:cubicBezTo>
                <a:cubicBezTo>
                  <a:pt x="60476" y="117669"/>
                  <a:pt x="60476" y="117669"/>
                  <a:pt x="60476" y="117669"/>
                </a:cubicBezTo>
                <a:cubicBezTo>
                  <a:pt x="60000" y="117378"/>
                  <a:pt x="60000" y="117378"/>
                  <a:pt x="60000" y="117378"/>
                </a:cubicBezTo>
                <a:cubicBezTo>
                  <a:pt x="60476" y="117378"/>
                  <a:pt x="60476" y="117378"/>
                  <a:pt x="60476" y="117087"/>
                </a:cubicBezTo>
                <a:cubicBezTo>
                  <a:pt x="60476" y="117087"/>
                  <a:pt x="60476" y="117087"/>
                  <a:pt x="60952" y="117087"/>
                </a:cubicBezTo>
                <a:close/>
                <a:moveTo>
                  <a:pt x="59523" y="118834"/>
                </a:moveTo>
                <a:cubicBezTo>
                  <a:pt x="60000" y="118834"/>
                  <a:pt x="60000" y="118834"/>
                  <a:pt x="60476" y="118543"/>
                </a:cubicBezTo>
                <a:cubicBezTo>
                  <a:pt x="60476" y="118834"/>
                  <a:pt x="60476" y="118834"/>
                  <a:pt x="60476" y="118834"/>
                </a:cubicBezTo>
                <a:cubicBezTo>
                  <a:pt x="60000" y="118834"/>
                  <a:pt x="60000" y="118834"/>
                  <a:pt x="59523" y="118834"/>
                </a:cubicBezTo>
                <a:close/>
                <a:moveTo>
                  <a:pt x="60476" y="117961"/>
                </a:moveTo>
                <a:cubicBezTo>
                  <a:pt x="60476" y="117961"/>
                  <a:pt x="60476" y="117669"/>
                  <a:pt x="60476" y="117669"/>
                </a:cubicBezTo>
                <a:cubicBezTo>
                  <a:pt x="60476" y="117669"/>
                  <a:pt x="60476" y="117669"/>
                  <a:pt x="60476" y="117669"/>
                </a:cubicBezTo>
                <a:cubicBezTo>
                  <a:pt x="60476" y="117669"/>
                  <a:pt x="60952" y="117669"/>
                  <a:pt x="60952" y="117669"/>
                </a:cubicBezTo>
                <a:cubicBezTo>
                  <a:pt x="60952" y="117669"/>
                  <a:pt x="60952" y="117669"/>
                  <a:pt x="60952" y="117669"/>
                </a:cubicBezTo>
                <a:cubicBezTo>
                  <a:pt x="60952" y="117961"/>
                  <a:pt x="61428" y="117961"/>
                  <a:pt x="61428" y="118252"/>
                </a:cubicBezTo>
                <a:cubicBezTo>
                  <a:pt x="60952" y="118252"/>
                  <a:pt x="60952" y="118543"/>
                  <a:pt x="60476" y="118543"/>
                </a:cubicBezTo>
                <a:cubicBezTo>
                  <a:pt x="60476" y="118252"/>
                  <a:pt x="60476" y="117961"/>
                  <a:pt x="60476" y="117961"/>
                </a:cubicBezTo>
                <a:close/>
                <a:moveTo>
                  <a:pt x="60952" y="117087"/>
                </a:moveTo>
                <a:cubicBezTo>
                  <a:pt x="60952" y="117087"/>
                  <a:pt x="60952" y="117087"/>
                  <a:pt x="60952" y="117087"/>
                </a:cubicBezTo>
                <a:cubicBezTo>
                  <a:pt x="61428" y="117087"/>
                  <a:pt x="61428" y="117087"/>
                  <a:pt x="61904" y="116796"/>
                </a:cubicBezTo>
                <a:cubicBezTo>
                  <a:pt x="61904" y="117087"/>
                  <a:pt x="61904" y="117087"/>
                  <a:pt x="61904" y="117087"/>
                </a:cubicBezTo>
                <a:cubicBezTo>
                  <a:pt x="61904" y="117378"/>
                  <a:pt x="61428" y="117378"/>
                  <a:pt x="60952" y="117378"/>
                </a:cubicBezTo>
                <a:cubicBezTo>
                  <a:pt x="60952" y="117378"/>
                  <a:pt x="60952" y="117087"/>
                  <a:pt x="60952" y="117087"/>
                </a:cubicBezTo>
                <a:close/>
                <a:moveTo>
                  <a:pt x="60952" y="118834"/>
                </a:moveTo>
                <a:cubicBezTo>
                  <a:pt x="60476" y="118834"/>
                  <a:pt x="60476" y="118834"/>
                  <a:pt x="60476" y="118834"/>
                </a:cubicBezTo>
                <a:cubicBezTo>
                  <a:pt x="60476" y="118834"/>
                  <a:pt x="60476" y="118834"/>
                  <a:pt x="60476" y="118543"/>
                </a:cubicBezTo>
                <a:cubicBezTo>
                  <a:pt x="60952" y="118543"/>
                  <a:pt x="60952" y="118543"/>
                  <a:pt x="61428" y="118543"/>
                </a:cubicBezTo>
                <a:cubicBezTo>
                  <a:pt x="61428" y="118543"/>
                  <a:pt x="61428" y="118543"/>
                  <a:pt x="61428" y="118834"/>
                </a:cubicBezTo>
                <a:cubicBezTo>
                  <a:pt x="60952" y="118834"/>
                  <a:pt x="60952" y="118834"/>
                  <a:pt x="60952" y="118834"/>
                </a:cubicBezTo>
                <a:close/>
                <a:moveTo>
                  <a:pt x="61428" y="117961"/>
                </a:moveTo>
                <a:cubicBezTo>
                  <a:pt x="61428" y="117669"/>
                  <a:pt x="61428" y="117669"/>
                  <a:pt x="60952" y="117378"/>
                </a:cubicBezTo>
                <a:cubicBezTo>
                  <a:pt x="61428" y="117378"/>
                  <a:pt x="61904" y="117378"/>
                  <a:pt x="61904" y="117378"/>
                </a:cubicBezTo>
                <a:cubicBezTo>
                  <a:pt x="61904" y="117669"/>
                  <a:pt x="61904" y="117669"/>
                  <a:pt x="62380" y="117961"/>
                </a:cubicBezTo>
                <a:cubicBezTo>
                  <a:pt x="61904" y="118252"/>
                  <a:pt x="61904" y="118252"/>
                  <a:pt x="61428" y="118252"/>
                </a:cubicBezTo>
                <a:cubicBezTo>
                  <a:pt x="61428" y="118252"/>
                  <a:pt x="61428" y="117961"/>
                  <a:pt x="61428" y="117961"/>
                </a:cubicBezTo>
                <a:close/>
                <a:moveTo>
                  <a:pt x="63333" y="116796"/>
                </a:moveTo>
                <a:cubicBezTo>
                  <a:pt x="63333" y="116796"/>
                  <a:pt x="63333" y="117087"/>
                  <a:pt x="63333" y="117087"/>
                </a:cubicBezTo>
                <a:cubicBezTo>
                  <a:pt x="62857" y="117087"/>
                  <a:pt x="62857" y="117087"/>
                  <a:pt x="62380" y="117087"/>
                </a:cubicBezTo>
                <a:cubicBezTo>
                  <a:pt x="62380" y="117087"/>
                  <a:pt x="62380" y="117087"/>
                  <a:pt x="62380" y="116796"/>
                </a:cubicBezTo>
                <a:cubicBezTo>
                  <a:pt x="62380" y="116796"/>
                  <a:pt x="62857" y="116796"/>
                  <a:pt x="63333" y="116796"/>
                </a:cubicBezTo>
                <a:cubicBezTo>
                  <a:pt x="63333" y="116796"/>
                  <a:pt x="63333" y="116796"/>
                  <a:pt x="63333" y="116796"/>
                </a:cubicBezTo>
                <a:cubicBezTo>
                  <a:pt x="63333" y="116796"/>
                  <a:pt x="63333" y="116796"/>
                  <a:pt x="63333" y="116796"/>
                </a:cubicBezTo>
                <a:close/>
                <a:moveTo>
                  <a:pt x="61428" y="118834"/>
                </a:moveTo>
                <a:cubicBezTo>
                  <a:pt x="61428" y="118543"/>
                  <a:pt x="61428" y="118543"/>
                  <a:pt x="61428" y="118252"/>
                </a:cubicBezTo>
                <a:cubicBezTo>
                  <a:pt x="61904" y="118252"/>
                  <a:pt x="61904" y="118252"/>
                  <a:pt x="62380" y="118252"/>
                </a:cubicBezTo>
                <a:cubicBezTo>
                  <a:pt x="62380" y="118252"/>
                  <a:pt x="62380" y="118252"/>
                  <a:pt x="62380" y="118252"/>
                </a:cubicBezTo>
                <a:cubicBezTo>
                  <a:pt x="62380" y="118252"/>
                  <a:pt x="62380" y="118543"/>
                  <a:pt x="62380" y="118543"/>
                </a:cubicBezTo>
                <a:cubicBezTo>
                  <a:pt x="61904" y="118543"/>
                  <a:pt x="61904" y="118834"/>
                  <a:pt x="61428" y="118834"/>
                </a:cubicBezTo>
                <a:close/>
                <a:moveTo>
                  <a:pt x="63333" y="117087"/>
                </a:moveTo>
                <a:cubicBezTo>
                  <a:pt x="63333" y="117378"/>
                  <a:pt x="63333" y="117378"/>
                  <a:pt x="63809" y="117669"/>
                </a:cubicBezTo>
                <a:cubicBezTo>
                  <a:pt x="63333" y="117669"/>
                  <a:pt x="62857" y="117961"/>
                  <a:pt x="62380" y="117961"/>
                </a:cubicBezTo>
                <a:cubicBezTo>
                  <a:pt x="62380" y="117961"/>
                  <a:pt x="62380" y="117961"/>
                  <a:pt x="62380" y="117961"/>
                </a:cubicBezTo>
                <a:cubicBezTo>
                  <a:pt x="62380" y="117669"/>
                  <a:pt x="62380" y="117378"/>
                  <a:pt x="62380" y="117378"/>
                </a:cubicBezTo>
                <a:cubicBezTo>
                  <a:pt x="62857" y="117087"/>
                  <a:pt x="62857" y="117087"/>
                  <a:pt x="63333" y="117087"/>
                </a:cubicBezTo>
                <a:close/>
                <a:moveTo>
                  <a:pt x="63333" y="118543"/>
                </a:moveTo>
                <a:cubicBezTo>
                  <a:pt x="63333" y="118543"/>
                  <a:pt x="62857" y="118543"/>
                  <a:pt x="62380" y="118543"/>
                </a:cubicBezTo>
                <a:cubicBezTo>
                  <a:pt x="62380" y="118543"/>
                  <a:pt x="62380" y="118252"/>
                  <a:pt x="62380" y="118252"/>
                </a:cubicBezTo>
                <a:cubicBezTo>
                  <a:pt x="62857" y="117961"/>
                  <a:pt x="63333" y="117961"/>
                  <a:pt x="63809" y="117669"/>
                </a:cubicBezTo>
                <a:cubicBezTo>
                  <a:pt x="63809" y="117669"/>
                  <a:pt x="63809" y="117669"/>
                  <a:pt x="63809" y="117669"/>
                </a:cubicBezTo>
                <a:cubicBezTo>
                  <a:pt x="63809" y="117961"/>
                  <a:pt x="63809" y="118252"/>
                  <a:pt x="63809" y="118252"/>
                </a:cubicBezTo>
                <a:cubicBezTo>
                  <a:pt x="63809" y="118252"/>
                  <a:pt x="63809" y="118543"/>
                  <a:pt x="63809" y="118543"/>
                </a:cubicBezTo>
                <a:cubicBezTo>
                  <a:pt x="63809" y="118543"/>
                  <a:pt x="63809" y="118543"/>
                  <a:pt x="63333" y="118543"/>
                </a:cubicBezTo>
                <a:close/>
                <a:moveTo>
                  <a:pt x="66666" y="116796"/>
                </a:moveTo>
                <a:cubicBezTo>
                  <a:pt x="66190" y="116796"/>
                  <a:pt x="66190" y="117087"/>
                  <a:pt x="65714" y="117087"/>
                </a:cubicBezTo>
                <a:cubicBezTo>
                  <a:pt x="65714" y="116796"/>
                  <a:pt x="65714" y="116796"/>
                  <a:pt x="65714" y="116796"/>
                </a:cubicBezTo>
                <a:cubicBezTo>
                  <a:pt x="66190" y="116796"/>
                  <a:pt x="66666" y="116796"/>
                  <a:pt x="66666" y="116796"/>
                </a:cubicBezTo>
                <a:cubicBezTo>
                  <a:pt x="66666" y="116796"/>
                  <a:pt x="66666" y="116796"/>
                  <a:pt x="66666" y="116796"/>
                </a:cubicBezTo>
                <a:close/>
                <a:moveTo>
                  <a:pt x="67142" y="116796"/>
                </a:moveTo>
                <a:cubicBezTo>
                  <a:pt x="67619" y="116504"/>
                  <a:pt x="68095" y="116504"/>
                  <a:pt x="68571" y="116504"/>
                </a:cubicBezTo>
                <a:cubicBezTo>
                  <a:pt x="68095" y="116796"/>
                  <a:pt x="67142" y="117378"/>
                  <a:pt x="66190" y="117669"/>
                </a:cubicBezTo>
                <a:cubicBezTo>
                  <a:pt x="66190" y="117669"/>
                  <a:pt x="66190" y="117669"/>
                  <a:pt x="66190" y="117378"/>
                </a:cubicBezTo>
                <a:cubicBezTo>
                  <a:pt x="66190" y="117378"/>
                  <a:pt x="66190" y="117378"/>
                  <a:pt x="66190" y="117087"/>
                </a:cubicBezTo>
                <a:cubicBezTo>
                  <a:pt x="66190" y="117087"/>
                  <a:pt x="66190" y="117087"/>
                  <a:pt x="66190" y="117087"/>
                </a:cubicBezTo>
                <a:cubicBezTo>
                  <a:pt x="66666" y="116796"/>
                  <a:pt x="67142" y="116796"/>
                  <a:pt x="67142" y="116796"/>
                </a:cubicBezTo>
                <a:close/>
                <a:moveTo>
                  <a:pt x="65714" y="117087"/>
                </a:moveTo>
                <a:cubicBezTo>
                  <a:pt x="65714" y="117378"/>
                  <a:pt x="65714" y="117378"/>
                  <a:pt x="65714" y="117378"/>
                </a:cubicBezTo>
                <a:cubicBezTo>
                  <a:pt x="66190" y="117378"/>
                  <a:pt x="66190" y="117669"/>
                  <a:pt x="66190" y="117669"/>
                </a:cubicBezTo>
                <a:cubicBezTo>
                  <a:pt x="65714" y="117669"/>
                  <a:pt x="65714" y="117961"/>
                  <a:pt x="65238" y="117961"/>
                </a:cubicBezTo>
                <a:cubicBezTo>
                  <a:pt x="65238" y="117669"/>
                  <a:pt x="65238" y="117669"/>
                  <a:pt x="65238" y="117669"/>
                </a:cubicBezTo>
                <a:cubicBezTo>
                  <a:pt x="65238" y="117669"/>
                  <a:pt x="65238" y="117378"/>
                  <a:pt x="65238" y="117378"/>
                </a:cubicBezTo>
                <a:cubicBezTo>
                  <a:pt x="65238" y="117378"/>
                  <a:pt x="65238" y="117378"/>
                  <a:pt x="65238" y="117378"/>
                </a:cubicBezTo>
                <a:cubicBezTo>
                  <a:pt x="65238" y="117378"/>
                  <a:pt x="65714" y="117378"/>
                  <a:pt x="65714" y="117087"/>
                </a:cubicBezTo>
                <a:close/>
                <a:moveTo>
                  <a:pt x="65238" y="117378"/>
                </a:moveTo>
                <a:cubicBezTo>
                  <a:pt x="65238" y="117378"/>
                  <a:pt x="65238" y="117378"/>
                  <a:pt x="65238" y="117378"/>
                </a:cubicBezTo>
                <a:cubicBezTo>
                  <a:pt x="64761" y="117087"/>
                  <a:pt x="64761" y="116796"/>
                  <a:pt x="64761" y="116796"/>
                </a:cubicBezTo>
                <a:cubicBezTo>
                  <a:pt x="64761" y="116796"/>
                  <a:pt x="64761" y="116796"/>
                  <a:pt x="64761" y="116796"/>
                </a:cubicBezTo>
                <a:cubicBezTo>
                  <a:pt x="64761" y="116796"/>
                  <a:pt x="64761" y="116796"/>
                  <a:pt x="64761" y="116796"/>
                </a:cubicBezTo>
                <a:cubicBezTo>
                  <a:pt x="65238" y="116796"/>
                  <a:pt x="65238" y="116796"/>
                  <a:pt x="65714" y="116796"/>
                </a:cubicBezTo>
                <a:cubicBezTo>
                  <a:pt x="65714" y="116796"/>
                  <a:pt x="65714" y="117087"/>
                  <a:pt x="65714" y="117087"/>
                </a:cubicBezTo>
                <a:cubicBezTo>
                  <a:pt x="65714" y="117087"/>
                  <a:pt x="65238" y="117087"/>
                  <a:pt x="65238" y="117378"/>
                </a:cubicBezTo>
                <a:close/>
                <a:moveTo>
                  <a:pt x="64761" y="117378"/>
                </a:moveTo>
                <a:cubicBezTo>
                  <a:pt x="64285" y="117378"/>
                  <a:pt x="64285" y="117378"/>
                  <a:pt x="63809" y="117669"/>
                </a:cubicBezTo>
                <a:cubicBezTo>
                  <a:pt x="63809" y="117378"/>
                  <a:pt x="63809" y="117087"/>
                  <a:pt x="63809" y="117087"/>
                </a:cubicBezTo>
                <a:cubicBezTo>
                  <a:pt x="63809" y="117087"/>
                  <a:pt x="64285" y="116796"/>
                  <a:pt x="64761" y="116796"/>
                </a:cubicBezTo>
                <a:cubicBezTo>
                  <a:pt x="64761" y="117087"/>
                  <a:pt x="64761" y="117087"/>
                  <a:pt x="64761" y="117378"/>
                </a:cubicBezTo>
                <a:close/>
                <a:moveTo>
                  <a:pt x="63809" y="116796"/>
                </a:moveTo>
                <a:cubicBezTo>
                  <a:pt x="63809" y="116796"/>
                  <a:pt x="63809" y="116796"/>
                  <a:pt x="63809" y="116796"/>
                </a:cubicBezTo>
                <a:cubicBezTo>
                  <a:pt x="63809" y="116796"/>
                  <a:pt x="64285" y="116796"/>
                  <a:pt x="64285" y="116796"/>
                </a:cubicBezTo>
                <a:cubicBezTo>
                  <a:pt x="64285" y="116796"/>
                  <a:pt x="63809" y="116796"/>
                  <a:pt x="63809" y="116796"/>
                </a:cubicBezTo>
                <a:close/>
                <a:moveTo>
                  <a:pt x="63809" y="117961"/>
                </a:moveTo>
                <a:cubicBezTo>
                  <a:pt x="63809" y="117961"/>
                  <a:pt x="63809" y="117961"/>
                  <a:pt x="63809" y="117669"/>
                </a:cubicBezTo>
                <a:cubicBezTo>
                  <a:pt x="64285" y="117669"/>
                  <a:pt x="64761" y="117378"/>
                  <a:pt x="64761" y="117378"/>
                </a:cubicBezTo>
                <a:cubicBezTo>
                  <a:pt x="65238" y="117378"/>
                  <a:pt x="65238" y="117669"/>
                  <a:pt x="65238" y="117669"/>
                </a:cubicBezTo>
                <a:cubicBezTo>
                  <a:pt x="65238" y="117669"/>
                  <a:pt x="65238" y="117961"/>
                  <a:pt x="65238" y="117961"/>
                </a:cubicBezTo>
                <a:cubicBezTo>
                  <a:pt x="65238" y="117961"/>
                  <a:pt x="64761" y="118252"/>
                  <a:pt x="64761" y="118252"/>
                </a:cubicBezTo>
                <a:cubicBezTo>
                  <a:pt x="64285" y="118252"/>
                  <a:pt x="64285" y="118252"/>
                  <a:pt x="64285" y="118252"/>
                </a:cubicBezTo>
                <a:cubicBezTo>
                  <a:pt x="63809" y="118252"/>
                  <a:pt x="63809" y="118252"/>
                  <a:pt x="63809" y="117961"/>
                </a:cubicBezTo>
                <a:close/>
                <a:moveTo>
                  <a:pt x="64285" y="118543"/>
                </a:moveTo>
                <a:cubicBezTo>
                  <a:pt x="64285" y="118543"/>
                  <a:pt x="64285" y="118543"/>
                  <a:pt x="64285" y="118543"/>
                </a:cubicBezTo>
                <a:cubicBezTo>
                  <a:pt x="64285" y="118543"/>
                  <a:pt x="64285" y="118543"/>
                  <a:pt x="64285" y="118543"/>
                </a:cubicBezTo>
                <a:cubicBezTo>
                  <a:pt x="64285" y="118543"/>
                  <a:pt x="64285" y="118252"/>
                  <a:pt x="64761" y="118252"/>
                </a:cubicBezTo>
                <a:cubicBezTo>
                  <a:pt x="64761" y="118252"/>
                  <a:pt x="65238" y="118252"/>
                  <a:pt x="65238" y="117961"/>
                </a:cubicBezTo>
                <a:cubicBezTo>
                  <a:pt x="65238" y="118252"/>
                  <a:pt x="65238" y="118252"/>
                  <a:pt x="65714" y="118543"/>
                </a:cubicBezTo>
                <a:cubicBezTo>
                  <a:pt x="65238" y="118543"/>
                  <a:pt x="64761" y="118543"/>
                  <a:pt x="64285" y="118543"/>
                </a:cubicBezTo>
                <a:close/>
                <a:moveTo>
                  <a:pt x="65714" y="118543"/>
                </a:moveTo>
                <a:cubicBezTo>
                  <a:pt x="65714" y="118252"/>
                  <a:pt x="65714" y="118252"/>
                  <a:pt x="65714" y="117961"/>
                </a:cubicBezTo>
                <a:cubicBezTo>
                  <a:pt x="65714" y="117961"/>
                  <a:pt x="65714" y="117961"/>
                  <a:pt x="66190" y="117669"/>
                </a:cubicBezTo>
                <a:cubicBezTo>
                  <a:pt x="66190" y="117961"/>
                  <a:pt x="66190" y="118252"/>
                  <a:pt x="66190" y="118252"/>
                </a:cubicBezTo>
                <a:cubicBezTo>
                  <a:pt x="66190" y="118252"/>
                  <a:pt x="65714" y="118543"/>
                  <a:pt x="65714" y="118543"/>
                </a:cubicBezTo>
                <a:close/>
                <a:moveTo>
                  <a:pt x="67619" y="117669"/>
                </a:moveTo>
                <a:cubicBezTo>
                  <a:pt x="67142" y="117961"/>
                  <a:pt x="66666" y="118252"/>
                  <a:pt x="66666" y="118252"/>
                </a:cubicBezTo>
                <a:cubicBezTo>
                  <a:pt x="66666" y="117961"/>
                  <a:pt x="66190" y="117961"/>
                  <a:pt x="66190" y="117669"/>
                </a:cubicBezTo>
                <a:cubicBezTo>
                  <a:pt x="66666" y="117669"/>
                  <a:pt x="66666" y="117669"/>
                  <a:pt x="66666" y="117378"/>
                </a:cubicBezTo>
                <a:cubicBezTo>
                  <a:pt x="67619" y="117087"/>
                  <a:pt x="68095" y="117087"/>
                  <a:pt x="68571" y="116796"/>
                </a:cubicBezTo>
                <a:cubicBezTo>
                  <a:pt x="68095" y="117087"/>
                  <a:pt x="67619" y="117378"/>
                  <a:pt x="67619" y="117669"/>
                </a:cubicBezTo>
                <a:close/>
                <a:moveTo>
                  <a:pt x="84285" y="94368"/>
                </a:moveTo>
                <a:cubicBezTo>
                  <a:pt x="84285" y="94660"/>
                  <a:pt x="83809" y="94951"/>
                  <a:pt x="83809" y="94951"/>
                </a:cubicBezTo>
                <a:cubicBezTo>
                  <a:pt x="83333" y="95533"/>
                  <a:pt x="82857" y="95825"/>
                  <a:pt x="82857" y="96116"/>
                </a:cubicBezTo>
                <a:cubicBezTo>
                  <a:pt x="82857" y="96699"/>
                  <a:pt x="82857" y="96990"/>
                  <a:pt x="83333" y="97281"/>
                </a:cubicBezTo>
                <a:cubicBezTo>
                  <a:pt x="83333" y="97281"/>
                  <a:pt x="83333" y="97281"/>
                  <a:pt x="82857" y="97281"/>
                </a:cubicBezTo>
                <a:cubicBezTo>
                  <a:pt x="82857" y="97281"/>
                  <a:pt x="82857" y="97281"/>
                  <a:pt x="82857" y="97281"/>
                </a:cubicBezTo>
                <a:cubicBezTo>
                  <a:pt x="82857" y="96990"/>
                  <a:pt x="82857" y="97281"/>
                  <a:pt x="82857" y="97281"/>
                </a:cubicBezTo>
                <a:cubicBezTo>
                  <a:pt x="82857" y="97281"/>
                  <a:pt x="82857" y="97281"/>
                  <a:pt x="82857" y="97281"/>
                </a:cubicBezTo>
                <a:cubicBezTo>
                  <a:pt x="82857" y="97572"/>
                  <a:pt x="82857" y="97572"/>
                  <a:pt x="82380" y="97572"/>
                </a:cubicBezTo>
                <a:cubicBezTo>
                  <a:pt x="82380" y="97572"/>
                  <a:pt x="82380" y="97572"/>
                  <a:pt x="82380" y="97572"/>
                </a:cubicBezTo>
                <a:cubicBezTo>
                  <a:pt x="82380" y="97572"/>
                  <a:pt x="82380" y="97572"/>
                  <a:pt x="82380" y="97281"/>
                </a:cubicBezTo>
                <a:cubicBezTo>
                  <a:pt x="82380" y="97281"/>
                  <a:pt x="82380" y="97281"/>
                  <a:pt x="82380" y="97281"/>
                </a:cubicBezTo>
                <a:cubicBezTo>
                  <a:pt x="82380" y="97572"/>
                  <a:pt x="82380" y="97572"/>
                  <a:pt x="82380" y="97572"/>
                </a:cubicBezTo>
                <a:cubicBezTo>
                  <a:pt x="82380" y="97572"/>
                  <a:pt x="81904" y="97864"/>
                  <a:pt x="81904" y="97864"/>
                </a:cubicBezTo>
                <a:cubicBezTo>
                  <a:pt x="81904" y="97864"/>
                  <a:pt x="81904" y="97864"/>
                  <a:pt x="81904" y="97864"/>
                </a:cubicBezTo>
                <a:cubicBezTo>
                  <a:pt x="81904" y="97572"/>
                  <a:pt x="81904" y="97572"/>
                  <a:pt x="81904" y="97572"/>
                </a:cubicBezTo>
                <a:cubicBezTo>
                  <a:pt x="81904" y="97572"/>
                  <a:pt x="81904" y="97572"/>
                  <a:pt x="81904" y="97572"/>
                </a:cubicBezTo>
                <a:cubicBezTo>
                  <a:pt x="81904" y="97572"/>
                  <a:pt x="81904" y="97572"/>
                  <a:pt x="81904" y="97864"/>
                </a:cubicBezTo>
                <a:cubicBezTo>
                  <a:pt x="81904" y="97864"/>
                  <a:pt x="81904" y="97864"/>
                  <a:pt x="81904" y="97864"/>
                </a:cubicBezTo>
                <a:cubicBezTo>
                  <a:pt x="81904" y="98155"/>
                  <a:pt x="81428" y="98155"/>
                  <a:pt x="81428" y="98155"/>
                </a:cubicBezTo>
                <a:cubicBezTo>
                  <a:pt x="81428" y="98155"/>
                  <a:pt x="81428" y="98155"/>
                  <a:pt x="81428" y="98155"/>
                </a:cubicBezTo>
                <a:cubicBezTo>
                  <a:pt x="81428" y="98155"/>
                  <a:pt x="81428" y="98155"/>
                  <a:pt x="81428" y="98155"/>
                </a:cubicBezTo>
                <a:cubicBezTo>
                  <a:pt x="81428" y="97864"/>
                  <a:pt x="81428" y="97864"/>
                  <a:pt x="81428" y="97864"/>
                </a:cubicBezTo>
                <a:cubicBezTo>
                  <a:pt x="81428" y="97864"/>
                  <a:pt x="81428" y="97572"/>
                  <a:pt x="80952" y="97864"/>
                </a:cubicBezTo>
                <a:cubicBezTo>
                  <a:pt x="80952" y="97864"/>
                  <a:pt x="80952" y="97864"/>
                  <a:pt x="80952" y="97864"/>
                </a:cubicBezTo>
                <a:cubicBezTo>
                  <a:pt x="80952" y="97864"/>
                  <a:pt x="80952" y="97864"/>
                  <a:pt x="81428" y="97864"/>
                </a:cubicBezTo>
                <a:cubicBezTo>
                  <a:pt x="81428" y="97864"/>
                  <a:pt x="81428" y="98155"/>
                  <a:pt x="81428" y="98155"/>
                </a:cubicBezTo>
                <a:cubicBezTo>
                  <a:pt x="80952" y="98155"/>
                  <a:pt x="80952" y="98155"/>
                  <a:pt x="80952" y="98446"/>
                </a:cubicBezTo>
                <a:cubicBezTo>
                  <a:pt x="80952" y="98155"/>
                  <a:pt x="80952" y="98155"/>
                  <a:pt x="80476" y="98155"/>
                </a:cubicBezTo>
                <a:cubicBezTo>
                  <a:pt x="80476" y="97864"/>
                  <a:pt x="80476" y="98155"/>
                  <a:pt x="80476" y="98155"/>
                </a:cubicBezTo>
                <a:cubicBezTo>
                  <a:pt x="80476" y="98155"/>
                  <a:pt x="80952" y="98446"/>
                  <a:pt x="80952" y="98737"/>
                </a:cubicBezTo>
                <a:cubicBezTo>
                  <a:pt x="80952" y="98737"/>
                  <a:pt x="80952" y="98737"/>
                  <a:pt x="81428" y="98737"/>
                </a:cubicBezTo>
                <a:cubicBezTo>
                  <a:pt x="81428" y="98737"/>
                  <a:pt x="81428" y="98737"/>
                  <a:pt x="81428" y="98737"/>
                </a:cubicBezTo>
                <a:cubicBezTo>
                  <a:pt x="81904" y="98737"/>
                  <a:pt x="82380" y="98446"/>
                  <a:pt x="82857" y="98155"/>
                </a:cubicBezTo>
                <a:cubicBezTo>
                  <a:pt x="82857" y="98155"/>
                  <a:pt x="83809" y="97572"/>
                  <a:pt x="83809" y="97864"/>
                </a:cubicBezTo>
                <a:cubicBezTo>
                  <a:pt x="83809" y="98155"/>
                  <a:pt x="83333" y="98446"/>
                  <a:pt x="83333" y="98737"/>
                </a:cubicBezTo>
                <a:cubicBezTo>
                  <a:pt x="82380" y="99611"/>
                  <a:pt x="82380" y="100485"/>
                  <a:pt x="82857" y="101359"/>
                </a:cubicBezTo>
                <a:cubicBezTo>
                  <a:pt x="82857" y="101359"/>
                  <a:pt x="82857" y="101359"/>
                  <a:pt x="82857" y="101359"/>
                </a:cubicBezTo>
                <a:cubicBezTo>
                  <a:pt x="82857" y="101359"/>
                  <a:pt x="82857" y="101359"/>
                  <a:pt x="82857" y="101359"/>
                </a:cubicBezTo>
                <a:cubicBezTo>
                  <a:pt x="82857" y="101067"/>
                  <a:pt x="82380" y="101359"/>
                  <a:pt x="82380" y="101359"/>
                </a:cubicBezTo>
                <a:cubicBezTo>
                  <a:pt x="82857" y="101359"/>
                  <a:pt x="82857" y="101359"/>
                  <a:pt x="82857" y="101359"/>
                </a:cubicBezTo>
                <a:cubicBezTo>
                  <a:pt x="82380" y="101359"/>
                  <a:pt x="82380" y="101359"/>
                  <a:pt x="82380" y="101359"/>
                </a:cubicBezTo>
                <a:cubicBezTo>
                  <a:pt x="82380" y="101359"/>
                  <a:pt x="82380" y="101359"/>
                  <a:pt x="82380" y="101359"/>
                </a:cubicBezTo>
                <a:cubicBezTo>
                  <a:pt x="81904" y="101359"/>
                  <a:pt x="81904" y="101359"/>
                  <a:pt x="81904" y="101359"/>
                </a:cubicBezTo>
                <a:cubicBezTo>
                  <a:pt x="81904" y="101359"/>
                  <a:pt x="81904" y="101359"/>
                  <a:pt x="82380" y="101650"/>
                </a:cubicBezTo>
                <a:cubicBezTo>
                  <a:pt x="81904" y="101650"/>
                  <a:pt x="81904" y="101650"/>
                  <a:pt x="81904" y="101650"/>
                </a:cubicBezTo>
                <a:cubicBezTo>
                  <a:pt x="81904" y="101359"/>
                  <a:pt x="81904" y="101359"/>
                  <a:pt x="81904" y="101359"/>
                </a:cubicBezTo>
                <a:cubicBezTo>
                  <a:pt x="81904" y="101359"/>
                  <a:pt x="81428" y="101359"/>
                  <a:pt x="81904" y="101359"/>
                </a:cubicBezTo>
                <a:cubicBezTo>
                  <a:pt x="81904" y="101359"/>
                  <a:pt x="81904" y="101650"/>
                  <a:pt x="81904" y="101650"/>
                </a:cubicBezTo>
                <a:cubicBezTo>
                  <a:pt x="81904" y="101650"/>
                  <a:pt x="81428" y="101650"/>
                  <a:pt x="81428" y="101941"/>
                </a:cubicBezTo>
                <a:cubicBezTo>
                  <a:pt x="81428" y="101650"/>
                  <a:pt x="81428" y="101650"/>
                  <a:pt x="81428" y="101650"/>
                </a:cubicBezTo>
                <a:cubicBezTo>
                  <a:pt x="81428" y="101650"/>
                  <a:pt x="80952" y="101650"/>
                  <a:pt x="80952" y="101650"/>
                </a:cubicBezTo>
                <a:cubicBezTo>
                  <a:pt x="80952" y="101650"/>
                  <a:pt x="81428" y="101941"/>
                  <a:pt x="81428" y="101941"/>
                </a:cubicBezTo>
                <a:cubicBezTo>
                  <a:pt x="81428" y="101941"/>
                  <a:pt x="80952" y="101941"/>
                  <a:pt x="80952" y="101941"/>
                </a:cubicBezTo>
                <a:cubicBezTo>
                  <a:pt x="80952" y="101941"/>
                  <a:pt x="80952" y="101941"/>
                  <a:pt x="80952" y="101941"/>
                </a:cubicBezTo>
                <a:cubicBezTo>
                  <a:pt x="80952" y="101941"/>
                  <a:pt x="80952" y="101941"/>
                  <a:pt x="80952" y="101941"/>
                </a:cubicBezTo>
                <a:cubicBezTo>
                  <a:pt x="80952" y="101941"/>
                  <a:pt x="80952" y="101941"/>
                  <a:pt x="80952" y="101941"/>
                </a:cubicBezTo>
                <a:cubicBezTo>
                  <a:pt x="80952" y="102233"/>
                  <a:pt x="80952" y="102233"/>
                  <a:pt x="80952" y="102233"/>
                </a:cubicBezTo>
                <a:cubicBezTo>
                  <a:pt x="80952" y="102233"/>
                  <a:pt x="80952" y="102233"/>
                  <a:pt x="80952" y="102233"/>
                </a:cubicBezTo>
                <a:cubicBezTo>
                  <a:pt x="80952" y="102233"/>
                  <a:pt x="80952" y="102233"/>
                  <a:pt x="80952" y="102233"/>
                </a:cubicBezTo>
                <a:cubicBezTo>
                  <a:pt x="80476" y="101941"/>
                  <a:pt x="80476" y="101941"/>
                  <a:pt x="80476" y="101650"/>
                </a:cubicBezTo>
                <a:cubicBezTo>
                  <a:pt x="80000" y="101650"/>
                  <a:pt x="80000" y="101650"/>
                  <a:pt x="80000" y="101941"/>
                </a:cubicBezTo>
                <a:cubicBezTo>
                  <a:pt x="80000" y="101941"/>
                  <a:pt x="80476" y="101941"/>
                  <a:pt x="80476" y="102233"/>
                </a:cubicBezTo>
                <a:cubicBezTo>
                  <a:pt x="80476" y="102233"/>
                  <a:pt x="80476" y="102233"/>
                  <a:pt x="80476" y="102233"/>
                </a:cubicBezTo>
                <a:cubicBezTo>
                  <a:pt x="80476" y="102524"/>
                  <a:pt x="80952" y="102815"/>
                  <a:pt x="81428" y="102524"/>
                </a:cubicBezTo>
                <a:cubicBezTo>
                  <a:pt x="81904" y="102233"/>
                  <a:pt x="82380" y="102233"/>
                  <a:pt x="82857" y="101941"/>
                </a:cubicBezTo>
                <a:cubicBezTo>
                  <a:pt x="82857" y="101941"/>
                  <a:pt x="83333" y="101941"/>
                  <a:pt x="83333" y="101941"/>
                </a:cubicBezTo>
                <a:cubicBezTo>
                  <a:pt x="83333" y="101941"/>
                  <a:pt x="83333" y="101941"/>
                  <a:pt x="83333" y="101941"/>
                </a:cubicBezTo>
                <a:cubicBezTo>
                  <a:pt x="83333" y="101941"/>
                  <a:pt x="83809" y="102233"/>
                  <a:pt x="83809" y="102233"/>
                </a:cubicBezTo>
                <a:cubicBezTo>
                  <a:pt x="83809" y="102233"/>
                  <a:pt x="83809" y="102524"/>
                  <a:pt x="83809" y="102815"/>
                </a:cubicBezTo>
                <a:cubicBezTo>
                  <a:pt x="83333" y="103106"/>
                  <a:pt x="82857" y="103398"/>
                  <a:pt x="82380" y="103980"/>
                </a:cubicBezTo>
                <a:cubicBezTo>
                  <a:pt x="82380" y="104271"/>
                  <a:pt x="82857" y="104854"/>
                  <a:pt x="82380" y="105145"/>
                </a:cubicBezTo>
                <a:cubicBezTo>
                  <a:pt x="82380" y="105145"/>
                  <a:pt x="82380" y="105436"/>
                  <a:pt x="82380" y="105436"/>
                </a:cubicBezTo>
                <a:cubicBezTo>
                  <a:pt x="82380" y="105436"/>
                  <a:pt x="82380" y="105436"/>
                  <a:pt x="82380" y="105436"/>
                </a:cubicBezTo>
                <a:cubicBezTo>
                  <a:pt x="81904" y="105728"/>
                  <a:pt x="81904" y="106019"/>
                  <a:pt x="81428" y="106019"/>
                </a:cubicBezTo>
                <a:cubicBezTo>
                  <a:pt x="81428" y="106019"/>
                  <a:pt x="81428" y="106019"/>
                  <a:pt x="81428" y="106019"/>
                </a:cubicBezTo>
                <a:cubicBezTo>
                  <a:pt x="81428" y="106019"/>
                  <a:pt x="81428" y="106310"/>
                  <a:pt x="81428" y="106310"/>
                </a:cubicBezTo>
                <a:cubicBezTo>
                  <a:pt x="80952" y="106310"/>
                  <a:pt x="80952" y="106310"/>
                  <a:pt x="80952" y="106310"/>
                </a:cubicBezTo>
                <a:cubicBezTo>
                  <a:pt x="80952" y="106310"/>
                  <a:pt x="80952" y="106310"/>
                  <a:pt x="80952" y="106310"/>
                </a:cubicBezTo>
                <a:cubicBezTo>
                  <a:pt x="80952" y="106310"/>
                  <a:pt x="80952" y="106019"/>
                  <a:pt x="80952" y="106019"/>
                </a:cubicBezTo>
                <a:cubicBezTo>
                  <a:pt x="80476" y="106019"/>
                  <a:pt x="80476" y="106019"/>
                  <a:pt x="80476" y="106310"/>
                </a:cubicBezTo>
                <a:cubicBezTo>
                  <a:pt x="80952" y="106310"/>
                  <a:pt x="80952" y="106310"/>
                  <a:pt x="80952" y="106310"/>
                </a:cubicBezTo>
                <a:cubicBezTo>
                  <a:pt x="80476" y="106310"/>
                  <a:pt x="80476" y="106601"/>
                  <a:pt x="80476" y="106601"/>
                </a:cubicBezTo>
                <a:cubicBezTo>
                  <a:pt x="80476" y="106310"/>
                  <a:pt x="80476" y="106310"/>
                  <a:pt x="80000" y="106310"/>
                </a:cubicBezTo>
                <a:cubicBezTo>
                  <a:pt x="80000" y="106310"/>
                  <a:pt x="80000" y="106310"/>
                  <a:pt x="80000" y="106310"/>
                </a:cubicBezTo>
                <a:cubicBezTo>
                  <a:pt x="80000" y="106310"/>
                  <a:pt x="80000" y="106601"/>
                  <a:pt x="80000" y="106601"/>
                </a:cubicBezTo>
                <a:cubicBezTo>
                  <a:pt x="80000" y="106601"/>
                  <a:pt x="80000" y="106601"/>
                  <a:pt x="80000" y="106601"/>
                </a:cubicBezTo>
                <a:cubicBezTo>
                  <a:pt x="80000" y="106310"/>
                  <a:pt x="80000" y="106310"/>
                  <a:pt x="79523" y="106310"/>
                </a:cubicBezTo>
                <a:cubicBezTo>
                  <a:pt x="79523" y="106310"/>
                  <a:pt x="79523" y="106601"/>
                  <a:pt x="79523" y="106601"/>
                </a:cubicBezTo>
                <a:cubicBezTo>
                  <a:pt x="79523" y="106601"/>
                  <a:pt x="79523" y="106601"/>
                  <a:pt x="80000" y="106601"/>
                </a:cubicBezTo>
                <a:cubicBezTo>
                  <a:pt x="79523" y="106601"/>
                  <a:pt x="79523" y="106893"/>
                  <a:pt x="79523" y="106893"/>
                </a:cubicBezTo>
                <a:cubicBezTo>
                  <a:pt x="79523" y="106893"/>
                  <a:pt x="79523" y="106601"/>
                  <a:pt x="79047" y="106601"/>
                </a:cubicBezTo>
                <a:cubicBezTo>
                  <a:pt x="79047" y="106601"/>
                  <a:pt x="79047" y="106601"/>
                  <a:pt x="79047" y="106601"/>
                </a:cubicBezTo>
                <a:cubicBezTo>
                  <a:pt x="79047" y="106893"/>
                  <a:pt x="79047" y="107184"/>
                  <a:pt x="79523" y="107184"/>
                </a:cubicBezTo>
                <a:cubicBezTo>
                  <a:pt x="79523" y="107184"/>
                  <a:pt x="79523" y="107184"/>
                  <a:pt x="79523" y="107184"/>
                </a:cubicBezTo>
                <a:cubicBezTo>
                  <a:pt x="79523" y="107184"/>
                  <a:pt x="80000" y="107184"/>
                  <a:pt x="80000" y="107184"/>
                </a:cubicBezTo>
                <a:cubicBezTo>
                  <a:pt x="80952" y="107184"/>
                  <a:pt x="82380" y="106601"/>
                  <a:pt x="82857" y="106019"/>
                </a:cubicBezTo>
                <a:cubicBezTo>
                  <a:pt x="83333" y="106893"/>
                  <a:pt x="83333" y="107475"/>
                  <a:pt x="82380" y="108058"/>
                </a:cubicBezTo>
                <a:cubicBezTo>
                  <a:pt x="81904" y="108349"/>
                  <a:pt x="81428" y="108640"/>
                  <a:pt x="80952" y="108932"/>
                </a:cubicBezTo>
                <a:cubicBezTo>
                  <a:pt x="80476" y="108932"/>
                  <a:pt x="80476" y="109223"/>
                  <a:pt x="80000" y="109223"/>
                </a:cubicBezTo>
                <a:cubicBezTo>
                  <a:pt x="80000" y="109223"/>
                  <a:pt x="79047" y="109805"/>
                  <a:pt x="79047" y="109805"/>
                </a:cubicBezTo>
                <a:cubicBezTo>
                  <a:pt x="78571" y="109805"/>
                  <a:pt x="78571" y="109805"/>
                  <a:pt x="78095" y="110097"/>
                </a:cubicBezTo>
                <a:cubicBezTo>
                  <a:pt x="78095" y="110097"/>
                  <a:pt x="78095" y="110097"/>
                  <a:pt x="78095" y="110097"/>
                </a:cubicBezTo>
                <a:cubicBezTo>
                  <a:pt x="78095" y="110097"/>
                  <a:pt x="78095" y="110388"/>
                  <a:pt x="78571" y="110388"/>
                </a:cubicBezTo>
                <a:cubicBezTo>
                  <a:pt x="79047" y="110679"/>
                  <a:pt x="80000" y="110097"/>
                  <a:pt x="80476" y="109805"/>
                </a:cubicBezTo>
                <a:cubicBezTo>
                  <a:pt x="80476" y="109805"/>
                  <a:pt x="80476" y="109805"/>
                  <a:pt x="80476" y="109805"/>
                </a:cubicBezTo>
                <a:cubicBezTo>
                  <a:pt x="80476" y="109805"/>
                  <a:pt x="80476" y="110097"/>
                  <a:pt x="80476" y="110388"/>
                </a:cubicBezTo>
                <a:cubicBezTo>
                  <a:pt x="80476" y="110679"/>
                  <a:pt x="80000" y="110679"/>
                  <a:pt x="80000" y="110970"/>
                </a:cubicBezTo>
                <a:cubicBezTo>
                  <a:pt x="79047" y="111553"/>
                  <a:pt x="78095" y="111844"/>
                  <a:pt x="77142" y="112135"/>
                </a:cubicBezTo>
                <a:cubicBezTo>
                  <a:pt x="75714" y="113009"/>
                  <a:pt x="73809" y="113883"/>
                  <a:pt x="71904" y="114757"/>
                </a:cubicBezTo>
                <a:cubicBezTo>
                  <a:pt x="71428" y="115048"/>
                  <a:pt x="71428" y="115048"/>
                  <a:pt x="71428" y="115048"/>
                </a:cubicBezTo>
                <a:cubicBezTo>
                  <a:pt x="70952" y="115048"/>
                  <a:pt x="70952" y="115339"/>
                  <a:pt x="70952" y="115339"/>
                </a:cubicBezTo>
                <a:cubicBezTo>
                  <a:pt x="70952" y="115339"/>
                  <a:pt x="70476" y="115339"/>
                  <a:pt x="70476" y="115339"/>
                </a:cubicBezTo>
                <a:cubicBezTo>
                  <a:pt x="70000" y="115631"/>
                  <a:pt x="69047" y="115922"/>
                  <a:pt x="68095" y="115922"/>
                </a:cubicBezTo>
                <a:cubicBezTo>
                  <a:pt x="67142" y="115922"/>
                  <a:pt x="65714" y="115922"/>
                  <a:pt x="64761" y="115922"/>
                </a:cubicBezTo>
                <a:cubicBezTo>
                  <a:pt x="63333" y="115922"/>
                  <a:pt x="62380" y="116213"/>
                  <a:pt x="60952" y="116213"/>
                </a:cubicBezTo>
                <a:cubicBezTo>
                  <a:pt x="59523" y="116213"/>
                  <a:pt x="58095" y="116213"/>
                  <a:pt x="57142" y="116213"/>
                </a:cubicBezTo>
                <a:cubicBezTo>
                  <a:pt x="54761" y="116213"/>
                  <a:pt x="52380" y="115922"/>
                  <a:pt x="50000" y="115922"/>
                </a:cubicBezTo>
                <a:cubicBezTo>
                  <a:pt x="48571" y="115922"/>
                  <a:pt x="47619" y="115631"/>
                  <a:pt x="46666" y="115339"/>
                </a:cubicBezTo>
                <a:cubicBezTo>
                  <a:pt x="45714" y="115048"/>
                  <a:pt x="44761" y="114466"/>
                  <a:pt x="43809" y="113883"/>
                </a:cubicBezTo>
                <a:cubicBezTo>
                  <a:pt x="42380" y="113300"/>
                  <a:pt x="40952" y="112427"/>
                  <a:pt x="39523" y="111553"/>
                </a:cubicBezTo>
                <a:cubicBezTo>
                  <a:pt x="39523" y="111262"/>
                  <a:pt x="39523" y="111262"/>
                  <a:pt x="39523" y="110970"/>
                </a:cubicBezTo>
                <a:cubicBezTo>
                  <a:pt x="39523" y="110970"/>
                  <a:pt x="39523" y="110970"/>
                  <a:pt x="39523" y="110970"/>
                </a:cubicBezTo>
                <a:cubicBezTo>
                  <a:pt x="39523" y="110970"/>
                  <a:pt x="39523" y="111262"/>
                  <a:pt x="39523" y="111262"/>
                </a:cubicBezTo>
                <a:cubicBezTo>
                  <a:pt x="39047" y="111262"/>
                  <a:pt x="39047" y="110970"/>
                  <a:pt x="38571" y="110970"/>
                </a:cubicBezTo>
                <a:cubicBezTo>
                  <a:pt x="38095" y="110388"/>
                  <a:pt x="37142" y="109805"/>
                  <a:pt x="36666" y="109223"/>
                </a:cubicBezTo>
                <a:cubicBezTo>
                  <a:pt x="36190" y="108932"/>
                  <a:pt x="36190" y="108349"/>
                  <a:pt x="36190" y="108058"/>
                </a:cubicBezTo>
                <a:cubicBezTo>
                  <a:pt x="36190" y="108058"/>
                  <a:pt x="36190" y="107475"/>
                  <a:pt x="36666" y="107184"/>
                </a:cubicBezTo>
                <a:cubicBezTo>
                  <a:pt x="37142" y="107766"/>
                  <a:pt x="38095" y="107766"/>
                  <a:pt x="39047" y="108058"/>
                </a:cubicBezTo>
                <a:cubicBezTo>
                  <a:pt x="40476" y="108349"/>
                  <a:pt x="41428" y="108640"/>
                  <a:pt x="42857" y="108932"/>
                </a:cubicBezTo>
                <a:cubicBezTo>
                  <a:pt x="44285" y="109223"/>
                  <a:pt x="45238" y="109805"/>
                  <a:pt x="46666" y="109805"/>
                </a:cubicBezTo>
                <a:cubicBezTo>
                  <a:pt x="48095" y="110097"/>
                  <a:pt x="50000" y="110097"/>
                  <a:pt x="51428" y="110388"/>
                </a:cubicBezTo>
                <a:cubicBezTo>
                  <a:pt x="54285" y="110679"/>
                  <a:pt x="57142" y="110679"/>
                  <a:pt x="60476" y="110679"/>
                </a:cubicBezTo>
                <a:cubicBezTo>
                  <a:pt x="61904" y="110679"/>
                  <a:pt x="63333" y="110679"/>
                  <a:pt x="64761" y="110388"/>
                </a:cubicBezTo>
                <a:cubicBezTo>
                  <a:pt x="65238" y="110388"/>
                  <a:pt x="66190" y="110388"/>
                  <a:pt x="66666" y="110097"/>
                </a:cubicBezTo>
                <a:cubicBezTo>
                  <a:pt x="67142" y="110097"/>
                  <a:pt x="67619" y="110097"/>
                  <a:pt x="67619" y="110097"/>
                </a:cubicBezTo>
                <a:cubicBezTo>
                  <a:pt x="68095" y="109805"/>
                  <a:pt x="68095" y="109805"/>
                  <a:pt x="68571" y="109805"/>
                </a:cubicBezTo>
                <a:cubicBezTo>
                  <a:pt x="69523" y="109805"/>
                  <a:pt x="69523" y="108932"/>
                  <a:pt x="68571" y="108932"/>
                </a:cubicBezTo>
                <a:cubicBezTo>
                  <a:pt x="68095" y="108932"/>
                  <a:pt x="67619" y="108932"/>
                  <a:pt x="67142" y="109223"/>
                </a:cubicBezTo>
                <a:cubicBezTo>
                  <a:pt x="66666" y="109223"/>
                  <a:pt x="66190" y="109514"/>
                  <a:pt x="65238" y="109514"/>
                </a:cubicBezTo>
                <a:cubicBezTo>
                  <a:pt x="65238" y="109223"/>
                  <a:pt x="65238" y="109223"/>
                  <a:pt x="65238" y="109223"/>
                </a:cubicBezTo>
                <a:cubicBezTo>
                  <a:pt x="65238" y="108932"/>
                  <a:pt x="64761" y="109223"/>
                  <a:pt x="65238" y="109223"/>
                </a:cubicBezTo>
                <a:cubicBezTo>
                  <a:pt x="65238" y="109223"/>
                  <a:pt x="65238" y="109223"/>
                  <a:pt x="65238" y="109514"/>
                </a:cubicBezTo>
                <a:cubicBezTo>
                  <a:pt x="65238" y="109514"/>
                  <a:pt x="65238" y="109514"/>
                  <a:pt x="65238" y="109514"/>
                </a:cubicBezTo>
                <a:cubicBezTo>
                  <a:pt x="64761" y="109514"/>
                  <a:pt x="64285" y="109514"/>
                  <a:pt x="64285" y="109514"/>
                </a:cubicBezTo>
                <a:cubicBezTo>
                  <a:pt x="64285" y="109514"/>
                  <a:pt x="64285" y="109514"/>
                  <a:pt x="64285" y="109514"/>
                </a:cubicBezTo>
                <a:cubicBezTo>
                  <a:pt x="64285" y="109514"/>
                  <a:pt x="64285" y="109514"/>
                  <a:pt x="64285" y="109223"/>
                </a:cubicBezTo>
                <a:cubicBezTo>
                  <a:pt x="64285" y="109223"/>
                  <a:pt x="63809" y="109223"/>
                  <a:pt x="63809" y="109223"/>
                </a:cubicBezTo>
                <a:cubicBezTo>
                  <a:pt x="63809" y="109223"/>
                  <a:pt x="63809" y="109514"/>
                  <a:pt x="63809" y="109514"/>
                </a:cubicBezTo>
                <a:cubicBezTo>
                  <a:pt x="63809" y="109514"/>
                  <a:pt x="63333" y="109805"/>
                  <a:pt x="63333" y="109805"/>
                </a:cubicBezTo>
                <a:cubicBezTo>
                  <a:pt x="63333" y="109514"/>
                  <a:pt x="62857" y="109223"/>
                  <a:pt x="62857" y="109223"/>
                </a:cubicBezTo>
                <a:cubicBezTo>
                  <a:pt x="62857" y="109223"/>
                  <a:pt x="62857" y="109223"/>
                  <a:pt x="62857" y="109223"/>
                </a:cubicBezTo>
                <a:cubicBezTo>
                  <a:pt x="62857" y="109514"/>
                  <a:pt x="62857" y="109514"/>
                  <a:pt x="62857" y="109805"/>
                </a:cubicBezTo>
                <a:cubicBezTo>
                  <a:pt x="62380" y="109805"/>
                  <a:pt x="62380" y="109805"/>
                  <a:pt x="61904" y="109805"/>
                </a:cubicBezTo>
                <a:cubicBezTo>
                  <a:pt x="61904" y="109805"/>
                  <a:pt x="61904" y="109805"/>
                  <a:pt x="61904" y="109514"/>
                </a:cubicBezTo>
                <a:cubicBezTo>
                  <a:pt x="61904" y="109514"/>
                  <a:pt x="61904" y="109514"/>
                  <a:pt x="61904" y="109514"/>
                </a:cubicBezTo>
                <a:cubicBezTo>
                  <a:pt x="61904" y="109805"/>
                  <a:pt x="61904" y="109805"/>
                  <a:pt x="61428" y="109805"/>
                </a:cubicBezTo>
                <a:cubicBezTo>
                  <a:pt x="61428" y="109514"/>
                  <a:pt x="61428" y="109514"/>
                  <a:pt x="61428" y="109223"/>
                </a:cubicBezTo>
                <a:cubicBezTo>
                  <a:pt x="61428" y="109223"/>
                  <a:pt x="61428" y="109223"/>
                  <a:pt x="61428" y="109514"/>
                </a:cubicBezTo>
                <a:cubicBezTo>
                  <a:pt x="61428" y="109514"/>
                  <a:pt x="61428" y="109514"/>
                  <a:pt x="61428" y="109805"/>
                </a:cubicBezTo>
                <a:cubicBezTo>
                  <a:pt x="61428" y="109805"/>
                  <a:pt x="61428" y="109805"/>
                  <a:pt x="60952" y="109805"/>
                </a:cubicBezTo>
                <a:cubicBezTo>
                  <a:pt x="60952" y="109805"/>
                  <a:pt x="60952" y="109805"/>
                  <a:pt x="60952" y="109805"/>
                </a:cubicBezTo>
                <a:cubicBezTo>
                  <a:pt x="60952" y="109805"/>
                  <a:pt x="60952" y="109805"/>
                  <a:pt x="60952" y="109805"/>
                </a:cubicBezTo>
                <a:cubicBezTo>
                  <a:pt x="60952" y="109805"/>
                  <a:pt x="60952" y="109514"/>
                  <a:pt x="60476" y="109514"/>
                </a:cubicBezTo>
                <a:cubicBezTo>
                  <a:pt x="60476" y="109514"/>
                  <a:pt x="60476" y="109514"/>
                  <a:pt x="60476" y="109223"/>
                </a:cubicBezTo>
                <a:cubicBezTo>
                  <a:pt x="60476" y="109223"/>
                  <a:pt x="60476" y="109223"/>
                  <a:pt x="60476" y="109223"/>
                </a:cubicBezTo>
                <a:cubicBezTo>
                  <a:pt x="60476" y="109514"/>
                  <a:pt x="60476" y="109514"/>
                  <a:pt x="60476" y="109805"/>
                </a:cubicBezTo>
                <a:cubicBezTo>
                  <a:pt x="60000" y="109805"/>
                  <a:pt x="60000" y="109805"/>
                  <a:pt x="59523" y="109805"/>
                </a:cubicBezTo>
                <a:cubicBezTo>
                  <a:pt x="59523" y="109805"/>
                  <a:pt x="59523" y="109805"/>
                  <a:pt x="59523" y="109805"/>
                </a:cubicBezTo>
                <a:cubicBezTo>
                  <a:pt x="59523" y="109805"/>
                  <a:pt x="59523" y="109805"/>
                  <a:pt x="59523" y="109805"/>
                </a:cubicBezTo>
                <a:cubicBezTo>
                  <a:pt x="59523" y="109514"/>
                  <a:pt x="59523" y="109514"/>
                  <a:pt x="59523" y="109514"/>
                </a:cubicBezTo>
                <a:cubicBezTo>
                  <a:pt x="59523" y="109223"/>
                  <a:pt x="59047" y="109514"/>
                  <a:pt x="59047" y="109514"/>
                </a:cubicBezTo>
                <a:cubicBezTo>
                  <a:pt x="59047" y="109514"/>
                  <a:pt x="59047" y="109805"/>
                  <a:pt x="59047" y="109805"/>
                </a:cubicBezTo>
                <a:cubicBezTo>
                  <a:pt x="59047" y="109805"/>
                  <a:pt x="58571" y="109805"/>
                  <a:pt x="58095" y="109805"/>
                </a:cubicBezTo>
                <a:cubicBezTo>
                  <a:pt x="58095" y="109805"/>
                  <a:pt x="58095" y="109805"/>
                  <a:pt x="58095" y="109805"/>
                </a:cubicBezTo>
                <a:cubicBezTo>
                  <a:pt x="58095" y="109514"/>
                  <a:pt x="58095" y="109514"/>
                  <a:pt x="58095" y="109514"/>
                </a:cubicBezTo>
                <a:cubicBezTo>
                  <a:pt x="58095" y="109223"/>
                  <a:pt x="58095" y="109223"/>
                  <a:pt x="58095" y="109514"/>
                </a:cubicBezTo>
                <a:cubicBezTo>
                  <a:pt x="58095" y="109514"/>
                  <a:pt x="58095" y="109514"/>
                  <a:pt x="58095" y="109805"/>
                </a:cubicBezTo>
                <a:cubicBezTo>
                  <a:pt x="57619" y="109805"/>
                  <a:pt x="57142" y="109805"/>
                  <a:pt x="57142" y="109805"/>
                </a:cubicBezTo>
                <a:cubicBezTo>
                  <a:pt x="57142" y="109514"/>
                  <a:pt x="57142" y="109514"/>
                  <a:pt x="56666" y="109223"/>
                </a:cubicBezTo>
                <a:cubicBezTo>
                  <a:pt x="56666" y="109223"/>
                  <a:pt x="56666" y="109223"/>
                  <a:pt x="56666" y="109223"/>
                </a:cubicBezTo>
                <a:cubicBezTo>
                  <a:pt x="56666" y="109514"/>
                  <a:pt x="56666" y="109514"/>
                  <a:pt x="56666" y="109805"/>
                </a:cubicBezTo>
                <a:cubicBezTo>
                  <a:pt x="56666" y="109805"/>
                  <a:pt x="56190" y="109805"/>
                  <a:pt x="56190" y="109805"/>
                </a:cubicBezTo>
                <a:cubicBezTo>
                  <a:pt x="55714" y="109514"/>
                  <a:pt x="55714" y="109514"/>
                  <a:pt x="55714" y="109223"/>
                </a:cubicBezTo>
                <a:cubicBezTo>
                  <a:pt x="55714" y="109223"/>
                  <a:pt x="55714" y="109223"/>
                  <a:pt x="55714" y="109223"/>
                </a:cubicBezTo>
                <a:cubicBezTo>
                  <a:pt x="55714" y="109514"/>
                  <a:pt x="55714" y="109514"/>
                  <a:pt x="55714" y="109805"/>
                </a:cubicBezTo>
                <a:cubicBezTo>
                  <a:pt x="55714" y="109805"/>
                  <a:pt x="55238" y="109805"/>
                  <a:pt x="55238" y="109805"/>
                </a:cubicBezTo>
                <a:cubicBezTo>
                  <a:pt x="55238" y="109514"/>
                  <a:pt x="55238" y="109514"/>
                  <a:pt x="55238" y="109223"/>
                </a:cubicBezTo>
                <a:cubicBezTo>
                  <a:pt x="54761" y="109223"/>
                  <a:pt x="54761" y="109223"/>
                  <a:pt x="54761" y="109223"/>
                </a:cubicBezTo>
                <a:cubicBezTo>
                  <a:pt x="54761" y="109514"/>
                  <a:pt x="54761" y="109514"/>
                  <a:pt x="54761" y="109805"/>
                </a:cubicBezTo>
                <a:cubicBezTo>
                  <a:pt x="54761" y="109805"/>
                  <a:pt x="54285" y="109805"/>
                  <a:pt x="54285" y="109805"/>
                </a:cubicBezTo>
                <a:cubicBezTo>
                  <a:pt x="54285" y="109514"/>
                  <a:pt x="54285" y="109514"/>
                  <a:pt x="54285" y="109514"/>
                </a:cubicBezTo>
                <a:cubicBezTo>
                  <a:pt x="54285" y="109514"/>
                  <a:pt x="54285" y="109514"/>
                  <a:pt x="54285" y="109223"/>
                </a:cubicBezTo>
                <a:cubicBezTo>
                  <a:pt x="54285" y="109223"/>
                  <a:pt x="53809" y="109223"/>
                  <a:pt x="53809" y="109223"/>
                </a:cubicBezTo>
                <a:cubicBezTo>
                  <a:pt x="53809" y="109223"/>
                  <a:pt x="53809" y="109514"/>
                  <a:pt x="53809" y="109514"/>
                </a:cubicBezTo>
                <a:cubicBezTo>
                  <a:pt x="53809" y="109514"/>
                  <a:pt x="53333" y="109514"/>
                  <a:pt x="53333" y="109514"/>
                </a:cubicBezTo>
                <a:cubicBezTo>
                  <a:pt x="53333" y="109514"/>
                  <a:pt x="53333" y="109223"/>
                  <a:pt x="53333" y="109223"/>
                </a:cubicBezTo>
                <a:cubicBezTo>
                  <a:pt x="53333" y="108932"/>
                  <a:pt x="52857" y="108932"/>
                  <a:pt x="52857" y="109223"/>
                </a:cubicBezTo>
                <a:cubicBezTo>
                  <a:pt x="52857" y="109223"/>
                  <a:pt x="52857" y="109514"/>
                  <a:pt x="53333" y="109514"/>
                </a:cubicBezTo>
                <a:cubicBezTo>
                  <a:pt x="52857" y="109514"/>
                  <a:pt x="52857" y="109514"/>
                  <a:pt x="52380" y="109514"/>
                </a:cubicBezTo>
                <a:cubicBezTo>
                  <a:pt x="52380" y="109514"/>
                  <a:pt x="52380" y="109514"/>
                  <a:pt x="52380" y="109514"/>
                </a:cubicBezTo>
                <a:cubicBezTo>
                  <a:pt x="51904" y="109514"/>
                  <a:pt x="51904" y="109223"/>
                  <a:pt x="51904" y="108932"/>
                </a:cubicBezTo>
                <a:cubicBezTo>
                  <a:pt x="51904" y="108932"/>
                  <a:pt x="51904" y="108932"/>
                  <a:pt x="51904" y="108932"/>
                </a:cubicBezTo>
                <a:cubicBezTo>
                  <a:pt x="51904" y="109223"/>
                  <a:pt x="51904" y="109514"/>
                  <a:pt x="51904" y="109514"/>
                </a:cubicBezTo>
                <a:cubicBezTo>
                  <a:pt x="51904" y="109514"/>
                  <a:pt x="51428" y="109514"/>
                  <a:pt x="50952" y="109514"/>
                </a:cubicBezTo>
                <a:cubicBezTo>
                  <a:pt x="50952" y="109223"/>
                  <a:pt x="50952" y="109223"/>
                  <a:pt x="50952" y="108932"/>
                </a:cubicBezTo>
                <a:cubicBezTo>
                  <a:pt x="51428" y="108932"/>
                  <a:pt x="50952" y="108932"/>
                  <a:pt x="50952" y="108932"/>
                </a:cubicBezTo>
                <a:cubicBezTo>
                  <a:pt x="50952" y="109223"/>
                  <a:pt x="50952" y="109223"/>
                  <a:pt x="50952" y="109514"/>
                </a:cubicBezTo>
                <a:cubicBezTo>
                  <a:pt x="50476" y="109514"/>
                  <a:pt x="50476" y="109514"/>
                  <a:pt x="50000" y="109514"/>
                </a:cubicBezTo>
                <a:cubicBezTo>
                  <a:pt x="50000" y="109223"/>
                  <a:pt x="50000" y="109223"/>
                  <a:pt x="50000" y="108932"/>
                </a:cubicBezTo>
                <a:cubicBezTo>
                  <a:pt x="50000" y="108932"/>
                  <a:pt x="50000" y="108932"/>
                  <a:pt x="50000" y="108932"/>
                </a:cubicBezTo>
                <a:cubicBezTo>
                  <a:pt x="50000" y="109223"/>
                  <a:pt x="50000" y="109223"/>
                  <a:pt x="50000" y="109223"/>
                </a:cubicBezTo>
                <a:cubicBezTo>
                  <a:pt x="49523" y="109223"/>
                  <a:pt x="49523" y="109223"/>
                  <a:pt x="49047" y="109223"/>
                </a:cubicBezTo>
                <a:cubicBezTo>
                  <a:pt x="49047" y="109223"/>
                  <a:pt x="49047" y="108932"/>
                  <a:pt x="49047" y="108932"/>
                </a:cubicBezTo>
                <a:cubicBezTo>
                  <a:pt x="49047" y="108932"/>
                  <a:pt x="49047" y="108932"/>
                  <a:pt x="49047" y="108932"/>
                </a:cubicBezTo>
                <a:cubicBezTo>
                  <a:pt x="49047" y="108932"/>
                  <a:pt x="49047" y="108932"/>
                  <a:pt x="48571" y="108932"/>
                </a:cubicBezTo>
                <a:cubicBezTo>
                  <a:pt x="48571" y="108932"/>
                  <a:pt x="49047" y="108932"/>
                  <a:pt x="49047" y="108932"/>
                </a:cubicBezTo>
                <a:cubicBezTo>
                  <a:pt x="49047" y="109223"/>
                  <a:pt x="49047" y="109223"/>
                  <a:pt x="49047" y="109223"/>
                </a:cubicBezTo>
                <a:cubicBezTo>
                  <a:pt x="48571" y="109223"/>
                  <a:pt x="48571" y="109223"/>
                  <a:pt x="48095" y="109223"/>
                </a:cubicBezTo>
                <a:cubicBezTo>
                  <a:pt x="48095" y="109223"/>
                  <a:pt x="48095" y="109223"/>
                  <a:pt x="48095" y="109223"/>
                </a:cubicBezTo>
                <a:cubicBezTo>
                  <a:pt x="48095" y="108932"/>
                  <a:pt x="48095" y="108932"/>
                  <a:pt x="48095" y="108932"/>
                </a:cubicBezTo>
                <a:cubicBezTo>
                  <a:pt x="48095" y="108640"/>
                  <a:pt x="47619" y="108640"/>
                  <a:pt x="47619" y="108932"/>
                </a:cubicBezTo>
                <a:cubicBezTo>
                  <a:pt x="47619" y="108932"/>
                  <a:pt x="47619" y="108932"/>
                  <a:pt x="47619" y="109223"/>
                </a:cubicBezTo>
                <a:cubicBezTo>
                  <a:pt x="47619" y="109223"/>
                  <a:pt x="47142" y="108932"/>
                  <a:pt x="46666" y="108932"/>
                </a:cubicBezTo>
                <a:cubicBezTo>
                  <a:pt x="46666" y="108349"/>
                  <a:pt x="46666" y="108349"/>
                  <a:pt x="46666" y="108349"/>
                </a:cubicBezTo>
                <a:cubicBezTo>
                  <a:pt x="46666" y="108349"/>
                  <a:pt x="46666" y="108349"/>
                  <a:pt x="46666" y="108349"/>
                </a:cubicBezTo>
                <a:cubicBezTo>
                  <a:pt x="46666" y="108932"/>
                  <a:pt x="46666" y="108932"/>
                  <a:pt x="46666" y="108932"/>
                </a:cubicBezTo>
                <a:cubicBezTo>
                  <a:pt x="46190" y="108932"/>
                  <a:pt x="45714" y="108932"/>
                  <a:pt x="45714" y="108640"/>
                </a:cubicBezTo>
                <a:cubicBezTo>
                  <a:pt x="45714" y="108640"/>
                  <a:pt x="45714" y="108349"/>
                  <a:pt x="45714" y="108349"/>
                </a:cubicBezTo>
                <a:cubicBezTo>
                  <a:pt x="45714" y="108349"/>
                  <a:pt x="45714" y="108349"/>
                  <a:pt x="45714" y="108349"/>
                </a:cubicBezTo>
                <a:cubicBezTo>
                  <a:pt x="45238" y="108349"/>
                  <a:pt x="45238" y="108640"/>
                  <a:pt x="45238" y="108640"/>
                </a:cubicBezTo>
                <a:cubicBezTo>
                  <a:pt x="45238" y="108640"/>
                  <a:pt x="44761" y="108640"/>
                  <a:pt x="44285" y="108349"/>
                </a:cubicBezTo>
                <a:cubicBezTo>
                  <a:pt x="44285" y="108349"/>
                  <a:pt x="44285" y="108058"/>
                  <a:pt x="44285" y="108058"/>
                </a:cubicBezTo>
                <a:cubicBezTo>
                  <a:pt x="44285" y="108058"/>
                  <a:pt x="44285" y="108058"/>
                  <a:pt x="44285" y="108058"/>
                </a:cubicBezTo>
                <a:cubicBezTo>
                  <a:pt x="44285" y="108058"/>
                  <a:pt x="44285" y="108349"/>
                  <a:pt x="44285" y="108349"/>
                </a:cubicBezTo>
                <a:cubicBezTo>
                  <a:pt x="43809" y="108349"/>
                  <a:pt x="43809" y="108349"/>
                  <a:pt x="43333" y="108058"/>
                </a:cubicBezTo>
                <a:cubicBezTo>
                  <a:pt x="43333" y="108058"/>
                  <a:pt x="43333" y="108058"/>
                  <a:pt x="43333" y="108058"/>
                </a:cubicBezTo>
                <a:cubicBezTo>
                  <a:pt x="43333" y="107766"/>
                  <a:pt x="43333" y="107766"/>
                  <a:pt x="43333" y="107766"/>
                </a:cubicBezTo>
                <a:cubicBezTo>
                  <a:pt x="43333" y="107766"/>
                  <a:pt x="42857" y="107766"/>
                  <a:pt x="42857" y="107766"/>
                </a:cubicBezTo>
                <a:cubicBezTo>
                  <a:pt x="42857" y="107766"/>
                  <a:pt x="42857" y="108058"/>
                  <a:pt x="42857" y="108058"/>
                </a:cubicBezTo>
                <a:cubicBezTo>
                  <a:pt x="43333" y="108058"/>
                  <a:pt x="43333" y="108058"/>
                  <a:pt x="43333" y="108058"/>
                </a:cubicBezTo>
                <a:cubicBezTo>
                  <a:pt x="42857" y="108058"/>
                  <a:pt x="42380" y="108058"/>
                  <a:pt x="42380" y="108058"/>
                </a:cubicBezTo>
                <a:cubicBezTo>
                  <a:pt x="42380" y="107766"/>
                  <a:pt x="42380" y="107766"/>
                  <a:pt x="42380" y="107475"/>
                </a:cubicBezTo>
                <a:cubicBezTo>
                  <a:pt x="42380" y="107475"/>
                  <a:pt x="41904" y="107475"/>
                  <a:pt x="41904" y="107475"/>
                </a:cubicBezTo>
                <a:cubicBezTo>
                  <a:pt x="41904" y="107475"/>
                  <a:pt x="41904" y="107766"/>
                  <a:pt x="41904" y="107766"/>
                </a:cubicBezTo>
                <a:cubicBezTo>
                  <a:pt x="41428" y="107766"/>
                  <a:pt x="40952" y="107766"/>
                  <a:pt x="40476" y="107475"/>
                </a:cubicBezTo>
                <a:cubicBezTo>
                  <a:pt x="40476" y="107475"/>
                  <a:pt x="40000" y="107475"/>
                  <a:pt x="39523" y="107184"/>
                </a:cubicBezTo>
                <a:cubicBezTo>
                  <a:pt x="39523" y="107184"/>
                  <a:pt x="39523" y="106893"/>
                  <a:pt x="39523" y="106893"/>
                </a:cubicBezTo>
                <a:cubicBezTo>
                  <a:pt x="39523" y="106893"/>
                  <a:pt x="39047" y="106893"/>
                  <a:pt x="39047" y="106893"/>
                </a:cubicBezTo>
                <a:cubicBezTo>
                  <a:pt x="39047" y="106893"/>
                  <a:pt x="39047" y="107184"/>
                  <a:pt x="39047" y="107184"/>
                </a:cubicBezTo>
                <a:cubicBezTo>
                  <a:pt x="38571" y="107184"/>
                  <a:pt x="38095" y="106893"/>
                  <a:pt x="37619" y="106601"/>
                </a:cubicBezTo>
                <a:cubicBezTo>
                  <a:pt x="37142" y="106601"/>
                  <a:pt x="37142" y="106601"/>
                  <a:pt x="37142" y="106310"/>
                </a:cubicBezTo>
                <a:cubicBezTo>
                  <a:pt x="37142" y="106310"/>
                  <a:pt x="37142" y="106310"/>
                  <a:pt x="37142" y="106310"/>
                </a:cubicBezTo>
                <a:cubicBezTo>
                  <a:pt x="37142" y="106310"/>
                  <a:pt x="36666" y="106310"/>
                  <a:pt x="36666" y="106310"/>
                </a:cubicBezTo>
                <a:cubicBezTo>
                  <a:pt x="36666" y="106310"/>
                  <a:pt x="36666" y="106019"/>
                  <a:pt x="36666" y="106019"/>
                </a:cubicBezTo>
                <a:cubicBezTo>
                  <a:pt x="36190" y="105728"/>
                  <a:pt x="35714" y="105436"/>
                  <a:pt x="35714" y="105145"/>
                </a:cubicBezTo>
                <a:cubicBezTo>
                  <a:pt x="35238" y="104563"/>
                  <a:pt x="35714" y="103980"/>
                  <a:pt x="35714" y="103689"/>
                </a:cubicBezTo>
                <a:cubicBezTo>
                  <a:pt x="36190" y="103689"/>
                  <a:pt x="36190" y="103398"/>
                  <a:pt x="36666" y="103398"/>
                </a:cubicBezTo>
                <a:cubicBezTo>
                  <a:pt x="37619" y="103689"/>
                  <a:pt x="38095" y="103980"/>
                  <a:pt x="39047" y="103980"/>
                </a:cubicBezTo>
                <a:cubicBezTo>
                  <a:pt x="40476" y="104563"/>
                  <a:pt x="41428" y="104854"/>
                  <a:pt x="42857" y="105145"/>
                </a:cubicBezTo>
                <a:cubicBezTo>
                  <a:pt x="43809" y="105436"/>
                  <a:pt x="45238" y="105436"/>
                  <a:pt x="46190" y="105436"/>
                </a:cubicBezTo>
                <a:cubicBezTo>
                  <a:pt x="47142" y="105436"/>
                  <a:pt x="47619" y="105436"/>
                  <a:pt x="48571" y="105728"/>
                </a:cubicBezTo>
                <a:cubicBezTo>
                  <a:pt x="49047" y="105728"/>
                  <a:pt x="50000" y="105728"/>
                  <a:pt x="50952" y="105728"/>
                </a:cubicBezTo>
                <a:cubicBezTo>
                  <a:pt x="52380" y="106019"/>
                  <a:pt x="54285" y="106019"/>
                  <a:pt x="55714" y="106019"/>
                </a:cubicBezTo>
                <a:cubicBezTo>
                  <a:pt x="57619" y="106019"/>
                  <a:pt x="59047" y="106019"/>
                  <a:pt x="60476" y="106019"/>
                </a:cubicBezTo>
                <a:cubicBezTo>
                  <a:pt x="61904" y="106019"/>
                  <a:pt x="63333" y="106019"/>
                  <a:pt x="64285" y="105728"/>
                </a:cubicBezTo>
                <a:cubicBezTo>
                  <a:pt x="64761" y="105436"/>
                  <a:pt x="65238" y="105145"/>
                  <a:pt x="66190" y="105145"/>
                </a:cubicBezTo>
                <a:cubicBezTo>
                  <a:pt x="66666" y="105145"/>
                  <a:pt x="67619" y="104854"/>
                  <a:pt x="68095" y="104854"/>
                </a:cubicBezTo>
                <a:cubicBezTo>
                  <a:pt x="69047" y="104854"/>
                  <a:pt x="69047" y="103980"/>
                  <a:pt x="68095" y="103980"/>
                </a:cubicBezTo>
                <a:cubicBezTo>
                  <a:pt x="67619" y="103980"/>
                  <a:pt x="67142" y="104271"/>
                  <a:pt x="66666" y="104271"/>
                </a:cubicBezTo>
                <a:cubicBezTo>
                  <a:pt x="66666" y="104271"/>
                  <a:pt x="66190" y="104271"/>
                  <a:pt x="66190" y="104271"/>
                </a:cubicBezTo>
                <a:cubicBezTo>
                  <a:pt x="66190" y="104271"/>
                  <a:pt x="66190" y="103980"/>
                  <a:pt x="66190" y="103980"/>
                </a:cubicBezTo>
                <a:cubicBezTo>
                  <a:pt x="66190" y="103689"/>
                  <a:pt x="66190" y="103980"/>
                  <a:pt x="66190" y="103980"/>
                </a:cubicBezTo>
                <a:cubicBezTo>
                  <a:pt x="66190" y="103980"/>
                  <a:pt x="66190" y="104271"/>
                  <a:pt x="66190" y="104271"/>
                </a:cubicBezTo>
                <a:cubicBezTo>
                  <a:pt x="65714" y="104271"/>
                  <a:pt x="65238" y="104271"/>
                  <a:pt x="64761" y="104563"/>
                </a:cubicBezTo>
                <a:cubicBezTo>
                  <a:pt x="64761" y="104563"/>
                  <a:pt x="64761" y="104563"/>
                  <a:pt x="64761" y="104271"/>
                </a:cubicBezTo>
                <a:cubicBezTo>
                  <a:pt x="64761" y="104271"/>
                  <a:pt x="64761" y="104271"/>
                  <a:pt x="64761" y="104563"/>
                </a:cubicBezTo>
                <a:cubicBezTo>
                  <a:pt x="64761" y="104563"/>
                  <a:pt x="64761" y="104563"/>
                  <a:pt x="64761" y="104563"/>
                </a:cubicBezTo>
                <a:cubicBezTo>
                  <a:pt x="64761" y="104563"/>
                  <a:pt x="64285" y="104563"/>
                  <a:pt x="64285" y="104563"/>
                </a:cubicBezTo>
                <a:cubicBezTo>
                  <a:pt x="64285" y="104563"/>
                  <a:pt x="64285" y="104563"/>
                  <a:pt x="64285" y="104563"/>
                </a:cubicBezTo>
                <a:cubicBezTo>
                  <a:pt x="64285" y="104563"/>
                  <a:pt x="64285" y="104563"/>
                  <a:pt x="63809" y="104563"/>
                </a:cubicBezTo>
                <a:cubicBezTo>
                  <a:pt x="63809" y="104271"/>
                  <a:pt x="63809" y="104271"/>
                  <a:pt x="63809" y="104563"/>
                </a:cubicBezTo>
                <a:cubicBezTo>
                  <a:pt x="63809" y="104563"/>
                  <a:pt x="63809" y="104563"/>
                  <a:pt x="63809" y="104854"/>
                </a:cubicBezTo>
                <a:cubicBezTo>
                  <a:pt x="63809" y="104854"/>
                  <a:pt x="63333" y="104854"/>
                  <a:pt x="63333" y="104854"/>
                </a:cubicBezTo>
                <a:cubicBezTo>
                  <a:pt x="63333" y="104854"/>
                  <a:pt x="63333" y="104854"/>
                  <a:pt x="63333" y="104854"/>
                </a:cubicBezTo>
                <a:cubicBezTo>
                  <a:pt x="63333" y="104854"/>
                  <a:pt x="63333" y="104854"/>
                  <a:pt x="63333" y="104854"/>
                </a:cubicBezTo>
                <a:cubicBezTo>
                  <a:pt x="62857" y="104854"/>
                  <a:pt x="62857" y="104563"/>
                  <a:pt x="62857" y="104563"/>
                </a:cubicBezTo>
                <a:cubicBezTo>
                  <a:pt x="62857" y="104563"/>
                  <a:pt x="62857" y="104563"/>
                  <a:pt x="62857" y="104563"/>
                </a:cubicBezTo>
                <a:cubicBezTo>
                  <a:pt x="62857" y="104563"/>
                  <a:pt x="62857" y="104563"/>
                  <a:pt x="62857" y="104563"/>
                </a:cubicBezTo>
                <a:cubicBezTo>
                  <a:pt x="62857" y="104563"/>
                  <a:pt x="62857" y="104271"/>
                  <a:pt x="62857" y="104271"/>
                </a:cubicBezTo>
                <a:cubicBezTo>
                  <a:pt x="62857" y="104271"/>
                  <a:pt x="62857" y="104271"/>
                  <a:pt x="62857" y="104271"/>
                </a:cubicBezTo>
                <a:cubicBezTo>
                  <a:pt x="62857" y="104563"/>
                  <a:pt x="62857" y="104563"/>
                  <a:pt x="62857" y="104563"/>
                </a:cubicBezTo>
                <a:cubicBezTo>
                  <a:pt x="62857" y="104854"/>
                  <a:pt x="62857" y="104854"/>
                  <a:pt x="62857" y="105145"/>
                </a:cubicBezTo>
                <a:cubicBezTo>
                  <a:pt x="62380" y="105145"/>
                  <a:pt x="62380" y="105145"/>
                  <a:pt x="61904" y="105145"/>
                </a:cubicBezTo>
                <a:cubicBezTo>
                  <a:pt x="61904" y="105145"/>
                  <a:pt x="61904" y="105145"/>
                  <a:pt x="61904" y="105145"/>
                </a:cubicBezTo>
                <a:cubicBezTo>
                  <a:pt x="61904" y="105145"/>
                  <a:pt x="61904" y="104854"/>
                  <a:pt x="61904" y="104854"/>
                </a:cubicBezTo>
                <a:cubicBezTo>
                  <a:pt x="61904" y="104854"/>
                  <a:pt x="61904" y="104854"/>
                  <a:pt x="61904" y="104854"/>
                </a:cubicBezTo>
                <a:cubicBezTo>
                  <a:pt x="61904" y="104854"/>
                  <a:pt x="61904" y="104563"/>
                  <a:pt x="61904" y="104563"/>
                </a:cubicBezTo>
                <a:cubicBezTo>
                  <a:pt x="61904" y="104563"/>
                  <a:pt x="61428" y="104563"/>
                  <a:pt x="61428" y="104563"/>
                </a:cubicBezTo>
                <a:cubicBezTo>
                  <a:pt x="61428" y="104854"/>
                  <a:pt x="61428" y="104854"/>
                  <a:pt x="61428" y="105145"/>
                </a:cubicBezTo>
                <a:cubicBezTo>
                  <a:pt x="61904" y="105145"/>
                  <a:pt x="61904" y="105145"/>
                  <a:pt x="61904" y="105145"/>
                </a:cubicBezTo>
                <a:cubicBezTo>
                  <a:pt x="61428" y="105145"/>
                  <a:pt x="61428" y="105145"/>
                  <a:pt x="61428" y="105145"/>
                </a:cubicBezTo>
                <a:cubicBezTo>
                  <a:pt x="60952" y="105145"/>
                  <a:pt x="60952" y="105145"/>
                  <a:pt x="60476" y="105145"/>
                </a:cubicBezTo>
                <a:cubicBezTo>
                  <a:pt x="60476" y="105145"/>
                  <a:pt x="60476" y="105145"/>
                  <a:pt x="60476" y="105145"/>
                </a:cubicBezTo>
                <a:cubicBezTo>
                  <a:pt x="60476" y="105145"/>
                  <a:pt x="60476" y="105145"/>
                  <a:pt x="60476" y="105145"/>
                </a:cubicBezTo>
                <a:cubicBezTo>
                  <a:pt x="60476" y="104854"/>
                  <a:pt x="60476" y="104854"/>
                  <a:pt x="60476" y="104854"/>
                </a:cubicBezTo>
                <a:cubicBezTo>
                  <a:pt x="60476" y="104563"/>
                  <a:pt x="60476" y="104563"/>
                  <a:pt x="60476" y="104854"/>
                </a:cubicBezTo>
                <a:cubicBezTo>
                  <a:pt x="60476" y="104854"/>
                  <a:pt x="60476" y="105145"/>
                  <a:pt x="60476" y="105145"/>
                </a:cubicBezTo>
                <a:cubicBezTo>
                  <a:pt x="60000" y="105145"/>
                  <a:pt x="60000" y="105145"/>
                  <a:pt x="59523" y="105145"/>
                </a:cubicBezTo>
                <a:cubicBezTo>
                  <a:pt x="59523" y="105145"/>
                  <a:pt x="59523" y="105145"/>
                  <a:pt x="59523" y="105145"/>
                </a:cubicBezTo>
                <a:cubicBezTo>
                  <a:pt x="59523" y="104854"/>
                  <a:pt x="59523" y="104854"/>
                  <a:pt x="59523" y="104854"/>
                </a:cubicBezTo>
                <a:cubicBezTo>
                  <a:pt x="59523" y="104563"/>
                  <a:pt x="59047" y="104563"/>
                  <a:pt x="59047" y="104854"/>
                </a:cubicBezTo>
                <a:cubicBezTo>
                  <a:pt x="59047" y="104854"/>
                  <a:pt x="59047" y="105145"/>
                  <a:pt x="59047" y="105145"/>
                </a:cubicBezTo>
                <a:cubicBezTo>
                  <a:pt x="58571" y="105145"/>
                  <a:pt x="58571" y="105145"/>
                  <a:pt x="58095" y="105145"/>
                </a:cubicBezTo>
                <a:cubicBezTo>
                  <a:pt x="58095" y="104854"/>
                  <a:pt x="58095" y="104854"/>
                  <a:pt x="58095" y="104563"/>
                </a:cubicBezTo>
                <a:cubicBezTo>
                  <a:pt x="58095" y="104563"/>
                  <a:pt x="58095" y="104563"/>
                  <a:pt x="58095" y="104563"/>
                </a:cubicBezTo>
                <a:cubicBezTo>
                  <a:pt x="58095" y="104854"/>
                  <a:pt x="58095" y="104854"/>
                  <a:pt x="58095" y="105145"/>
                </a:cubicBezTo>
                <a:cubicBezTo>
                  <a:pt x="57619" y="105145"/>
                  <a:pt x="57142" y="105145"/>
                  <a:pt x="57142" y="105145"/>
                </a:cubicBezTo>
                <a:cubicBezTo>
                  <a:pt x="57142" y="105145"/>
                  <a:pt x="57142" y="104854"/>
                  <a:pt x="57142" y="104854"/>
                </a:cubicBezTo>
                <a:cubicBezTo>
                  <a:pt x="57142" y="104854"/>
                  <a:pt x="57142" y="104854"/>
                  <a:pt x="57142" y="104563"/>
                </a:cubicBezTo>
                <a:cubicBezTo>
                  <a:pt x="57142" y="104563"/>
                  <a:pt x="56666" y="104563"/>
                  <a:pt x="56666" y="104563"/>
                </a:cubicBezTo>
                <a:cubicBezTo>
                  <a:pt x="56666" y="104854"/>
                  <a:pt x="56666" y="104854"/>
                  <a:pt x="57142" y="105145"/>
                </a:cubicBezTo>
                <a:cubicBezTo>
                  <a:pt x="56666" y="105145"/>
                  <a:pt x="56666" y="105145"/>
                  <a:pt x="56190" y="105145"/>
                </a:cubicBezTo>
                <a:cubicBezTo>
                  <a:pt x="56190" y="105145"/>
                  <a:pt x="56190" y="104854"/>
                  <a:pt x="56190" y="104854"/>
                </a:cubicBezTo>
                <a:cubicBezTo>
                  <a:pt x="56190" y="104854"/>
                  <a:pt x="56190" y="104854"/>
                  <a:pt x="56190" y="104854"/>
                </a:cubicBezTo>
                <a:cubicBezTo>
                  <a:pt x="56190" y="104854"/>
                  <a:pt x="56190" y="105145"/>
                  <a:pt x="56190" y="105145"/>
                </a:cubicBezTo>
                <a:cubicBezTo>
                  <a:pt x="55714" y="105145"/>
                  <a:pt x="55714" y="105145"/>
                  <a:pt x="55238" y="105145"/>
                </a:cubicBezTo>
                <a:cubicBezTo>
                  <a:pt x="55238" y="105145"/>
                  <a:pt x="55238" y="105145"/>
                  <a:pt x="55238" y="105145"/>
                </a:cubicBezTo>
                <a:cubicBezTo>
                  <a:pt x="55238" y="105145"/>
                  <a:pt x="55238" y="105145"/>
                  <a:pt x="54761" y="105145"/>
                </a:cubicBezTo>
                <a:cubicBezTo>
                  <a:pt x="54761" y="104854"/>
                  <a:pt x="54761" y="104854"/>
                  <a:pt x="54761" y="104854"/>
                </a:cubicBezTo>
                <a:cubicBezTo>
                  <a:pt x="54761" y="104563"/>
                  <a:pt x="54761" y="104563"/>
                  <a:pt x="54761" y="104854"/>
                </a:cubicBezTo>
                <a:cubicBezTo>
                  <a:pt x="54761" y="104854"/>
                  <a:pt x="54761" y="104854"/>
                  <a:pt x="54761" y="105145"/>
                </a:cubicBezTo>
                <a:cubicBezTo>
                  <a:pt x="54285" y="105145"/>
                  <a:pt x="54285" y="105145"/>
                  <a:pt x="53809" y="105145"/>
                </a:cubicBezTo>
                <a:cubicBezTo>
                  <a:pt x="53809" y="104854"/>
                  <a:pt x="53809" y="104854"/>
                  <a:pt x="53809" y="104854"/>
                </a:cubicBezTo>
                <a:cubicBezTo>
                  <a:pt x="53809" y="104854"/>
                  <a:pt x="53809" y="104563"/>
                  <a:pt x="53809" y="104563"/>
                </a:cubicBezTo>
                <a:cubicBezTo>
                  <a:pt x="53809" y="104563"/>
                  <a:pt x="53809" y="104563"/>
                  <a:pt x="53809" y="104563"/>
                </a:cubicBezTo>
                <a:cubicBezTo>
                  <a:pt x="53809" y="104563"/>
                  <a:pt x="53809" y="104563"/>
                  <a:pt x="53809" y="104563"/>
                </a:cubicBezTo>
                <a:cubicBezTo>
                  <a:pt x="53809" y="104563"/>
                  <a:pt x="53809" y="104854"/>
                  <a:pt x="53809" y="104854"/>
                </a:cubicBezTo>
                <a:cubicBezTo>
                  <a:pt x="53809" y="104854"/>
                  <a:pt x="53809" y="104854"/>
                  <a:pt x="53809" y="104854"/>
                </a:cubicBezTo>
                <a:cubicBezTo>
                  <a:pt x="53809" y="104854"/>
                  <a:pt x="53809" y="105145"/>
                  <a:pt x="53809" y="105145"/>
                </a:cubicBezTo>
                <a:cubicBezTo>
                  <a:pt x="53333" y="105145"/>
                  <a:pt x="52857" y="105145"/>
                  <a:pt x="52380" y="105145"/>
                </a:cubicBezTo>
                <a:cubicBezTo>
                  <a:pt x="52380" y="104854"/>
                  <a:pt x="52857" y="104854"/>
                  <a:pt x="52380" y="104563"/>
                </a:cubicBezTo>
                <a:cubicBezTo>
                  <a:pt x="52380" y="104563"/>
                  <a:pt x="52380" y="104563"/>
                  <a:pt x="52380" y="104563"/>
                </a:cubicBezTo>
                <a:cubicBezTo>
                  <a:pt x="52380" y="104563"/>
                  <a:pt x="52380" y="104563"/>
                  <a:pt x="52380" y="104563"/>
                </a:cubicBezTo>
                <a:cubicBezTo>
                  <a:pt x="52380" y="104854"/>
                  <a:pt x="52380" y="104854"/>
                  <a:pt x="52380" y="104854"/>
                </a:cubicBezTo>
                <a:cubicBezTo>
                  <a:pt x="52380" y="104854"/>
                  <a:pt x="52380" y="104854"/>
                  <a:pt x="52380" y="105145"/>
                </a:cubicBezTo>
                <a:cubicBezTo>
                  <a:pt x="51904" y="105145"/>
                  <a:pt x="51904" y="105145"/>
                  <a:pt x="51428" y="104854"/>
                </a:cubicBezTo>
                <a:cubicBezTo>
                  <a:pt x="51428" y="104854"/>
                  <a:pt x="51428" y="104563"/>
                  <a:pt x="51428" y="104563"/>
                </a:cubicBezTo>
                <a:cubicBezTo>
                  <a:pt x="51428" y="104563"/>
                  <a:pt x="51428" y="104271"/>
                  <a:pt x="51428" y="104563"/>
                </a:cubicBezTo>
                <a:cubicBezTo>
                  <a:pt x="51428" y="104563"/>
                  <a:pt x="51428" y="104854"/>
                  <a:pt x="51428" y="104854"/>
                </a:cubicBezTo>
                <a:cubicBezTo>
                  <a:pt x="50952" y="104854"/>
                  <a:pt x="50952" y="104854"/>
                  <a:pt x="50476" y="104854"/>
                </a:cubicBezTo>
                <a:cubicBezTo>
                  <a:pt x="50476" y="104854"/>
                  <a:pt x="50476" y="104854"/>
                  <a:pt x="50476" y="104563"/>
                </a:cubicBezTo>
                <a:cubicBezTo>
                  <a:pt x="50476" y="104563"/>
                  <a:pt x="50000" y="104563"/>
                  <a:pt x="50476" y="104563"/>
                </a:cubicBezTo>
                <a:cubicBezTo>
                  <a:pt x="50476" y="104854"/>
                  <a:pt x="50476" y="104854"/>
                  <a:pt x="50476" y="104854"/>
                </a:cubicBezTo>
                <a:cubicBezTo>
                  <a:pt x="50000" y="104854"/>
                  <a:pt x="49523" y="104854"/>
                  <a:pt x="49523" y="104854"/>
                </a:cubicBezTo>
                <a:cubicBezTo>
                  <a:pt x="49523" y="104854"/>
                  <a:pt x="49523" y="104563"/>
                  <a:pt x="49523" y="104563"/>
                </a:cubicBezTo>
                <a:cubicBezTo>
                  <a:pt x="49523" y="104563"/>
                  <a:pt x="49523" y="104271"/>
                  <a:pt x="49047" y="104271"/>
                </a:cubicBezTo>
                <a:cubicBezTo>
                  <a:pt x="49047" y="104271"/>
                  <a:pt x="49047" y="104271"/>
                  <a:pt x="49047" y="104271"/>
                </a:cubicBezTo>
                <a:cubicBezTo>
                  <a:pt x="49047" y="104271"/>
                  <a:pt x="49047" y="104271"/>
                  <a:pt x="49047" y="104271"/>
                </a:cubicBezTo>
                <a:cubicBezTo>
                  <a:pt x="49047" y="104563"/>
                  <a:pt x="49047" y="104563"/>
                  <a:pt x="49047" y="104563"/>
                </a:cubicBezTo>
                <a:cubicBezTo>
                  <a:pt x="49047" y="104563"/>
                  <a:pt x="49047" y="104563"/>
                  <a:pt x="49047" y="104854"/>
                </a:cubicBezTo>
                <a:cubicBezTo>
                  <a:pt x="49047" y="104854"/>
                  <a:pt x="49047" y="104854"/>
                  <a:pt x="49047" y="104854"/>
                </a:cubicBezTo>
                <a:cubicBezTo>
                  <a:pt x="49047" y="104854"/>
                  <a:pt x="48571" y="104854"/>
                  <a:pt x="48571" y="104854"/>
                </a:cubicBezTo>
                <a:cubicBezTo>
                  <a:pt x="48571" y="104563"/>
                  <a:pt x="48571" y="104563"/>
                  <a:pt x="48571" y="104271"/>
                </a:cubicBezTo>
                <a:cubicBezTo>
                  <a:pt x="48571" y="104271"/>
                  <a:pt x="48095" y="104271"/>
                  <a:pt x="48095" y="104271"/>
                </a:cubicBezTo>
                <a:cubicBezTo>
                  <a:pt x="48095" y="104271"/>
                  <a:pt x="48095" y="104563"/>
                  <a:pt x="48095" y="104854"/>
                </a:cubicBezTo>
                <a:cubicBezTo>
                  <a:pt x="48095" y="104854"/>
                  <a:pt x="48095" y="104563"/>
                  <a:pt x="48095" y="104563"/>
                </a:cubicBezTo>
                <a:cubicBezTo>
                  <a:pt x="47619" y="104563"/>
                  <a:pt x="47619" y="104563"/>
                  <a:pt x="47619" y="104563"/>
                </a:cubicBezTo>
                <a:cubicBezTo>
                  <a:pt x="47619" y="104563"/>
                  <a:pt x="47619" y="104563"/>
                  <a:pt x="47619" y="104271"/>
                </a:cubicBezTo>
                <a:cubicBezTo>
                  <a:pt x="47142" y="104271"/>
                  <a:pt x="47142" y="104271"/>
                  <a:pt x="47142" y="104563"/>
                </a:cubicBezTo>
                <a:cubicBezTo>
                  <a:pt x="47142" y="104563"/>
                  <a:pt x="47142" y="104563"/>
                  <a:pt x="47142" y="104563"/>
                </a:cubicBezTo>
                <a:cubicBezTo>
                  <a:pt x="47142" y="104563"/>
                  <a:pt x="46666" y="104563"/>
                  <a:pt x="46190" y="104563"/>
                </a:cubicBezTo>
                <a:cubicBezTo>
                  <a:pt x="46190" y="104563"/>
                  <a:pt x="46190" y="104271"/>
                  <a:pt x="46190" y="103980"/>
                </a:cubicBezTo>
                <a:cubicBezTo>
                  <a:pt x="46190" y="103980"/>
                  <a:pt x="46190" y="103980"/>
                  <a:pt x="46190" y="103980"/>
                </a:cubicBezTo>
                <a:cubicBezTo>
                  <a:pt x="46190" y="104271"/>
                  <a:pt x="46190" y="104563"/>
                  <a:pt x="46190" y="104563"/>
                </a:cubicBezTo>
                <a:cubicBezTo>
                  <a:pt x="46190" y="104563"/>
                  <a:pt x="46190" y="104563"/>
                  <a:pt x="46190" y="104563"/>
                </a:cubicBezTo>
                <a:cubicBezTo>
                  <a:pt x="45714" y="104563"/>
                  <a:pt x="45714" y="104563"/>
                  <a:pt x="45714" y="104563"/>
                </a:cubicBezTo>
                <a:cubicBezTo>
                  <a:pt x="45714" y="104563"/>
                  <a:pt x="45238" y="104271"/>
                  <a:pt x="45238" y="103980"/>
                </a:cubicBezTo>
                <a:cubicBezTo>
                  <a:pt x="45238" y="103980"/>
                  <a:pt x="45238" y="103980"/>
                  <a:pt x="45238" y="103980"/>
                </a:cubicBezTo>
                <a:cubicBezTo>
                  <a:pt x="45238" y="104271"/>
                  <a:pt x="45238" y="104271"/>
                  <a:pt x="45238" y="104563"/>
                </a:cubicBezTo>
                <a:cubicBezTo>
                  <a:pt x="45238" y="104563"/>
                  <a:pt x="44761" y="104563"/>
                  <a:pt x="44761" y="104563"/>
                </a:cubicBezTo>
                <a:cubicBezTo>
                  <a:pt x="44285" y="104563"/>
                  <a:pt x="44285" y="104563"/>
                  <a:pt x="44285" y="104563"/>
                </a:cubicBezTo>
                <a:cubicBezTo>
                  <a:pt x="44285" y="104563"/>
                  <a:pt x="44285" y="104563"/>
                  <a:pt x="44285" y="104563"/>
                </a:cubicBezTo>
                <a:cubicBezTo>
                  <a:pt x="44285" y="104271"/>
                  <a:pt x="44285" y="104271"/>
                  <a:pt x="44285" y="103980"/>
                </a:cubicBezTo>
                <a:cubicBezTo>
                  <a:pt x="44285" y="103980"/>
                  <a:pt x="43809" y="103980"/>
                  <a:pt x="43809" y="103980"/>
                </a:cubicBezTo>
                <a:cubicBezTo>
                  <a:pt x="43809" y="104271"/>
                  <a:pt x="43809" y="104271"/>
                  <a:pt x="43809" y="104563"/>
                </a:cubicBezTo>
                <a:cubicBezTo>
                  <a:pt x="43809" y="104563"/>
                  <a:pt x="43333" y="104271"/>
                  <a:pt x="43333" y="104271"/>
                </a:cubicBezTo>
                <a:cubicBezTo>
                  <a:pt x="43333" y="104271"/>
                  <a:pt x="43333" y="103980"/>
                  <a:pt x="43333" y="103980"/>
                </a:cubicBezTo>
                <a:cubicBezTo>
                  <a:pt x="43333" y="103689"/>
                  <a:pt x="42857" y="103689"/>
                  <a:pt x="42857" y="103980"/>
                </a:cubicBezTo>
                <a:cubicBezTo>
                  <a:pt x="42857" y="103980"/>
                  <a:pt x="42857" y="104271"/>
                  <a:pt x="42857" y="104271"/>
                </a:cubicBezTo>
                <a:cubicBezTo>
                  <a:pt x="42857" y="104271"/>
                  <a:pt x="42380" y="104271"/>
                  <a:pt x="42380" y="103980"/>
                </a:cubicBezTo>
                <a:cubicBezTo>
                  <a:pt x="42380" y="103980"/>
                  <a:pt x="42380" y="103689"/>
                  <a:pt x="42380" y="103398"/>
                </a:cubicBezTo>
                <a:cubicBezTo>
                  <a:pt x="42380" y="103398"/>
                  <a:pt x="42380" y="103398"/>
                  <a:pt x="42380" y="103398"/>
                </a:cubicBezTo>
                <a:cubicBezTo>
                  <a:pt x="42380" y="103689"/>
                  <a:pt x="41904" y="103980"/>
                  <a:pt x="41904" y="103980"/>
                </a:cubicBezTo>
                <a:cubicBezTo>
                  <a:pt x="41904" y="103980"/>
                  <a:pt x="41428" y="103980"/>
                  <a:pt x="41428" y="103980"/>
                </a:cubicBezTo>
                <a:cubicBezTo>
                  <a:pt x="41428" y="103689"/>
                  <a:pt x="41428" y="103689"/>
                  <a:pt x="41428" y="103689"/>
                </a:cubicBezTo>
                <a:cubicBezTo>
                  <a:pt x="41428" y="103689"/>
                  <a:pt x="41428" y="103398"/>
                  <a:pt x="41428" y="103398"/>
                </a:cubicBezTo>
                <a:cubicBezTo>
                  <a:pt x="41428" y="103106"/>
                  <a:pt x="41428" y="103106"/>
                  <a:pt x="41428" y="103106"/>
                </a:cubicBezTo>
                <a:cubicBezTo>
                  <a:pt x="41428" y="103398"/>
                  <a:pt x="41428" y="103398"/>
                  <a:pt x="40952" y="103689"/>
                </a:cubicBezTo>
                <a:cubicBezTo>
                  <a:pt x="40952" y="103689"/>
                  <a:pt x="40952" y="103689"/>
                  <a:pt x="40952" y="103689"/>
                </a:cubicBezTo>
                <a:cubicBezTo>
                  <a:pt x="40952" y="103689"/>
                  <a:pt x="40952" y="103689"/>
                  <a:pt x="40952" y="103689"/>
                </a:cubicBezTo>
                <a:cubicBezTo>
                  <a:pt x="40000" y="103398"/>
                  <a:pt x="38571" y="103106"/>
                  <a:pt x="37619" y="102815"/>
                </a:cubicBezTo>
                <a:cubicBezTo>
                  <a:pt x="37619" y="102815"/>
                  <a:pt x="37619" y="102524"/>
                  <a:pt x="37619" y="102524"/>
                </a:cubicBezTo>
                <a:cubicBezTo>
                  <a:pt x="37619" y="101941"/>
                  <a:pt x="37142" y="101359"/>
                  <a:pt x="36666" y="101067"/>
                </a:cubicBezTo>
                <a:cubicBezTo>
                  <a:pt x="36190" y="100776"/>
                  <a:pt x="35238" y="100485"/>
                  <a:pt x="35714" y="99902"/>
                </a:cubicBezTo>
                <a:cubicBezTo>
                  <a:pt x="35714" y="99902"/>
                  <a:pt x="35714" y="99611"/>
                  <a:pt x="36190" y="99611"/>
                </a:cubicBezTo>
                <a:cubicBezTo>
                  <a:pt x="36190" y="99611"/>
                  <a:pt x="36190" y="99611"/>
                  <a:pt x="36666" y="99611"/>
                </a:cubicBezTo>
                <a:cubicBezTo>
                  <a:pt x="38095" y="99611"/>
                  <a:pt x="39047" y="99902"/>
                  <a:pt x="40476" y="100194"/>
                </a:cubicBezTo>
                <a:cubicBezTo>
                  <a:pt x="41428" y="100776"/>
                  <a:pt x="42857" y="101067"/>
                  <a:pt x="43809" y="101067"/>
                </a:cubicBezTo>
                <a:cubicBezTo>
                  <a:pt x="47142" y="101359"/>
                  <a:pt x="50000" y="101941"/>
                  <a:pt x="52857" y="101941"/>
                </a:cubicBezTo>
                <a:cubicBezTo>
                  <a:pt x="54285" y="101650"/>
                  <a:pt x="56190" y="101941"/>
                  <a:pt x="57619" y="101941"/>
                </a:cubicBezTo>
                <a:cubicBezTo>
                  <a:pt x="59047" y="101941"/>
                  <a:pt x="60000" y="101650"/>
                  <a:pt x="61428" y="101359"/>
                </a:cubicBezTo>
                <a:cubicBezTo>
                  <a:pt x="62857" y="101067"/>
                  <a:pt x="64285" y="101067"/>
                  <a:pt x="65714" y="101067"/>
                </a:cubicBezTo>
                <a:cubicBezTo>
                  <a:pt x="66666" y="101067"/>
                  <a:pt x="67142" y="100776"/>
                  <a:pt x="67619" y="100776"/>
                </a:cubicBezTo>
                <a:cubicBezTo>
                  <a:pt x="68095" y="100776"/>
                  <a:pt x="69047" y="100776"/>
                  <a:pt x="69523" y="100776"/>
                </a:cubicBezTo>
                <a:cubicBezTo>
                  <a:pt x="70476" y="100485"/>
                  <a:pt x="70000" y="99611"/>
                  <a:pt x="69047" y="99902"/>
                </a:cubicBezTo>
                <a:cubicBezTo>
                  <a:pt x="68095" y="100194"/>
                  <a:pt x="66666" y="100194"/>
                  <a:pt x="65238" y="100194"/>
                </a:cubicBezTo>
                <a:cubicBezTo>
                  <a:pt x="65238" y="100194"/>
                  <a:pt x="65238" y="100194"/>
                  <a:pt x="64761" y="100194"/>
                </a:cubicBezTo>
                <a:cubicBezTo>
                  <a:pt x="64761" y="100194"/>
                  <a:pt x="64761" y="100194"/>
                  <a:pt x="64761" y="99902"/>
                </a:cubicBezTo>
                <a:cubicBezTo>
                  <a:pt x="64761" y="99902"/>
                  <a:pt x="64761" y="99902"/>
                  <a:pt x="64761" y="99902"/>
                </a:cubicBezTo>
                <a:cubicBezTo>
                  <a:pt x="64761" y="100194"/>
                  <a:pt x="64761" y="100194"/>
                  <a:pt x="64761" y="100194"/>
                </a:cubicBezTo>
                <a:cubicBezTo>
                  <a:pt x="64285" y="100194"/>
                  <a:pt x="63809" y="100194"/>
                  <a:pt x="63333" y="100194"/>
                </a:cubicBezTo>
                <a:cubicBezTo>
                  <a:pt x="63333" y="100194"/>
                  <a:pt x="63333" y="99902"/>
                  <a:pt x="63333" y="99902"/>
                </a:cubicBezTo>
                <a:cubicBezTo>
                  <a:pt x="63333" y="99902"/>
                  <a:pt x="63333" y="99902"/>
                  <a:pt x="63333" y="99902"/>
                </a:cubicBezTo>
                <a:cubicBezTo>
                  <a:pt x="63333" y="99902"/>
                  <a:pt x="63333" y="100194"/>
                  <a:pt x="63333" y="100194"/>
                </a:cubicBezTo>
                <a:cubicBezTo>
                  <a:pt x="62857" y="100194"/>
                  <a:pt x="62857" y="100194"/>
                  <a:pt x="62380" y="100194"/>
                </a:cubicBezTo>
                <a:cubicBezTo>
                  <a:pt x="62380" y="100194"/>
                  <a:pt x="62380" y="100194"/>
                  <a:pt x="62380" y="99902"/>
                </a:cubicBezTo>
                <a:cubicBezTo>
                  <a:pt x="62380" y="99902"/>
                  <a:pt x="62380" y="99902"/>
                  <a:pt x="62380" y="99902"/>
                </a:cubicBezTo>
                <a:cubicBezTo>
                  <a:pt x="62380" y="99902"/>
                  <a:pt x="62380" y="100194"/>
                  <a:pt x="62380" y="100194"/>
                </a:cubicBezTo>
                <a:cubicBezTo>
                  <a:pt x="61904" y="100485"/>
                  <a:pt x="61428" y="100485"/>
                  <a:pt x="61428" y="100485"/>
                </a:cubicBezTo>
                <a:cubicBezTo>
                  <a:pt x="61428" y="100485"/>
                  <a:pt x="61428" y="100485"/>
                  <a:pt x="60952" y="100485"/>
                </a:cubicBezTo>
                <a:cubicBezTo>
                  <a:pt x="60952" y="100485"/>
                  <a:pt x="60952" y="100485"/>
                  <a:pt x="60952" y="100194"/>
                </a:cubicBezTo>
                <a:cubicBezTo>
                  <a:pt x="60952" y="100194"/>
                  <a:pt x="60952" y="100194"/>
                  <a:pt x="60952" y="100194"/>
                </a:cubicBezTo>
                <a:cubicBezTo>
                  <a:pt x="60952" y="100485"/>
                  <a:pt x="60952" y="100485"/>
                  <a:pt x="60952" y="100485"/>
                </a:cubicBezTo>
                <a:cubicBezTo>
                  <a:pt x="60476" y="100485"/>
                  <a:pt x="60476" y="100776"/>
                  <a:pt x="60000" y="100776"/>
                </a:cubicBezTo>
                <a:cubicBezTo>
                  <a:pt x="60000" y="100776"/>
                  <a:pt x="60000" y="100776"/>
                  <a:pt x="60000" y="100776"/>
                </a:cubicBezTo>
                <a:cubicBezTo>
                  <a:pt x="60000" y="100776"/>
                  <a:pt x="60000" y="100485"/>
                  <a:pt x="60000" y="100485"/>
                </a:cubicBezTo>
                <a:cubicBezTo>
                  <a:pt x="60000" y="100194"/>
                  <a:pt x="60000" y="100194"/>
                  <a:pt x="59523" y="100194"/>
                </a:cubicBezTo>
                <a:cubicBezTo>
                  <a:pt x="59523" y="99902"/>
                  <a:pt x="59523" y="100194"/>
                  <a:pt x="59523" y="100194"/>
                </a:cubicBezTo>
                <a:cubicBezTo>
                  <a:pt x="59523" y="100194"/>
                  <a:pt x="59523" y="100485"/>
                  <a:pt x="59523" y="100776"/>
                </a:cubicBezTo>
                <a:cubicBezTo>
                  <a:pt x="59523" y="100776"/>
                  <a:pt x="59523" y="100776"/>
                  <a:pt x="59523" y="100776"/>
                </a:cubicBezTo>
                <a:cubicBezTo>
                  <a:pt x="59523" y="100776"/>
                  <a:pt x="59523" y="100776"/>
                  <a:pt x="59523" y="100776"/>
                </a:cubicBezTo>
                <a:cubicBezTo>
                  <a:pt x="59047" y="101067"/>
                  <a:pt x="58571" y="101067"/>
                  <a:pt x="57619" y="101067"/>
                </a:cubicBezTo>
                <a:cubicBezTo>
                  <a:pt x="57619" y="101067"/>
                  <a:pt x="57619" y="101067"/>
                  <a:pt x="57619" y="100776"/>
                </a:cubicBezTo>
                <a:cubicBezTo>
                  <a:pt x="57619" y="100776"/>
                  <a:pt x="57619" y="100776"/>
                  <a:pt x="57619" y="100776"/>
                </a:cubicBezTo>
                <a:cubicBezTo>
                  <a:pt x="57619" y="100776"/>
                  <a:pt x="57619" y="100485"/>
                  <a:pt x="57142" y="100194"/>
                </a:cubicBezTo>
                <a:cubicBezTo>
                  <a:pt x="57142" y="100194"/>
                  <a:pt x="57142" y="100194"/>
                  <a:pt x="57142" y="100485"/>
                </a:cubicBezTo>
                <a:cubicBezTo>
                  <a:pt x="57142" y="100485"/>
                  <a:pt x="57142" y="100776"/>
                  <a:pt x="57619" y="101067"/>
                </a:cubicBezTo>
                <a:cubicBezTo>
                  <a:pt x="57619" y="101067"/>
                  <a:pt x="57142" y="101067"/>
                  <a:pt x="57142" y="101067"/>
                </a:cubicBezTo>
                <a:cubicBezTo>
                  <a:pt x="56666" y="101067"/>
                  <a:pt x="56666" y="101067"/>
                  <a:pt x="56190" y="101067"/>
                </a:cubicBezTo>
                <a:cubicBezTo>
                  <a:pt x="56190" y="101067"/>
                  <a:pt x="56190" y="101067"/>
                  <a:pt x="56190" y="101067"/>
                </a:cubicBezTo>
                <a:cubicBezTo>
                  <a:pt x="56190" y="100776"/>
                  <a:pt x="56190" y="100776"/>
                  <a:pt x="56190" y="100776"/>
                </a:cubicBezTo>
                <a:cubicBezTo>
                  <a:pt x="55714" y="100776"/>
                  <a:pt x="55714" y="100485"/>
                  <a:pt x="55714" y="100194"/>
                </a:cubicBezTo>
                <a:cubicBezTo>
                  <a:pt x="55714" y="100194"/>
                  <a:pt x="55238" y="100194"/>
                  <a:pt x="55714" y="100485"/>
                </a:cubicBezTo>
                <a:cubicBezTo>
                  <a:pt x="55714" y="100485"/>
                  <a:pt x="55714" y="100776"/>
                  <a:pt x="55714" y="101067"/>
                </a:cubicBezTo>
                <a:cubicBezTo>
                  <a:pt x="55714" y="101067"/>
                  <a:pt x="55714" y="101067"/>
                  <a:pt x="55714" y="101067"/>
                </a:cubicBezTo>
                <a:cubicBezTo>
                  <a:pt x="55238" y="101067"/>
                  <a:pt x="54761" y="101067"/>
                  <a:pt x="54285" y="101067"/>
                </a:cubicBezTo>
                <a:cubicBezTo>
                  <a:pt x="54285" y="100776"/>
                  <a:pt x="54285" y="100776"/>
                  <a:pt x="54285" y="100776"/>
                </a:cubicBezTo>
                <a:cubicBezTo>
                  <a:pt x="53809" y="100485"/>
                  <a:pt x="53809" y="100485"/>
                  <a:pt x="53809" y="100776"/>
                </a:cubicBezTo>
                <a:cubicBezTo>
                  <a:pt x="53809" y="100776"/>
                  <a:pt x="53809" y="100776"/>
                  <a:pt x="53809" y="101067"/>
                </a:cubicBezTo>
                <a:cubicBezTo>
                  <a:pt x="53809" y="101067"/>
                  <a:pt x="53333" y="101067"/>
                  <a:pt x="52857" y="101067"/>
                </a:cubicBezTo>
                <a:cubicBezTo>
                  <a:pt x="52857" y="100776"/>
                  <a:pt x="52857" y="100485"/>
                  <a:pt x="52380" y="100485"/>
                </a:cubicBezTo>
                <a:cubicBezTo>
                  <a:pt x="52380" y="100194"/>
                  <a:pt x="52380" y="100485"/>
                  <a:pt x="52380" y="100485"/>
                </a:cubicBezTo>
                <a:cubicBezTo>
                  <a:pt x="52380" y="100485"/>
                  <a:pt x="52380" y="100776"/>
                  <a:pt x="52857" y="101067"/>
                </a:cubicBezTo>
                <a:cubicBezTo>
                  <a:pt x="52380" y="101067"/>
                  <a:pt x="52380" y="101067"/>
                  <a:pt x="51904" y="101067"/>
                </a:cubicBezTo>
                <a:cubicBezTo>
                  <a:pt x="51904" y="101067"/>
                  <a:pt x="51904" y="101067"/>
                  <a:pt x="51428" y="101067"/>
                </a:cubicBezTo>
                <a:cubicBezTo>
                  <a:pt x="51428" y="101067"/>
                  <a:pt x="51428" y="101067"/>
                  <a:pt x="51428" y="101067"/>
                </a:cubicBezTo>
                <a:cubicBezTo>
                  <a:pt x="51428" y="100776"/>
                  <a:pt x="51428" y="100776"/>
                  <a:pt x="51428" y="100776"/>
                </a:cubicBezTo>
                <a:cubicBezTo>
                  <a:pt x="51428" y="100776"/>
                  <a:pt x="51428" y="101067"/>
                  <a:pt x="51428" y="101067"/>
                </a:cubicBezTo>
                <a:cubicBezTo>
                  <a:pt x="50952" y="100776"/>
                  <a:pt x="51428" y="100485"/>
                  <a:pt x="50952" y="100194"/>
                </a:cubicBezTo>
                <a:cubicBezTo>
                  <a:pt x="50952" y="100194"/>
                  <a:pt x="50952" y="100194"/>
                  <a:pt x="50952" y="100194"/>
                </a:cubicBezTo>
                <a:cubicBezTo>
                  <a:pt x="50952" y="100485"/>
                  <a:pt x="50952" y="100776"/>
                  <a:pt x="50952" y="101067"/>
                </a:cubicBezTo>
                <a:cubicBezTo>
                  <a:pt x="50952" y="101067"/>
                  <a:pt x="50476" y="100776"/>
                  <a:pt x="50000" y="100776"/>
                </a:cubicBezTo>
                <a:cubicBezTo>
                  <a:pt x="50000" y="100776"/>
                  <a:pt x="50000" y="100776"/>
                  <a:pt x="50000" y="100776"/>
                </a:cubicBezTo>
                <a:cubicBezTo>
                  <a:pt x="50000" y="100776"/>
                  <a:pt x="49523" y="100776"/>
                  <a:pt x="49523" y="100776"/>
                </a:cubicBezTo>
                <a:cubicBezTo>
                  <a:pt x="49523" y="100485"/>
                  <a:pt x="49523" y="100485"/>
                  <a:pt x="49523" y="100194"/>
                </a:cubicBezTo>
                <a:cubicBezTo>
                  <a:pt x="49523" y="100194"/>
                  <a:pt x="49047" y="100194"/>
                  <a:pt x="49523" y="100194"/>
                </a:cubicBezTo>
                <a:cubicBezTo>
                  <a:pt x="49523" y="100485"/>
                  <a:pt x="49523" y="100776"/>
                  <a:pt x="49523" y="100776"/>
                </a:cubicBezTo>
                <a:cubicBezTo>
                  <a:pt x="49047" y="100776"/>
                  <a:pt x="48571" y="100776"/>
                  <a:pt x="48571" y="100776"/>
                </a:cubicBezTo>
                <a:cubicBezTo>
                  <a:pt x="48571" y="100776"/>
                  <a:pt x="48571" y="100776"/>
                  <a:pt x="48571" y="100776"/>
                </a:cubicBezTo>
                <a:cubicBezTo>
                  <a:pt x="48095" y="100485"/>
                  <a:pt x="48095" y="100485"/>
                  <a:pt x="48095" y="100485"/>
                </a:cubicBezTo>
                <a:cubicBezTo>
                  <a:pt x="48095" y="100485"/>
                  <a:pt x="48095" y="100485"/>
                  <a:pt x="48095" y="100485"/>
                </a:cubicBezTo>
                <a:cubicBezTo>
                  <a:pt x="48095" y="100485"/>
                  <a:pt x="48095" y="100485"/>
                  <a:pt x="48095" y="100776"/>
                </a:cubicBezTo>
                <a:cubicBezTo>
                  <a:pt x="48095" y="100776"/>
                  <a:pt x="48095" y="100776"/>
                  <a:pt x="48095" y="100776"/>
                </a:cubicBezTo>
                <a:cubicBezTo>
                  <a:pt x="47619" y="100776"/>
                  <a:pt x="47619" y="100776"/>
                  <a:pt x="47142" y="100776"/>
                </a:cubicBezTo>
                <a:cubicBezTo>
                  <a:pt x="47142" y="100485"/>
                  <a:pt x="47142" y="100485"/>
                  <a:pt x="47142" y="100485"/>
                </a:cubicBezTo>
                <a:cubicBezTo>
                  <a:pt x="47142" y="100485"/>
                  <a:pt x="47142" y="100485"/>
                  <a:pt x="47142" y="100485"/>
                </a:cubicBezTo>
                <a:cubicBezTo>
                  <a:pt x="47142" y="100485"/>
                  <a:pt x="47142" y="100194"/>
                  <a:pt x="47142" y="100194"/>
                </a:cubicBezTo>
                <a:cubicBezTo>
                  <a:pt x="47142" y="100194"/>
                  <a:pt x="47142" y="100194"/>
                  <a:pt x="47142" y="100194"/>
                </a:cubicBezTo>
                <a:cubicBezTo>
                  <a:pt x="47142" y="100194"/>
                  <a:pt x="47142" y="100485"/>
                  <a:pt x="47142" y="100485"/>
                </a:cubicBezTo>
                <a:cubicBezTo>
                  <a:pt x="47142" y="100485"/>
                  <a:pt x="47142" y="100485"/>
                  <a:pt x="47142" y="100485"/>
                </a:cubicBezTo>
                <a:cubicBezTo>
                  <a:pt x="46666" y="100485"/>
                  <a:pt x="46190" y="100485"/>
                  <a:pt x="46190" y="100485"/>
                </a:cubicBezTo>
                <a:cubicBezTo>
                  <a:pt x="46190" y="100485"/>
                  <a:pt x="46190" y="100485"/>
                  <a:pt x="46190" y="100485"/>
                </a:cubicBezTo>
                <a:cubicBezTo>
                  <a:pt x="46190" y="100485"/>
                  <a:pt x="46190" y="100485"/>
                  <a:pt x="45714" y="100485"/>
                </a:cubicBezTo>
                <a:cubicBezTo>
                  <a:pt x="45714" y="100485"/>
                  <a:pt x="45714" y="100485"/>
                  <a:pt x="45714" y="100485"/>
                </a:cubicBezTo>
                <a:cubicBezTo>
                  <a:pt x="45714" y="100194"/>
                  <a:pt x="45714" y="100194"/>
                  <a:pt x="45714" y="99902"/>
                </a:cubicBezTo>
                <a:cubicBezTo>
                  <a:pt x="45714" y="99902"/>
                  <a:pt x="45714" y="99902"/>
                  <a:pt x="45714" y="100194"/>
                </a:cubicBezTo>
                <a:cubicBezTo>
                  <a:pt x="45714" y="100194"/>
                  <a:pt x="45714" y="100485"/>
                  <a:pt x="45714" y="100485"/>
                </a:cubicBezTo>
                <a:cubicBezTo>
                  <a:pt x="45238" y="100485"/>
                  <a:pt x="45238" y="100485"/>
                  <a:pt x="44761" y="100485"/>
                </a:cubicBezTo>
                <a:cubicBezTo>
                  <a:pt x="44761" y="100485"/>
                  <a:pt x="44761" y="100485"/>
                  <a:pt x="44761" y="100485"/>
                </a:cubicBezTo>
                <a:cubicBezTo>
                  <a:pt x="44761" y="100485"/>
                  <a:pt x="44761" y="100194"/>
                  <a:pt x="44761" y="100194"/>
                </a:cubicBezTo>
                <a:cubicBezTo>
                  <a:pt x="44761" y="100194"/>
                  <a:pt x="44761" y="100194"/>
                  <a:pt x="44761" y="100194"/>
                </a:cubicBezTo>
                <a:cubicBezTo>
                  <a:pt x="45238" y="100194"/>
                  <a:pt x="45238" y="100194"/>
                  <a:pt x="45238" y="100194"/>
                </a:cubicBezTo>
                <a:cubicBezTo>
                  <a:pt x="45238" y="99902"/>
                  <a:pt x="45238" y="99902"/>
                  <a:pt x="45238" y="99902"/>
                </a:cubicBezTo>
                <a:cubicBezTo>
                  <a:pt x="44761" y="99902"/>
                  <a:pt x="44761" y="99902"/>
                  <a:pt x="44761" y="99902"/>
                </a:cubicBezTo>
                <a:cubicBezTo>
                  <a:pt x="44761" y="100194"/>
                  <a:pt x="44761" y="100194"/>
                  <a:pt x="44761" y="100194"/>
                </a:cubicBezTo>
                <a:cubicBezTo>
                  <a:pt x="44761" y="100194"/>
                  <a:pt x="44761" y="100485"/>
                  <a:pt x="44761" y="100485"/>
                </a:cubicBezTo>
                <a:cubicBezTo>
                  <a:pt x="44285" y="100485"/>
                  <a:pt x="43809" y="100194"/>
                  <a:pt x="43333" y="100194"/>
                </a:cubicBezTo>
                <a:cubicBezTo>
                  <a:pt x="43333" y="100194"/>
                  <a:pt x="43333" y="100194"/>
                  <a:pt x="43333" y="100194"/>
                </a:cubicBezTo>
                <a:cubicBezTo>
                  <a:pt x="43333" y="100194"/>
                  <a:pt x="43333" y="100194"/>
                  <a:pt x="43809" y="100194"/>
                </a:cubicBezTo>
                <a:cubicBezTo>
                  <a:pt x="43809" y="100194"/>
                  <a:pt x="43809" y="100194"/>
                  <a:pt x="43809" y="100194"/>
                </a:cubicBezTo>
                <a:cubicBezTo>
                  <a:pt x="43809" y="99902"/>
                  <a:pt x="43809" y="99611"/>
                  <a:pt x="43809" y="99611"/>
                </a:cubicBezTo>
                <a:cubicBezTo>
                  <a:pt x="43809" y="99320"/>
                  <a:pt x="43333" y="99320"/>
                  <a:pt x="43333" y="99611"/>
                </a:cubicBezTo>
                <a:cubicBezTo>
                  <a:pt x="43333" y="99611"/>
                  <a:pt x="43333" y="99611"/>
                  <a:pt x="43333" y="99902"/>
                </a:cubicBezTo>
                <a:cubicBezTo>
                  <a:pt x="43333" y="99902"/>
                  <a:pt x="43333" y="99902"/>
                  <a:pt x="43333" y="100194"/>
                </a:cubicBezTo>
                <a:cubicBezTo>
                  <a:pt x="43333" y="100194"/>
                  <a:pt x="43333" y="100194"/>
                  <a:pt x="43333" y="100194"/>
                </a:cubicBezTo>
                <a:cubicBezTo>
                  <a:pt x="42857" y="100194"/>
                  <a:pt x="42857" y="100194"/>
                  <a:pt x="42380" y="99902"/>
                </a:cubicBezTo>
                <a:cubicBezTo>
                  <a:pt x="42380" y="99611"/>
                  <a:pt x="42380" y="99320"/>
                  <a:pt x="42380" y="99320"/>
                </a:cubicBezTo>
                <a:cubicBezTo>
                  <a:pt x="42380" y="99029"/>
                  <a:pt x="42380" y="99029"/>
                  <a:pt x="42380" y="99320"/>
                </a:cubicBezTo>
                <a:cubicBezTo>
                  <a:pt x="42380" y="99320"/>
                  <a:pt x="42380" y="99611"/>
                  <a:pt x="42380" y="99902"/>
                </a:cubicBezTo>
                <a:cubicBezTo>
                  <a:pt x="41904" y="99902"/>
                  <a:pt x="41904" y="99902"/>
                  <a:pt x="41428" y="99902"/>
                </a:cubicBezTo>
                <a:cubicBezTo>
                  <a:pt x="41428" y="99611"/>
                  <a:pt x="41428" y="99611"/>
                  <a:pt x="41904" y="99611"/>
                </a:cubicBezTo>
                <a:cubicBezTo>
                  <a:pt x="41904" y="99611"/>
                  <a:pt x="41904" y="99611"/>
                  <a:pt x="41428" y="99611"/>
                </a:cubicBezTo>
                <a:cubicBezTo>
                  <a:pt x="41428" y="99611"/>
                  <a:pt x="41428" y="99320"/>
                  <a:pt x="41428" y="99320"/>
                </a:cubicBezTo>
                <a:cubicBezTo>
                  <a:pt x="41428" y="99320"/>
                  <a:pt x="41428" y="99320"/>
                  <a:pt x="41428" y="99320"/>
                </a:cubicBezTo>
                <a:cubicBezTo>
                  <a:pt x="41428" y="99320"/>
                  <a:pt x="41428" y="99611"/>
                  <a:pt x="41428" y="99611"/>
                </a:cubicBezTo>
                <a:cubicBezTo>
                  <a:pt x="40952" y="99611"/>
                  <a:pt x="40952" y="99611"/>
                  <a:pt x="40476" y="99611"/>
                </a:cubicBezTo>
                <a:cubicBezTo>
                  <a:pt x="40476" y="99320"/>
                  <a:pt x="40476" y="99320"/>
                  <a:pt x="40952" y="99320"/>
                </a:cubicBezTo>
                <a:cubicBezTo>
                  <a:pt x="40952" y="99320"/>
                  <a:pt x="40476" y="99029"/>
                  <a:pt x="40476" y="99320"/>
                </a:cubicBezTo>
                <a:cubicBezTo>
                  <a:pt x="40476" y="99320"/>
                  <a:pt x="40476" y="99320"/>
                  <a:pt x="40476" y="99320"/>
                </a:cubicBezTo>
                <a:cubicBezTo>
                  <a:pt x="40476" y="99320"/>
                  <a:pt x="40000" y="99320"/>
                  <a:pt x="40000" y="99320"/>
                </a:cubicBezTo>
                <a:cubicBezTo>
                  <a:pt x="40000" y="99029"/>
                  <a:pt x="40000" y="99029"/>
                  <a:pt x="40000" y="98737"/>
                </a:cubicBezTo>
                <a:cubicBezTo>
                  <a:pt x="40000" y="98737"/>
                  <a:pt x="40000" y="98737"/>
                  <a:pt x="40000" y="98737"/>
                </a:cubicBezTo>
                <a:cubicBezTo>
                  <a:pt x="40000" y="99029"/>
                  <a:pt x="40000" y="99029"/>
                  <a:pt x="40000" y="99320"/>
                </a:cubicBezTo>
                <a:cubicBezTo>
                  <a:pt x="39047" y="99029"/>
                  <a:pt x="38095" y="98737"/>
                  <a:pt x="37142" y="98737"/>
                </a:cubicBezTo>
                <a:cubicBezTo>
                  <a:pt x="37142" y="98155"/>
                  <a:pt x="37142" y="97864"/>
                  <a:pt x="36190" y="97281"/>
                </a:cubicBezTo>
                <a:cubicBezTo>
                  <a:pt x="35238" y="96990"/>
                  <a:pt x="34761" y="96407"/>
                  <a:pt x="35238" y="95825"/>
                </a:cubicBezTo>
                <a:cubicBezTo>
                  <a:pt x="35238" y="95825"/>
                  <a:pt x="35714" y="95533"/>
                  <a:pt x="35714" y="95242"/>
                </a:cubicBezTo>
                <a:cubicBezTo>
                  <a:pt x="36190" y="95242"/>
                  <a:pt x="36190" y="95242"/>
                  <a:pt x="36666" y="94951"/>
                </a:cubicBezTo>
                <a:cubicBezTo>
                  <a:pt x="36666" y="95242"/>
                  <a:pt x="37142" y="95533"/>
                  <a:pt x="37619" y="95825"/>
                </a:cubicBezTo>
                <a:cubicBezTo>
                  <a:pt x="38095" y="96116"/>
                  <a:pt x="39047" y="96116"/>
                  <a:pt x="39523" y="96407"/>
                </a:cubicBezTo>
                <a:cubicBezTo>
                  <a:pt x="41904" y="96407"/>
                  <a:pt x="43809" y="96699"/>
                  <a:pt x="45714" y="96990"/>
                </a:cubicBezTo>
                <a:cubicBezTo>
                  <a:pt x="47619" y="97281"/>
                  <a:pt x="49523" y="97281"/>
                  <a:pt x="51428" y="97281"/>
                </a:cubicBezTo>
                <a:cubicBezTo>
                  <a:pt x="53333" y="97281"/>
                  <a:pt x="55238" y="97572"/>
                  <a:pt x="57619" y="97572"/>
                </a:cubicBezTo>
                <a:cubicBezTo>
                  <a:pt x="58571" y="97864"/>
                  <a:pt x="59523" y="97864"/>
                  <a:pt x="60476" y="97864"/>
                </a:cubicBezTo>
                <a:cubicBezTo>
                  <a:pt x="61428" y="97864"/>
                  <a:pt x="62380" y="97864"/>
                  <a:pt x="63333" y="97864"/>
                </a:cubicBezTo>
                <a:cubicBezTo>
                  <a:pt x="65238" y="97864"/>
                  <a:pt x="67619" y="97864"/>
                  <a:pt x="69523" y="97572"/>
                </a:cubicBezTo>
                <a:cubicBezTo>
                  <a:pt x="70476" y="97281"/>
                  <a:pt x="70000" y="96699"/>
                  <a:pt x="69523" y="96699"/>
                </a:cubicBezTo>
                <a:cubicBezTo>
                  <a:pt x="69523" y="96699"/>
                  <a:pt x="69523" y="96699"/>
                  <a:pt x="69047" y="96699"/>
                </a:cubicBezTo>
                <a:cubicBezTo>
                  <a:pt x="69047" y="96699"/>
                  <a:pt x="69047" y="96699"/>
                  <a:pt x="69047" y="96699"/>
                </a:cubicBezTo>
                <a:cubicBezTo>
                  <a:pt x="69047" y="96699"/>
                  <a:pt x="69047" y="96699"/>
                  <a:pt x="68571" y="96699"/>
                </a:cubicBezTo>
                <a:cubicBezTo>
                  <a:pt x="68571" y="96699"/>
                  <a:pt x="68571" y="96407"/>
                  <a:pt x="68571" y="96407"/>
                </a:cubicBezTo>
                <a:cubicBezTo>
                  <a:pt x="68571" y="96116"/>
                  <a:pt x="68571" y="96116"/>
                  <a:pt x="68571" y="96116"/>
                </a:cubicBezTo>
                <a:cubicBezTo>
                  <a:pt x="68571" y="96407"/>
                  <a:pt x="68571" y="96407"/>
                  <a:pt x="68571" y="96699"/>
                </a:cubicBezTo>
                <a:cubicBezTo>
                  <a:pt x="68571" y="96699"/>
                  <a:pt x="68571" y="96699"/>
                  <a:pt x="68571" y="96699"/>
                </a:cubicBezTo>
                <a:cubicBezTo>
                  <a:pt x="68095" y="96699"/>
                  <a:pt x="68095" y="96699"/>
                  <a:pt x="67619" y="96699"/>
                </a:cubicBezTo>
                <a:cubicBezTo>
                  <a:pt x="67619" y="96699"/>
                  <a:pt x="67619" y="96699"/>
                  <a:pt x="67619" y="96699"/>
                </a:cubicBezTo>
                <a:cubicBezTo>
                  <a:pt x="67619" y="96699"/>
                  <a:pt x="67619" y="96407"/>
                  <a:pt x="67619" y="96407"/>
                </a:cubicBezTo>
                <a:cubicBezTo>
                  <a:pt x="67142" y="96407"/>
                  <a:pt x="67142" y="96407"/>
                  <a:pt x="67142" y="96407"/>
                </a:cubicBezTo>
                <a:cubicBezTo>
                  <a:pt x="67619" y="96699"/>
                  <a:pt x="67619" y="96699"/>
                  <a:pt x="67619" y="96699"/>
                </a:cubicBezTo>
                <a:cubicBezTo>
                  <a:pt x="67619" y="96699"/>
                  <a:pt x="67619" y="96699"/>
                  <a:pt x="67619" y="96990"/>
                </a:cubicBezTo>
                <a:cubicBezTo>
                  <a:pt x="67142" y="96990"/>
                  <a:pt x="67142" y="96990"/>
                  <a:pt x="67142" y="96990"/>
                </a:cubicBezTo>
                <a:cubicBezTo>
                  <a:pt x="67142" y="96699"/>
                  <a:pt x="66666" y="96699"/>
                  <a:pt x="66666" y="96699"/>
                </a:cubicBezTo>
                <a:cubicBezTo>
                  <a:pt x="66666" y="96407"/>
                  <a:pt x="66666" y="96407"/>
                  <a:pt x="66666" y="96699"/>
                </a:cubicBezTo>
                <a:cubicBezTo>
                  <a:pt x="66666" y="96699"/>
                  <a:pt x="66666" y="96699"/>
                  <a:pt x="66666" y="96990"/>
                </a:cubicBezTo>
                <a:cubicBezTo>
                  <a:pt x="66666" y="96990"/>
                  <a:pt x="66190" y="96990"/>
                  <a:pt x="65714" y="96990"/>
                </a:cubicBezTo>
                <a:cubicBezTo>
                  <a:pt x="65714" y="96990"/>
                  <a:pt x="65714" y="96990"/>
                  <a:pt x="65714" y="96699"/>
                </a:cubicBezTo>
                <a:cubicBezTo>
                  <a:pt x="65714" y="96699"/>
                  <a:pt x="65238" y="96699"/>
                  <a:pt x="65238" y="96699"/>
                </a:cubicBezTo>
                <a:cubicBezTo>
                  <a:pt x="65714" y="96990"/>
                  <a:pt x="65714" y="96990"/>
                  <a:pt x="65714" y="96990"/>
                </a:cubicBezTo>
                <a:cubicBezTo>
                  <a:pt x="65238" y="96990"/>
                  <a:pt x="64761" y="96990"/>
                  <a:pt x="64761" y="96990"/>
                </a:cubicBezTo>
                <a:cubicBezTo>
                  <a:pt x="64761" y="96990"/>
                  <a:pt x="64761" y="96990"/>
                  <a:pt x="64761" y="96699"/>
                </a:cubicBezTo>
                <a:cubicBezTo>
                  <a:pt x="64761" y="96699"/>
                  <a:pt x="64285" y="96699"/>
                  <a:pt x="64285" y="96699"/>
                </a:cubicBezTo>
                <a:cubicBezTo>
                  <a:pt x="64285" y="96990"/>
                  <a:pt x="64285" y="96990"/>
                  <a:pt x="64285" y="96990"/>
                </a:cubicBezTo>
                <a:cubicBezTo>
                  <a:pt x="64285" y="96990"/>
                  <a:pt x="63809" y="96990"/>
                  <a:pt x="63809" y="96990"/>
                </a:cubicBezTo>
                <a:cubicBezTo>
                  <a:pt x="63809" y="96990"/>
                  <a:pt x="63809" y="96990"/>
                  <a:pt x="63809" y="96699"/>
                </a:cubicBezTo>
                <a:cubicBezTo>
                  <a:pt x="63809" y="96699"/>
                  <a:pt x="63809" y="96699"/>
                  <a:pt x="63809" y="96699"/>
                </a:cubicBezTo>
                <a:cubicBezTo>
                  <a:pt x="63809" y="96990"/>
                  <a:pt x="63809" y="96990"/>
                  <a:pt x="63809" y="96990"/>
                </a:cubicBezTo>
                <a:cubicBezTo>
                  <a:pt x="63333" y="96990"/>
                  <a:pt x="63333" y="96990"/>
                  <a:pt x="63333" y="96990"/>
                </a:cubicBezTo>
                <a:cubicBezTo>
                  <a:pt x="63333" y="96990"/>
                  <a:pt x="62857" y="96990"/>
                  <a:pt x="62857" y="96699"/>
                </a:cubicBezTo>
                <a:cubicBezTo>
                  <a:pt x="62857" y="96699"/>
                  <a:pt x="62857" y="96699"/>
                  <a:pt x="62857" y="96699"/>
                </a:cubicBezTo>
                <a:cubicBezTo>
                  <a:pt x="62857" y="96990"/>
                  <a:pt x="62857" y="96990"/>
                  <a:pt x="62857" y="96990"/>
                </a:cubicBezTo>
                <a:cubicBezTo>
                  <a:pt x="62857" y="96990"/>
                  <a:pt x="62857" y="96990"/>
                  <a:pt x="62857" y="96990"/>
                </a:cubicBezTo>
                <a:cubicBezTo>
                  <a:pt x="62380" y="96990"/>
                  <a:pt x="62380" y="96990"/>
                  <a:pt x="61904" y="96990"/>
                </a:cubicBezTo>
                <a:cubicBezTo>
                  <a:pt x="61904" y="96990"/>
                  <a:pt x="61904" y="96990"/>
                  <a:pt x="61904" y="96699"/>
                </a:cubicBezTo>
                <a:cubicBezTo>
                  <a:pt x="61904" y="96699"/>
                  <a:pt x="61428" y="96699"/>
                  <a:pt x="61428" y="96699"/>
                </a:cubicBezTo>
                <a:cubicBezTo>
                  <a:pt x="61904" y="96990"/>
                  <a:pt x="61904" y="96990"/>
                  <a:pt x="61904" y="96990"/>
                </a:cubicBezTo>
                <a:cubicBezTo>
                  <a:pt x="61428" y="96990"/>
                  <a:pt x="60952" y="96990"/>
                  <a:pt x="60952" y="96990"/>
                </a:cubicBezTo>
                <a:cubicBezTo>
                  <a:pt x="60952" y="96990"/>
                  <a:pt x="60952" y="96699"/>
                  <a:pt x="60952" y="96699"/>
                </a:cubicBezTo>
                <a:cubicBezTo>
                  <a:pt x="60952" y="96699"/>
                  <a:pt x="60476" y="96699"/>
                  <a:pt x="60476" y="96699"/>
                </a:cubicBezTo>
                <a:cubicBezTo>
                  <a:pt x="60476" y="96699"/>
                  <a:pt x="60476" y="96990"/>
                  <a:pt x="60476" y="96990"/>
                </a:cubicBezTo>
                <a:cubicBezTo>
                  <a:pt x="60476" y="96990"/>
                  <a:pt x="60476" y="96990"/>
                  <a:pt x="60000" y="96990"/>
                </a:cubicBezTo>
                <a:cubicBezTo>
                  <a:pt x="60000" y="96990"/>
                  <a:pt x="60000" y="96990"/>
                  <a:pt x="60000" y="96990"/>
                </a:cubicBezTo>
                <a:cubicBezTo>
                  <a:pt x="60000" y="96699"/>
                  <a:pt x="60000" y="96699"/>
                  <a:pt x="60000" y="96990"/>
                </a:cubicBezTo>
                <a:cubicBezTo>
                  <a:pt x="60000" y="96990"/>
                  <a:pt x="60000" y="96990"/>
                  <a:pt x="60000" y="96990"/>
                </a:cubicBezTo>
                <a:cubicBezTo>
                  <a:pt x="60000" y="96990"/>
                  <a:pt x="60000" y="96990"/>
                  <a:pt x="60000" y="96990"/>
                </a:cubicBezTo>
                <a:cubicBezTo>
                  <a:pt x="60000" y="96990"/>
                  <a:pt x="59523" y="96990"/>
                  <a:pt x="59523" y="96990"/>
                </a:cubicBezTo>
                <a:cubicBezTo>
                  <a:pt x="59523" y="96990"/>
                  <a:pt x="59523" y="96990"/>
                  <a:pt x="59523" y="96699"/>
                </a:cubicBezTo>
                <a:cubicBezTo>
                  <a:pt x="59523" y="96699"/>
                  <a:pt x="59047" y="96699"/>
                  <a:pt x="59047" y="96699"/>
                </a:cubicBezTo>
                <a:cubicBezTo>
                  <a:pt x="59047" y="96990"/>
                  <a:pt x="59047" y="96990"/>
                  <a:pt x="59047" y="96990"/>
                </a:cubicBezTo>
                <a:cubicBezTo>
                  <a:pt x="59047" y="96990"/>
                  <a:pt x="59047" y="96990"/>
                  <a:pt x="59047" y="96990"/>
                </a:cubicBezTo>
                <a:cubicBezTo>
                  <a:pt x="59047" y="96990"/>
                  <a:pt x="59047" y="96699"/>
                  <a:pt x="59047" y="96699"/>
                </a:cubicBezTo>
                <a:cubicBezTo>
                  <a:pt x="59047" y="96699"/>
                  <a:pt x="58571" y="96699"/>
                  <a:pt x="58571" y="96699"/>
                </a:cubicBezTo>
                <a:cubicBezTo>
                  <a:pt x="58571" y="96699"/>
                  <a:pt x="58571" y="96990"/>
                  <a:pt x="58571" y="96990"/>
                </a:cubicBezTo>
                <a:cubicBezTo>
                  <a:pt x="58571" y="96990"/>
                  <a:pt x="58095" y="96990"/>
                  <a:pt x="57619" y="96990"/>
                </a:cubicBezTo>
                <a:cubicBezTo>
                  <a:pt x="57619" y="96699"/>
                  <a:pt x="57619" y="96699"/>
                  <a:pt x="57619" y="96699"/>
                </a:cubicBezTo>
                <a:cubicBezTo>
                  <a:pt x="57619" y="96699"/>
                  <a:pt x="57619" y="96699"/>
                  <a:pt x="57619" y="96699"/>
                </a:cubicBezTo>
                <a:cubicBezTo>
                  <a:pt x="57619" y="96699"/>
                  <a:pt x="57619" y="96699"/>
                  <a:pt x="57619" y="96990"/>
                </a:cubicBezTo>
                <a:cubicBezTo>
                  <a:pt x="57142" y="96699"/>
                  <a:pt x="57142" y="96699"/>
                  <a:pt x="56666" y="96699"/>
                </a:cubicBezTo>
                <a:cubicBezTo>
                  <a:pt x="56666" y="96699"/>
                  <a:pt x="56666" y="96699"/>
                  <a:pt x="56666" y="96699"/>
                </a:cubicBezTo>
                <a:cubicBezTo>
                  <a:pt x="56666" y="96699"/>
                  <a:pt x="56666" y="96407"/>
                  <a:pt x="56666" y="96116"/>
                </a:cubicBezTo>
                <a:cubicBezTo>
                  <a:pt x="56666" y="96116"/>
                  <a:pt x="56666" y="96116"/>
                  <a:pt x="56666" y="96116"/>
                </a:cubicBezTo>
                <a:cubicBezTo>
                  <a:pt x="56666" y="96407"/>
                  <a:pt x="56666" y="96407"/>
                  <a:pt x="56666" y="96699"/>
                </a:cubicBezTo>
                <a:cubicBezTo>
                  <a:pt x="56666" y="96699"/>
                  <a:pt x="56666" y="96699"/>
                  <a:pt x="56666" y="96699"/>
                </a:cubicBezTo>
                <a:cubicBezTo>
                  <a:pt x="56666" y="96699"/>
                  <a:pt x="56666" y="96699"/>
                  <a:pt x="56190" y="96699"/>
                </a:cubicBezTo>
                <a:cubicBezTo>
                  <a:pt x="56190" y="96699"/>
                  <a:pt x="55714" y="96699"/>
                  <a:pt x="55714" y="96699"/>
                </a:cubicBezTo>
                <a:cubicBezTo>
                  <a:pt x="55238" y="96407"/>
                  <a:pt x="55238" y="96407"/>
                  <a:pt x="55714" y="96116"/>
                </a:cubicBezTo>
                <a:cubicBezTo>
                  <a:pt x="55714" y="96116"/>
                  <a:pt x="55238" y="96116"/>
                  <a:pt x="55238" y="96116"/>
                </a:cubicBezTo>
                <a:cubicBezTo>
                  <a:pt x="55238" y="96407"/>
                  <a:pt x="55238" y="96407"/>
                  <a:pt x="55238" y="96699"/>
                </a:cubicBezTo>
                <a:cubicBezTo>
                  <a:pt x="55238" y="96699"/>
                  <a:pt x="54761" y="96699"/>
                  <a:pt x="54285" y="96699"/>
                </a:cubicBezTo>
                <a:cubicBezTo>
                  <a:pt x="54285" y="96407"/>
                  <a:pt x="54285" y="96407"/>
                  <a:pt x="54285" y="96407"/>
                </a:cubicBezTo>
                <a:cubicBezTo>
                  <a:pt x="54285" y="96116"/>
                  <a:pt x="54285" y="96116"/>
                  <a:pt x="54285" y="96407"/>
                </a:cubicBezTo>
                <a:cubicBezTo>
                  <a:pt x="54285" y="96407"/>
                  <a:pt x="54285" y="96407"/>
                  <a:pt x="54285" y="96699"/>
                </a:cubicBezTo>
                <a:cubicBezTo>
                  <a:pt x="54285" y="96699"/>
                  <a:pt x="53809" y="96699"/>
                  <a:pt x="53809" y="96699"/>
                </a:cubicBezTo>
                <a:cubicBezTo>
                  <a:pt x="53809" y="96407"/>
                  <a:pt x="53809" y="96407"/>
                  <a:pt x="53809" y="96407"/>
                </a:cubicBezTo>
                <a:cubicBezTo>
                  <a:pt x="53809" y="96116"/>
                  <a:pt x="53809" y="96116"/>
                  <a:pt x="53809" y="96407"/>
                </a:cubicBezTo>
                <a:cubicBezTo>
                  <a:pt x="53809" y="96407"/>
                  <a:pt x="53333" y="96407"/>
                  <a:pt x="53333" y="96699"/>
                </a:cubicBezTo>
                <a:cubicBezTo>
                  <a:pt x="53333" y="96407"/>
                  <a:pt x="52857" y="96407"/>
                  <a:pt x="52857" y="96407"/>
                </a:cubicBezTo>
                <a:cubicBezTo>
                  <a:pt x="52857" y="96407"/>
                  <a:pt x="52857" y="96407"/>
                  <a:pt x="52857" y="96407"/>
                </a:cubicBezTo>
                <a:cubicBezTo>
                  <a:pt x="52857" y="96407"/>
                  <a:pt x="52857" y="96407"/>
                  <a:pt x="52857" y="96407"/>
                </a:cubicBezTo>
                <a:cubicBezTo>
                  <a:pt x="52857" y="96407"/>
                  <a:pt x="52857" y="96407"/>
                  <a:pt x="52857" y="96407"/>
                </a:cubicBezTo>
                <a:cubicBezTo>
                  <a:pt x="52857" y="96407"/>
                  <a:pt x="52857" y="96116"/>
                  <a:pt x="52857" y="96116"/>
                </a:cubicBezTo>
                <a:cubicBezTo>
                  <a:pt x="52857" y="96116"/>
                  <a:pt x="52380" y="96407"/>
                  <a:pt x="52380" y="96407"/>
                </a:cubicBezTo>
                <a:cubicBezTo>
                  <a:pt x="52380" y="96407"/>
                  <a:pt x="52380" y="96407"/>
                  <a:pt x="52380" y="96407"/>
                </a:cubicBezTo>
                <a:cubicBezTo>
                  <a:pt x="52380" y="96407"/>
                  <a:pt x="52380" y="96407"/>
                  <a:pt x="52380" y="96407"/>
                </a:cubicBezTo>
                <a:cubicBezTo>
                  <a:pt x="52380" y="96407"/>
                  <a:pt x="52380" y="96116"/>
                  <a:pt x="52380" y="96116"/>
                </a:cubicBezTo>
                <a:cubicBezTo>
                  <a:pt x="52380" y="96116"/>
                  <a:pt x="51904" y="96116"/>
                  <a:pt x="51904" y="96116"/>
                </a:cubicBezTo>
                <a:cubicBezTo>
                  <a:pt x="51904" y="96116"/>
                  <a:pt x="51904" y="96407"/>
                  <a:pt x="51904" y="96407"/>
                </a:cubicBezTo>
                <a:cubicBezTo>
                  <a:pt x="51904" y="96407"/>
                  <a:pt x="51428" y="96407"/>
                  <a:pt x="51428" y="96407"/>
                </a:cubicBezTo>
                <a:cubicBezTo>
                  <a:pt x="51428" y="96407"/>
                  <a:pt x="51428" y="96116"/>
                  <a:pt x="51428" y="96116"/>
                </a:cubicBezTo>
                <a:cubicBezTo>
                  <a:pt x="51428" y="96116"/>
                  <a:pt x="50952" y="96116"/>
                  <a:pt x="50952" y="96116"/>
                </a:cubicBezTo>
                <a:cubicBezTo>
                  <a:pt x="50952" y="96116"/>
                  <a:pt x="50952" y="96407"/>
                  <a:pt x="50952" y="96407"/>
                </a:cubicBezTo>
                <a:cubicBezTo>
                  <a:pt x="50952" y="96407"/>
                  <a:pt x="50952" y="96407"/>
                  <a:pt x="50476" y="96407"/>
                </a:cubicBezTo>
                <a:cubicBezTo>
                  <a:pt x="50476" y="96407"/>
                  <a:pt x="50476" y="96407"/>
                  <a:pt x="50476" y="96116"/>
                </a:cubicBezTo>
                <a:cubicBezTo>
                  <a:pt x="50476" y="96116"/>
                  <a:pt x="50476" y="96116"/>
                  <a:pt x="50476" y="96116"/>
                </a:cubicBezTo>
                <a:cubicBezTo>
                  <a:pt x="50476" y="96407"/>
                  <a:pt x="50476" y="96407"/>
                  <a:pt x="50476" y="96407"/>
                </a:cubicBezTo>
                <a:cubicBezTo>
                  <a:pt x="50000" y="96407"/>
                  <a:pt x="50000" y="96407"/>
                  <a:pt x="50000" y="96407"/>
                </a:cubicBezTo>
                <a:cubicBezTo>
                  <a:pt x="50000" y="96407"/>
                  <a:pt x="50000" y="96407"/>
                  <a:pt x="50000" y="96116"/>
                </a:cubicBezTo>
                <a:cubicBezTo>
                  <a:pt x="50000" y="96116"/>
                  <a:pt x="49523" y="96116"/>
                  <a:pt x="49523" y="96116"/>
                </a:cubicBezTo>
                <a:cubicBezTo>
                  <a:pt x="49523" y="96407"/>
                  <a:pt x="49523" y="96407"/>
                  <a:pt x="49523" y="96407"/>
                </a:cubicBezTo>
                <a:cubicBezTo>
                  <a:pt x="49523" y="96407"/>
                  <a:pt x="49047" y="96407"/>
                  <a:pt x="48571" y="96407"/>
                </a:cubicBezTo>
                <a:cubicBezTo>
                  <a:pt x="48571" y="96407"/>
                  <a:pt x="48571" y="96116"/>
                  <a:pt x="48571" y="96116"/>
                </a:cubicBezTo>
                <a:cubicBezTo>
                  <a:pt x="48571" y="96116"/>
                  <a:pt x="48571" y="96116"/>
                  <a:pt x="48571" y="96116"/>
                </a:cubicBezTo>
                <a:cubicBezTo>
                  <a:pt x="48571" y="96116"/>
                  <a:pt x="48571" y="96407"/>
                  <a:pt x="48571" y="96407"/>
                </a:cubicBezTo>
                <a:cubicBezTo>
                  <a:pt x="48095" y="96407"/>
                  <a:pt x="48095" y="96407"/>
                  <a:pt x="47619" y="96407"/>
                </a:cubicBezTo>
                <a:cubicBezTo>
                  <a:pt x="47619" y="96407"/>
                  <a:pt x="47619" y="96116"/>
                  <a:pt x="47619" y="96116"/>
                </a:cubicBezTo>
                <a:cubicBezTo>
                  <a:pt x="47619" y="95825"/>
                  <a:pt x="47619" y="95825"/>
                  <a:pt x="47619" y="96116"/>
                </a:cubicBezTo>
                <a:cubicBezTo>
                  <a:pt x="47619" y="96116"/>
                  <a:pt x="47619" y="96116"/>
                  <a:pt x="47619" y="96407"/>
                </a:cubicBezTo>
                <a:cubicBezTo>
                  <a:pt x="47619" y="96407"/>
                  <a:pt x="47142" y="96407"/>
                  <a:pt x="47142" y="96407"/>
                </a:cubicBezTo>
                <a:cubicBezTo>
                  <a:pt x="47142" y="96116"/>
                  <a:pt x="47142" y="96116"/>
                  <a:pt x="47142" y="96116"/>
                </a:cubicBezTo>
                <a:cubicBezTo>
                  <a:pt x="47142" y="95825"/>
                  <a:pt x="46666" y="95825"/>
                  <a:pt x="46666" y="96116"/>
                </a:cubicBezTo>
                <a:cubicBezTo>
                  <a:pt x="46666" y="96116"/>
                  <a:pt x="46666" y="96116"/>
                  <a:pt x="46666" y="96407"/>
                </a:cubicBezTo>
                <a:cubicBezTo>
                  <a:pt x="46666" y="96407"/>
                  <a:pt x="46190" y="96116"/>
                  <a:pt x="45714" y="96116"/>
                </a:cubicBezTo>
                <a:cubicBezTo>
                  <a:pt x="45714" y="96116"/>
                  <a:pt x="45714" y="95825"/>
                  <a:pt x="46190" y="95533"/>
                </a:cubicBezTo>
                <a:cubicBezTo>
                  <a:pt x="46190" y="95533"/>
                  <a:pt x="45714" y="95533"/>
                  <a:pt x="45714" y="95533"/>
                </a:cubicBezTo>
                <a:cubicBezTo>
                  <a:pt x="45714" y="95825"/>
                  <a:pt x="45714" y="96116"/>
                  <a:pt x="45714" y="96116"/>
                </a:cubicBezTo>
                <a:cubicBezTo>
                  <a:pt x="45238" y="96116"/>
                  <a:pt x="45238" y="96116"/>
                  <a:pt x="45238" y="96116"/>
                </a:cubicBezTo>
                <a:cubicBezTo>
                  <a:pt x="45238" y="96116"/>
                  <a:pt x="45238" y="95825"/>
                  <a:pt x="45238" y="95825"/>
                </a:cubicBezTo>
                <a:cubicBezTo>
                  <a:pt x="45238" y="95533"/>
                  <a:pt x="45238" y="95533"/>
                  <a:pt x="45238" y="95533"/>
                </a:cubicBezTo>
                <a:cubicBezTo>
                  <a:pt x="45238" y="95533"/>
                  <a:pt x="45238" y="95533"/>
                  <a:pt x="45238" y="95533"/>
                </a:cubicBezTo>
                <a:cubicBezTo>
                  <a:pt x="45238" y="95533"/>
                  <a:pt x="44761" y="95533"/>
                  <a:pt x="44761" y="95533"/>
                </a:cubicBezTo>
                <a:cubicBezTo>
                  <a:pt x="44761" y="95533"/>
                  <a:pt x="44761" y="95533"/>
                  <a:pt x="44761" y="95533"/>
                </a:cubicBezTo>
                <a:cubicBezTo>
                  <a:pt x="44761" y="95533"/>
                  <a:pt x="44761" y="95533"/>
                  <a:pt x="44761" y="95533"/>
                </a:cubicBezTo>
                <a:cubicBezTo>
                  <a:pt x="44761" y="95825"/>
                  <a:pt x="44761" y="95825"/>
                  <a:pt x="44761" y="96116"/>
                </a:cubicBezTo>
                <a:cubicBezTo>
                  <a:pt x="44761" y="96116"/>
                  <a:pt x="44285" y="96116"/>
                  <a:pt x="44285" y="96116"/>
                </a:cubicBezTo>
                <a:cubicBezTo>
                  <a:pt x="44285" y="96116"/>
                  <a:pt x="44285" y="96116"/>
                  <a:pt x="44285" y="96116"/>
                </a:cubicBezTo>
                <a:cubicBezTo>
                  <a:pt x="44285" y="95825"/>
                  <a:pt x="44285" y="95533"/>
                  <a:pt x="44285" y="95533"/>
                </a:cubicBezTo>
                <a:cubicBezTo>
                  <a:pt x="44285" y="95533"/>
                  <a:pt x="43809" y="95533"/>
                  <a:pt x="43809" y="95533"/>
                </a:cubicBezTo>
                <a:cubicBezTo>
                  <a:pt x="43809" y="95533"/>
                  <a:pt x="43809" y="95825"/>
                  <a:pt x="43809" y="95825"/>
                </a:cubicBezTo>
                <a:cubicBezTo>
                  <a:pt x="43809" y="95825"/>
                  <a:pt x="43333" y="95825"/>
                  <a:pt x="43333" y="95825"/>
                </a:cubicBezTo>
                <a:cubicBezTo>
                  <a:pt x="43333" y="95825"/>
                  <a:pt x="43333" y="95533"/>
                  <a:pt x="43333" y="95533"/>
                </a:cubicBezTo>
                <a:cubicBezTo>
                  <a:pt x="43333" y="95242"/>
                  <a:pt x="43333" y="95242"/>
                  <a:pt x="43333" y="95242"/>
                </a:cubicBezTo>
                <a:cubicBezTo>
                  <a:pt x="43333" y="95533"/>
                  <a:pt x="43333" y="95533"/>
                  <a:pt x="43333" y="95825"/>
                </a:cubicBezTo>
                <a:cubicBezTo>
                  <a:pt x="42857" y="95825"/>
                  <a:pt x="42857" y="95825"/>
                  <a:pt x="42857" y="95825"/>
                </a:cubicBezTo>
                <a:cubicBezTo>
                  <a:pt x="42857" y="95533"/>
                  <a:pt x="42380" y="95242"/>
                  <a:pt x="42380" y="95242"/>
                </a:cubicBezTo>
                <a:cubicBezTo>
                  <a:pt x="42380" y="95242"/>
                  <a:pt x="42380" y="95242"/>
                  <a:pt x="42380" y="95242"/>
                </a:cubicBezTo>
                <a:cubicBezTo>
                  <a:pt x="42380" y="95242"/>
                  <a:pt x="42380" y="95533"/>
                  <a:pt x="42380" y="95533"/>
                </a:cubicBezTo>
                <a:cubicBezTo>
                  <a:pt x="42380" y="95533"/>
                  <a:pt x="41904" y="95533"/>
                  <a:pt x="41428" y="95533"/>
                </a:cubicBezTo>
                <a:cubicBezTo>
                  <a:pt x="41428" y="95533"/>
                  <a:pt x="41428" y="95533"/>
                  <a:pt x="41428" y="95533"/>
                </a:cubicBezTo>
                <a:cubicBezTo>
                  <a:pt x="41428" y="95242"/>
                  <a:pt x="41428" y="95242"/>
                  <a:pt x="41428" y="95242"/>
                </a:cubicBezTo>
                <a:cubicBezTo>
                  <a:pt x="41428" y="94951"/>
                  <a:pt x="41428" y="94951"/>
                  <a:pt x="41428" y="95242"/>
                </a:cubicBezTo>
                <a:cubicBezTo>
                  <a:pt x="41428" y="95242"/>
                  <a:pt x="41428" y="95242"/>
                  <a:pt x="41428" y="95533"/>
                </a:cubicBezTo>
                <a:cubicBezTo>
                  <a:pt x="40952" y="95533"/>
                  <a:pt x="40952" y="95533"/>
                  <a:pt x="40476" y="95533"/>
                </a:cubicBezTo>
                <a:cubicBezTo>
                  <a:pt x="40476" y="95242"/>
                  <a:pt x="40476" y="95242"/>
                  <a:pt x="40476" y="94951"/>
                </a:cubicBezTo>
                <a:cubicBezTo>
                  <a:pt x="40476" y="94951"/>
                  <a:pt x="40476" y="94951"/>
                  <a:pt x="40476" y="94951"/>
                </a:cubicBezTo>
                <a:cubicBezTo>
                  <a:pt x="40476" y="94951"/>
                  <a:pt x="40476" y="95242"/>
                  <a:pt x="40476" y="95533"/>
                </a:cubicBezTo>
                <a:cubicBezTo>
                  <a:pt x="40000" y="95533"/>
                  <a:pt x="40000" y="95533"/>
                  <a:pt x="39523" y="95242"/>
                </a:cubicBezTo>
                <a:cubicBezTo>
                  <a:pt x="39523" y="95242"/>
                  <a:pt x="39523" y="94951"/>
                  <a:pt x="40000" y="94660"/>
                </a:cubicBezTo>
                <a:cubicBezTo>
                  <a:pt x="40000" y="94660"/>
                  <a:pt x="39523" y="94660"/>
                  <a:pt x="39523" y="94660"/>
                </a:cubicBezTo>
                <a:cubicBezTo>
                  <a:pt x="39523" y="94951"/>
                  <a:pt x="39523" y="95242"/>
                  <a:pt x="39047" y="95242"/>
                </a:cubicBezTo>
                <a:cubicBezTo>
                  <a:pt x="39047" y="95242"/>
                  <a:pt x="39047" y="95242"/>
                  <a:pt x="39047" y="95242"/>
                </a:cubicBezTo>
                <a:cubicBezTo>
                  <a:pt x="38571" y="95242"/>
                  <a:pt x="38571" y="95242"/>
                  <a:pt x="38571" y="95242"/>
                </a:cubicBezTo>
                <a:cubicBezTo>
                  <a:pt x="38571" y="94951"/>
                  <a:pt x="38571" y="94951"/>
                  <a:pt x="38571" y="94951"/>
                </a:cubicBezTo>
                <a:cubicBezTo>
                  <a:pt x="39047" y="94951"/>
                  <a:pt x="38571" y="94660"/>
                  <a:pt x="38571" y="94951"/>
                </a:cubicBezTo>
                <a:cubicBezTo>
                  <a:pt x="38571" y="94951"/>
                  <a:pt x="38571" y="94951"/>
                  <a:pt x="38571" y="94951"/>
                </a:cubicBezTo>
                <a:cubicBezTo>
                  <a:pt x="38571" y="94951"/>
                  <a:pt x="38571" y="94951"/>
                  <a:pt x="38571" y="94951"/>
                </a:cubicBezTo>
                <a:cubicBezTo>
                  <a:pt x="38095" y="94951"/>
                  <a:pt x="38095" y="94660"/>
                  <a:pt x="37619" y="94660"/>
                </a:cubicBezTo>
                <a:cubicBezTo>
                  <a:pt x="37619" y="94660"/>
                  <a:pt x="37619" y="94660"/>
                  <a:pt x="37619" y="94660"/>
                </a:cubicBezTo>
                <a:cubicBezTo>
                  <a:pt x="38095" y="94660"/>
                  <a:pt x="38095" y="94368"/>
                  <a:pt x="37619" y="94368"/>
                </a:cubicBezTo>
                <a:cubicBezTo>
                  <a:pt x="37619" y="94368"/>
                  <a:pt x="37619" y="94660"/>
                  <a:pt x="37619" y="94660"/>
                </a:cubicBezTo>
                <a:cubicBezTo>
                  <a:pt x="37142" y="94368"/>
                  <a:pt x="37142" y="94077"/>
                  <a:pt x="36666" y="94077"/>
                </a:cubicBezTo>
                <a:cubicBezTo>
                  <a:pt x="36666" y="94077"/>
                  <a:pt x="36666" y="94077"/>
                  <a:pt x="36666" y="93786"/>
                </a:cubicBezTo>
                <a:cubicBezTo>
                  <a:pt x="36666" y="93495"/>
                  <a:pt x="36190" y="93203"/>
                  <a:pt x="35714" y="92912"/>
                </a:cubicBezTo>
                <a:cubicBezTo>
                  <a:pt x="35238" y="92038"/>
                  <a:pt x="35238" y="91165"/>
                  <a:pt x="35238" y="90291"/>
                </a:cubicBezTo>
                <a:cubicBezTo>
                  <a:pt x="35238" y="90291"/>
                  <a:pt x="35238" y="90291"/>
                  <a:pt x="35238" y="90291"/>
                </a:cubicBezTo>
                <a:cubicBezTo>
                  <a:pt x="35238" y="90291"/>
                  <a:pt x="35238" y="90291"/>
                  <a:pt x="35238" y="90291"/>
                </a:cubicBezTo>
                <a:cubicBezTo>
                  <a:pt x="35238" y="90291"/>
                  <a:pt x="35714" y="90291"/>
                  <a:pt x="35714" y="90291"/>
                </a:cubicBezTo>
                <a:cubicBezTo>
                  <a:pt x="35714" y="90582"/>
                  <a:pt x="35714" y="90582"/>
                  <a:pt x="35714" y="90873"/>
                </a:cubicBezTo>
                <a:cubicBezTo>
                  <a:pt x="35714" y="90873"/>
                  <a:pt x="35714" y="90873"/>
                  <a:pt x="35714" y="90873"/>
                </a:cubicBezTo>
                <a:cubicBezTo>
                  <a:pt x="35714" y="90873"/>
                  <a:pt x="35714" y="90582"/>
                  <a:pt x="36190" y="90582"/>
                </a:cubicBezTo>
                <a:cubicBezTo>
                  <a:pt x="36190" y="90582"/>
                  <a:pt x="36666" y="90582"/>
                  <a:pt x="36666" y="90873"/>
                </a:cubicBezTo>
                <a:cubicBezTo>
                  <a:pt x="36666" y="90873"/>
                  <a:pt x="36666" y="90873"/>
                  <a:pt x="36666" y="90873"/>
                </a:cubicBezTo>
                <a:cubicBezTo>
                  <a:pt x="36666" y="90873"/>
                  <a:pt x="36666" y="90873"/>
                  <a:pt x="36666" y="91165"/>
                </a:cubicBezTo>
                <a:cubicBezTo>
                  <a:pt x="36666" y="91165"/>
                  <a:pt x="36666" y="91165"/>
                  <a:pt x="36666" y="91165"/>
                </a:cubicBezTo>
                <a:cubicBezTo>
                  <a:pt x="36666" y="91165"/>
                  <a:pt x="36666" y="90873"/>
                  <a:pt x="36666" y="90873"/>
                </a:cubicBezTo>
                <a:cubicBezTo>
                  <a:pt x="37142" y="90873"/>
                  <a:pt x="37142" y="90873"/>
                  <a:pt x="37619" y="91165"/>
                </a:cubicBezTo>
                <a:cubicBezTo>
                  <a:pt x="37619" y="91165"/>
                  <a:pt x="37619" y="91165"/>
                  <a:pt x="37619" y="91165"/>
                </a:cubicBezTo>
                <a:cubicBezTo>
                  <a:pt x="37619" y="91165"/>
                  <a:pt x="37619" y="91456"/>
                  <a:pt x="37619" y="91456"/>
                </a:cubicBezTo>
                <a:cubicBezTo>
                  <a:pt x="37619" y="91456"/>
                  <a:pt x="38095" y="91456"/>
                  <a:pt x="37619" y="91456"/>
                </a:cubicBezTo>
                <a:cubicBezTo>
                  <a:pt x="37619" y="91456"/>
                  <a:pt x="37619" y="91456"/>
                  <a:pt x="37619" y="91456"/>
                </a:cubicBezTo>
                <a:cubicBezTo>
                  <a:pt x="37619" y="91456"/>
                  <a:pt x="37619" y="91456"/>
                  <a:pt x="37619" y="91165"/>
                </a:cubicBezTo>
                <a:cubicBezTo>
                  <a:pt x="37619" y="91165"/>
                  <a:pt x="37619" y="91165"/>
                  <a:pt x="37619" y="91165"/>
                </a:cubicBezTo>
                <a:cubicBezTo>
                  <a:pt x="37619" y="91165"/>
                  <a:pt x="37619" y="91165"/>
                  <a:pt x="37619" y="91165"/>
                </a:cubicBezTo>
                <a:cubicBezTo>
                  <a:pt x="38095" y="91165"/>
                  <a:pt x="38095" y="91165"/>
                  <a:pt x="38571" y="91456"/>
                </a:cubicBezTo>
                <a:cubicBezTo>
                  <a:pt x="38571" y="91456"/>
                  <a:pt x="38571" y="91456"/>
                  <a:pt x="38571" y="91456"/>
                </a:cubicBezTo>
                <a:cubicBezTo>
                  <a:pt x="38571" y="91456"/>
                  <a:pt x="38571" y="91456"/>
                  <a:pt x="38095" y="91747"/>
                </a:cubicBezTo>
                <a:cubicBezTo>
                  <a:pt x="38095" y="91747"/>
                  <a:pt x="38095" y="91747"/>
                  <a:pt x="38571" y="91747"/>
                </a:cubicBezTo>
                <a:cubicBezTo>
                  <a:pt x="38571" y="91747"/>
                  <a:pt x="38571" y="91747"/>
                  <a:pt x="38571" y="91747"/>
                </a:cubicBezTo>
                <a:cubicBezTo>
                  <a:pt x="38571" y="91747"/>
                  <a:pt x="38571" y="91747"/>
                  <a:pt x="38571" y="91747"/>
                </a:cubicBezTo>
                <a:cubicBezTo>
                  <a:pt x="38571" y="91456"/>
                  <a:pt x="38571" y="91456"/>
                  <a:pt x="38571" y="91456"/>
                </a:cubicBezTo>
                <a:cubicBezTo>
                  <a:pt x="38571" y="91456"/>
                  <a:pt x="38571" y="91456"/>
                  <a:pt x="38571" y="91456"/>
                </a:cubicBezTo>
                <a:cubicBezTo>
                  <a:pt x="39047" y="91456"/>
                  <a:pt x="39047" y="91456"/>
                  <a:pt x="39523" y="91747"/>
                </a:cubicBezTo>
                <a:cubicBezTo>
                  <a:pt x="39523" y="91747"/>
                  <a:pt x="39523" y="91747"/>
                  <a:pt x="39523" y="92038"/>
                </a:cubicBezTo>
                <a:cubicBezTo>
                  <a:pt x="39523" y="92038"/>
                  <a:pt x="39523" y="92038"/>
                  <a:pt x="39523" y="92038"/>
                </a:cubicBezTo>
                <a:cubicBezTo>
                  <a:pt x="39523" y="92038"/>
                  <a:pt x="39523" y="92038"/>
                  <a:pt x="39523" y="92038"/>
                </a:cubicBezTo>
                <a:cubicBezTo>
                  <a:pt x="39523" y="91747"/>
                  <a:pt x="39523" y="91747"/>
                  <a:pt x="39523" y="91747"/>
                </a:cubicBezTo>
                <a:cubicBezTo>
                  <a:pt x="39523" y="91747"/>
                  <a:pt x="39523" y="91747"/>
                  <a:pt x="39523" y="91747"/>
                </a:cubicBezTo>
                <a:cubicBezTo>
                  <a:pt x="40000" y="91747"/>
                  <a:pt x="40000" y="91747"/>
                  <a:pt x="40000" y="91747"/>
                </a:cubicBezTo>
                <a:cubicBezTo>
                  <a:pt x="40000" y="91747"/>
                  <a:pt x="40000" y="92038"/>
                  <a:pt x="40000" y="92038"/>
                </a:cubicBezTo>
                <a:cubicBezTo>
                  <a:pt x="40000" y="92038"/>
                  <a:pt x="40000" y="92038"/>
                  <a:pt x="40476" y="92038"/>
                </a:cubicBezTo>
                <a:cubicBezTo>
                  <a:pt x="40476" y="92038"/>
                  <a:pt x="40476" y="92038"/>
                  <a:pt x="40476" y="92038"/>
                </a:cubicBezTo>
                <a:cubicBezTo>
                  <a:pt x="40476" y="92038"/>
                  <a:pt x="40476" y="92038"/>
                  <a:pt x="40476" y="92038"/>
                </a:cubicBezTo>
                <a:cubicBezTo>
                  <a:pt x="40476" y="92038"/>
                  <a:pt x="40476" y="91747"/>
                  <a:pt x="40476" y="91747"/>
                </a:cubicBezTo>
                <a:cubicBezTo>
                  <a:pt x="40476" y="91747"/>
                  <a:pt x="40476" y="92038"/>
                  <a:pt x="40952" y="92038"/>
                </a:cubicBezTo>
                <a:cubicBezTo>
                  <a:pt x="40952" y="92038"/>
                  <a:pt x="40952" y="92330"/>
                  <a:pt x="40952" y="92330"/>
                </a:cubicBezTo>
                <a:cubicBezTo>
                  <a:pt x="41428" y="92330"/>
                  <a:pt x="41428" y="92038"/>
                  <a:pt x="40952" y="92038"/>
                </a:cubicBezTo>
                <a:cubicBezTo>
                  <a:pt x="40952" y="92038"/>
                  <a:pt x="40952" y="92038"/>
                  <a:pt x="40952" y="92038"/>
                </a:cubicBezTo>
                <a:cubicBezTo>
                  <a:pt x="40952" y="92038"/>
                  <a:pt x="40952" y="92038"/>
                  <a:pt x="40952" y="92038"/>
                </a:cubicBezTo>
                <a:cubicBezTo>
                  <a:pt x="40952" y="92038"/>
                  <a:pt x="40952" y="92038"/>
                  <a:pt x="40952" y="92038"/>
                </a:cubicBezTo>
                <a:cubicBezTo>
                  <a:pt x="41428" y="92038"/>
                  <a:pt x="41428" y="92038"/>
                  <a:pt x="41428" y="92038"/>
                </a:cubicBezTo>
                <a:cubicBezTo>
                  <a:pt x="41904" y="92330"/>
                  <a:pt x="41904" y="92330"/>
                  <a:pt x="41904" y="92330"/>
                </a:cubicBezTo>
                <a:cubicBezTo>
                  <a:pt x="41904" y="92330"/>
                  <a:pt x="41904" y="92330"/>
                  <a:pt x="41904" y="92330"/>
                </a:cubicBezTo>
                <a:cubicBezTo>
                  <a:pt x="41904" y="92330"/>
                  <a:pt x="41904" y="92330"/>
                  <a:pt x="41904" y="92330"/>
                </a:cubicBezTo>
                <a:cubicBezTo>
                  <a:pt x="41904" y="92330"/>
                  <a:pt x="41904" y="92330"/>
                  <a:pt x="41904" y="92330"/>
                </a:cubicBezTo>
                <a:cubicBezTo>
                  <a:pt x="41904" y="92330"/>
                  <a:pt x="41904" y="92330"/>
                  <a:pt x="41904" y="92330"/>
                </a:cubicBezTo>
                <a:cubicBezTo>
                  <a:pt x="41904" y="92330"/>
                  <a:pt x="41904" y="92330"/>
                  <a:pt x="42380" y="92330"/>
                </a:cubicBezTo>
                <a:cubicBezTo>
                  <a:pt x="41904" y="92330"/>
                  <a:pt x="41904" y="92330"/>
                  <a:pt x="41904" y="92330"/>
                </a:cubicBezTo>
                <a:cubicBezTo>
                  <a:pt x="41904" y="92330"/>
                  <a:pt x="41904" y="92621"/>
                  <a:pt x="42380" y="92621"/>
                </a:cubicBezTo>
                <a:cubicBezTo>
                  <a:pt x="42380" y="92621"/>
                  <a:pt x="42380" y="92330"/>
                  <a:pt x="42380" y="92330"/>
                </a:cubicBezTo>
                <a:cubicBezTo>
                  <a:pt x="42380" y="92330"/>
                  <a:pt x="42380" y="92330"/>
                  <a:pt x="42380" y="92330"/>
                </a:cubicBezTo>
                <a:cubicBezTo>
                  <a:pt x="42380" y="92330"/>
                  <a:pt x="42380" y="92330"/>
                  <a:pt x="42380" y="92330"/>
                </a:cubicBezTo>
                <a:cubicBezTo>
                  <a:pt x="42380" y="92330"/>
                  <a:pt x="42380" y="92330"/>
                  <a:pt x="42380" y="92330"/>
                </a:cubicBezTo>
                <a:cubicBezTo>
                  <a:pt x="42380" y="92330"/>
                  <a:pt x="42857" y="92330"/>
                  <a:pt x="42857" y="92330"/>
                </a:cubicBezTo>
                <a:cubicBezTo>
                  <a:pt x="42857" y="92330"/>
                  <a:pt x="42857" y="92330"/>
                  <a:pt x="42857" y="92330"/>
                </a:cubicBezTo>
                <a:cubicBezTo>
                  <a:pt x="42857" y="92330"/>
                  <a:pt x="42857" y="92330"/>
                  <a:pt x="42857" y="92621"/>
                </a:cubicBezTo>
                <a:cubicBezTo>
                  <a:pt x="42857" y="92621"/>
                  <a:pt x="42857" y="92621"/>
                  <a:pt x="42857" y="92330"/>
                </a:cubicBezTo>
                <a:cubicBezTo>
                  <a:pt x="42857" y="92330"/>
                  <a:pt x="42857" y="92330"/>
                  <a:pt x="42857" y="92330"/>
                </a:cubicBezTo>
                <a:cubicBezTo>
                  <a:pt x="44761" y="92621"/>
                  <a:pt x="46666" y="92912"/>
                  <a:pt x="48095" y="92912"/>
                </a:cubicBezTo>
                <a:cubicBezTo>
                  <a:pt x="48571" y="93203"/>
                  <a:pt x="49047" y="93203"/>
                  <a:pt x="49047" y="93203"/>
                </a:cubicBezTo>
                <a:cubicBezTo>
                  <a:pt x="50000" y="93203"/>
                  <a:pt x="50476" y="93203"/>
                  <a:pt x="51428" y="93203"/>
                </a:cubicBezTo>
                <a:cubicBezTo>
                  <a:pt x="51428" y="93203"/>
                  <a:pt x="51428" y="93203"/>
                  <a:pt x="51428" y="93203"/>
                </a:cubicBezTo>
                <a:cubicBezTo>
                  <a:pt x="51904" y="93203"/>
                  <a:pt x="51904" y="93203"/>
                  <a:pt x="51904" y="93203"/>
                </a:cubicBezTo>
                <a:cubicBezTo>
                  <a:pt x="51904" y="93203"/>
                  <a:pt x="51904" y="93203"/>
                  <a:pt x="51904" y="93203"/>
                </a:cubicBezTo>
                <a:cubicBezTo>
                  <a:pt x="55238" y="93495"/>
                  <a:pt x="58095" y="93495"/>
                  <a:pt x="60952" y="93495"/>
                </a:cubicBezTo>
                <a:cubicBezTo>
                  <a:pt x="62380" y="93495"/>
                  <a:pt x="64285" y="93495"/>
                  <a:pt x="65714" y="93495"/>
                </a:cubicBezTo>
                <a:cubicBezTo>
                  <a:pt x="67142" y="93495"/>
                  <a:pt x="68571" y="93203"/>
                  <a:pt x="70000" y="92912"/>
                </a:cubicBezTo>
                <a:cubicBezTo>
                  <a:pt x="71428" y="92912"/>
                  <a:pt x="72380" y="92912"/>
                  <a:pt x="73333" y="92621"/>
                </a:cubicBezTo>
                <a:cubicBezTo>
                  <a:pt x="73333" y="92621"/>
                  <a:pt x="73333" y="92621"/>
                  <a:pt x="73333" y="92621"/>
                </a:cubicBezTo>
                <a:cubicBezTo>
                  <a:pt x="73809" y="92621"/>
                  <a:pt x="73809" y="92621"/>
                  <a:pt x="74285" y="92621"/>
                </a:cubicBezTo>
                <a:cubicBezTo>
                  <a:pt x="75714" y="92330"/>
                  <a:pt x="77619" y="92038"/>
                  <a:pt x="79047" y="91747"/>
                </a:cubicBezTo>
                <a:cubicBezTo>
                  <a:pt x="80476" y="91456"/>
                  <a:pt x="81904" y="91165"/>
                  <a:pt x="83333" y="90582"/>
                </a:cubicBezTo>
                <a:cubicBezTo>
                  <a:pt x="82857" y="91165"/>
                  <a:pt x="82857" y="91456"/>
                  <a:pt x="82857" y="92038"/>
                </a:cubicBezTo>
                <a:cubicBezTo>
                  <a:pt x="82380" y="92621"/>
                  <a:pt x="82857" y="93203"/>
                  <a:pt x="83333" y="93786"/>
                </a:cubicBezTo>
                <a:cubicBezTo>
                  <a:pt x="82857" y="93786"/>
                  <a:pt x="82380" y="93786"/>
                  <a:pt x="82380" y="94077"/>
                </a:cubicBezTo>
                <a:cubicBezTo>
                  <a:pt x="82380" y="94077"/>
                  <a:pt x="82380" y="94077"/>
                  <a:pt x="82380" y="94077"/>
                </a:cubicBezTo>
                <a:cubicBezTo>
                  <a:pt x="81904" y="94077"/>
                  <a:pt x="81904" y="93495"/>
                  <a:pt x="81904" y="93495"/>
                </a:cubicBezTo>
                <a:cubicBezTo>
                  <a:pt x="81904" y="93495"/>
                  <a:pt x="81904" y="93495"/>
                  <a:pt x="81904" y="93495"/>
                </a:cubicBezTo>
                <a:cubicBezTo>
                  <a:pt x="81904" y="93786"/>
                  <a:pt x="81904" y="93786"/>
                  <a:pt x="81904" y="93786"/>
                </a:cubicBezTo>
                <a:cubicBezTo>
                  <a:pt x="81904" y="94077"/>
                  <a:pt x="81904" y="94077"/>
                  <a:pt x="82380" y="94077"/>
                </a:cubicBezTo>
                <a:cubicBezTo>
                  <a:pt x="81904" y="94077"/>
                  <a:pt x="81904" y="94368"/>
                  <a:pt x="81428" y="94660"/>
                </a:cubicBezTo>
                <a:cubicBezTo>
                  <a:pt x="81428" y="94660"/>
                  <a:pt x="81428" y="94368"/>
                  <a:pt x="81428" y="94368"/>
                </a:cubicBezTo>
                <a:cubicBezTo>
                  <a:pt x="81428" y="94368"/>
                  <a:pt x="81428" y="94368"/>
                  <a:pt x="81428" y="94368"/>
                </a:cubicBezTo>
                <a:cubicBezTo>
                  <a:pt x="80952" y="94077"/>
                  <a:pt x="80952" y="94077"/>
                  <a:pt x="80952" y="93786"/>
                </a:cubicBezTo>
                <a:cubicBezTo>
                  <a:pt x="80952" y="93786"/>
                  <a:pt x="80952" y="93786"/>
                  <a:pt x="80952" y="93786"/>
                </a:cubicBezTo>
                <a:cubicBezTo>
                  <a:pt x="80952" y="94077"/>
                  <a:pt x="80952" y="94077"/>
                  <a:pt x="80952" y="94368"/>
                </a:cubicBezTo>
                <a:cubicBezTo>
                  <a:pt x="80952" y="94368"/>
                  <a:pt x="80952" y="94660"/>
                  <a:pt x="81428" y="94660"/>
                </a:cubicBezTo>
                <a:cubicBezTo>
                  <a:pt x="81428" y="94660"/>
                  <a:pt x="81428" y="94660"/>
                  <a:pt x="81428" y="94660"/>
                </a:cubicBezTo>
                <a:cubicBezTo>
                  <a:pt x="81428" y="94660"/>
                  <a:pt x="80952" y="94660"/>
                  <a:pt x="80952" y="94660"/>
                </a:cubicBezTo>
                <a:cubicBezTo>
                  <a:pt x="80952" y="94660"/>
                  <a:pt x="80952" y="94368"/>
                  <a:pt x="80476" y="94077"/>
                </a:cubicBezTo>
                <a:cubicBezTo>
                  <a:pt x="80476" y="94077"/>
                  <a:pt x="80476" y="94077"/>
                  <a:pt x="80476" y="94077"/>
                </a:cubicBezTo>
                <a:cubicBezTo>
                  <a:pt x="80476" y="94368"/>
                  <a:pt x="80952" y="94660"/>
                  <a:pt x="80952" y="94951"/>
                </a:cubicBezTo>
                <a:cubicBezTo>
                  <a:pt x="80952" y="94951"/>
                  <a:pt x="80476" y="94951"/>
                  <a:pt x="80476" y="94951"/>
                </a:cubicBezTo>
                <a:cubicBezTo>
                  <a:pt x="80476" y="94951"/>
                  <a:pt x="80476" y="94951"/>
                  <a:pt x="80476" y="94660"/>
                </a:cubicBezTo>
                <a:cubicBezTo>
                  <a:pt x="80476" y="94660"/>
                  <a:pt x="80000" y="94368"/>
                  <a:pt x="80000" y="94368"/>
                </a:cubicBezTo>
                <a:cubicBezTo>
                  <a:pt x="80000" y="94077"/>
                  <a:pt x="80000" y="94368"/>
                  <a:pt x="80000" y="94368"/>
                </a:cubicBezTo>
                <a:cubicBezTo>
                  <a:pt x="80000" y="94368"/>
                  <a:pt x="80000" y="94368"/>
                  <a:pt x="80000" y="94368"/>
                </a:cubicBezTo>
                <a:cubicBezTo>
                  <a:pt x="80000" y="94368"/>
                  <a:pt x="80000" y="94368"/>
                  <a:pt x="80000" y="94368"/>
                </a:cubicBezTo>
                <a:cubicBezTo>
                  <a:pt x="80000" y="94660"/>
                  <a:pt x="80000" y="94951"/>
                  <a:pt x="80476" y="94951"/>
                </a:cubicBezTo>
                <a:cubicBezTo>
                  <a:pt x="80476" y="94951"/>
                  <a:pt x="80476" y="95242"/>
                  <a:pt x="80476" y="95242"/>
                </a:cubicBezTo>
                <a:cubicBezTo>
                  <a:pt x="80000" y="95533"/>
                  <a:pt x="80952" y="95825"/>
                  <a:pt x="80952" y="95533"/>
                </a:cubicBezTo>
                <a:cubicBezTo>
                  <a:pt x="81904" y="95242"/>
                  <a:pt x="82380" y="94660"/>
                  <a:pt x="83333" y="94368"/>
                </a:cubicBezTo>
                <a:cubicBezTo>
                  <a:pt x="83333" y="94368"/>
                  <a:pt x="83333" y="94368"/>
                  <a:pt x="83333" y="94368"/>
                </a:cubicBezTo>
                <a:cubicBezTo>
                  <a:pt x="83333" y="94368"/>
                  <a:pt x="83333" y="94368"/>
                  <a:pt x="83809" y="94368"/>
                </a:cubicBezTo>
                <a:cubicBezTo>
                  <a:pt x="83809" y="94368"/>
                  <a:pt x="83809" y="94368"/>
                  <a:pt x="83809" y="94368"/>
                </a:cubicBezTo>
                <a:cubicBezTo>
                  <a:pt x="83809" y="94368"/>
                  <a:pt x="84285" y="94368"/>
                  <a:pt x="84285" y="94368"/>
                </a:cubicBezTo>
                <a:close/>
                <a:moveTo>
                  <a:pt x="40000" y="87961"/>
                </a:moveTo>
                <a:cubicBezTo>
                  <a:pt x="40000" y="87961"/>
                  <a:pt x="40476" y="88252"/>
                  <a:pt x="40952" y="88252"/>
                </a:cubicBezTo>
                <a:cubicBezTo>
                  <a:pt x="40952" y="88543"/>
                  <a:pt x="40476" y="88834"/>
                  <a:pt x="40476" y="89126"/>
                </a:cubicBezTo>
                <a:cubicBezTo>
                  <a:pt x="40000" y="89708"/>
                  <a:pt x="39523" y="90000"/>
                  <a:pt x="38571" y="90582"/>
                </a:cubicBezTo>
                <a:cubicBezTo>
                  <a:pt x="38095" y="90582"/>
                  <a:pt x="38095" y="90291"/>
                  <a:pt x="37619" y="90291"/>
                </a:cubicBezTo>
                <a:cubicBezTo>
                  <a:pt x="38571" y="89708"/>
                  <a:pt x="39523" y="88834"/>
                  <a:pt x="40000" y="87961"/>
                </a:cubicBezTo>
                <a:close/>
                <a:moveTo>
                  <a:pt x="37619" y="90291"/>
                </a:moveTo>
                <a:cubicBezTo>
                  <a:pt x="37142" y="90000"/>
                  <a:pt x="36666" y="89708"/>
                  <a:pt x="36190" y="89708"/>
                </a:cubicBezTo>
                <a:cubicBezTo>
                  <a:pt x="36666" y="89708"/>
                  <a:pt x="37142" y="88834"/>
                  <a:pt x="37142" y="88543"/>
                </a:cubicBezTo>
                <a:cubicBezTo>
                  <a:pt x="37619" y="88252"/>
                  <a:pt x="37619" y="87961"/>
                  <a:pt x="38095" y="87961"/>
                </a:cubicBezTo>
                <a:cubicBezTo>
                  <a:pt x="38095" y="87669"/>
                  <a:pt x="38095" y="87378"/>
                  <a:pt x="38095" y="87087"/>
                </a:cubicBezTo>
                <a:cubicBezTo>
                  <a:pt x="38571" y="87378"/>
                  <a:pt x="39047" y="87669"/>
                  <a:pt x="39523" y="87961"/>
                </a:cubicBezTo>
                <a:cubicBezTo>
                  <a:pt x="39523" y="88252"/>
                  <a:pt x="39047" y="88543"/>
                  <a:pt x="39047" y="88834"/>
                </a:cubicBezTo>
                <a:cubicBezTo>
                  <a:pt x="38571" y="89417"/>
                  <a:pt x="38095" y="89708"/>
                  <a:pt x="37619" y="90291"/>
                </a:cubicBezTo>
                <a:close/>
                <a:moveTo>
                  <a:pt x="42857" y="88252"/>
                </a:moveTo>
                <a:cubicBezTo>
                  <a:pt x="42857" y="88252"/>
                  <a:pt x="43333" y="87961"/>
                  <a:pt x="43333" y="87669"/>
                </a:cubicBezTo>
                <a:cubicBezTo>
                  <a:pt x="43809" y="87961"/>
                  <a:pt x="43809" y="87961"/>
                  <a:pt x="44285" y="87961"/>
                </a:cubicBezTo>
                <a:cubicBezTo>
                  <a:pt x="44285" y="87961"/>
                  <a:pt x="44761" y="88252"/>
                  <a:pt x="44761" y="88252"/>
                </a:cubicBezTo>
                <a:cubicBezTo>
                  <a:pt x="44761" y="88252"/>
                  <a:pt x="44761" y="88252"/>
                  <a:pt x="44761" y="88252"/>
                </a:cubicBezTo>
                <a:cubicBezTo>
                  <a:pt x="44285" y="88543"/>
                  <a:pt x="44285" y="88834"/>
                  <a:pt x="43809" y="89126"/>
                </a:cubicBezTo>
                <a:cubicBezTo>
                  <a:pt x="43333" y="89126"/>
                  <a:pt x="42857" y="88834"/>
                  <a:pt x="42380" y="88834"/>
                </a:cubicBezTo>
                <a:cubicBezTo>
                  <a:pt x="42857" y="88543"/>
                  <a:pt x="42857" y="88543"/>
                  <a:pt x="42857" y="88252"/>
                </a:cubicBezTo>
                <a:close/>
                <a:moveTo>
                  <a:pt x="42380" y="88543"/>
                </a:moveTo>
                <a:cubicBezTo>
                  <a:pt x="41904" y="88543"/>
                  <a:pt x="41428" y="88543"/>
                  <a:pt x="40952" y="88252"/>
                </a:cubicBezTo>
                <a:cubicBezTo>
                  <a:pt x="41428" y="88252"/>
                  <a:pt x="41428" y="88252"/>
                  <a:pt x="41428" y="87961"/>
                </a:cubicBezTo>
                <a:cubicBezTo>
                  <a:pt x="41428" y="87669"/>
                  <a:pt x="41428" y="87378"/>
                  <a:pt x="41904" y="87087"/>
                </a:cubicBezTo>
                <a:cubicBezTo>
                  <a:pt x="42380" y="87378"/>
                  <a:pt x="42857" y="87378"/>
                  <a:pt x="42857" y="87669"/>
                </a:cubicBezTo>
                <a:cubicBezTo>
                  <a:pt x="42857" y="87669"/>
                  <a:pt x="42857" y="87961"/>
                  <a:pt x="42857" y="87961"/>
                </a:cubicBezTo>
                <a:cubicBezTo>
                  <a:pt x="42380" y="88252"/>
                  <a:pt x="42380" y="88543"/>
                  <a:pt x="42380" y="88543"/>
                </a:cubicBezTo>
                <a:close/>
                <a:moveTo>
                  <a:pt x="43333" y="87669"/>
                </a:moveTo>
                <a:cubicBezTo>
                  <a:pt x="43809" y="87378"/>
                  <a:pt x="43809" y="87378"/>
                  <a:pt x="43809" y="87087"/>
                </a:cubicBezTo>
                <a:cubicBezTo>
                  <a:pt x="44285" y="87378"/>
                  <a:pt x="44761" y="87378"/>
                  <a:pt x="45238" y="87669"/>
                </a:cubicBezTo>
                <a:cubicBezTo>
                  <a:pt x="45238" y="87669"/>
                  <a:pt x="45238" y="87961"/>
                  <a:pt x="44761" y="87961"/>
                </a:cubicBezTo>
                <a:cubicBezTo>
                  <a:pt x="44761" y="87961"/>
                  <a:pt x="44761" y="87961"/>
                  <a:pt x="44761" y="87961"/>
                </a:cubicBezTo>
                <a:cubicBezTo>
                  <a:pt x="44285" y="87961"/>
                  <a:pt x="43809" y="87669"/>
                  <a:pt x="43333" y="87669"/>
                </a:cubicBezTo>
                <a:close/>
                <a:moveTo>
                  <a:pt x="45238" y="88543"/>
                </a:moveTo>
                <a:cubicBezTo>
                  <a:pt x="45238" y="88252"/>
                  <a:pt x="45238" y="88252"/>
                  <a:pt x="45238" y="88252"/>
                </a:cubicBezTo>
                <a:cubicBezTo>
                  <a:pt x="45714" y="88543"/>
                  <a:pt x="46190" y="88834"/>
                  <a:pt x="47142" y="88834"/>
                </a:cubicBezTo>
                <a:cubicBezTo>
                  <a:pt x="46666" y="89126"/>
                  <a:pt x="46666" y="89417"/>
                  <a:pt x="46190" y="89708"/>
                </a:cubicBezTo>
                <a:cubicBezTo>
                  <a:pt x="46190" y="89708"/>
                  <a:pt x="46190" y="90000"/>
                  <a:pt x="46190" y="90000"/>
                </a:cubicBezTo>
                <a:cubicBezTo>
                  <a:pt x="45714" y="90000"/>
                  <a:pt x="45714" y="89708"/>
                  <a:pt x="45238" y="89708"/>
                </a:cubicBezTo>
                <a:cubicBezTo>
                  <a:pt x="44761" y="89708"/>
                  <a:pt x="44761" y="89417"/>
                  <a:pt x="44285" y="89417"/>
                </a:cubicBezTo>
                <a:cubicBezTo>
                  <a:pt x="44285" y="89126"/>
                  <a:pt x="44761" y="88834"/>
                  <a:pt x="45238" y="88543"/>
                </a:cubicBezTo>
                <a:close/>
                <a:moveTo>
                  <a:pt x="45238" y="88252"/>
                </a:moveTo>
                <a:cubicBezTo>
                  <a:pt x="45238" y="87961"/>
                  <a:pt x="45714" y="87961"/>
                  <a:pt x="45714" y="87669"/>
                </a:cubicBezTo>
                <a:cubicBezTo>
                  <a:pt x="46190" y="87961"/>
                  <a:pt x="47142" y="87961"/>
                  <a:pt x="47619" y="88252"/>
                </a:cubicBezTo>
                <a:cubicBezTo>
                  <a:pt x="47619" y="88252"/>
                  <a:pt x="47619" y="88252"/>
                  <a:pt x="47619" y="88252"/>
                </a:cubicBezTo>
                <a:cubicBezTo>
                  <a:pt x="47142" y="88543"/>
                  <a:pt x="47142" y="88543"/>
                  <a:pt x="47142" y="88834"/>
                </a:cubicBezTo>
                <a:cubicBezTo>
                  <a:pt x="46666" y="88543"/>
                  <a:pt x="45714" y="88252"/>
                  <a:pt x="45238" y="88252"/>
                </a:cubicBezTo>
                <a:close/>
                <a:moveTo>
                  <a:pt x="45238" y="87378"/>
                </a:moveTo>
                <a:cubicBezTo>
                  <a:pt x="44761" y="87378"/>
                  <a:pt x="44285" y="87087"/>
                  <a:pt x="44285" y="87087"/>
                </a:cubicBezTo>
                <a:cubicBezTo>
                  <a:pt x="44285" y="87087"/>
                  <a:pt x="44285" y="86796"/>
                  <a:pt x="44285" y="86796"/>
                </a:cubicBezTo>
                <a:cubicBezTo>
                  <a:pt x="44761" y="86504"/>
                  <a:pt x="44761" y="86213"/>
                  <a:pt x="44761" y="85922"/>
                </a:cubicBezTo>
                <a:cubicBezTo>
                  <a:pt x="44761" y="85922"/>
                  <a:pt x="44761" y="85922"/>
                  <a:pt x="44761" y="85922"/>
                </a:cubicBezTo>
                <a:cubicBezTo>
                  <a:pt x="45238" y="85922"/>
                  <a:pt x="45714" y="86213"/>
                  <a:pt x="46190" y="86213"/>
                </a:cubicBezTo>
                <a:cubicBezTo>
                  <a:pt x="46190" y="86213"/>
                  <a:pt x="46190" y="86504"/>
                  <a:pt x="46190" y="86504"/>
                </a:cubicBezTo>
                <a:cubicBezTo>
                  <a:pt x="46190" y="86796"/>
                  <a:pt x="45714" y="87087"/>
                  <a:pt x="45238" y="87378"/>
                </a:cubicBezTo>
                <a:close/>
                <a:moveTo>
                  <a:pt x="44285" y="86213"/>
                </a:moveTo>
                <a:cubicBezTo>
                  <a:pt x="44285" y="86504"/>
                  <a:pt x="43809" y="86796"/>
                  <a:pt x="43809" y="87087"/>
                </a:cubicBezTo>
                <a:cubicBezTo>
                  <a:pt x="43333" y="87087"/>
                  <a:pt x="43333" y="86796"/>
                  <a:pt x="42857" y="86796"/>
                </a:cubicBezTo>
                <a:cubicBezTo>
                  <a:pt x="42857" y="86796"/>
                  <a:pt x="42380" y="86796"/>
                  <a:pt x="42380" y="86796"/>
                </a:cubicBezTo>
                <a:cubicBezTo>
                  <a:pt x="42380" y="86504"/>
                  <a:pt x="42380" y="86504"/>
                  <a:pt x="42380" y="86504"/>
                </a:cubicBezTo>
                <a:cubicBezTo>
                  <a:pt x="42380" y="86213"/>
                  <a:pt x="42857" y="85922"/>
                  <a:pt x="42857" y="85922"/>
                </a:cubicBezTo>
                <a:cubicBezTo>
                  <a:pt x="42857" y="85631"/>
                  <a:pt x="42857" y="85631"/>
                  <a:pt x="42857" y="85339"/>
                </a:cubicBezTo>
                <a:cubicBezTo>
                  <a:pt x="43333" y="85631"/>
                  <a:pt x="43809" y="85631"/>
                  <a:pt x="44285" y="85631"/>
                </a:cubicBezTo>
                <a:cubicBezTo>
                  <a:pt x="44285" y="85922"/>
                  <a:pt x="44761" y="85922"/>
                  <a:pt x="44761" y="85922"/>
                </a:cubicBezTo>
                <a:cubicBezTo>
                  <a:pt x="44761" y="85922"/>
                  <a:pt x="44761" y="85922"/>
                  <a:pt x="44285" y="86213"/>
                </a:cubicBezTo>
                <a:close/>
                <a:moveTo>
                  <a:pt x="42857" y="86796"/>
                </a:moveTo>
                <a:cubicBezTo>
                  <a:pt x="42857" y="87087"/>
                  <a:pt x="43333" y="87087"/>
                  <a:pt x="43809" y="87087"/>
                </a:cubicBezTo>
                <a:cubicBezTo>
                  <a:pt x="43333" y="87378"/>
                  <a:pt x="43333" y="87378"/>
                  <a:pt x="43333" y="87669"/>
                </a:cubicBezTo>
                <a:cubicBezTo>
                  <a:pt x="42857" y="87378"/>
                  <a:pt x="42380" y="87378"/>
                  <a:pt x="41904" y="87087"/>
                </a:cubicBezTo>
                <a:cubicBezTo>
                  <a:pt x="41904" y="87087"/>
                  <a:pt x="41904" y="87087"/>
                  <a:pt x="41904" y="87087"/>
                </a:cubicBezTo>
                <a:cubicBezTo>
                  <a:pt x="41904" y="86796"/>
                  <a:pt x="41904" y="86796"/>
                  <a:pt x="41904" y="86796"/>
                </a:cubicBezTo>
                <a:cubicBezTo>
                  <a:pt x="42380" y="86796"/>
                  <a:pt x="42380" y="86796"/>
                  <a:pt x="42857" y="86796"/>
                </a:cubicBezTo>
                <a:close/>
                <a:moveTo>
                  <a:pt x="41904" y="87087"/>
                </a:moveTo>
                <a:cubicBezTo>
                  <a:pt x="41428" y="86796"/>
                  <a:pt x="40952" y="86796"/>
                  <a:pt x="40476" y="86504"/>
                </a:cubicBezTo>
                <a:cubicBezTo>
                  <a:pt x="40476" y="86504"/>
                  <a:pt x="40476" y="86504"/>
                  <a:pt x="40476" y="86213"/>
                </a:cubicBezTo>
                <a:cubicBezTo>
                  <a:pt x="40952" y="86504"/>
                  <a:pt x="41428" y="86504"/>
                  <a:pt x="41904" y="86796"/>
                </a:cubicBezTo>
                <a:cubicBezTo>
                  <a:pt x="41904" y="86796"/>
                  <a:pt x="41904" y="86796"/>
                  <a:pt x="41904" y="87087"/>
                </a:cubicBezTo>
                <a:close/>
                <a:moveTo>
                  <a:pt x="41428" y="87087"/>
                </a:moveTo>
                <a:cubicBezTo>
                  <a:pt x="41428" y="87087"/>
                  <a:pt x="41428" y="87378"/>
                  <a:pt x="41428" y="87378"/>
                </a:cubicBezTo>
                <a:cubicBezTo>
                  <a:pt x="40952" y="87669"/>
                  <a:pt x="40952" y="87961"/>
                  <a:pt x="40952" y="88252"/>
                </a:cubicBezTo>
                <a:cubicBezTo>
                  <a:pt x="40476" y="88252"/>
                  <a:pt x="40476" y="87961"/>
                  <a:pt x="40000" y="87961"/>
                </a:cubicBezTo>
                <a:cubicBezTo>
                  <a:pt x="40000" y="87669"/>
                  <a:pt x="40476" y="87087"/>
                  <a:pt x="40476" y="86796"/>
                </a:cubicBezTo>
                <a:cubicBezTo>
                  <a:pt x="40476" y="86796"/>
                  <a:pt x="40476" y="86796"/>
                  <a:pt x="40476" y="86504"/>
                </a:cubicBezTo>
                <a:cubicBezTo>
                  <a:pt x="40952" y="86796"/>
                  <a:pt x="41428" y="86796"/>
                  <a:pt x="41428" y="87087"/>
                </a:cubicBezTo>
                <a:close/>
                <a:moveTo>
                  <a:pt x="40476" y="89417"/>
                </a:moveTo>
                <a:cubicBezTo>
                  <a:pt x="40952" y="89126"/>
                  <a:pt x="40952" y="88834"/>
                  <a:pt x="40952" y="88543"/>
                </a:cubicBezTo>
                <a:cubicBezTo>
                  <a:pt x="41428" y="88543"/>
                  <a:pt x="41904" y="88834"/>
                  <a:pt x="41904" y="88834"/>
                </a:cubicBezTo>
                <a:cubicBezTo>
                  <a:pt x="41428" y="89417"/>
                  <a:pt x="40476" y="90291"/>
                  <a:pt x="40476" y="91165"/>
                </a:cubicBezTo>
                <a:cubicBezTo>
                  <a:pt x="40000" y="90873"/>
                  <a:pt x="39523" y="90873"/>
                  <a:pt x="39047" y="90582"/>
                </a:cubicBezTo>
                <a:cubicBezTo>
                  <a:pt x="39523" y="90291"/>
                  <a:pt x="40000" y="90000"/>
                  <a:pt x="40476" y="89417"/>
                </a:cubicBezTo>
                <a:close/>
                <a:moveTo>
                  <a:pt x="42380" y="88834"/>
                </a:moveTo>
                <a:cubicBezTo>
                  <a:pt x="42857" y="89126"/>
                  <a:pt x="43333" y="89126"/>
                  <a:pt x="43809" y="89417"/>
                </a:cubicBezTo>
                <a:cubicBezTo>
                  <a:pt x="43333" y="89708"/>
                  <a:pt x="43333" y="89708"/>
                  <a:pt x="43333" y="90000"/>
                </a:cubicBezTo>
                <a:cubicBezTo>
                  <a:pt x="42857" y="90582"/>
                  <a:pt x="42857" y="90873"/>
                  <a:pt x="42380" y="91456"/>
                </a:cubicBezTo>
                <a:cubicBezTo>
                  <a:pt x="41904" y="91456"/>
                  <a:pt x="41428" y="91165"/>
                  <a:pt x="40476" y="91165"/>
                </a:cubicBezTo>
                <a:cubicBezTo>
                  <a:pt x="40952" y="90291"/>
                  <a:pt x="41904" y="89708"/>
                  <a:pt x="42380" y="88834"/>
                </a:cubicBezTo>
                <a:close/>
                <a:moveTo>
                  <a:pt x="43809" y="90291"/>
                </a:moveTo>
                <a:cubicBezTo>
                  <a:pt x="43809" y="90000"/>
                  <a:pt x="43809" y="89708"/>
                  <a:pt x="43809" y="89417"/>
                </a:cubicBezTo>
                <a:cubicBezTo>
                  <a:pt x="44285" y="89708"/>
                  <a:pt x="44761" y="89708"/>
                  <a:pt x="44761" y="89708"/>
                </a:cubicBezTo>
                <a:cubicBezTo>
                  <a:pt x="45238" y="90000"/>
                  <a:pt x="45714" y="90000"/>
                  <a:pt x="45714" y="90291"/>
                </a:cubicBezTo>
                <a:cubicBezTo>
                  <a:pt x="45714" y="90582"/>
                  <a:pt x="45238" y="90873"/>
                  <a:pt x="45238" y="91165"/>
                </a:cubicBezTo>
                <a:cubicBezTo>
                  <a:pt x="44761" y="91456"/>
                  <a:pt x="44761" y="91747"/>
                  <a:pt x="44761" y="92038"/>
                </a:cubicBezTo>
                <a:cubicBezTo>
                  <a:pt x="44285" y="91747"/>
                  <a:pt x="43333" y="91747"/>
                  <a:pt x="42857" y="91747"/>
                </a:cubicBezTo>
                <a:cubicBezTo>
                  <a:pt x="43333" y="91165"/>
                  <a:pt x="43333" y="90582"/>
                  <a:pt x="43809" y="90291"/>
                </a:cubicBezTo>
                <a:close/>
                <a:moveTo>
                  <a:pt x="45238" y="91456"/>
                </a:moveTo>
                <a:cubicBezTo>
                  <a:pt x="45714" y="90873"/>
                  <a:pt x="46190" y="90582"/>
                  <a:pt x="46190" y="90291"/>
                </a:cubicBezTo>
                <a:cubicBezTo>
                  <a:pt x="46666" y="90582"/>
                  <a:pt x="47142" y="90582"/>
                  <a:pt x="47619" y="90873"/>
                </a:cubicBezTo>
                <a:cubicBezTo>
                  <a:pt x="47619" y="91456"/>
                  <a:pt x="47619" y="91747"/>
                  <a:pt x="48095" y="92330"/>
                </a:cubicBezTo>
                <a:cubicBezTo>
                  <a:pt x="47142" y="92038"/>
                  <a:pt x="46190" y="92038"/>
                  <a:pt x="45238" y="92038"/>
                </a:cubicBezTo>
                <a:cubicBezTo>
                  <a:pt x="45238" y="92038"/>
                  <a:pt x="45238" y="92038"/>
                  <a:pt x="45238" y="92038"/>
                </a:cubicBezTo>
                <a:cubicBezTo>
                  <a:pt x="45238" y="91747"/>
                  <a:pt x="45238" y="91456"/>
                  <a:pt x="45238" y="91456"/>
                </a:cubicBezTo>
                <a:close/>
                <a:moveTo>
                  <a:pt x="47619" y="90582"/>
                </a:moveTo>
                <a:cubicBezTo>
                  <a:pt x="47142" y="90291"/>
                  <a:pt x="46666" y="90291"/>
                  <a:pt x="46190" y="90000"/>
                </a:cubicBezTo>
                <a:cubicBezTo>
                  <a:pt x="46666" y="90000"/>
                  <a:pt x="46666" y="90000"/>
                  <a:pt x="46666" y="90000"/>
                </a:cubicBezTo>
                <a:cubicBezTo>
                  <a:pt x="46666" y="89708"/>
                  <a:pt x="47142" y="89417"/>
                  <a:pt x="47142" y="89126"/>
                </a:cubicBezTo>
                <a:cubicBezTo>
                  <a:pt x="47619" y="89126"/>
                  <a:pt x="47619" y="89126"/>
                  <a:pt x="48095" y="89417"/>
                </a:cubicBezTo>
                <a:cubicBezTo>
                  <a:pt x="48095" y="89708"/>
                  <a:pt x="47619" y="90291"/>
                  <a:pt x="47619" y="90582"/>
                </a:cubicBezTo>
                <a:close/>
                <a:moveTo>
                  <a:pt x="47142" y="88834"/>
                </a:moveTo>
                <a:cubicBezTo>
                  <a:pt x="47619" y="88834"/>
                  <a:pt x="47619" y="88543"/>
                  <a:pt x="47619" y="88543"/>
                </a:cubicBezTo>
                <a:cubicBezTo>
                  <a:pt x="47619" y="88543"/>
                  <a:pt x="47619" y="88252"/>
                  <a:pt x="48095" y="88252"/>
                </a:cubicBezTo>
                <a:cubicBezTo>
                  <a:pt x="48095" y="88252"/>
                  <a:pt x="48095" y="88252"/>
                  <a:pt x="48095" y="88252"/>
                </a:cubicBezTo>
                <a:cubicBezTo>
                  <a:pt x="48095" y="88543"/>
                  <a:pt x="48095" y="88834"/>
                  <a:pt x="48095" y="89126"/>
                </a:cubicBezTo>
                <a:cubicBezTo>
                  <a:pt x="47619" y="89126"/>
                  <a:pt x="47619" y="88834"/>
                  <a:pt x="47142" y="88834"/>
                </a:cubicBezTo>
                <a:close/>
                <a:moveTo>
                  <a:pt x="47619" y="87961"/>
                </a:moveTo>
                <a:cubicBezTo>
                  <a:pt x="47142" y="87961"/>
                  <a:pt x="46666" y="87669"/>
                  <a:pt x="45714" y="87378"/>
                </a:cubicBezTo>
                <a:cubicBezTo>
                  <a:pt x="46190" y="87378"/>
                  <a:pt x="46190" y="87087"/>
                  <a:pt x="46190" y="86796"/>
                </a:cubicBezTo>
                <a:cubicBezTo>
                  <a:pt x="46190" y="86504"/>
                  <a:pt x="46666" y="86504"/>
                  <a:pt x="46666" y="86504"/>
                </a:cubicBezTo>
                <a:cubicBezTo>
                  <a:pt x="46666" y="86504"/>
                  <a:pt x="47142" y="86504"/>
                  <a:pt x="47142" y="86504"/>
                </a:cubicBezTo>
                <a:cubicBezTo>
                  <a:pt x="47619" y="86796"/>
                  <a:pt x="47619" y="86796"/>
                  <a:pt x="48095" y="86796"/>
                </a:cubicBezTo>
                <a:cubicBezTo>
                  <a:pt x="48095" y="87087"/>
                  <a:pt x="48095" y="87378"/>
                  <a:pt x="48095" y="87669"/>
                </a:cubicBezTo>
                <a:cubicBezTo>
                  <a:pt x="48095" y="87961"/>
                  <a:pt x="48095" y="87961"/>
                  <a:pt x="47619" y="87961"/>
                </a:cubicBezTo>
                <a:close/>
                <a:moveTo>
                  <a:pt x="48095" y="86796"/>
                </a:moveTo>
                <a:cubicBezTo>
                  <a:pt x="47619" y="86504"/>
                  <a:pt x="47142" y="86504"/>
                  <a:pt x="46666" y="86213"/>
                </a:cubicBezTo>
                <a:cubicBezTo>
                  <a:pt x="46666" y="85922"/>
                  <a:pt x="46666" y="85339"/>
                  <a:pt x="47142" y="84757"/>
                </a:cubicBezTo>
                <a:cubicBezTo>
                  <a:pt x="47142" y="84757"/>
                  <a:pt x="47142" y="84757"/>
                  <a:pt x="47142" y="84757"/>
                </a:cubicBezTo>
                <a:cubicBezTo>
                  <a:pt x="47142" y="85048"/>
                  <a:pt x="46666" y="85048"/>
                  <a:pt x="46666" y="85339"/>
                </a:cubicBezTo>
                <a:cubicBezTo>
                  <a:pt x="46190" y="85631"/>
                  <a:pt x="46190" y="85922"/>
                  <a:pt x="46190" y="86213"/>
                </a:cubicBezTo>
                <a:cubicBezTo>
                  <a:pt x="45714" y="86213"/>
                  <a:pt x="45238" y="85922"/>
                  <a:pt x="45238" y="85922"/>
                </a:cubicBezTo>
                <a:cubicBezTo>
                  <a:pt x="45238" y="85922"/>
                  <a:pt x="45238" y="85922"/>
                  <a:pt x="44761" y="85922"/>
                </a:cubicBezTo>
                <a:cubicBezTo>
                  <a:pt x="45238" y="85631"/>
                  <a:pt x="45238" y="85048"/>
                  <a:pt x="45714" y="85048"/>
                </a:cubicBezTo>
                <a:cubicBezTo>
                  <a:pt x="45714" y="85048"/>
                  <a:pt x="45714" y="85048"/>
                  <a:pt x="45714" y="85048"/>
                </a:cubicBezTo>
                <a:cubicBezTo>
                  <a:pt x="45714" y="85048"/>
                  <a:pt x="45238" y="85339"/>
                  <a:pt x="45238" y="85339"/>
                </a:cubicBezTo>
                <a:cubicBezTo>
                  <a:pt x="45238" y="85631"/>
                  <a:pt x="44761" y="85631"/>
                  <a:pt x="44761" y="85922"/>
                </a:cubicBezTo>
                <a:cubicBezTo>
                  <a:pt x="44285" y="85631"/>
                  <a:pt x="43809" y="85631"/>
                  <a:pt x="43809" y="85631"/>
                </a:cubicBezTo>
                <a:cubicBezTo>
                  <a:pt x="43333" y="85631"/>
                  <a:pt x="43333" y="85631"/>
                  <a:pt x="42857" y="85339"/>
                </a:cubicBezTo>
                <a:cubicBezTo>
                  <a:pt x="43333" y="85339"/>
                  <a:pt x="43333" y="85339"/>
                  <a:pt x="43333" y="85339"/>
                </a:cubicBezTo>
                <a:cubicBezTo>
                  <a:pt x="43333" y="85339"/>
                  <a:pt x="43333" y="85339"/>
                  <a:pt x="43333" y="85339"/>
                </a:cubicBezTo>
                <a:cubicBezTo>
                  <a:pt x="43333" y="85339"/>
                  <a:pt x="42857" y="85339"/>
                  <a:pt x="42857" y="85339"/>
                </a:cubicBezTo>
                <a:cubicBezTo>
                  <a:pt x="42857" y="85339"/>
                  <a:pt x="42857" y="85339"/>
                  <a:pt x="42380" y="85339"/>
                </a:cubicBezTo>
                <a:cubicBezTo>
                  <a:pt x="42857" y="85048"/>
                  <a:pt x="43333" y="85048"/>
                  <a:pt x="43809" y="85048"/>
                </a:cubicBezTo>
                <a:cubicBezTo>
                  <a:pt x="45238" y="84757"/>
                  <a:pt x="46666" y="84757"/>
                  <a:pt x="48095" y="84757"/>
                </a:cubicBezTo>
                <a:cubicBezTo>
                  <a:pt x="48095" y="84757"/>
                  <a:pt x="48095" y="84757"/>
                  <a:pt x="48095" y="84757"/>
                </a:cubicBezTo>
                <a:cubicBezTo>
                  <a:pt x="48095" y="85339"/>
                  <a:pt x="48095" y="85922"/>
                  <a:pt x="48095" y="86796"/>
                </a:cubicBezTo>
                <a:cubicBezTo>
                  <a:pt x="48095" y="86796"/>
                  <a:pt x="48095" y="86796"/>
                  <a:pt x="48095" y="86796"/>
                </a:cubicBezTo>
                <a:close/>
                <a:moveTo>
                  <a:pt x="42857" y="85339"/>
                </a:moveTo>
                <a:cubicBezTo>
                  <a:pt x="42857" y="85631"/>
                  <a:pt x="42857" y="85631"/>
                  <a:pt x="42857" y="85922"/>
                </a:cubicBezTo>
                <a:cubicBezTo>
                  <a:pt x="42380" y="86213"/>
                  <a:pt x="42380" y="86213"/>
                  <a:pt x="41904" y="86504"/>
                </a:cubicBezTo>
                <a:cubicBezTo>
                  <a:pt x="41428" y="86504"/>
                  <a:pt x="40952" y="86504"/>
                  <a:pt x="40476" y="86213"/>
                </a:cubicBezTo>
                <a:cubicBezTo>
                  <a:pt x="40952" y="86213"/>
                  <a:pt x="40952" y="85922"/>
                  <a:pt x="40952" y="85922"/>
                </a:cubicBezTo>
                <a:cubicBezTo>
                  <a:pt x="40952" y="85631"/>
                  <a:pt x="40952" y="85631"/>
                  <a:pt x="40952" y="85631"/>
                </a:cubicBezTo>
                <a:cubicBezTo>
                  <a:pt x="40952" y="85922"/>
                  <a:pt x="40952" y="86213"/>
                  <a:pt x="40476" y="86213"/>
                </a:cubicBezTo>
                <a:cubicBezTo>
                  <a:pt x="40476" y="86213"/>
                  <a:pt x="40476" y="86213"/>
                  <a:pt x="40000" y="86213"/>
                </a:cubicBezTo>
                <a:cubicBezTo>
                  <a:pt x="40000" y="86213"/>
                  <a:pt x="40000" y="86213"/>
                  <a:pt x="40000" y="86213"/>
                </a:cubicBezTo>
                <a:cubicBezTo>
                  <a:pt x="40476" y="86213"/>
                  <a:pt x="40476" y="86213"/>
                  <a:pt x="40476" y="86213"/>
                </a:cubicBezTo>
                <a:cubicBezTo>
                  <a:pt x="40476" y="86213"/>
                  <a:pt x="40476" y="86213"/>
                  <a:pt x="40476" y="86504"/>
                </a:cubicBezTo>
                <a:cubicBezTo>
                  <a:pt x="40476" y="86504"/>
                  <a:pt x="40476" y="86504"/>
                  <a:pt x="40476" y="86504"/>
                </a:cubicBezTo>
                <a:cubicBezTo>
                  <a:pt x="40476" y="86504"/>
                  <a:pt x="40000" y="86213"/>
                  <a:pt x="40000" y="86213"/>
                </a:cubicBezTo>
                <a:cubicBezTo>
                  <a:pt x="40000" y="86213"/>
                  <a:pt x="40000" y="86213"/>
                  <a:pt x="40000" y="86213"/>
                </a:cubicBezTo>
                <a:cubicBezTo>
                  <a:pt x="40476" y="85922"/>
                  <a:pt x="41428" y="85631"/>
                  <a:pt x="42380" y="85339"/>
                </a:cubicBezTo>
                <a:cubicBezTo>
                  <a:pt x="42380" y="85339"/>
                  <a:pt x="42857" y="85339"/>
                  <a:pt x="42857" y="85339"/>
                </a:cubicBezTo>
                <a:close/>
                <a:moveTo>
                  <a:pt x="40476" y="86504"/>
                </a:moveTo>
                <a:cubicBezTo>
                  <a:pt x="40476" y="86796"/>
                  <a:pt x="40476" y="87087"/>
                  <a:pt x="40000" y="87378"/>
                </a:cubicBezTo>
                <a:cubicBezTo>
                  <a:pt x="40000" y="87669"/>
                  <a:pt x="40000" y="87669"/>
                  <a:pt x="39523" y="87961"/>
                </a:cubicBezTo>
                <a:cubicBezTo>
                  <a:pt x="39047" y="87669"/>
                  <a:pt x="38571" y="87378"/>
                  <a:pt x="38095" y="87087"/>
                </a:cubicBezTo>
                <a:cubicBezTo>
                  <a:pt x="38095" y="87087"/>
                  <a:pt x="38095" y="86796"/>
                  <a:pt x="38571" y="86796"/>
                </a:cubicBezTo>
                <a:cubicBezTo>
                  <a:pt x="39047" y="86504"/>
                  <a:pt x="39523" y="86504"/>
                  <a:pt x="40000" y="86213"/>
                </a:cubicBezTo>
                <a:cubicBezTo>
                  <a:pt x="40000" y="86213"/>
                  <a:pt x="40476" y="86504"/>
                  <a:pt x="40476" y="86504"/>
                </a:cubicBezTo>
                <a:close/>
                <a:moveTo>
                  <a:pt x="38095" y="87087"/>
                </a:moveTo>
                <a:cubicBezTo>
                  <a:pt x="38095" y="87087"/>
                  <a:pt x="38095" y="87087"/>
                  <a:pt x="37619" y="87087"/>
                </a:cubicBezTo>
                <a:cubicBezTo>
                  <a:pt x="38095" y="87087"/>
                  <a:pt x="38095" y="87087"/>
                  <a:pt x="38095" y="86796"/>
                </a:cubicBezTo>
                <a:cubicBezTo>
                  <a:pt x="38095" y="87087"/>
                  <a:pt x="38095" y="87087"/>
                  <a:pt x="38095" y="87087"/>
                </a:cubicBezTo>
                <a:close/>
                <a:moveTo>
                  <a:pt x="38095" y="87087"/>
                </a:moveTo>
                <a:cubicBezTo>
                  <a:pt x="37619" y="87378"/>
                  <a:pt x="37619" y="87669"/>
                  <a:pt x="37619" y="87961"/>
                </a:cubicBezTo>
                <a:cubicBezTo>
                  <a:pt x="37142" y="88252"/>
                  <a:pt x="37142" y="88543"/>
                  <a:pt x="36666" y="88834"/>
                </a:cubicBezTo>
                <a:cubicBezTo>
                  <a:pt x="36666" y="89126"/>
                  <a:pt x="36666" y="89126"/>
                  <a:pt x="36190" y="89126"/>
                </a:cubicBezTo>
                <a:cubicBezTo>
                  <a:pt x="36190" y="89417"/>
                  <a:pt x="36190" y="89417"/>
                  <a:pt x="36190" y="89417"/>
                </a:cubicBezTo>
                <a:cubicBezTo>
                  <a:pt x="36190" y="89417"/>
                  <a:pt x="36190" y="89417"/>
                  <a:pt x="36190" y="89417"/>
                </a:cubicBezTo>
                <a:cubicBezTo>
                  <a:pt x="36190" y="89417"/>
                  <a:pt x="35714" y="89417"/>
                  <a:pt x="35714" y="89708"/>
                </a:cubicBezTo>
                <a:cubicBezTo>
                  <a:pt x="35714" y="89417"/>
                  <a:pt x="35714" y="89417"/>
                  <a:pt x="35238" y="89417"/>
                </a:cubicBezTo>
                <a:cubicBezTo>
                  <a:pt x="35714" y="88834"/>
                  <a:pt x="36190" y="88252"/>
                  <a:pt x="36666" y="87961"/>
                </a:cubicBezTo>
                <a:cubicBezTo>
                  <a:pt x="36666" y="87669"/>
                  <a:pt x="37142" y="87378"/>
                  <a:pt x="37619" y="87087"/>
                </a:cubicBezTo>
                <a:cubicBezTo>
                  <a:pt x="38095" y="87087"/>
                  <a:pt x="38095" y="87087"/>
                  <a:pt x="38095" y="87087"/>
                </a:cubicBezTo>
                <a:close/>
                <a:moveTo>
                  <a:pt x="54285" y="65825"/>
                </a:moveTo>
                <a:cubicBezTo>
                  <a:pt x="54285" y="64951"/>
                  <a:pt x="53809" y="64077"/>
                  <a:pt x="54285" y="63203"/>
                </a:cubicBezTo>
                <a:cubicBezTo>
                  <a:pt x="54285" y="62330"/>
                  <a:pt x="54761" y="61165"/>
                  <a:pt x="55714" y="60582"/>
                </a:cubicBezTo>
                <a:cubicBezTo>
                  <a:pt x="55714" y="60582"/>
                  <a:pt x="56190" y="60582"/>
                  <a:pt x="56190" y="60582"/>
                </a:cubicBezTo>
                <a:cubicBezTo>
                  <a:pt x="55714" y="61456"/>
                  <a:pt x="55714" y="62038"/>
                  <a:pt x="55714" y="62912"/>
                </a:cubicBezTo>
                <a:cubicBezTo>
                  <a:pt x="55238" y="64951"/>
                  <a:pt x="55238" y="66699"/>
                  <a:pt x="54761" y="68737"/>
                </a:cubicBezTo>
                <a:cubicBezTo>
                  <a:pt x="54761" y="70776"/>
                  <a:pt x="53809" y="72815"/>
                  <a:pt x="53333" y="74854"/>
                </a:cubicBezTo>
                <a:cubicBezTo>
                  <a:pt x="52857" y="76893"/>
                  <a:pt x="52380" y="78932"/>
                  <a:pt x="52380" y="80679"/>
                </a:cubicBezTo>
                <a:cubicBezTo>
                  <a:pt x="51904" y="81844"/>
                  <a:pt x="51904" y="82718"/>
                  <a:pt x="51428" y="83592"/>
                </a:cubicBezTo>
                <a:cubicBezTo>
                  <a:pt x="50952" y="83592"/>
                  <a:pt x="50000" y="83592"/>
                  <a:pt x="49523" y="83592"/>
                </a:cubicBezTo>
                <a:cubicBezTo>
                  <a:pt x="49523" y="83300"/>
                  <a:pt x="49523" y="82718"/>
                  <a:pt x="49523" y="82135"/>
                </a:cubicBezTo>
                <a:cubicBezTo>
                  <a:pt x="49523" y="80097"/>
                  <a:pt x="49523" y="78349"/>
                  <a:pt x="50000" y="76310"/>
                </a:cubicBezTo>
                <a:cubicBezTo>
                  <a:pt x="50000" y="75436"/>
                  <a:pt x="50476" y="74854"/>
                  <a:pt x="50952" y="73980"/>
                </a:cubicBezTo>
                <a:cubicBezTo>
                  <a:pt x="51428" y="73106"/>
                  <a:pt x="51904" y="71941"/>
                  <a:pt x="52380" y="71067"/>
                </a:cubicBezTo>
                <a:cubicBezTo>
                  <a:pt x="53809" y="69320"/>
                  <a:pt x="54285" y="67864"/>
                  <a:pt x="54285" y="65825"/>
                </a:cubicBezTo>
                <a:close/>
                <a:moveTo>
                  <a:pt x="53809" y="47766"/>
                </a:moveTo>
                <a:cubicBezTo>
                  <a:pt x="53809" y="45728"/>
                  <a:pt x="51904" y="43689"/>
                  <a:pt x="50952" y="41650"/>
                </a:cubicBezTo>
                <a:cubicBezTo>
                  <a:pt x="50476" y="40776"/>
                  <a:pt x="50000" y="39611"/>
                  <a:pt x="49047" y="38737"/>
                </a:cubicBezTo>
                <a:cubicBezTo>
                  <a:pt x="48571" y="38155"/>
                  <a:pt x="48095" y="37864"/>
                  <a:pt x="48095" y="37281"/>
                </a:cubicBezTo>
                <a:cubicBezTo>
                  <a:pt x="48095" y="36990"/>
                  <a:pt x="48095" y="36990"/>
                  <a:pt x="47619" y="36699"/>
                </a:cubicBezTo>
                <a:cubicBezTo>
                  <a:pt x="48571" y="36699"/>
                  <a:pt x="49047" y="36407"/>
                  <a:pt x="49523" y="36116"/>
                </a:cubicBezTo>
                <a:cubicBezTo>
                  <a:pt x="50000" y="36116"/>
                  <a:pt x="50952" y="35825"/>
                  <a:pt x="51428" y="35533"/>
                </a:cubicBezTo>
                <a:cubicBezTo>
                  <a:pt x="51904" y="35533"/>
                  <a:pt x="52380" y="35533"/>
                  <a:pt x="52857" y="35533"/>
                </a:cubicBezTo>
                <a:cubicBezTo>
                  <a:pt x="53333" y="35242"/>
                  <a:pt x="53809" y="35242"/>
                  <a:pt x="53809" y="34951"/>
                </a:cubicBezTo>
                <a:cubicBezTo>
                  <a:pt x="54285" y="34951"/>
                  <a:pt x="54761" y="34951"/>
                  <a:pt x="54761" y="34660"/>
                </a:cubicBezTo>
                <a:cubicBezTo>
                  <a:pt x="55238" y="34660"/>
                  <a:pt x="55714" y="34660"/>
                  <a:pt x="55714" y="34368"/>
                </a:cubicBezTo>
                <a:cubicBezTo>
                  <a:pt x="56666" y="34368"/>
                  <a:pt x="57142" y="34368"/>
                  <a:pt x="57619" y="34077"/>
                </a:cubicBezTo>
                <a:cubicBezTo>
                  <a:pt x="57619" y="34077"/>
                  <a:pt x="57619" y="34077"/>
                  <a:pt x="58095" y="34077"/>
                </a:cubicBezTo>
                <a:cubicBezTo>
                  <a:pt x="58571" y="34660"/>
                  <a:pt x="59047" y="34951"/>
                  <a:pt x="60000" y="34951"/>
                </a:cubicBezTo>
                <a:cubicBezTo>
                  <a:pt x="60952" y="35242"/>
                  <a:pt x="61428" y="34660"/>
                  <a:pt x="60476" y="34368"/>
                </a:cubicBezTo>
                <a:cubicBezTo>
                  <a:pt x="60476" y="34368"/>
                  <a:pt x="60476" y="34368"/>
                  <a:pt x="60000" y="34368"/>
                </a:cubicBezTo>
                <a:cubicBezTo>
                  <a:pt x="60476" y="34077"/>
                  <a:pt x="60476" y="34077"/>
                  <a:pt x="60476" y="34077"/>
                </a:cubicBezTo>
                <a:cubicBezTo>
                  <a:pt x="60476" y="34077"/>
                  <a:pt x="60952" y="34077"/>
                  <a:pt x="60952" y="33786"/>
                </a:cubicBezTo>
                <a:cubicBezTo>
                  <a:pt x="61428" y="33786"/>
                  <a:pt x="61428" y="33786"/>
                  <a:pt x="61428" y="33786"/>
                </a:cubicBezTo>
                <a:cubicBezTo>
                  <a:pt x="61904" y="33786"/>
                  <a:pt x="61904" y="33786"/>
                  <a:pt x="61904" y="33786"/>
                </a:cubicBezTo>
                <a:cubicBezTo>
                  <a:pt x="62380" y="34077"/>
                  <a:pt x="63333" y="34077"/>
                  <a:pt x="63809" y="33786"/>
                </a:cubicBezTo>
                <a:cubicBezTo>
                  <a:pt x="64285" y="33786"/>
                  <a:pt x="64285" y="33786"/>
                  <a:pt x="64285" y="33786"/>
                </a:cubicBezTo>
                <a:cubicBezTo>
                  <a:pt x="64761" y="33786"/>
                  <a:pt x="64761" y="33786"/>
                  <a:pt x="64761" y="33786"/>
                </a:cubicBezTo>
                <a:cubicBezTo>
                  <a:pt x="65714" y="34077"/>
                  <a:pt x="66666" y="34077"/>
                  <a:pt x="67142" y="33786"/>
                </a:cubicBezTo>
                <a:cubicBezTo>
                  <a:pt x="67142" y="33786"/>
                  <a:pt x="67619" y="33786"/>
                  <a:pt x="67619" y="33786"/>
                </a:cubicBezTo>
                <a:cubicBezTo>
                  <a:pt x="67619" y="34077"/>
                  <a:pt x="67619" y="34077"/>
                  <a:pt x="68095" y="34368"/>
                </a:cubicBezTo>
                <a:cubicBezTo>
                  <a:pt x="68095" y="34368"/>
                  <a:pt x="68095" y="34368"/>
                  <a:pt x="68095" y="34660"/>
                </a:cubicBezTo>
                <a:cubicBezTo>
                  <a:pt x="68095" y="34951"/>
                  <a:pt x="68095" y="35242"/>
                  <a:pt x="68571" y="35533"/>
                </a:cubicBezTo>
                <a:cubicBezTo>
                  <a:pt x="69047" y="35825"/>
                  <a:pt x="69523" y="35825"/>
                  <a:pt x="70000" y="35533"/>
                </a:cubicBezTo>
                <a:cubicBezTo>
                  <a:pt x="70476" y="35533"/>
                  <a:pt x="70952" y="35533"/>
                  <a:pt x="70952" y="35242"/>
                </a:cubicBezTo>
                <a:cubicBezTo>
                  <a:pt x="70952" y="35242"/>
                  <a:pt x="71428" y="35242"/>
                  <a:pt x="71428" y="35242"/>
                </a:cubicBezTo>
                <a:cubicBezTo>
                  <a:pt x="70952" y="35825"/>
                  <a:pt x="70952" y="36407"/>
                  <a:pt x="70476" y="36990"/>
                </a:cubicBezTo>
                <a:cubicBezTo>
                  <a:pt x="70000" y="37864"/>
                  <a:pt x="68571" y="38446"/>
                  <a:pt x="67619" y="39320"/>
                </a:cubicBezTo>
                <a:cubicBezTo>
                  <a:pt x="66666" y="40194"/>
                  <a:pt x="65714" y="41067"/>
                  <a:pt x="63809" y="41650"/>
                </a:cubicBezTo>
                <a:cubicBezTo>
                  <a:pt x="63809" y="41941"/>
                  <a:pt x="63333" y="41941"/>
                  <a:pt x="63333" y="41941"/>
                </a:cubicBezTo>
                <a:cubicBezTo>
                  <a:pt x="62380" y="42233"/>
                  <a:pt x="61428" y="42233"/>
                  <a:pt x="60952" y="42233"/>
                </a:cubicBezTo>
                <a:cubicBezTo>
                  <a:pt x="60000" y="42233"/>
                  <a:pt x="59047" y="42233"/>
                  <a:pt x="58095" y="42524"/>
                </a:cubicBezTo>
                <a:cubicBezTo>
                  <a:pt x="57142" y="42815"/>
                  <a:pt x="57142" y="43398"/>
                  <a:pt x="57142" y="43689"/>
                </a:cubicBezTo>
                <a:cubicBezTo>
                  <a:pt x="57142" y="44563"/>
                  <a:pt x="58095" y="45145"/>
                  <a:pt x="58571" y="45728"/>
                </a:cubicBezTo>
                <a:cubicBezTo>
                  <a:pt x="59047" y="46601"/>
                  <a:pt x="59047" y="47475"/>
                  <a:pt x="58571" y="48349"/>
                </a:cubicBezTo>
                <a:cubicBezTo>
                  <a:pt x="58571" y="49514"/>
                  <a:pt x="58095" y="50388"/>
                  <a:pt x="58095" y="51262"/>
                </a:cubicBezTo>
                <a:cubicBezTo>
                  <a:pt x="57619" y="53300"/>
                  <a:pt x="57619" y="55339"/>
                  <a:pt x="57142" y="57378"/>
                </a:cubicBezTo>
                <a:cubicBezTo>
                  <a:pt x="56666" y="57669"/>
                  <a:pt x="56666" y="57961"/>
                  <a:pt x="56666" y="58252"/>
                </a:cubicBezTo>
                <a:cubicBezTo>
                  <a:pt x="56666" y="57961"/>
                  <a:pt x="56666" y="57961"/>
                  <a:pt x="56666" y="57669"/>
                </a:cubicBezTo>
                <a:cubicBezTo>
                  <a:pt x="56190" y="56504"/>
                  <a:pt x="55238" y="55631"/>
                  <a:pt x="54761" y="54466"/>
                </a:cubicBezTo>
                <a:cubicBezTo>
                  <a:pt x="53809" y="52427"/>
                  <a:pt x="54285" y="50097"/>
                  <a:pt x="53809" y="47766"/>
                </a:cubicBezTo>
                <a:close/>
                <a:moveTo>
                  <a:pt x="77142" y="36990"/>
                </a:moveTo>
                <a:cubicBezTo>
                  <a:pt x="76666" y="37281"/>
                  <a:pt x="76666" y="37572"/>
                  <a:pt x="76666" y="37864"/>
                </a:cubicBezTo>
                <a:cubicBezTo>
                  <a:pt x="75714" y="37864"/>
                  <a:pt x="75714" y="38155"/>
                  <a:pt x="75714" y="38737"/>
                </a:cubicBezTo>
                <a:cubicBezTo>
                  <a:pt x="74761" y="38737"/>
                  <a:pt x="74285" y="39029"/>
                  <a:pt x="73333" y="39029"/>
                </a:cubicBezTo>
                <a:cubicBezTo>
                  <a:pt x="72857" y="39320"/>
                  <a:pt x="72380" y="39320"/>
                  <a:pt x="71904" y="39611"/>
                </a:cubicBezTo>
                <a:cubicBezTo>
                  <a:pt x="71904" y="39611"/>
                  <a:pt x="71428" y="39611"/>
                  <a:pt x="71428" y="39611"/>
                </a:cubicBezTo>
                <a:cubicBezTo>
                  <a:pt x="70952" y="39611"/>
                  <a:pt x="70952" y="39611"/>
                  <a:pt x="71428" y="39611"/>
                </a:cubicBezTo>
                <a:cubicBezTo>
                  <a:pt x="70476" y="39611"/>
                  <a:pt x="70000" y="40194"/>
                  <a:pt x="70952" y="40485"/>
                </a:cubicBezTo>
                <a:cubicBezTo>
                  <a:pt x="70952" y="40485"/>
                  <a:pt x="71428" y="40485"/>
                  <a:pt x="71904" y="40194"/>
                </a:cubicBezTo>
                <a:cubicBezTo>
                  <a:pt x="71904" y="41067"/>
                  <a:pt x="71904" y="41941"/>
                  <a:pt x="71428" y="42815"/>
                </a:cubicBezTo>
                <a:cubicBezTo>
                  <a:pt x="70952" y="43106"/>
                  <a:pt x="70476" y="43106"/>
                  <a:pt x="70476" y="43106"/>
                </a:cubicBezTo>
                <a:cubicBezTo>
                  <a:pt x="70000" y="43398"/>
                  <a:pt x="70000" y="43398"/>
                  <a:pt x="69523" y="43398"/>
                </a:cubicBezTo>
                <a:cubicBezTo>
                  <a:pt x="69523" y="43398"/>
                  <a:pt x="69523" y="43106"/>
                  <a:pt x="69523" y="43106"/>
                </a:cubicBezTo>
                <a:cubicBezTo>
                  <a:pt x="69523" y="42233"/>
                  <a:pt x="66666" y="41941"/>
                  <a:pt x="65238" y="41941"/>
                </a:cubicBezTo>
                <a:cubicBezTo>
                  <a:pt x="65714" y="41941"/>
                  <a:pt x="65714" y="41650"/>
                  <a:pt x="66190" y="41650"/>
                </a:cubicBezTo>
                <a:cubicBezTo>
                  <a:pt x="67619" y="40776"/>
                  <a:pt x="68571" y="39611"/>
                  <a:pt x="69523" y="38737"/>
                </a:cubicBezTo>
                <a:cubicBezTo>
                  <a:pt x="70952" y="37864"/>
                  <a:pt x="72380" y="36699"/>
                  <a:pt x="72380" y="35242"/>
                </a:cubicBezTo>
                <a:cubicBezTo>
                  <a:pt x="72857" y="35242"/>
                  <a:pt x="72857" y="35242"/>
                  <a:pt x="73333" y="35242"/>
                </a:cubicBezTo>
                <a:cubicBezTo>
                  <a:pt x="73809" y="35242"/>
                  <a:pt x="74285" y="35242"/>
                  <a:pt x="74761" y="35242"/>
                </a:cubicBezTo>
                <a:cubicBezTo>
                  <a:pt x="74761" y="35242"/>
                  <a:pt x="75238" y="35242"/>
                  <a:pt x="75238" y="34951"/>
                </a:cubicBezTo>
                <a:cubicBezTo>
                  <a:pt x="75238" y="34951"/>
                  <a:pt x="75238" y="34951"/>
                  <a:pt x="75238" y="35242"/>
                </a:cubicBezTo>
                <a:cubicBezTo>
                  <a:pt x="75238" y="35533"/>
                  <a:pt x="75714" y="36116"/>
                  <a:pt x="76666" y="36116"/>
                </a:cubicBezTo>
                <a:cubicBezTo>
                  <a:pt x="76666" y="36407"/>
                  <a:pt x="76666" y="36407"/>
                  <a:pt x="76666" y="36407"/>
                </a:cubicBezTo>
                <a:cubicBezTo>
                  <a:pt x="76666" y="36699"/>
                  <a:pt x="76666" y="36990"/>
                  <a:pt x="77142" y="36990"/>
                </a:cubicBezTo>
                <a:close/>
                <a:moveTo>
                  <a:pt x="83333" y="36990"/>
                </a:moveTo>
                <a:cubicBezTo>
                  <a:pt x="83809" y="36699"/>
                  <a:pt x="83809" y="36407"/>
                  <a:pt x="84285" y="36116"/>
                </a:cubicBezTo>
                <a:cubicBezTo>
                  <a:pt x="84761" y="36407"/>
                  <a:pt x="85238" y="36699"/>
                  <a:pt x="84761" y="37281"/>
                </a:cubicBezTo>
                <a:cubicBezTo>
                  <a:pt x="84285" y="37572"/>
                  <a:pt x="83333" y="37572"/>
                  <a:pt x="82380" y="37281"/>
                </a:cubicBezTo>
                <a:cubicBezTo>
                  <a:pt x="82380" y="37572"/>
                  <a:pt x="82380" y="37572"/>
                  <a:pt x="82380" y="37572"/>
                </a:cubicBezTo>
                <a:cubicBezTo>
                  <a:pt x="83333" y="37572"/>
                  <a:pt x="83333" y="37281"/>
                  <a:pt x="83333" y="36990"/>
                </a:cubicBezTo>
                <a:close/>
                <a:moveTo>
                  <a:pt x="82857" y="38446"/>
                </a:moveTo>
                <a:cubicBezTo>
                  <a:pt x="82380" y="38446"/>
                  <a:pt x="81428" y="39029"/>
                  <a:pt x="80952" y="39320"/>
                </a:cubicBezTo>
                <a:cubicBezTo>
                  <a:pt x="80476" y="39611"/>
                  <a:pt x="79047" y="39902"/>
                  <a:pt x="78095" y="40194"/>
                </a:cubicBezTo>
                <a:cubicBezTo>
                  <a:pt x="77142" y="40485"/>
                  <a:pt x="76190" y="41067"/>
                  <a:pt x="75238" y="41359"/>
                </a:cubicBezTo>
                <a:cubicBezTo>
                  <a:pt x="74285" y="41941"/>
                  <a:pt x="73333" y="42233"/>
                  <a:pt x="72857" y="42524"/>
                </a:cubicBezTo>
                <a:cubicBezTo>
                  <a:pt x="72857" y="41650"/>
                  <a:pt x="73333" y="40776"/>
                  <a:pt x="73333" y="40194"/>
                </a:cubicBezTo>
                <a:cubicBezTo>
                  <a:pt x="73333" y="40194"/>
                  <a:pt x="73333" y="39902"/>
                  <a:pt x="73333" y="39902"/>
                </a:cubicBezTo>
                <a:cubicBezTo>
                  <a:pt x="74285" y="39611"/>
                  <a:pt x="75238" y="39611"/>
                  <a:pt x="76190" y="39320"/>
                </a:cubicBezTo>
                <a:cubicBezTo>
                  <a:pt x="76190" y="39611"/>
                  <a:pt x="77142" y="39611"/>
                  <a:pt x="77619" y="39611"/>
                </a:cubicBezTo>
                <a:cubicBezTo>
                  <a:pt x="77619" y="39611"/>
                  <a:pt x="77619" y="39611"/>
                  <a:pt x="77619" y="39320"/>
                </a:cubicBezTo>
                <a:cubicBezTo>
                  <a:pt x="78095" y="39320"/>
                  <a:pt x="78095" y="39320"/>
                  <a:pt x="78571" y="39029"/>
                </a:cubicBezTo>
                <a:cubicBezTo>
                  <a:pt x="78571" y="38737"/>
                  <a:pt x="79047" y="38155"/>
                  <a:pt x="79047" y="37864"/>
                </a:cubicBezTo>
                <a:cubicBezTo>
                  <a:pt x="79047" y="37864"/>
                  <a:pt x="79047" y="37864"/>
                  <a:pt x="79047" y="37864"/>
                </a:cubicBezTo>
                <a:cubicBezTo>
                  <a:pt x="79047" y="37572"/>
                  <a:pt x="79047" y="37572"/>
                  <a:pt x="79523" y="37572"/>
                </a:cubicBezTo>
                <a:cubicBezTo>
                  <a:pt x="79523" y="37864"/>
                  <a:pt x="80000" y="37864"/>
                  <a:pt x="80476" y="37572"/>
                </a:cubicBezTo>
                <a:cubicBezTo>
                  <a:pt x="80476" y="37864"/>
                  <a:pt x="80952" y="37864"/>
                  <a:pt x="80952" y="37864"/>
                </a:cubicBezTo>
                <a:cubicBezTo>
                  <a:pt x="81428" y="38155"/>
                  <a:pt x="82380" y="38155"/>
                  <a:pt x="82857" y="38446"/>
                </a:cubicBezTo>
                <a:close/>
                <a:moveTo>
                  <a:pt x="67619" y="71359"/>
                </a:moveTo>
                <a:cubicBezTo>
                  <a:pt x="67619" y="73980"/>
                  <a:pt x="68571" y="76310"/>
                  <a:pt x="69047" y="78640"/>
                </a:cubicBezTo>
                <a:cubicBezTo>
                  <a:pt x="69523" y="80388"/>
                  <a:pt x="70000" y="81844"/>
                  <a:pt x="70476" y="83592"/>
                </a:cubicBezTo>
                <a:cubicBezTo>
                  <a:pt x="70000" y="83592"/>
                  <a:pt x="70000" y="83592"/>
                  <a:pt x="70000" y="83592"/>
                </a:cubicBezTo>
                <a:cubicBezTo>
                  <a:pt x="68095" y="83592"/>
                  <a:pt x="66666" y="83300"/>
                  <a:pt x="65238" y="83592"/>
                </a:cubicBezTo>
                <a:cubicBezTo>
                  <a:pt x="64761" y="83592"/>
                  <a:pt x="64761" y="83592"/>
                  <a:pt x="64285" y="83592"/>
                </a:cubicBezTo>
                <a:cubicBezTo>
                  <a:pt x="64761" y="82718"/>
                  <a:pt x="64761" y="82135"/>
                  <a:pt x="64761" y="81262"/>
                </a:cubicBezTo>
                <a:cubicBezTo>
                  <a:pt x="65238" y="79223"/>
                  <a:pt x="65714" y="77475"/>
                  <a:pt x="66190" y="75436"/>
                </a:cubicBezTo>
                <a:cubicBezTo>
                  <a:pt x="66190" y="73398"/>
                  <a:pt x="66190" y="71359"/>
                  <a:pt x="66190" y="69611"/>
                </a:cubicBezTo>
                <a:cubicBezTo>
                  <a:pt x="66190" y="67864"/>
                  <a:pt x="66190" y="66407"/>
                  <a:pt x="66190" y="64660"/>
                </a:cubicBezTo>
                <a:cubicBezTo>
                  <a:pt x="66666" y="64660"/>
                  <a:pt x="67142" y="64368"/>
                  <a:pt x="66666" y="64077"/>
                </a:cubicBezTo>
                <a:cubicBezTo>
                  <a:pt x="66190" y="64077"/>
                  <a:pt x="66666" y="63495"/>
                  <a:pt x="66666" y="63203"/>
                </a:cubicBezTo>
                <a:cubicBezTo>
                  <a:pt x="67142" y="62912"/>
                  <a:pt x="67142" y="62621"/>
                  <a:pt x="67142" y="62330"/>
                </a:cubicBezTo>
                <a:cubicBezTo>
                  <a:pt x="67142" y="62330"/>
                  <a:pt x="67142" y="62330"/>
                  <a:pt x="67142" y="62330"/>
                </a:cubicBezTo>
                <a:cubicBezTo>
                  <a:pt x="68095" y="62912"/>
                  <a:pt x="68571" y="63495"/>
                  <a:pt x="68571" y="64368"/>
                </a:cubicBezTo>
                <a:cubicBezTo>
                  <a:pt x="69047" y="65825"/>
                  <a:pt x="68571" y="66990"/>
                  <a:pt x="68095" y="68155"/>
                </a:cubicBezTo>
                <a:cubicBezTo>
                  <a:pt x="67619" y="68737"/>
                  <a:pt x="67619" y="69029"/>
                  <a:pt x="67619" y="69611"/>
                </a:cubicBezTo>
                <a:cubicBezTo>
                  <a:pt x="67619" y="70194"/>
                  <a:pt x="67619" y="70776"/>
                  <a:pt x="67619" y="71359"/>
                </a:cubicBezTo>
                <a:close/>
                <a:moveTo>
                  <a:pt x="53809" y="92621"/>
                </a:moveTo>
                <a:cubicBezTo>
                  <a:pt x="53333" y="92621"/>
                  <a:pt x="52857" y="92621"/>
                  <a:pt x="52380" y="92621"/>
                </a:cubicBezTo>
                <a:cubicBezTo>
                  <a:pt x="52380" y="92621"/>
                  <a:pt x="52380" y="92621"/>
                  <a:pt x="52380" y="92621"/>
                </a:cubicBezTo>
                <a:cubicBezTo>
                  <a:pt x="52380" y="92038"/>
                  <a:pt x="52380" y="91456"/>
                  <a:pt x="52380" y="90873"/>
                </a:cubicBezTo>
                <a:cubicBezTo>
                  <a:pt x="52857" y="91165"/>
                  <a:pt x="53333" y="91456"/>
                  <a:pt x="54285" y="91747"/>
                </a:cubicBezTo>
                <a:cubicBezTo>
                  <a:pt x="54285" y="92038"/>
                  <a:pt x="53809" y="92038"/>
                  <a:pt x="53809" y="92330"/>
                </a:cubicBezTo>
                <a:cubicBezTo>
                  <a:pt x="53809" y="92330"/>
                  <a:pt x="53809" y="92330"/>
                  <a:pt x="53809" y="92330"/>
                </a:cubicBezTo>
                <a:cubicBezTo>
                  <a:pt x="53809" y="92330"/>
                  <a:pt x="53809" y="92621"/>
                  <a:pt x="53809" y="92621"/>
                </a:cubicBezTo>
                <a:cubicBezTo>
                  <a:pt x="53809" y="92621"/>
                  <a:pt x="53809" y="92621"/>
                  <a:pt x="53809" y="92621"/>
                </a:cubicBezTo>
                <a:close/>
                <a:moveTo>
                  <a:pt x="62380" y="90000"/>
                </a:moveTo>
                <a:cubicBezTo>
                  <a:pt x="61904" y="89708"/>
                  <a:pt x="60952" y="89417"/>
                  <a:pt x="60476" y="89126"/>
                </a:cubicBezTo>
                <a:cubicBezTo>
                  <a:pt x="60476" y="89126"/>
                  <a:pt x="60952" y="88834"/>
                  <a:pt x="60952" y="88543"/>
                </a:cubicBezTo>
                <a:cubicBezTo>
                  <a:pt x="60952" y="88543"/>
                  <a:pt x="61428" y="88252"/>
                  <a:pt x="61428" y="88252"/>
                </a:cubicBezTo>
                <a:cubicBezTo>
                  <a:pt x="61904" y="88252"/>
                  <a:pt x="61904" y="88543"/>
                  <a:pt x="62380" y="88543"/>
                </a:cubicBezTo>
                <a:cubicBezTo>
                  <a:pt x="62380" y="88543"/>
                  <a:pt x="62380" y="88543"/>
                  <a:pt x="62380" y="88543"/>
                </a:cubicBezTo>
                <a:cubicBezTo>
                  <a:pt x="62380" y="89126"/>
                  <a:pt x="62380" y="89417"/>
                  <a:pt x="62380" y="90000"/>
                </a:cubicBezTo>
                <a:close/>
                <a:moveTo>
                  <a:pt x="59047" y="87378"/>
                </a:moveTo>
                <a:cubicBezTo>
                  <a:pt x="58571" y="87669"/>
                  <a:pt x="58571" y="87961"/>
                  <a:pt x="58571" y="88252"/>
                </a:cubicBezTo>
                <a:cubicBezTo>
                  <a:pt x="58095" y="88252"/>
                  <a:pt x="57142" y="87961"/>
                  <a:pt x="56666" y="87669"/>
                </a:cubicBezTo>
                <a:cubicBezTo>
                  <a:pt x="57142" y="87378"/>
                  <a:pt x="57142" y="87087"/>
                  <a:pt x="57142" y="86504"/>
                </a:cubicBezTo>
                <a:cubicBezTo>
                  <a:pt x="57619" y="86796"/>
                  <a:pt x="58095" y="87087"/>
                  <a:pt x="59047" y="87378"/>
                </a:cubicBezTo>
                <a:close/>
                <a:moveTo>
                  <a:pt x="57142" y="86504"/>
                </a:moveTo>
                <a:cubicBezTo>
                  <a:pt x="57142" y="86213"/>
                  <a:pt x="57142" y="85631"/>
                  <a:pt x="57619" y="85339"/>
                </a:cubicBezTo>
                <a:cubicBezTo>
                  <a:pt x="57619" y="85339"/>
                  <a:pt x="57619" y="85339"/>
                  <a:pt x="57619" y="85339"/>
                </a:cubicBezTo>
                <a:cubicBezTo>
                  <a:pt x="58095" y="85631"/>
                  <a:pt x="59047" y="85922"/>
                  <a:pt x="59523" y="86213"/>
                </a:cubicBezTo>
                <a:cubicBezTo>
                  <a:pt x="59523" y="86504"/>
                  <a:pt x="59047" y="86796"/>
                  <a:pt x="59047" y="87087"/>
                </a:cubicBezTo>
                <a:cubicBezTo>
                  <a:pt x="58571" y="86796"/>
                  <a:pt x="58095" y="86796"/>
                  <a:pt x="57619" y="86504"/>
                </a:cubicBezTo>
                <a:cubicBezTo>
                  <a:pt x="57142" y="86504"/>
                  <a:pt x="57142" y="86504"/>
                  <a:pt x="57142" y="86504"/>
                </a:cubicBezTo>
                <a:close/>
                <a:moveTo>
                  <a:pt x="58095" y="88543"/>
                </a:moveTo>
                <a:cubicBezTo>
                  <a:pt x="58095" y="88543"/>
                  <a:pt x="58095" y="88543"/>
                  <a:pt x="58095" y="88543"/>
                </a:cubicBezTo>
                <a:cubicBezTo>
                  <a:pt x="58095" y="89126"/>
                  <a:pt x="57619" y="89417"/>
                  <a:pt x="57142" y="90000"/>
                </a:cubicBezTo>
                <a:cubicBezTo>
                  <a:pt x="57142" y="90000"/>
                  <a:pt x="56666" y="89708"/>
                  <a:pt x="56190" y="89708"/>
                </a:cubicBezTo>
                <a:cubicBezTo>
                  <a:pt x="56190" y="89708"/>
                  <a:pt x="56190" y="89708"/>
                  <a:pt x="55714" y="89417"/>
                </a:cubicBezTo>
                <a:cubicBezTo>
                  <a:pt x="56190" y="89126"/>
                  <a:pt x="56190" y="88834"/>
                  <a:pt x="56190" y="88543"/>
                </a:cubicBezTo>
                <a:cubicBezTo>
                  <a:pt x="56666" y="88543"/>
                  <a:pt x="56666" y="88252"/>
                  <a:pt x="56666" y="87961"/>
                </a:cubicBezTo>
                <a:cubicBezTo>
                  <a:pt x="57142" y="87961"/>
                  <a:pt x="57619" y="88252"/>
                  <a:pt x="58095" y="88543"/>
                </a:cubicBezTo>
                <a:close/>
                <a:moveTo>
                  <a:pt x="56666" y="87669"/>
                </a:moveTo>
                <a:cubicBezTo>
                  <a:pt x="55714" y="87378"/>
                  <a:pt x="55238" y="87087"/>
                  <a:pt x="54285" y="86796"/>
                </a:cubicBezTo>
                <a:cubicBezTo>
                  <a:pt x="54761" y="86504"/>
                  <a:pt x="54761" y="85922"/>
                  <a:pt x="55238" y="85631"/>
                </a:cubicBezTo>
                <a:cubicBezTo>
                  <a:pt x="55238" y="85922"/>
                  <a:pt x="55714" y="85922"/>
                  <a:pt x="56190" y="86213"/>
                </a:cubicBezTo>
                <a:cubicBezTo>
                  <a:pt x="56190" y="86213"/>
                  <a:pt x="56666" y="86213"/>
                  <a:pt x="56666" y="86504"/>
                </a:cubicBezTo>
                <a:cubicBezTo>
                  <a:pt x="56666" y="86796"/>
                  <a:pt x="56666" y="87087"/>
                  <a:pt x="56666" y="87669"/>
                </a:cubicBezTo>
                <a:close/>
                <a:moveTo>
                  <a:pt x="56190" y="87669"/>
                </a:moveTo>
                <a:cubicBezTo>
                  <a:pt x="56190" y="87961"/>
                  <a:pt x="56190" y="87961"/>
                  <a:pt x="56190" y="87961"/>
                </a:cubicBezTo>
                <a:cubicBezTo>
                  <a:pt x="56190" y="88543"/>
                  <a:pt x="55714" y="89126"/>
                  <a:pt x="55714" y="89417"/>
                </a:cubicBezTo>
                <a:cubicBezTo>
                  <a:pt x="54761" y="89126"/>
                  <a:pt x="54285" y="88834"/>
                  <a:pt x="53333" y="88834"/>
                </a:cubicBezTo>
                <a:cubicBezTo>
                  <a:pt x="53333" y="88543"/>
                  <a:pt x="53333" y="88543"/>
                  <a:pt x="52857" y="88543"/>
                </a:cubicBezTo>
                <a:cubicBezTo>
                  <a:pt x="53333" y="87961"/>
                  <a:pt x="53809" y="87378"/>
                  <a:pt x="54285" y="86796"/>
                </a:cubicBezTo>
                <a:cubicBezTo>
                  <a:pt x="54761" y="87087"/>
                  <a:pt x="55714" y="87378"/>
                  <a:pt x="56190" y="87669"/>
                </a:cubicBezTo>
                <a:close/>
                <a:moveTo>
                  <a:pt x="52857" y="88834"/>
                </a:moveTo>
                <a:cubicBezTo>
                  <a:pt x="53809" y="89126"/>
                  <a:pt x="54761" y="89417"/>
                  <a:pt x="55714" y="89708"/>
                </a:cubicBezTo>
                <a:cubicBezTo>
                  <a:pt x="55238" y="90000"/>
                  <a:pt x="55238" y="90000"/>
                  <a:pt x="55238" y="90291"/>
                </a:cubicBezTo>
                <a:cubicBezTo>
                  <a:pt x="54761" y="90000"/>
                  <a:pt x="54285" y="90000"/>
                  <a:pt x="53809" y="89708"/>
                </a:cubicBezTo>
                <a:cubicBezTo>
                  <a:pt x="53333" y="89708"/>
                  <a:pt x="52857" y="89417"/>
                  <a:pt x="52380" y="89417"/>
                </a:cubicBezTo>
                <a:cubicBezTo>
                  <a:pt x="52380" y="89126"/>
                  <a:pt x="52857" y="89126"/>
                  <a:pt x="52857" y="89126"/>
                </a:cubicBezTo>
                <a:cubicBezTo>
                  <a:pt x="52857" y="88834"/>
                  <a:pt x="52857" y="88834"/>
                  <a:pt x="52857" y="88834"/>
                </a:cubicBezTo>
                <a:cubicBezTo>
                  <a:pt x="52857" y="88834"/>
                  <a:pt x="52857" y="88834"/>
                  <a:pt x="52857" y="88834"/>
                </a:cubicBezTo>
                <a:close/>
                <a:moveTo>
                  <a:pt x="55714" y="89708"/>
                </a:moveTo>
                <a:cubicBezTo>
                  <a:pt x="55714" y="89708"/>
                  <a:pt x="56190" y="90000"/>
                  <a:pt x="56190" y="90000"/>
                </a:cubicBezTo>
                <a:cubicBezTo>
                  <a:pt x="56666" y="90000"/>
                  <a:pt x="56666" y="90000"/>
                  <a:pt x="57142" y="90291"/>
                </a:cubicBezTo>
                <a:cubicBezTo>
                  <a:pt x="57142" y="90291"/>
                  <a:pt x="57142" y="90582"/>
                  <a:pt x="56666" y="90582"/>
                </a:cubicBezTo>
                <a:cubicBezTo>
                  <a:pt x="56666" y="90582"/>
                  <a:pt x="56666" y="90873"/>
                  <a:pt x="56666" y="90873"/>
                </a:cubicBezTo>
                <a:cubicBezTo>
                  <a:pt x="56190" y="90582"/>
                  <a:pt x="56190" y="90582"/>
                  <a:pt x="55714" y="90582"/>
                </a:cubicBezTo>
                <a:cubicBezTo>
                  <a:pt x="55714" y="90291"/>
                  <a:pt x="55714" y="90291"/>
                  <a:pt x="55238" y="90291"/>
                </a:cubicBezTo>
                <a:cubicBezTo>
                  <a:pt x="55714" y="90000"/>
                  <a:pt x="55714" y="90000"/>
                  <a:pt x="55714" y="89708"/>
                </a:cubicBezTo>
                <a:close/>
                <a:moveTo>
                  <a:pt x="57142" y="90873"/>
                </a:moveTo>
                <a:cubicBezTo>
                  <a:pt x="57142" y="90582"/>
                  <a:pt x="57142" y="90291"/>
                  <a:pt x="57619" y="90291"/>
                </a:cubicBezTo>
                <a:cubicBezTo>
                  <a:pt x="58095" y="90291"/>
                  <a:pt x="58571" y="90582"/>
                  <a:pt x="59047" y="90873"/>
                </a:cubicBezTo>
                <a:cubicBezTo>
                  <a:pt x="58571" y="91165"/>
                  <a:pt x="58571" y="91456"/>
                  <a:pt x="58095" y="91747"/>
                </a:cubicBezTo>
                <a:cubicBezTo>
                  <a:pt x="58095" y="91747"/>
                  <a:pt x="58095" y="91747"/>
                  <a:pt x="57619" y="91456"/>
                </a:cubicBezTo>
                <a:cubicBezTo>
                  <a:pt x="57619" y="91456"/>
                  <a:pt x="57142" y="91165"/>
                  <a:pt x="57142" y="90873"/>
                </a:cubicBezTo>
                <a:cubicBezTo>
                  <a:pt x="57142" y="90873"/>
                  <a:pt x="57142" y="90873"/>
                  <a:pt x="57142" y="90873"/>
                </a:cubicBezTo>
                <a:close/>
                <a:moveTo>
                  <a:pt x="57619" y="90000"/>
                </a:moveTo>
                <a:cubicBezTo>
                  <a:pt x="58095" y="89708"/>
                  <a:pt x="58095" y="89126"/>
                  <a:pt x="58571" y="88834"/>
                </a:cubicBezTo>
                <a:cubicBezTo>
                  <a:pt x="58571" y="88834"/>
                  <a:pt x="58571" y="88834"/>
                  <a:pt x="58571" y="88834"/>
                </a:cubicBezTo>
                <a:cubicBezTo>
                  <a:pt x="59047" y="88834"/>
                  <a:pt x="59523" y="89126"/>
                  <a:pt x="60000" y="89417"/>
                </a:cubicBezTo>
                <a:cubicBezTo>
                  <a:pt x="59523" y="89708"/>
                  <a:pt x="59523" y="90000"/>
                  <a:pt x="59047" y="90291"/>
                </a:cubicBezTo>
                <a:cubicBezTo>
                  <a:pt x="59047" y="90291"/>
                  <a:pt x="59047" y="90582"/>
                  <a:pt x="59047" y="90582"/>
                </a:cubicBezTo>
                <a:cubicBezTo>
                  <a:pt x="58571" y="90291"/>
                  <a:pt x="58095" y="90291"/>
                  <a:pt x="57619" y="90000"/>
                </a:cubicBezTo>
                <a:close/>
                <a:moveTo>
                  <a:pt x="58571" y="88543"/>
                </a:moveTo>
                <a:cubicBezTo>
                  <a:pt x="59047" y="88252"/>
                  <a:pt x="59047" y="87961"/>
                  <a:pt x="59047" y="87378"/>
                </a:cubicBezTo>
                <a:cubicBezTo>
                  <a:pt x="60000" y="87669"/>
                  <a:pt x="60476" y="87961"/>
                  <a:pt x="60952" y="88252"/>
                </a:cubicBezTo>
                <a:cubicBezTo>
                  <a:pt x="60952" y="88252"/>
                  <a:pt x="60952" y="88252"/>
                  <a:pt x="60952" y="88252"/>
                </a:cubicBezTo>
                <a:cubicBezTo>
                  <a:pt x="60952" y="88543"/>
                  <a:pt x="60476" y="88834"/>
                  <a:pt x="60476" y="89126"/>
                </a:cubicBezTo>
                <a:cubicBezTo>
                  <a:pt x="59523" y="88834"/>
                  <a:pt x="59047" y="88834"/>
                  <a:pt x="58571" y="88543"/>
                </a:cubicBezTo>
                <a:close/>
                <a:moveTo>
                  <a:pt x="60952" y="87961"/>
                </a:moveTo>
                <a:cubicBezTo>
                  <a:pt x="60952" y="87669"/>
                  <a:pt x="60476" y="87669"/>
                  <a:pt x="60476" y="87669"/>
                </a:cubicBezTo>
                <a:cubicBezTo>
                  <a:pt x="60000" y="87378"/>
                  <a:pt x="59523" y="87378"/>
                  <a:pt x="59523" y="87378"/>
                </a:cubicBezTo>
                <a:cubicBezTo>
                  <a:pt x="59523" y="87087"/>
                  <a:pt x="59523" y="86796"/>
                  <a:pt x="59523" y="86796"/>
                </a:cubicBezTo>
                <a:cubicBezTo>
                  <a:pt x="59523" y="86504"/>
                  <a:pt x="59523" y="86504"/>
                  <a:pt x="59523" y="86504"/>
                </a:cubicBezTo>
                <a:cubicBezTo>
                  <a:pt x="60000" y="86504"/>
                  <a:pt x="60000" y="86504"/>
                  <a:pt x="60000" y="86504"/>
                </a:cubicBezTo>
                <a:cubicBezTo>
                  <a:pt x="60476" y="86796"/>
                  <a:pt x="60952" y="87087"/>
                  <a:pt x="61428" y="87378"/>
                </a:cubicBezTo>
                <a:cubicBezTo>
                  <a:pt x="61428" y="87378"/>
                  <a:pt x="61428" y="87669"/>
                  <a:pt x="60952" y="87961"/>
                </a:cubicBezTo>
                <a:close/>
                <a:moveTo>
                  <a:pt x="60476" y="86504"/>
                </a:moveTo>
                <a:cubicBezTo>
                  <a:pt x="60000" y="86504"/>
                  <a:pt x="60000" y="86213"/>
                  <a:pt x="60000" y="86213"/>
                </a:cubicBezTo>
                <a:cubicBezTo>
                  <a:pt x="60000" y="85922"/>
                  <a:pt x="60000" y="85631"/>
                  <a:pt x="60000" y="85339"/>
                </a:cubicBezTo>
                <a:cubicBezTo>
                  <a:pt x="60952" y="85631"/>
                  <a:pt x="61428" y="85922"/>
                  <a:pt x="61904" y="85922"/>
                </a:cubicBezTo>
                <a:cubicBezTo>
                  <a:pt x="61904" y="86213"/>
                  <a:pt x="61904" y="86213"/>
                  <a:pt x="61904" y="86213"/>
                </a:cubicBezTo>
                <a:cubicBezTo>
                  <a:pt x="61904" y="86504"/>
                  <a:pt x="61904" y="86796"/>
                  <a:pt x="61428" y="87087"/>
                </a:cubicBezTo>
                <a:cubicBezTo>
                  <a:pt x="60952" y="87087"/>
                  <a:pt x="60952" y="86796"/>
                  <a:pt x="60476" y="86504"/>
                </a:cubicBezTo>
                <a:close/>
                <a:moveTo>
                  <a:pt x="59523" y="85922"/>
                </a:moveTo>
                <a:cubicBezTo>
                  <a:pt x="59523" y="85922"/>
                  <a:pt x="59523" y="86213"/>
                  <a:pt x="59523" y="86213"/>
                </a:cubicBezTo>
                <a:cubicBezTo>
                  <a:pt x="59047" y="85922"/>
                  <a:pt x="58571" y="85631"/>
                  <a:pt x="58095" y="85631"/>
                </a:cubicBezTo>
                <a:cubicBezTo>
                  <a:pt x="58095" y="85339"/>
                  <a:pt x="57619" y="85339"/>
                  <a:pt x="57619" y="85048"/>
                </a:cubicBezTo>
                <a:cubicBezTo>
                  <a:pt x="57619" y="85048"/>
                  <a:pt x="57619" y="84757"/>
                  <a:pt x="58095" y="84757"/>
                </a:cubicBezTo>
                <a:cubicBezTo>
                  <a:pt x="58095" y="84757"/>
                  <a:pt x="58095" y="84757"/>
                  <a:pt x="58571" y="84757"/>
                </a:cubicBezTo>
                <a:cubicBezTo>
                  <a:pt x="59047" y="84757"/>
                  <a:pt x="59047" y="85048"/>
                  <a:pt x="59523" y="85048"/>
                </a:cubicBezTo>
                <a:cubicBezTo>
                  <a:pt x="59523" y="85048"/>
                  <a:pt x="60000" y="85339"/>
                  <a:pt x="60000" y="85339"/>
                </a:cubicBezTo>
                <a:cubicBezTo>
                  <a:pt x="59523" y="85631"/>
                  <a:pt x="59523" y="85922"/>
                  <a:pt x="59523" y="85922"/>
                </a:cubicBezTo>
                <a:close/>
                <a:moveTo>
                  <a:pt x="57142" y="85048"/>
                </a:moveTo>
                <a:cubicBezTo>
                  <a:pt x="57142" y="85048"/>
                  <a:pt x="57142" y="85048"/>
                  <a:pt x="57142" y="85048"/>
                </a:cubicBezTo>
                <a:cubicBezTo>
                  <a:pt x="57142" y="84757"/>
                  <a:pt x="56666" y="84757"/>
                  <a:pt x="56190" y="84757"/>
                </a:cubicBezTo>
                <a:cubicBezTo>
                  <a:pt x="56666" y="84757"/>
                  <a:pt x="57142" y="84757"/>
                  <a:pt x="57619" y="84757"/>
                </a:cubicBezTo>
                <a:cubicBezTo>
                  <a:pt x="57619" y="84757"/>
                  <a:pt x="57619" y="84757"/>
                  <a:pt x="57619" y="84757"/>
                </a:cubicBezTo>
                <a:cubicBezTo>
                  <a:pt x="57619" y="84757"/>
                  <a:pt x="57142" y="85048"/>
                  <a:pt x="57142" y="85048"/>
                </a:cubicBezTo>
                <a:close/>
                <a:moveTo>
                  <a:pt x="56666" y="85048"/>
                </a:moveTo>
                <a:cubicBezTo>
                  <a:pt x="56666" y="85048"/>
                  <a:pt x="57142" y="85048"/>
                  <a:pt x="57142" y="85048"/>
                </a:cubicBezTo>
                <a:cubicBezTo>
                  <a:pt x="57142" y="85339"/>
                  <a:pt x="57142" y="85631"/>
                  <a:pt x="57142" y="85631"/>
                </a:cubicBezTo>
                <a:cubicBezTo>
                  <a:pt x="57142" y="85922"/>
                  <a:pt x="56666" y="85922"/>
                  <a:pt x="56666" y="86213"/>
                </a:cubicBezTo>
                <a:cubicBezTo>
                  <a:pt x="56190" y="85922"/>
                  <a:pt x="55714" y="85922"/>
                  <a:pt x="55238" y="85631"/>
                </a:cubicBezTo>
                <a:cubicBezTo>
                  <a:pt x="55238" y="85339"/>
                  <a:pt x="55714" y="85048"/>
                  <a:pt x="55714" y="84466"/>
                </a:cubicBezTo>
                <a:cubicBezTo>
                  <a:pt x="55714" y="84466"/>
                  <a:pt x="56190" y="84466"/>
                  <a:pt x="56190" y="84466"/>
                </a:cubicBezTo>
                <a:cubicBezTo>
                  <a:pt x="56190" y="84757"/>
                  <a:pt x="56666" y="84757"/>
                  <a:pt x="56666" y="85048"/>
                </a:cubicBezTo>
                <a:close/>
                <a:moveTo>
                  <a:pt x="54761" y="85631"/>
                </a:moveTo>
                <a:cubicBezTo>
                  <a:pt x="54761" y="85339"/>
                  <a:pt x="54761" y="85339"/>
                  <a:pt x="54285" y="85339"/>
                </a:cubicBezTo>
                <a:cubicBezTo>
                  <a:pt x="53809" y="85339"/>
                  <a:pt x="53809" y="85048"/>
                  <a:pt x="53333" y="85048"/>
                </a:cubicBezTo>
                <a:cubicBezTo>
                  <a:pt x="53333" y="84757"/>
                  <a:pt x="53333" y="84757"/>
                  <a:pt x="53809" y="84466"/>
                </a:cubicBezTo>
                <a:cubicBezTo>
                  <a:pt x="54285" y="84466"/>
                  <a:pt x="54761" y="84466"/>
                  <a:pt x="55714" y="84466"/>
                </a:cubicBezTo>
                <a:cubicBezTo>
                  <a:pt x="55238" y="84757"/>
                  <a:pt x="55238" y="85339"/>
                  <a:pt x="54761" y="85631"/>
                </a:cubicBezTo>
                <a:close/>
                <a:moveTo>
                  <a:pt x="52857" y="85048"/>
                </a:moveTo>
                <a:cubicBezTo>
                  <a:pt x="52857" y="84757"/>
                  <a:pt x="52857" y="84757"/>
                  <a:pt x="52857" y="84757"/>
                </a:cubicBezTo>
                <a:cubicBezTo>
                  <a:pt x="52857" y="84757"/>
                  <a:pt x="52857" y="84757"/>
                  <a:pt x="52857" y="84466"/>
                </a:cubicBezTo>
                <a:cubicBezTo>
                  <a:pt x="52857" y="84466"/>
                  <a:pt x="52857" y="84466"/>
                  <a:pt x="52857" y="84466"/>
                </a:cubicBezTo>
                <a:cubicBezTo>
                  <a:pt x="52857" y="84466"/>
                  <a:pt x="53333" y="84466"/>
                  <a:pt x="53333" y="84466"/>
                </a:cubicBezTo>
                <a:cubicBezTo>
                  <a:pt x="53333" y="84757"/>
                  <a:pt x="53333" y="84757"/>
                  <a:pt x="52857" y="85048"/>
                </a:cubicBezTo>
                <a:close/>
                <a:moveTo>
                  <a:pt x="52857" y="85048"/>
                </a:moveTo>
                <a:cubicBezTo>
                  <a:pt x="52857" y="85048"/>
                  <a:pt x="52857" y="85339"/>
                  <a:pt x="52857" y="85339"/>
                </a:cubicBezTo>
                <a:cubicBezTo>
                  <a:pt x="52857" y="85048"/>
                  <a:pt x="52857" y="85048"/>
                  <a:pt x="52857" y="85048"/>
                </a:cubicBezTo>
                <a:cubicBezTo>
                  <a:pt x="52857" y="85048"/>
                  <a:pt x="52857" y="85048"/>
                  <a:pt x="52857" y="85048"/>
                </a:cubicBezTo>
                <a:close/>
                <a:moveTo>
                  <a:pt x="53333" y="85048"/>
                </a:moveTo>
                <a:cubicBezTo>
                  <a:pt x="53809" y="85339"/>
                  <a:pt x="54285" y="85339"/>
                  <a:pt x="54761" y="85631"/>
                </a:cubicBezTo>
                <a:cubicBezTo>
                  <a:pt x="54285" y="85922"/>
                  <a:pt x="54285" y="86213"/>
                  <a:pt x="53809" y="86504"/>
                </a:cubicBezTo>
                <a:cubicBezTo>
                  <a:pt x="53809" y="86504"/>
                  <a:pt x="53333" y="86504"/>
                  <a:pt x="53333" y="86213"/>
                </a:cubicBezTo>
                <a:cubicBezTo>
                  <a:pt x="52857" y="86213"/>
                  <a:pt x="52857" y="86213"/>
                  <a:pt x="52857" y="86213"/>
                </a:cubicBezTo>
                <a:cubicBezTo>
                  <a:pt x="52857" y="85922"/>
                  <a:pt x="52857" y="85922"/>
                  <a:pt x="52857" y="85922"/>
                </a:cubicBezTo>
                <a:cubicBezTo>
                  <a:pt x="52857" y="85631"/>
                  <a:pt x="52857" y="85339"/>
                  <a:pt x="53333" y="85048"/>
                </a:cubicBezTo>
                <a:close/>
                <a:moveTo>
                  <a:pt x="52857" y="86213"/>
                </a:moveTo>
                <a:cubicBezTo>
                  <a:pt x="53333" y="86504"/>
                  <a:pt x="53333" y="86504"/>
                  <a:pt x="53809" y="86796"/>
                </a:cubicBezTo>
                <a:cubicBezTo>
                  <a:pt x="53333" y="87378"/>
                  <a:pt x="53333" y="87961"/>
                  <a:pt x="52857" y="88543"/>
                </a:cubicBezTo>
                <a:cubicBezTo>
                  <a:pt x="52380" y="88543"/>
                  <a:pt x="52380" y="88252"/>
                  <a:pt x="52380" y="88252"/>
                </a:cubicBezTo>
                <a:cubicBezTo>
                  <a:pt x="52380" y="87961"/>
                  <a:pt x="52380" y="87669"/>
                  <a:pt x="52380" y="87087"/>
                </a:cubicBezTo>
                <a:cubicBezTo>
                  <a:pt x="52380" y="86796"/>
                  <a:pt x="52857" y="86504"/>
                  <a:pt x="52857" y="86213"/>
                </a:cubicBezTo>
                <a:cubicBezTo>
                  <a:pt x="52857" y="86213"/>
                  <a:pt x="52857" y="86213"/>
                  <a:pt x="52857" y="86213"/>
                </a:cubicBezTo>
                <a:close/>
                <a:moveTo>
                  <a:pt x="52380" y="88543"/>
                </a:moveTo>
                <a:cubicBezTo>
                  <a:pt x="52380" y="88834"/>
                  <a:pt x="52380" y="89126"/>
                  <a:pt x="52380" y="89126"/>
                </a:cubicBezTo>
                <a:cubicBezTo>
                  <a:pt x="52380" y="88834"/>
                  <a:pt x="52380" y="88834"/>
                  <a:pt x="52380" y="88543"/>
                </a:cubicBezTo>
                <a:cubicBezTo>
                  <a:pt x="52380" y="88543"/>
                  <a:pt x="52380" y="88543"/>
                  <a:pt x="52380" y="88543"/>
                </a:cubicBezTo>
                <a:close/>
                <a:moveTo>
                  <a:pt x="52380" y="89708"/>
                </a:moveTo>
                <a:cubicBezTo>
                  <a:pt x="52380" y="89708"/>
                  <a:pt x="52857" y="89708"/>
                  <a:pt x="53333" y="89708"/>
                </a:cubicBezTo>
                <a:cubicBezTo>
                  <a:pt x="53809" y="90000"/>
                  <a:pt x="54285" y="90291"/>
                  <a:pt x="55238" y="90582"/>
                </a:cubicBezTo>
                <a:cubicBezTo>
                  <a:pt x="54761" y="90873"/>
                  <a:pt x="54761" y="91165"/>
                  <a:pt x="54285" y="91456"/>
                </a:cubicBezTo>
                <a:cubicBezTo>
                  <a:pt x="53809" y="91165"/>
                  <a:pt x="52857" y="90873"/>
                  <a:pt x="52380" y="90582"/>
                </a:cubicBezTo>
                <a:cubicBezTo>
                  <a:pt x="52380" y="90582"/>
                  <a:pt x="52380" y="90582"/>
                  <a:pt x="52380" y="90291"/>
                </a:cubicBezTo>
                <a:cubicBezTo>
                  <a:pt x="52380" y="90000"/>
                  <a:pt x="52380" y="90000"/>
                  <a:pt x="52380" y="89708"/>
                </a:cubicBezTo>
                <a:cubicBezTo>
                  <a:pt x="52380" y="89708"/>
                  <a:pt x="52380" y="89708"/>
                  <a:pt x="52380" y="89708"/>
                </a:cubicBezTo>
                <a:close/>
                <a:moveTo>
                  <a:pt x="53809" y="92621"/>
                </a:moveTo>
                <a:cubicBezTo>
                  <a:pt x="54285" y="92330"/>
                  <a:pt x="54285" y="92038"/>
                  <a:pt x="54285" y="91747"/>
                </a:cubicBezTo>
                <a:cubicBezTo>
                  <a:pt x="54285" y="91747"/>
                  <a:pt x="54285" y="91747"/>
                  <a:pt x="54761" y="91747"/>
                </a:cubicBezTo>
                <a:cubicBezTo>
                  <a:pt x="54761" y="92038"/>
                  <a:pt x="55238" y="92330"/>
                  <a:pt x="55714" y="92330"/>
                </a:cubicBezTo>
                <a:cubicBezTo>
                  <a:pt x="55714" y="92621"/>
                  <a:pt x="55714" y="92621"/>
                  <a:pt x="55714" y="92621"/>
                </a:cubicBezTo>
                <a:cubicBezTo>
                  <a:pt x="55238" y="92621"/>
                  <a:pt x="54761" y="92621"/>
                  <a:pt x="54285" y="92621"/>
                </a:cubicBezTo>
                <a:cubicBezTo>
                  <a:pt x="54285" y="92621"/>
                  <a:pt x="53809" y="92621"/>
                  <a:pt x="53809" y="92621"/>
                </a:cubicBezTo>
                <a:cubicBezTo>
                  <a:pt x="53809" y="92621"/>
                  <a:pt x="53809" y="92621"/>
                  <a:pt x="53809" y="92621"/>
                </a:cubicBezTo>
                <a:close/>
                <a:moveTo>
                  <a:pt x="55238" y="91747"/>
                </a:moveTo>
                <a:cubicBezTo>
                  <a:pt x="54761" y="91747"/>
                  <a:pt x="54761" y="91747"/>
                  <a:pt x="54761" y="91747"/>
                </a:cubicBezTo>
                <a:cubicBezTo>
                  <a:pt x="54761" y="91165"/>
                  <a:pt x="55238" y="90873"/>
                  <a:pt x="55238" y="90582"/>
                </a:cubicBezTo>
                <a:cubicBezTo>
                  <a:pt x="55238" y="90582"/>
                  <a:pt x="55238" y="90582"/>
                  <a:pt x="55238" y="90582"/>
                </a:cubicBezTo>
                <a:cubicBezTo>
                  <a:pt x="55714" y="90582"/>
                  <a:pt x="56190" y="90873"/>
                  <a:pt x="56666" y="91165"/>
                </a:cubicBezTo>
                <a:cubicBezTo>
                  <a:pt x="56190" y="91456"/>
                  <a:pt x="56190" y="91747"/>
                  <a:pt x="56190" y="92038"/>
                </a:cubicBezTo>
                <a:cubicBezTo>
                  <a:pt x="55714" y="92038"/>
                  <a:pt x="55238" y="92038"/>
                  <a:pt x="55238" y="91747"/>
                </a:cubicBezTo>
                <a:close/>
                <a:moveTo>
                  <a:pt x="56190" y="92621"/>
                </a:moveTo>
                <a:cubicBezTo>
                  <a:pt x="56190" y="92621"/>
                  <a:pt x="56666" y="92621"/>
                  <a:pt x="56666" y="92621"/>
                </a:cubicBezTo>
                <a:cubicBezTo>
                  <a:pt x="56666" y="92621"/>
                  <a:pt x="56190" y="92621"/>
                  <a:pt x="56190" y="92621"/>
                </a:cubicBezTo>
                <a:cubicBezTo>
                  <a:pt x="56190" y="92621"/>
                  <a:pt x="56190" y="92621"/>
                  <a:pt x="56190" y="92621"/>
                </a:cubicBezTo>
                <a:close/>
                <a:moveTo>
                  <a:pt x="56190" y="92330"/>
                </a:moveTo>
                <a:cubicBezTo>
                  <a:pt x="56666" y="92038"/>
                  <a:pt x="56666" y="91747"/>
                  <a:pt x="56666" y="91165"/>
                </a:cubicBezTo>
                <a:cubicBezTo>
                  <a:pt x="57142" y="91456"/>
                  <a:pt x="57142" y="91456"/>
                  <a:pt x="57619" y="91747"/>
                </a:cubicBezTo>
                <a:cubicBezTo>
                  <a:pt x="57619" y="91747"/>
                  <a:pt x="58095" y="91747"/>
                  <a:pt x="58095" y="92038"/>
                </a:cubicBezTo>
                <a:cubicBezTo>
                  <a:pt x="58095" y="92330"/>
                  <a:pt x="57619" y="92330"/>
                  <a:pt x="57619" y="92621"/>
                </a:cubicBezTo>
                <a:cubicBezTo>
                  <a:pt x="57619" y="92621"/>
                  <a:pt x="57619" y="92621"/>
                  <a:pt x="57619" y="92621"/>
                </a:cubicBezTo>
                <a:cubicBezTo>
                  <a:pt x="58095" y="92621"/>
                  <a:pt x="58095" y="92621"/>
                  <a:pt x="58095" y="92330"/>
                </a:cubicBezTo>
                <a:cubicBezTo>
                  <a:pt x="58095" y="92330"/>
                  <a:pt x="58095" y="92330"/>
                  <a:pt x="58095" y="92330"/>
                </a:cubicBezTo>
                <a:cubicBezTo>
                  <a:pt x="58095" y="92330"/>
                  <a:pt x="58095" y="92330"/>
                  <a:pt x="58095" y="92038"/>
                </a:cubicBezTo>
                <a:cubicBezTo>
                  <a:pt x="58571" y="92330"/>
                  <a:pt x="59047" y="92330"/>
                  <a:pt x="59047" y="92621"/>
                </a:cubicBezTo>
                <a:cubicBezTo>
                  <a:pt x="59047" y="92621"/>
                  <a:pt x="59047" y="92621"/>
                  <a:pt x="59047" y="92621"/>
                </a:cubicBezTo>
                <a:cubicBezTo>
                  <a:pt x="59047" y="92621"/>
                  <a:pt x="59047" y="92621"/>
                  <a:pt x="59047" y="92621"/>
                </a:cubicBezTo>
                <a:cubicBezTo>
                  <a:pt x="58095" y="92621"/>
                  <a:pt x="57619" y="92621"/>
                  <a:pt x="57142" y="92621"/>
                </a:cubicBezTo>
                <a:cubicBezTo>
                  <a:pt x="57142" y="92621"/>
                  <a:pt x="57142" y="92621"/>
                  <a:pt x="56666" y="92621"/>
                </a:cubicBezTo>
                <a:cubicBezTo>
                  <a:pt x="56666" y="92330"/>
                  <a:pt x="56666" y="92330"/>
                  <a:pt x="56190" y="92330"/>
                </a:cubicBezTo>
                <a:close/>
                <a:moveTo>
                  <a:pt x="58571" y="92038"/>
                </a:moveTo>
                <a:cubicBezTo>
                  <a:pt x="58571" y="91456"/>
                  <a:pt x="59047" y="91165"/>
                  <a:pt x="59047" y="90873"/>
                </a:cubicBezTo>
                <a:cubicBezTo>
                  <a:pt x="59047" y="90873"/>
                  <a:pt x="59047" y="90873"/>
                  <a:pt x="59047" y="90873"/>
                </a:cubicBezTo>
                <a:cubicBezTo>
                  <a:pt x="60000" y="91165"/>
                  <a:pt x="60952" y="91747"/>
                  <a:pt x="61904" y="92038"/>
                </a:cubicBezTo>
                <a:cubicBezTo>
                  <a:pt x="61904" y="92038"/>
                  <a:pt x="61904" y="92038"/>
                  <a:pt x="61904" y="92038"/>
                </a:cubicBezTo>
                <a:cubicBezTo>
                  <a:pt x="61904" y="92330"/>
                  <a:pt x="61428" y="92621"/>
                  <a:pt x="61428" y="92621"/>
                </a:cubicBezTo>
                <a:cubicBezTo>
                  <a:pt x="60952" y="92621"/>
                  <a:pt x="60476" y="92621"/>
                  <a:pt x="59523" y="92621"/>
                </a:cubicBezTo>
                <a:cubicBezTo>
                  <a:pt x="59523" y="92330"/>
                  <a:pt x="59047" y="92038"/>
                  <a:pt x="58571" y="92038"/>
                </a:cubicBezTo>
                <a:close/>
                <a:moveTo>
                  <a:pt x="61428" y="91747"/>
                </a:moveTo>
                <a:cubicBezTo>
                  <a:pt x="60952" y="91456"/>
                  <a:pt x="60000" y="90873"/>
                  <a:pt x="59523" y="90582"/>
                </a:cubicBezTo>
                <a:cubicBezTo>
                  <a:pt x="59523" y="90291"/>
                  <a:pt x="60000" y="89708"/>
                  <a:pt x="60476" y="89417"/>
                </a:cubicBezTo>
                <a:cubicBezTo>
                  <a:pt x="60952" y="89708"/>
                  <a:pt x="61904" y="90000"/>
                  <a:pt x="62380" y="90291"/>
                </a:cubicBezTo>
                <a:cubicBezTo>
                  <a:pt x="62380" y="90582"/>
                  <a:pt x="62380" y="90873"/>
                  <a:pt x="62380" y="91165"/>
                </a:cubicBezTo>
                <a:cubicBezTo>
                  <a:pt x="62380" y="91456"/>
                  <a:pt x="61904" y="91747"/>
                  <a:pt x="61904" y="92038"/>
                </a:cubicBezTo>
                <a:cubicBezTo>
                  <a:pt x="61904" y="91747"/>
                  <a:pt x="61904" y="91747"/>
                  <a:pt x="61428" y="91747"/>
                </a:cubicBezTo>
                <a:close/>
                <a:moveTo>
                  <a:pt x="61904" y="92330"/>
                </a:moveTo>
                <a:cubicBezTo>
                  <a:pt x="62380" y="92330"/>
                  <a:pt x="62380" y="92621"/>
                  <a:pt x="62380" y="92621"/>
                </a:cubicBezTo>
                <a:cubicBezTo>
                  <a:pt x="62380" y="92621"/>
                  <a:pt x="62380" y="92621"/>
                  <a:pt x="62380" y="92621"/>
                </a:cubicBezTo>
                <a:cubicBezTo>
                  <a:pt x="62380" y="92621"/>
                  <a:pt x="61904" y="92621"/>
                  <a:pt x="61904" y="92621"/>
                </a:cubicBezTo>
                <a:cubicBezTo>
                  <a:pt x="61904" y="92621"/>
                  <a:pt x="61904" y="92330"/>
                  <a:pt x="61904" y="92330"/>
                </a:cubicBezTo>
                <a:close/>
                <a:moveTo>
                  <a:pt x="62380" y="92038"/>
                </a:moveTo>
                <a:cubicBezTo>
                  <a:pt x="62380" y="92038"/>
                  <a:pt x="62380" y="91747"/>
                  <a:pt x="62380" y="91456"/>
                </a:cubicBezTo>
                <a:cubicBezTo>
                  <a:pt x="62380" y="91747"/>
                  <a:pt x="62380" y="92038"/>
                  <a:pt x="62380" y="92330"/>
                </a:cubicBezTo>
                <a:cubicBezTo>
                  <a:pt x="62380" y="92330"/>
                  <a:pt x="62380" y="92038"/>
                  <a:pt x="62380" y="92038"/>
                </a:cubicBezTo>
                <a:close/>
                <a:moveTo>
                  <a:pt x="62380" y="87961"/>
                </a:moveTo>
                <a:cubicBezTo>
                  <a:pt x="62380" y="88252"/>
                  <a:pt x="62380" y="88252"/>
                  <a:pt x="62380" y="88252"/>
                </a:cubicBezTo>
                <a:cubicBezTo>
                  <a:pt x="62380" y="88252"/>
                  <a:pt x="61904" y="88252"/>
                  <a:pt x="61428" y="87961"/>
                </a:cubicBezTo>
                <a:cubicBezTo>
                  <a:pt x="61428" y="87961"/>
                  <a:pt x="61428" y="87669"/>
                  <a:pt x="61904" y="87378"/>
                </a:cubicBezTo>
                <a:cubicBezTo>
                  <a:pt x="61904" y="87378"/>
                  <a:pt x="61904" y="87669"/>
                  <a:pt x="61904" y="87669"/>
                </a:cubicBezTo>
                <a:cubicBezTo>
                  <a:pt x="62380" y="87669"/>
                  <a:pt x="62380" y="87669"/>
                  <a:pt x="62380" y="87669"/>
                </a:cubicBezTo>
                <a:cubicBezTo>
                  <a:pt x="62380" y="87961"/>
                  <a:pt x="62380" y="87961"/>
                  <a:pt x="62380" y="87961"/>
                </a:cubicBezTo>
                <a:close/>
                <a:moveTo>
                  <a:pt x="62380" y="87669"/>
                </a:moveTo>
                <a:cubicBezTo>
                  <a:pt x="62380" y="87669"/>
                  <a:pt x="61904" y="87378"/>
                  <a:pt x="61904" y="87378"/>
                </a:cubicBezTo>
                <a:cubicBezTo>
                  <a:pt x="61904" y="87087"/>
                  <a:pt x="61904" y="86796"/>
                  <a:pt x="62380" y="86504"/>
                </a:cubicBezTo>
                <a:cubicBezTo>
                  <a:pt x="62380" y="86504"/>
                  <a:pt x="62380" y="86504"/>
                  <a:pt x="62380" y="86213"/>
                </a:cubicBezTo>
                <a:cubicBezTo>
                  <a:pt x="62380" y="86504"/>
                  <a:pt x="62380" y="86504"/>
                  <a:pt x="62857" y="86504"/>
                </a:cubicBezTo>
                <a:cubicBezTo>
                  <a:pt x="62857" y="86796"/>
                  <a:pt x="62380" y="87378"/>
                  <a:pt x="62380" y="87669"/>
                </a:cubicBezTo>
                <a:cubicBezTo>
                  <a:pt x="62380" y="87669"/>
                  <a:pt x="62380" y="87669"/>
                  <a:pt x="62380" y="87669"/>
                </a:cubicBezTo>
                <a:close/>
                <a:moveTo>
                  <a:pt x="62380" y="86213"/>
                </a:moveTo>
                <a:cubicBezTo>
                  <a:pt x="62380" y="85922"/>
                  <a:pt x="62857" y="85922"/>
                  <a:pt x="62857" y="85631"/>
                </a:cubicBezTo>
                <a:cubicBezTo>
                  <a:pt x="62857" y="85922"/>
                  <a:pt x="62857" y="86213"/>
                  <a:pt x="62857" y="86213"/>
                </a:cubicBezTo>
                <a:cubicBezTo>
                  <a:pt x="62380" y="86213"/>
                  <a:pt x="62380" y="86213"/>
                  <a:pt x="62380" y="86213"/>
                </a:cubicBezTo>
                <a:close/>
                <a:moveTo>
                  <a:pt x="62380" y="85922"/>
                </a:moveTo>
                <a:cubicBezTo>
                  <a:pt x="62380" y="85922"/>
                  <a:pt x="62380" y="85922"/>
                  <a:pt x="62380" y="86213"/>
                </a:cubicBezTo>
                <a:cubicBezTo>
                  <a:pt x="61904" y="86213"/>
                  <a:pt x="61904" y="85922"/>
                  <a:pt x="61904" y="85922"/>
                </a:cubicBezTo>
                <a:cubicBezTo>
                  <a:pt x="61428" y="85631"/>
                  <a:pt x="60952" y="85339"/>
                  <a:pt x="60476" y="85339"/>
                </a:cubicBezTo>
                <a:cubicBezTo>
                  <a:pt x="60476" y="85048"/>
                  <a:pt x="60476" y="85048"/>
                  <a:pt x="60952" y="84757"/>
                </a:cubicBezTo>
                <a:cubicBezTo>
                  <a:pt x="60952" y="84757"/>
                  <a:pt x="60476" y="84757"/>
                  <a:pt x="60476" y="84757"/>
                </a:cubicBezTo>
                <a:cubicBezTo>
                  <a:pt x="60000" y="84757"/>
                  <a:pt x="60000" y="85048"/>
                  <a:pt x="60000" y="85048"/>
                </a:cubicBezTo>
                <a:cubicBezTo>
                  <a:pt x="60000" y="85048"/>
                  <a:pt x="60000" y="85048"/>
                  <a:pt x="60000" y="85048"/>
                </a:cubicBezTo>
                <a:cubicBezTo>
                  <a:pt x="59523" y="85048"/>
                  <a:pt x="59047" y="84757"/>
                  <a:pt x="58571" y="84757"/>
                </a:cubicBezTo>
                <a:cubicBezTo>
                  <a:pt x="60000" y="84757"/>
                  <a:pt x="60952" y="84757"/>
                  <a:pt x="61904" y="84757"/>
                </a:cubicBezTo>
                <a:cubicBezTo>
                  <a:pt x="62380" y="84757"/>
                  <a:pt x="62380" y="84757"/>
                  <a:pt x="62857" y="84466"/>
                </a:cubicBezTo>
                <a:cubicBezTo>
                  <a:pt x="62857" y="84757"/>
                  <a:pt x="62857" y="84757"/>
                  <a:pt x="62857" y="84757"/>
                </a:cubicBezTo>
                <a:cubicBezTo>
                  <a:pt x="62857" y="85048"/>
                  <a:pt x="62380" y="85631"/>
                  <a:pt x="62380" y="85922"/>
                </a:cubicBezTo>
                <a:close/>
                <a:moveTo>
                  <a:pt x="56190" y="83883"/>
                </a:moveTo>
                <a:cubicBezTo>
                  <a:pt x="54761" y="83592"/>
                  <a:pt x="53809" y="83592"/>
                  <a:pt x="52857" y="83592"/>
                </a:cubicBezTo>
                <a:cubicBezTo>
                  <a:pt x="52857" y="83009"/>
                  <a:pt x="53333" y="82135"/>
                  <a:pt x="53333" y="81262"/>
                </a:cubicBezTo>
                <a:cubicBezTo>
                  <a:pt x="53809" y="79514"/>
                  <a:pt x="53809" y="77475"/>
                  <a:pt x="54285" y="75728"/>
                </a:cubicBezTo>
                <a:cubicBezTo>
                  <a:pt x="54761" y="73689"/>
                  <a:pt x="55238" y="71941"/>
                  <a:pt x="55714" y="70194"/>
                </a:cubicBezTo>
                <a:cubicBezTo>
                  <a:pt x="55714" y="69902"/>
                  <a:pt x="56190" y="69320"/>
                  <a:pt x="56190" y="69029"/>
                </a:cubicBezTo>
                <a:cubicBezTo>
                  <a:pt x="56190" y="69029"/>
                  <a:pt x="56190" y="69029"/>
                  <a:pt x="56190" y="69029"/>
                </a:cubicBezTo>
                <a:cubicBezTo>
                  <a:pt x="56190" y="69611"/>
                  <a:pt x="56190" y="69902"/>
                  <a:pt x="57142" y="70194"/>
                </a:cubicBezTo>
                <a:cubicBezTo>
                  <a:pt x="57619" y="70485"/>
                  <a:pt x="58095" y="70485"/>
                  <a:pt x="58571" y="70485"/>
                </a:cubicBezTo>
                <a:cubicBezTo>
                  <a:pt x="58571" y="70194"/>
                  <a:pt x="59047" y="70194"/>
                  <a:pt x="59047" y="69902"/>
                </a:cubicBezTo>
                <a:cubicBezTo>
                  <a:pt x="59523" y="70194"/>
                  <a:pt x="59523" y="70485"/>
                  <a:pt x="60476" y="70485"/>
                </a:cubicBezTo>
                <a:cubicBezTo>
                  <a:pt x="61428" y="70485"/>
                  <a:pt x="61904" y="70485"/>
                  <a:pt x="62857" y="70194"/>
                </a:cubicBezTo>
                <a:cubicBezTo>
                  <a:pt x="63809" y="69902"/>
                  <a:pt x="63809" y="68737"/>
                  <a:pt x="63333" y="67864"/>
                </a:cubicBezTo>
                <a:cubicBezTo>
                  <a:pt x="62857" y="67572"/>
                  <a:pt x="62380" y="67572"/>
                  <a:pt x="61428" y="67572"/>
                </a:cubicBezTo>
                <a:cubicBezTo>
                  <a:pt x="60476" y="67572"/>
                  <a:pt x="60476" y="67281"/>
                  <a:pt x="59523" y="66990"/>
                </a:cubicBezTo>
                <a:cubicBezTo>
                  <a:pt x="58571" y="66407"/>
                  <a:pt x="56666" y="66990"/>
                  <a:pt x="56190" y="67864"/>
                </a:cubicBezTo>
                <a:cubicBezTo>
                  <a:pt x="56190" y="68155"/>
                  <a:pt x="56666" y="68446"/>
                  <a:pt x="57142" y="68446"/>
                </a:cubicBezTo>
                <a:cubicBezTo>
                  <a:pt x="57142" y="68446"/>
                  <a:pt x="57142" y="68446"/>
                  <a:pt x="57142" y="68446"/>
                </a:cubicBezTo>
                <a:cubicBezTo>
                  <a:pt x="57619" y="68446"/>
                  <a:pt x="57619" y="68155"/>
                  <a:pt x="57619" y="67864"/>
                </a:cubicBezTo>
                <a:cubicBezTo>
                  <a:pt x="57619" y="67572"/>
                  <a:pt x="58095" y="67281"/>
                  <a:pt x="58571" y="67572"/>
                </a:cubicBezTo>
                <a:cubicBezTo>
                  <a:pt x="59047" y="67572"/>
                  <a:pt x="59523" y="67864"/>
                  <a:pt x="59523" y="67864"/>
                </a:cubicBezTo>
                <a:cubicBezTo>
                  <a:pt x="60000" y="68155"/>
                  <a:pt x="60476" y="68446"/>
                  <a:pt x="61428" y="68446"/>
                </a:cubicBezTo>
                <a:cubicBezTo>
                  <a:pt x="61904" y="68446"/>
                  <a:pt x="62380" y="68155"/>
                  <a:pt x="62380" y="68446"/>
                </a:cubicBezTo>
                <a:cubicBezTo>
                  <a:pt x="62380" y="68737"/>
                  <a:pt x="62380" y="69029"/>
                  <a:pt x="62380" y="69320"/>
                </a:cubicBezTo>
                <a:cubicBezTo>
                  <a:pt x="61904" y="70194"/>
                  <a:pt x="60000" y="69902"/>
                  <a:pt x="59523" y="69320"/>
                </a:cubicBezTo>
                <a:cubicBezTo>
                  <a:pt x="59523" y="69029"/>
                  <a:pt x="59047" y="69029"/>
                  <a:pt x="59047" y="69029"/>
                </a:cubicBezTo>
                <a:cubicBezTo>
                  <a:pt x="58571" y="69320"/>
                  <a:pt x="58095" y="69611"/>
                  <a:pt x="57619" y="69611"/>
                </a:cubicBezTo>
                <a:cubicBezTo>
                  <a:pt x="57142" y="69611"/>
                  <a:pt x="57142" y="68737"/>
                  <a:pt x="57142" y="68446"/>
                </a:cubicBezTo>
                <a:cubicBezTo>
                  <a:pt x="56666" y="68446"/>
                  <a:pt x="56666" y="68155"/>
                  <a:pt x="56190" y="68446"/>
                </a:cubicBezTo>
                <a:cubicBezTo>
                  <a:pt x="56190" y="66990"/>
                  <a:pt x="56190" y="65825"/>
                  <a:pt x="56666" y="64660"/>
                </a:cubicBezTo>
                <a:cubicBezTo>
                  <a:pt x="56666" y="63203"/>
                  <a:pt x="57142" y="61747"/>
                  <a:pt x="57142" y="60582"/>
                </a:cubicBezTo>
                <a:cubicBezTo>
                  <a:pt x="58095" y="60291"/>
                  <a:pt x="58571" y="60582"/>
                  <a:pt x="59047" y="60582"/>
                </a:cubicBezTo>
                <a:cubicBezTo>
                  <a:pt x="60476" y="60582"/>
                  <a:pt x="61904" y="60582"/>
                  <a:pt x="63333" y="60873"/>
                </a:cubicBezTo>
                <a:cubicBezTo>
                  <a:pt x="63809" y="60873"/>
                  <a:pt x="64285" y="60873"/>
                  <a:pt x="64285" y="60873"/>
                </a:cubicBezTo>
                <a:cubicBezTo>
                  <a:pt x="64285" y="61165"/>
                  <a:pt x="64761" y="61456"/>
                  <a:pt x="64761" y="61747"/>
                </a:cubicBezTo>
                <a:cubicBezTo>
                  <a:pt x="64761" y="62621"/>
                  <a:pt x="64761" y="63786"/>
                  <a:pt x="65238" y="64660"/>
                </a:cubicBezTo>
                <a:cubicBezTo>
                  <a:pt x="65238" y="65533"/>
                  <a:pt x="65238" y="66699"/>
                  <a:pt x="65238" y="67572"/>
                </a:cubicBezTo>
                <a:cubicBezTo>
                  <a:pt x="65238" y="69611"/>
                  <a:pt x="65238" y="71650"/>
                  <a:pt x="65238" y="73398"/>
                </a:cubicBezTo>
                <a:cubicBezTo>
                  <a:pt x="65238" y="76893"/>
                  <a:pt x="63809" y="80097"/>
                  <a:pt x="63333" y="83300"/>
                </a:cubicBezTo>
                <a:cubicBezTo>
                  <a:pt x="63333" y="83300"/>
                  <a:pt x="63333" y="83592"/>
                  <a:pt x="63333" y="83592"/>
                </a:cubicBezTo>
                <a:cubicBezTo>
                  <a:pt x="60952" y="83883"/>
                  <a:pt x="58571" y="83883"/>
                  <a:pt x="56190" y="83883"/>
                </a:cubicBezTo>
                <a:close/>
                <a:moveTo>
                  <a:pt x="60000" y="47475"/>
                </a:moveTo>
                <a:cubicBezTo>
                  <a:pt x="60000" y="46601"/>
                  <a:pt x="60000" y="45728"/>
                  <a:pt x="59523" y="45145"/>
                </a:cubicBezTo>
                <a:cubicBezTo>
                  <a:pt x="59047" y="44563"/>
                  <a:pt x="57142" y="43689"/>
                  <a:pt x="58571" y="43106"/>
                </a:cubicBezTo>
                <a:cubicBezTo>
                  <a:pt x="59523" y="42815"/>
                  <a:pt x="60476" y="42815"/>
                  <a:pt x="61428" y="42815"/>
                </a:cubicBezTo>
                <a:cubicBezTo>
                  <a:pt x="61428" y="43106"/>
                  <a:pt x="61428" y="43398"/>
                  <a:pt x="61428" y="43398"/>
                </a:cubicBezTo>
                <a:cubicBezTo>
                  <a:pt x="61428" y="43980"/>
                  <a:pt x="62857" y="43689"/>
                  <a:pt x="62857" y="43398"/>
                </a:cubicBezTo>
                <a:cubicBezTo>
                  <a:pt x="62857" y="43106"/>
                  <a:pt x="63333" y="42815"/>
                  <a:pt x="63809" y="42815"/>
                </a:cubicBezTo>
                <a:cubicBezTo>
                  <a:pt x="64761" y="42815"/>
                  <a:pt x="65238" y="42815"/>
                  <a:pt x="66190" y="42815"/>
                </a:cubicBezTo>
                <a:cubicBezTo>
                  <a:pt x="67142" y="42815"/>
                  <a:pt x="69047" y="43106"/>
                  <a:pt x="68095" y="43689"/>
                </a:cubicBezTo>
                <a:cubicBezTo>
                  <a:pt x="68095" y="43689"/>
                  <a:pt x="67619" y="43980"/>
                  <a:pt x="67619" y="43980"/>
                </a:cubicBezTo>
                <a:cubicBezTo>
                  <a:pt x="67142" y="43980"/>
                  <a:pt x="67142" y="43980"/>
                  <a:pt x="67142" y="43980"/>
                </a:cubicBezTo>
                <a:cubicBezTo>
                  <a:pt x="66666" y="43980"/>
                  <a:pt x="66666" y="43980"/>
                  <a:pt x="66666" y="43980"/>
                </a:cubicBezTo>
                <a:cubicBezTo>
                  <a:pt x="66666" y="43980"/>
                  <a:pt x="66666" y="43980"/>
                  <a:pt x="66190" y="43980"/>
                </a:cubicBezTo>
                <a:cubicBezTo>
                  <a:pt x="65714" y="43980"/>
                  <a:pt x="65714" y="44271"/>
                  <a:pt x="65714" y="44563"/>
                </a:cubicBezTo>
                <a:cubicBezTo>
                  <a:pt x="66190" y="44563"/>
                  <a:pt x="66666" y="44854"/>
                  <a:pt x="67142" y="44563"/>
                </a:cubicBezTo>
                <a:cubicBezTo>
                  <a:pt x="66666" y="45145"/>
                  <a:pt x="66190" y="45436"/>
                  <a:pt x="65714" y="45728"/>
                </a:cubicBezTo>
                <a:cubicBezTo>
                  <a:pt x="64285" y="47184"/>
                  <a:pt x="64761" y="48932"/>
                  <a:pt x="64761" y="50388"/>
                </a:cubicBezTo>
                <a:cubicBezTo>
                  <a:pt x="63809" y="50679"/>
                  <a:pt x="63333" y="50679"/>
                  <a:pt x="62857" y="50679"/>
                </a:cubicBezTo>
                <a:cubicBezTo>
                  <a:pt x="62380" y="50679"/>
                  <a:pt x="60476" y="50097"/>
                  <a:pt x="60476" y="50097"/>
                </a:cubicBezTo>
                <a:cubicBezTo>
                  <a:pt x="60476" y="49805"/>
                  <a:pt x="60476" y="49805"/>
                  <a:pt x="60476" y="49805"/>
                </a:cubicBezTo>
                <a:cubicBezTo>
                  <a:pt x="60000" y="50097"/>
                  <a:pt x="60000" y="50097"/>
                  <a:pt x="60000" y="50097"/>
                </a:cubicBezTo>
                <a:cubicBezTo>
                  <a:pt x="60000" y="50097"/>
                  <a:pt x="60000" y="50097"/>
                  <a:pt x="60476" y="50097"/>
                </a:cubicBezTo>
                <a:cubicBezTo>
                  <a:pt x="61428" y="50679"/>
                  <a:pt x="63333" y="50970"/>
                  <a:pt x="64285" y="50679"/>
                </a:cubicBezTo>
                <a:cubicBezTo>
                  <a:pt x="64285" y="50679"/>
                  <a:pt x="64285" y="50679"/>
                  <a:pt x="64285" y="50679"/>
                </a:cubicBezTo>
                <a:cubicBezTo>
                  <a:pt x="64285" y="50970"/>
                  <a:pt x="64285" y="51262"/>
                  <a:pt x="64285" y="51262"/>
                </a:cubicBezTo>
                <a:cubicBezTo>
                  <a:pt x="63809" y="51844"/>
                  <a:pt x="63333" y="52135"/>
                  <a:pt x="62380" y="52135"/>
                </a:cubicBezTo>
                <a:cubicBezTo>
                  <a:pt x="62380" y="52135"/>
                  <a:pt x="60476" y="52135"/>
                  <a:pt x="60952" y="52135"/>
                </a:cubicBezTo>
                <a:cubicBezTo>
                  <a:pt x="60952" y="51844"/>
                  <a:pt x="60476" y="51844"/>
                  <a:pt x="60476" y="51844"/>
                </a:cubicBezTo>
                <a:cubicBezTo>
                  <a:pt x="60476" y="52427"/>
                  <a:pt x="61428" y="52135"/>
                  <a:pt x="61904" y="52135"/>
                </a:cubicBezTo>
                <a:cubicBezTo>
                  <a:pt x="62857" y="52135"/>
                  <a:pt x="63809" y="52135"/>
                  <a:pt x="64285" y="51553"/>
                </a:cubicBezTo>
                <a:cubicBezTo>
                  <a:pt x="64285" y="52427"/>
                  <a:pt x="64285" y="53300"/>
                  <a:pt x="64285" y="54174"/>
                </a:cubicBezTo>
                <a:cubicBezTo>
                  <a:pt x="63809" y="54466"/>
                  <a:pt x="63333" y="54757"/>
                  <a:pt x="62857" y="54757"/>
                </a:cubicBezTo>
                <a:cubicBezTo>
                  <a:pt x="62380" y="55048"/>
                  <a:pt x="61904" y="55048"/>
                  <a:pt x="61428" y="55048"/>
                </a:cubicBezTo>
                <a:cubicBezTo>
                  <a:pt x="61428" y="55048"/>
                  <a:pt x="60000" y="55048"/>
                  <a:pt x="60476" y="54757"/>
                </a:cubicBezTo>
                <a:cubicBezTo>
                  <a:pt x="60476" y="54466"/>
                  <a:pt x="60000" y="54466"/>
                  <a:pt x="60000" y="54466"/>
                </a:cubicBezTo>
                <a:cubicBezTo>
                  <a:pt x="59523" y="55048"/>
                  <a:pt x="61428" y="55048"/>
                  <a:pt x="61904" y="55048"/>
                </a:cubicBezTo>
                <a:cubicBezTo>
                  <a:pt x="62380" y="55048"/>
                  <a:pt x="63333" y="55048"/>
                  <a:pt x="63809" y="54757"/>
                </a:cubicBezTo>
                <a:cubicBezTo>
                  <a:pt x="63809" y="54757"/>
                  <a:pt x="64285" y="54466"/>
                  <a:pt x="64285" y="54466"/>
                </a:cubicBezTo>
                <a:cubicBezTo>
                  <a:pt x="64285" y="54757"/>
                  <a:pt x="64285" y="55339"/>
                  <a:pt x="64285" y="55922"/>
                </a:cubicBezTo>
                <a:cubicBezTo>
                  <a:pt x="63333" y="56213"/>
                  <a:pt x="61904" y="56504"/>
                  <a:pt x="60952" y="56213"/>
                </a:cubicBezTo>
                <a:cubicBezTo>
                  <a:pt x="60952" y="56213"/>
                  <a:pt x="60952" y="56213"/>
                  <a:pt x="60952" y="56213"/>
                </a:cubicBezTo>
                <a:cubicBezTo>
                  <a:pt x="60952" y="56213"/>
                  <a:pt x="60952" y="56213"/>
                  <a:pt x="60476" y="56213"/>
                </a:cubicBezTo>
                <a:cubicBezTo>
                  <a:pt x="60476" y="56213"/>
                  <a:pt x="60476" y="56213"/>
                  <a:pt x="60476" y="56504"/>
                </a:cubicBezTo>
                <a:cubicBezTo>
                  <a:pt x="60476" y="56504"/>
                  <a:pt x="60476" y="56504"/>
                  <a:pt x="60476" y="56504"/>
                </a:cubicBezTo>
                <a:cubicBezTo>
                  <a:pt x="61904" y="56504"/>
                  <a:pt x="63333" y="56504"/>
                  <a:pt x="64285" y="56213"/>
                </a:cubicBezTo>
                <a:cubicBezTo>
                  <a:pt x="64285" y="56213"/>
                  <a:pt x="64285" y="56504"/>
                  <a:pt x="64285" y="56504"/>
                </a:cubicBezTo>
                <a:cubicBezTo>
                  <a:pt x="64285" y="57087"/>
                  <a:pt x="64285" y="57669"/>
                  <a:pt x="64285" y="58252"/>
                </a:cubicBezTo>
                <a:cubicBezTo>
                  <a:pt x="64285" y="58252"/>
                  <a:pt x="64285" y="58252"/>
                  <a:pt x="64285" y="58252"/>
                </a:cubicBezTo>
                <a:cubicBezTo>
                  <a:pt x="63333" y="58543"/>
                  <a:pt x="61904" y="58543"/>
                  <a:pt x="60952" y="58543"/>
                </a:cubicBezTo>
                <a:cubicBezTo>
                  <a:pt x="60476" y="58543"/>
                  <a:pt x="60476" y="58543"/>
                  <a:pt x="60952" y="58543"/>
                </a:cubicBezTo>
                <a:cubicBezTo>
                  <a:pt x="61904" y="58543"/>
                  <a:pt x="62857" y="58543"/>
                  <a:pt x="63809" y="58252"/>
                </a:cubicBezTo>
                <a:cubicBezTo>
                  <a:pt x="64285" y="58252"/>
                  <a:pt x="64285" y="58252"/>
                  <a:pt x="64285" y="58252"/>
                </a:cubicBezTo>
                <a:cubicBezTo>
                  <a:pt x="64285" y="58543"/>
                  <a:pt x="64285" y="59126"/>
                  <a:pt x="64285" y="59417"/>
                </a:cubicBezTo>
                <a:cubicBezTo>
                  <a:pt x="64285" y="59708"/>
                  <a:pt x="64285" y="60000"/>
                  <a:pt x="64285" y="60291"/>
                </a:cubicBezTo>
                <a:cubicBezTo>
                  <a:pt x="63809" y="60000"/>
                  <a:pt x="62857" y="60000"/>
                  <a:pt x="62380" y="60000"/>
                </a:cubicBezTo>
                <a:cubicBezTo>
                  <a:pt x="61428" y="59708"/>
                  <a:pt x="60000" y="59708"/>
                  <a:pt x="59047" y="59708"/>
                </a:cubicBezTo>
                <a:cubicBezTo>
                  <a:pt x="58571" y="59708"/>
                  <a:pt x="58095" y="59708"/>
                  <a:pt x="57619" y="59708"/>
                </a:cubicBezTo>
                <a:cubicBezTo>
                  <a:pt x="57619" y="59417"/>
                  <a:pt x="57619" y="59126"/>
                  <a:pt x="57619" y="58834"/>
                </a:cubicBezTo>
                <a:cubicBezTo>
                  <a:pt x="58095" y="56796"/>
                  <a:pt x="58571" y="55048"/>
                  <a:pt x="59047" y="53009"/>
                </a:cubicBezTo>
                <a:cubicBezTo>
                  <a:pt x="59047" y="51262"/>
                  <a:pt x="60000" y="49223"/>
                  <a:pt x="60000" y="47475"/>
                </a:cubicBezTo>
                <a:close/>
                <a:moveTo>
                  <a:pt x="70476" y="90582"/>
                </a:moveTo>
                <a:cubicBezTo>
                  <a:pt x="70476" y="90582"/>
                  <a:pt x="70476" y="90582"/>
                  <a:pt x="70476" y="90582"/>
                </a:cubicBezTo>
                <a:cubicBezTo>
                  <a:pt x="70476" y="90873"/>
                  <a:pt x="70476" y="90873"/>
                  <a:pt x="70476" y="90873"/>
                </a:cubicBezTo>
                <a:cubicBezTo>
                  <a:pt x="70000" y="90582"/>
                  <a:pt x="69523" y="90582"/>
                  <a:pt x="69047" y="90291"/>
                </a:cubicBezTo>
                <a:cubicBezTo>
                  <a:pt x="69047" y="90291"/>
                  <a:pt x="69047" y="90291"/>
                  <a:pt x="68571" y="90291"/>
                </a:cubicBezTo>
                <a:cubicBezTo>
                  <a:pt x="69047" y="90000"/>
                  <a:pt x="69523" y="89417"/>
                  <a:pt x="69523" y="89126"/>
                </a:cubicBezTo>
                <a:cubicBezTo>
                  <a:pt x="70000" y="89417"/>
                  <a:pt x="70000" y="89417"/>
                  <a:pt x="70476" y="89417"/>
                </a:cubicBezTo>
                <a:cubicBezTo>
                  <a:pt x="70476" y="89708"/>
                  <a:pt x="70476" y="90000"/>
                  <a:pt x="70476" y="90000"/>
                </a:cubicBezTo>
                <a:cubicBezTo>
                  <a:pt x="70476" y="90291"/>
                  <a:pt x="70476" y="90582"/>
                  <a:pt x="70476" y="90582"/>
                </a:cubicBezTo>
                <a:close/>
                <a:moveTo>
                  <a:pt x="64285" y="88543"/>
                </a:moveTo>
                <a:cubicBezTo>
                  <a:pt x="64285" y="88543"/>
                  <a:pt x="63809" y="88543"/>
                  <a:pt x="63809" y="88834"/>
                </a:cubicBezTo>
                <a:cubicBezTo>
                  <a:pt x="63809" y="88834"/>
                  <a:pt x="63809" y="88834"/>
                  <a:pt x="63809" y="88834"/>
                </a:cubicBezTo>
                <a:cubicBezTo>
                  <a:pt x="63809" y="88543"/>
                  <a:pt x="63809" y="88543"/>
                  <a:pt x="63809" y="88252"/>
                </a:cubicBezTo>
                <a:cubicBezTo>
                  <a:pt x="63809" y="88252"/>
                  <a:pt x="63809" y="88252"/>
                  <a:pt x="64285" y="88543"/>
                </a:cubicBezTo>
                <a:close/>
                <a:moveTo>
                  <a:pt x="63809" y="88252"/>
                </a:moveTo>
                <a:cubicBezTo>
                  <a:pt x="63809" y="87961"/>
                  <a:pt x="63809" y="87378"/>
                  <a:pt x="63809" y="87087"/>
                </a:cubicBezTo>
                <a:cubicBezTo>
                  <a:pt x="63809" y="87087"/>
                  <a:pt x="63809" y="87087"/>
                  <a:pt x="63809" y="86796"/>
                </a:cubicBezTo>
                <a:cubicBezTo>
                  <a:pt x="63809" y="86796"/>
                  <a:pt x="63809" y="87087"/>
                  <a:pt x="63809" y="87087"/>
                </a:cubicBezTo>
                <a:cubicBezTo>
                  <a:pt x="64285" y="87087"/>
                  <a:pt x="64285" y="87087"/>
                  <a:pt x="64761" y="87378"/>
                </a:cubicBezTo>
                <a:cubicBezTo>
                  <a:pt x="64761" y="87669"/>
                  <a:pt x="64285" y="87961"/>
                  <a:pt x="64285" y="88252"/>
                </a:cubicBezTo>
                <a:cubicBezTo>
                  <a:pt x="63809" y="88252"/>
                  <a:pt x="63809" y="88252"/>
                  <a:pt x="63809" y="88252"/>
                </a:cubicBezTo>
                <a:close/>
                <a:moveTo>
                  <a:pt x="64285" y="89126"/>
                </a:moveTo>
                <a:cubicBezTo>
                  <a:pt x="64761" y="89417"/>
                  <a:pt x="65238" y="89417"/>
                  <a:pt x="66190" y="89708"/>
                </a:cubicBezTo>
                <a:cubicBezTo>
                  <a:pt x="65714" y="90291"/>
                  <a:pt x="65714" y="90582"/>
                  <a:pt x="65238" y="90873"/>
                </a:cubicBezTo>
                <a:cubicBezTo>
                  <a:pt x="64761" y="90873"/>
                  <a:pt x="64285" y="90582"/>
                  <a:pt x="63809" y="90582"/>
                </a:cubicBezTo>
                <a:cubicBezTo>
                  <a:pt x="63809" y="90582"/>
                  <a:pt x="63809" y="90582"/>
                  <a:pt x="63809" y="90582"/>
                </a:cubicBezTo>
                <a:cubicBezTo>
                  <a:pt x="63809" y="90291"/>
                  <a:pt x="63809" y="90000"/>
                  <a:pt x="63809" y="89708"/>
                </a:cubicBezTo>
                <a:cubicBezTo>
                  <a:pt x="63809" y="89417"/>
                  <a:pt x="63809" y="89417"/>
                  <a:pt x="64285" y="89126"/>
                </a:cubicBezTo>
                <a:close/>
                <a:moveTo>
                  <a:pt x="64285" y="88834"/>
                </a:moveTo>
                <a:cubicBezTo>
                  <a:pt x="64285" y="88834"/>
                  <a:pt x="64285" y="88543"/>
                  <a:pt x="64285" y="88543"/>
                </a:cubicBezTo>
                <a:cubicBezTo>
                  <a:pt x="65238" y="88834"/>
                  <a:pt x="65714" y="89126"/>
                  <a:pt x="66190" y="89417"/>
                </a:cubicBezTo>
                <a:cubicBezTo>
                  <a:pt x="66190" y="89417"/>
                  <a:pt x="66190" y="89417"/>
                  <a:pt x="66190" y="89417"/>
                </a:cubicBezTo>
                <a:cubicBezTo>
                  <a:pt x="65714" y="89417"/>
                  <a:pt x="64761" y="89126"/>
                  <a:pt x="64285" y="88834"/>
                </a:cubicBezTo>
                <a:close/>
                <a:moveTo>
                  <a:pt x="64761" y="88543"/>
                </a:moveTo>
                <a:cubicBezTo>
                  <a:pt x="64761" y="88543"/>
                  <a:pt x="64285" y="88543"/>
                  <a:pt x="64285" y="88543"/>
                </a:cubicBezTo>
                <a:cubicBezTo>
                  <a:pt x="64761" y="88252"/>
                  <a:pt x="64761" y="87669"/>
                  <a:pt x="65238" y="87378"/>
                </a:cubicBezTo>
                <a:cubicBezTo>
                  <a:pt x="65238" y="87669"/>
                  <a:pt x="65714" y="87669"/>
                  <a:pt x="66190" y="87961"/>
                </a:cubicBezTo>
                <a:cubicBezTo>
                  <a:pt x="66190" y="87961"/>
                  <a:pt x="66666" y="87961"/>
                  <a:pt x="66666" y="88252"/>
                </a:cubicBezTo>
                <a:cubicBezTo>
                  <a:pt x="66666" y="88252"/>
                  <a:pt x="66666" y="88543"/>
                  <a:pt x="66666" y="88834"/>
                </a:cubicBezTo>
                <a:cubicBezTo>
                  <a:pt x="66666" y="89126"/>
                  <a:pt x="66190" y="89126"/>
                  <a:pt x="66190" y="89126"/>
                </a:cubicBezTo>
                <a:cubicBezTo>
                  <a:pt x="65714" y="89126"/>
                  <a:pt x="65238" y="88834"/>
                  <a:pt x="64761" y="88543"/>
                </a:cubicBezTo>
                <a:close/>
                <a:moveTo>
                  <a:pt x="65238" y="87378"/>
                </a:moveTo>
                <a:cubicBezTo>
                  <a:pt x="65238" y="86796"/>
                  <a:pt x="65238" y="86504"/>
                  <a:pt x="65714" y="86213"/>
                </a:cubicBezTo>
                <a:cubicBezTo>
                  <a:pt x="65714" y="85922"/>
                  <a:pt x="65714" y="85631"/>
                  <a:pt x="65714" y="85631"/>
                </a:cubicBezTo>
                <a:cubicBezTo>
                  <a:pt x="66190" y="85922"/>
                  <a:pt x="67142" y="86213"/>
                  <a:pt x="67619" y="86213"/>
                </a:cubicBezTo>
                <a:cubicBezTo>
                  <a:pt x="67142" y="86796"/>
                  <a:pt x="67142" y="87378"/>
                  <a:pt x="66666" y="87961"/>
                </a:cubicBezTo>
                <a:cubicBezTo>
                  <a:pt x="66666" y="87961"/>
                  <a:pt x="66666" y="87961"/>
                  <a:pt x="66190" y="87669"/>
                </a:cubicBezTo>
                <a:cubicBezTo>
                  <a:pt x="65714" y="87669"/>
                  <a:pt x="65238" y="87378"/>
                  <a:pt x="65238" y="87378"/>
                </a:cubicBezTo>
                <a:close/>
                <a:moveTo>
                  <a:pt x="66666" y="89417"/>
                </a:moveTo>
                <a:cubicBezTo>
                  <a:pt x="67142" y="89708"/>
                  <a:pt x="67619" y="90000"/>
                  <a:pt x="68571" y="90291"/>
                </a:cubicBezTo>
                <a:cubicBezTo>
                  <a:pt x="68571" y="90291"/>
                  <a:pt x="68571" y="90291"/>
                  <a:pt x="68571" y="90291"/>
                </a:cubicBezTo>
                <a:cubicBezTo>
                  <a:pt x="67619" y="90000"/>
                  <a:pt x="67142" y="89708"/>
                  <a:pt x="66666" y="89708"/>
                </a:cubicBezTo>
                <a:cubicBezTo>
                  <a:pt x="66666" y="89417"/>
                  <a:pt x="66666" y="89417"/>
                  <a:pt x="66666" y="89417"/>
                </a:cubicBezTo>
                <a:close/>
                <a:moveTo>
                  <a:pt x="66666" y="89417"/>
                </a:moveTo>
                <a:cubicBezTo>
                  <a:pt x="66666" y="89126"/>
                  <a:pt x="66666" y="88834"/>
                  <a:pt x="67142" y="88543"/>
                </a:cubicBezTo>
                <a:cubicBezTo>
                  <a:pt x="67142" y="88543"/>
                  <a:pt x="67142" y="88252"/>
                  <a:pt x="67142" y="88252"/>
                </a:cubicBezTo>
                <a:cubicBezTo>
                  <a:pt x="68095" y="88543"/>
                  <a:pt x="68571" y="88834"/>
                  <a:pt x="69047" y="89126"/>
                </a:cubicBezTo>
                <a:cubicBezTo>
                  <a:pt x="69047" y="89417"/>
                  <a:pt x="68571" y="89708"/>
                  <a:pt x="68571" y="90000"/>
                </a:cubicBezTo>
                <a:cubicBezTo>
                  <a:pt x="68095" y="90000"/>
                  <a:pt x="67142" y="89708"/>
                  <a:pt x="66666" y="89417"/>
                </a:cubicBezTo>
                <a:close/>
                <a:moveTo>
                  <a:pt x="69523" y="89126"/>
                </a:moveTo>
                <a:cubicBezTo>
                  <a:pt x="69523" y="88834"/>
                  <a:pt x="70000" y="88543"/>
                  <a:pt x="70000" y="88543"/>
                </a:cubicBezTo>
                <a:cubicBezTo>
                  <a:pt x="70000" y="88252"/>
                  <a:pt x="70000" y="87961"/>
                  <a:pt x="70000" y="87669"/>
                </a:cubicBezTo>
                <a:cubicBezTo>
                  <a:pt x="70476" y="87669"/>
                  <a:pt x="70476" y="87669"/>
                  <a:pt x="70476" y="87961"/>
                </a:cubicBezTo>
                <a:cubicBezTo>
                  <a:pt x="70476" y="88252"/>
                  <a:pt x="70476" y="88834"/>
                  <a:pt x="70476" y="89417"/>
                </a:cubicBezTo>
                <a:cubicBezTo>
                  <a:pt x="70000" y="89417"/>
                  <a:pt x="70000" y="89126"/>
                  <a:pt x="69523" y="89126"/>
                </a:cubicBezTo>
                <a:close/>
                <a:moveTo>
                  <a:pt x="70000" y="86796"/>
                </a:moveTo>
                <a:cubicBezTo>
                  <a:pt x="69523" y="86504"/>
                  <a:pt x="69523" y="86504"/>
                  <a:pt x="69047" y="86213"/>
                </a:cubicBezTo>
                <a:cubicBezTo>
                  <a:pt x="68571" y="85922"/>
                  <a:pt x="68095" y="85922"/>
                  <a:pt x="68095" y="85631"/>
                </a:cubicBezTo>
                <a:cubicBezTo>
                  <a:pt x="68095" y="85339"/>
                  <a:pt x="68095" y="84757"/>
                  <a:pt x="68095" y="84466"/>
                </a:cubicBezTo>
                <a:cubicBezTo>
                  <a:pt x="68571" y="84757"/>
                  <a:pt x="69047" y="84757"/>
                  <a:pt x="69047" y="85048"/>
                </a:cubicBezTo>
                <a:cubicBezTo>
                  <a:pt x="69523" y="85048"/>
                  <a:pt x="70000" y="85339"/>
                  <a:pt x="70476" y="85631"/>
                </a:cubicBezTo>
                <a:cubicBezTo>
                  <a:pt x="70476" y="85631"/>
                  <a:pt x="70476" y="85631"/>
                  <a:pt x="70476" y="85922"/>
                </a:cubicBezTo>
                <a:cubicBezTo>
                  <a:pt x="70476" y="86213"/>
                  <a:pt x="70000" y="86504"/>
                  <a:pt x="70000" y="86796"/>
                </a:cubicBezTo>
                <a:close/>
                <a:moveTo>
                  <a:pt x="68571" y="86213"/>
                </a:moveTo>
                <a:cubicBezTo>
                  <a:pt x="69047" y="86504"/>
                  <a:pt x="69523" y="86504"/>
                  <a:pt x="70000" y="86796"/>
                </a:cubicBezTo>
                <a:cubicBezTo>
                  <a:pt x="70000" y="87087"/>
                  <a:pt x="70000" y="87087"/>
                  <a:pt x="70000" y="87378"/>
                </a:cubicBezTo>
                <a:cubicBezTo>
                  <a:pt x="69523" y="87087"/>
                  <a:pt x="68571" y="86796"/>
                  <a:pt x="68095" y="86504"/>
                </a:cubicBezTo>
                <a:cubicBezTo>
                  <a:pt x="68095" y="86504"/>
                  <a:pt x="67619" y="86504"/>
                  <a:pt x="67619" y="86213"/>
                </a:cubicBezTo>
                <a:cubicBezTo>
                  <a:pt x="67619" y="86213"/>
                  <a:pt x="67619" y="85922"/>
                  <a:pt x="68095" y="85631"/>
                </a:cubicBezTo>
                <a:cubicBezTo>
                  <a:pt x="68095" y="85922"/>
                  <a:pt x="68571" y="85922"/>
                  <a:pt x="68571" y="86213"/>
                </a:cubicBezTo>
                <a:close/>
                <a:moveTo>
                  <a:pt x="70000" y="87378"/>
                </a:moveTo>
                <a:cubicBezTo>
                  <a:pt x="70000" y="87669"/>
                  <a:pt x="69523" y="87961"/>
                  <a:pt x="69523" y="88252"/>
                </a:cubicBezTo>
                <a:cubicBezTo>
                  <a:pt x="69523" y="88543"/>
                  <a:pt x="69523" y="88834"/>
                  <a:pt x="69523" y="89126"/>
                </a:cubicBezTo>
                <a:cubicBezTo>
                  <a:pt x="68571" y="88834"/>
                  <a:pt x="68095" y="88543"/>
                  <a:pt x="67142" y="88252"/>
                </a:cubicBezTo>
                <a:cubicBezTo>
                  <a:pt x="67619" y="87669"/>
                  <a:pt x="67619" y="87087"/>
                  <a:pt x="67619" y="86504"/>
                </a:cubicBezTo>
                <a:cubicBezTo>
                  <a:pt x="68571" y="86796"/>
                  <a:pt x="69047" y="87087"/>
                  <a:pt x="70000" y="87378"/>
                </a:cubicBezTo>
                <a:close/>
                <a:moveTo>
                  <a:pt x="67619" y="85631"/>
                </a:moveTo>
                <a:cubicBezTo>
                  <a:pt x="67619" y="85339"/>
                  <a:pt x="67142" y="85339"/>
                  <a:pt x="67142" y="85339"/>
                </a:cubicBezTo>
                <a:cubicBezTo>
                  <a:pt x="66666" y="85048"/>
                  <a:pt x="66190" y="85048"/>
                  <a:pt x="66190" y="85048"/>
                </a:cubicBezTo>
                <a:cubicBezTo>
                  <a:pt x="66190" y="84757"/>
                  <a:pt x="66190" y="84466"/>
                  <a:pt x="66190" y="84466"/>
                </a:cubicBezTo>
                <a:cubicBezTo>
                  <a:pt x="66190" y="84466"/>
                  <a:pt x="66190" y="84466"/>
                  <a:pt x="66190" y="84466"/>
                </a:cubicBezTo>
                <a:cubicBezTo>
                  <a:pt x="66666" y="84466"/>
                  <a:pt x="67142" y="84466"/>
                  <a:pt x="67619" y="84466"/>
                </a:cubicBezTo>
                <a:cubicBezTo>
                  <a:pt x="67619" y="84466"/>
                  <a:pt x="67619" y="84466"/>
                  <a:pt x="67619" y="84466"/>
                </a:cubicBezTo>
                <a:cubicBezTo>
                  <a:pt x="67619" y="84757"/>
                  <a:pt x="67619" y="85048"/>
                  <a:pt x="67619" y="85631"/>
                </a:cubicBezTo>
                <a:close/>
                <a:moveTo>
                  <a:pt x="66666" y="85339"/>
                </a:moveTo>
                <a:cubicBezTo>
                  <a:pt x="67142" y="85339"/>
                  <a:pt x="67142" y="85339"/>
                  <a:pt x="67619" y="85631"/>
                </a:cubicBezTo>
                <a:cubicBezTo>
                  <a:pt x="67619" y="85922"/>
                  <a:pt x="67619" y="85922"/>
                  <a:pt x="67619" y="86213"/>
                </a:cubicBezTo>
                <a:cubicBezTo>
                  <a:pt x="67142" y="85922"/>
                  <a:pt x="66666" y="85922"/>
                  <a:pt x="66190" y="85631"/>
                </a:cubicBezTo>
                <a:cubicBezTo>
                  <a:pt x="66190" y="85631"/>
                  <a:pt x="66190" y="85631"/>
                  <a:pt x="65714" y="85631"/>
                </a:cubicBezTo>
                <a:cubicBezTo>
                  <a:pt x="66190" y="85339"/>
                  <a:pt x="66190" y="85048"/>
                  <a:pt x="66190" y="85048"/>
                </a:cubicBezTo>
                <a:cubicBezTo>
                  <a:pt x="66190" y="85048"/>
                  <a:pt x="66666" y="85048"/>
                  <a:pt x="66666" y="85339"/>
                </a:cubicBezTo>
                <a:close/>
                <a:moveTo>
                  <a:pt x="65714" y="84757"/>
                </a:moveTo>
                <a:cubicBezTo>
                  <a:pt x="65714" y="84757"/>
                  <a:pt x="65238" y="84466"/>
                  <a:pt x="64761" y="84466"/>
                </a:cubicBezTo>
                <a:cubicBezTo>
                  <a:pt x="65238" y="84466"/>
                  <a:pt x="65714" y="84466"/>
                  <a:pt x="66190" y="84466"/>
                </a:cubicBezTo>
                <a:cubicBezTo>
                  <a:pt x="65714" y="84466"/>
                  <a:pt x="65714" y="84757"/>
                  <a:pt x="65714" y="84757"/>
                </a:cubicBezTo>
                <a:close/>
                <a:moveTo>
                  <a:pt x="65714" y="85048"/>
                </a:moveTo>
                <a:cubicBezTo>
                  <a:pt x="65714" y="85048"/>
                  <a:pt x="65714" y="85339"/>
                  <a:pt x="65714" y="85339"/>
                </a:cubicBezTo>
                <a:cubicBezTo>
                  <a:pt x="65238" y="85339"/>
                  <a:pt x="64761" y="85048"/>
                  <a:pt x="64761" y="85048"/>
                </a:cubicBezTo>
                <a:cubicBezTo>
                  <a:pt x="64285" y="84757"/>
                  <a:pt x="64285" y="85048"/>
                  <a:pt x="64285" y="85048"/>
                </a:cubicBezTo>
                <a:cubicBezTo>
                  <a:pt x="64761" y="85048"/>
                  <a:pt x="65238" y="85339"/>
                  <a:pt x="65714" y="85339"/>
                </a:cubicBezTo>
                <a:cubicBezTo>
                  <a:pt x="65238" y="85631"/>
                  <a:pt x="65238" y="85631"/>
                  <a:pt x="65238" y="85922"/>
                </a:cubicBezTo>
                <a:cubicBezTo>
                  <a:pt x="65238" y="86213"/>
                  <a:pt x="64761" y="86796"/>
                  <a:pt x="64761" y="87087"/>
                </a:cubicBezTo>
                <a:cubicBezTo>
                  <a:pt x="64761" y="87087"/>
                  <a:pt x="64285" y="87087"/>
                  <a:pt x="64285" y="87087"/>
                </a:cubicBezTo>
                <a:cubicBezTo>
                  <a:pt x="64285" y="86796"/>
                  <a:pt x="63809" y="86796"/>
                  <a:pt x="63809" y="86796"/>
                </a:cubicBezTo>
                <a:cubicBezTo>
                  <a:pt x="63809" y="85922"/>
                  <a:pt x="64285" y="85339"/>
                  <a:pt x="64285" y="84466"/>
                </a:cubicBezTo>
                <a:cubicBezTo>
                  <a:pt x="64285" y="84466"/>
                  <a:pt x="64761" y="84466"/>
                  <a:pt x="64761" y="84466"/>
                </a:cubicBezTo>
                <a:cubicBezTo>
                  <a:pt x="64761" y="84466"/>
                  <a:pt x="64761" y="84466"/>
                  <a:pt x="64761" y="84466"/>
                </a:cubicBezTo>
                <a:cubicBezTo>
                  <a:pt x="65238" y="84757"/>
                  <a:pt x="65238" y="84757"/>
                  <a:pt x="65714" y="85048"/>
                </a:cubicBezTo>
                <a:close/>
                <a:moveTo>
                  <a:pt x="63809" y="89126"/>
                </a:moveTo>
                <a:cubicBezTo>
                  <a:pt x="63809" y="89126"/>
                  <a:pt x="63809" y="89126"/>
                  <a:pt x="63809" y="89126"/>
                </a:cubicBezTo>
                <a:cubicBezTo>
                  <a:pt x="63809" y="89126"/>
                  <a:pt x="63809" y="89126"/>
                  <a:pt x="63809" y="89126"/>
                </a:cubicBezTo>
                <a:cubicBezTo>
                  <a:pt x="63809" y="89126"/>
                  <a:pt x="63809" y="89126"/>
                  <a:pt x="63809" y="89126"/>
                </a:cubicBezTo>
                <a:close/>
                <a:moveTo>
                  <a:pt x="63809" y="90582"/>
                </a:moveTo>
                <a:cubicBezTo>
                  <a:pt x="64285" y="90873"/>
                  <a:pt x="64761" y="91165"/>
                  <a:pt x="65238" y="91165"/>
                </a:cubicBezTo>
                <a:cubicBezTo>
                  <a:pt x="64761" y="91747"/>
                  <a:pt x="64761" y="92330"/>
                  <a:pt x="64285" y="92621"/>
                </a:cubicBezTo>
                <a:cubicBezTo>
                  <a:pt x="64285" y="92621"/>
                  <a:pt x="63809" y="92621"/>
                  <a:pt x="63809" y="92621"/>
                </a:cubicBezTo>
                <a:cubicBezTo>
                  <a:pt x="63809" y="92621"/>
                  <a:pt x="63809" y="92621"/>
                  <a:pt x="63809" y="92621"/>
                </a:cubicBezTo>
                <a:cubicBezTo>
                  <a:pt x="63809" y="92038"/>
                  <a:pt x="63809" y="91456"/>
                  <a:pt x="63809" y="90582"/>
                </a:cubicBezTo>
                <a:close/>
                <a:moveTo>
                  <a:pt x="65238" y="91456"/>
                </a:moveTo>
                <a:cubicBezTo>
                  <a:pt x="66190" y="91747"/>
                  <a:pt x="66666" y="92038"/>
                  <a:pt x="67619" y="92330"/>
                </a:cubicBezTo>
                <a:cubicBezTo>
                  <a:pt x="67619" y="92330"/>
                  <a:pt x="67619" y="92330"/>
                  <a:pt x="67619" y="92621"/>
                </a:cubicBezTo>
                <a:cubicBezTo>
                  <a:pt x="67142" y="92621"/>
                  <a:pt x="66666" y="92621"/>
                  <a:pt x="66190" y="92621"/>
                </a:cubicBezTo>
                <a:cubicBezTo>
                  <a:pt x="65714" y="92621"/>
                  <a:pt x="65238" y="92621"/>
                  <a:pt x="64761" y="92621"/>
                </a:cubicBezTo>
                <a:cubicBezTo>
                  <a:pt x="64761" y="92330"/>
                  <a:pt x="65238" y="91747"/>
                  <a:pt x="65238" y="91456"/>
                </a:cubicBezTo>
                <a:close/>
                <a:moveTo>
                  <a:pt x="65714" y="91165"/>
                </a:moveTo>
                <a:cubicBezTo>
                  <a:pt x="65714" y="91165"/>
                  <a:pt x="65714" y="90873"/>
                  <a:pt x="65714" y="90873"/>
                </a:cubicBezTo>
                <a:cubicBezTo>
                  <a:pt x="65714" y="90582"/>
                  <a:pt x="66190" y="90291"/>
                  <a:pt x="66190" y="89708"/>
                </a:cubicBezTo>
                <a:cubicBezTo>
                  <a:pt x="66666" y="90000"/>
                  <a:pt x="67619" y="90291"/>
                  <a:pt x="68095" y="90291"/>
                </a:cubicBezTo>
                <a:cubicBezTo>
                  <a:pt x="68095" y="90291"/>
                  <a:pt x="68095" y="90582"/>
                  <a:pt x="68095" y="90582"/>
                </a:cubicBezTo>
                <a:cubicBezTo>
                  <a:pt x="68095" y="90873"/>
                  <a:pt x="67619" y="91456"/>
                  <a:pt x="67619" y="92038"/>
                </a:cubicBezTo>
                <a:cubicBezTo>
                  <a:pt x="67142" y="91747"/>
                  <a:pt x="66190" y="91456"/>
                  <a:pt x="65714" y="91165"/>
                </a:cubicBezTo>
                <a:close/>
                <a:moveTo>
                  <a:pt x="68571" y="90582"/>
                </a:moveTo>
                <a:cubicBezTo>
                  <a:pt x="69047" y="90873"/>
                  <a:pt x="69523" y="90873"/>
                  <a:pt x="70476" y="91165"/>
                </a:cubicBezTo>
                <a:cubicBezTo>
                  <a:pt x="70000" y="91456"/>
                  <a:pt x="70000" y="91747"/>
                  <a:pt x="70000" y="91747"/>
                </a:cubicBezTo>
                <a:cubicBezTo>
                  <a:pt x="70000" y="91747"/>
                  <a:pt x="70000" y="92038"/>
                  <a:pt x="70000" y="92330"/>
                </a:cubicBezTo>
                <a:cubicBezTo>
                  <a:pt x="69523" y="92330"/>
                  <a:pt x="68571" y="92330"/>
                  <a:pt x="68095" y="92330"/>
                </a:cubicBezTo>
                <a:cubicBezTo>
                  <a:pt x="68095" y="92330"/>
                  <a:pt x="68095" y="92330"/>
                  <a:pt x="68095" y="92330"/>
                </a:cubicBezTo>
                <a:cubicBezTo>
                  <a:pt x="68095" y="92330"/>
                  <a:pt x="68095" y="92330"/>
                  <a:pt x="68095" y="92330"/>
                </a:cubicBezTo>
                <a:cubicBezTo>
                  <a:pt x="68095" y="91747"/>
                  <a:pt x="68095" y="91165"/>
                  <a:pt x="68571" y="90582"/>
                </a:cubicBezTo>
                <a:close/>
                <a:moveTo>
                  <a:pt x="70000" y="90873"/>
                </a:moveTo>
                <a:cubicBezTo>
                  <a:pt x="70000" y="90873"/>
                  <a:pt x="70000" y="90873"/>
                  <a:pt x="70476" y="90873"/>
                </a:cubicBezTo>
                <a:cubicBezTo>
                  <a:pt x="70476" y="90873"/>
                  <a:pt x="70476" y="90873"/>
                  <a:pt x="70476" y="90873"/>
                </a:cubicBezTo>
                <a:cubicBezTo>
                  <a:pt x="70000" y="90873"/>
                  <a:pt x="70000" y="90873"/>
                  <a:pt x="70000" y="90873"/>
                </a:cubicBezTo>
                <a:close/>
                <a:moveTo>
                  <a:pt x="70476" y="91456"/>
                </a:moveTo>
                <a:cubicBezTo>
                  <a:pt x="70476" y="91456"/>
                  <a:pt x="70476" y="91456"/>
                  <a:pt x="70476" y="91456"/>
                </a:cubicBezTo>
                <a:cubicBezTo>
                  <a:pt x="70952" y="91747"/>
                  <a:pt x="70952" y="92038"/>
                  <a:pt x="70952" y="92038"/>
                </a:cubicBezTo>
                <a:cubicBezTo>
                  <a:pt x="70952" y="92330"/>
                  <a:pt x="70476" y="92330"/>
                  <a:pt x="70476" y="92330"/>
                </a:cubicBezTo>
                <a:cubicBezTo>
                  <a:pt x="70476" y="92330"/>
                  <a:pt x="70476" y="92330"/>
                  <a:pt x="70476" y="92330"/>
                </a:cubicBezTo>
                <a:cubicBezTo>
                  <a:pt x="70476" y="92038"/>
                  <a:pt x="70476" y="91747"/>
                  <a:pt x="70476" y="91456"/>
                </a:cubicBezTo>
                <a:close/>
                <a:moveTo>
                  <a:pt x="70476" y="87669"/>
                </a:moveTo>
                <a:cubicBezTo>
                  <a:pt x="70476" y="87378"/>
                  <a:pt x="70476" y="87087"/>
                  <a:pt x="70476" y="86796"/>
                </a:cubicBezTo>
                <a:cubicBezTo>
                  <a:pt x="70476" y="86796"/>
                  <a:pt x="70476" y="87087"/>
                  <a:pt x="70476" y="87087"/>
                </a:cubicBezTo>
                <a:cubicBezTo>
                  <a:pt x="70476" y="87378"/>
                  <a:pt x="70476" y="87378"/>
                  <a:pt x="70476" y="87669"/>
                </a:cubicBezTo>
                <a:cubicBezTo>
                  <a:pt x="70476" y="87669"/>
                  <a:pt x="70476" y="87669"/>
                  <a:pt x="70476" y="87669"/>
                </a:cubicBezTo>
                <a:close/>
                <a:moveTo>
                  <a:pt x="70476" y="86796"/>
                </a:moveTo>
                <a:cubicBezTo>
                  <a:pt x="70476" y="86504"/>
                  <a:pt x="70476" y="86504"/>
                  <a:pt x="70476" y="86213"/>
                </a:cubicBezTo>
                <a:cubicBezTo>
                  <a:pt x="70476" y="86213"/>
                  <a:pt x="70476" y="86213"/>
                  <a:pt x="70476" y="86213"/>
                </a:cubicBezTo>
                <a:cubicBezTo>
                  <a:pt x="70476" y="86504"/>
                  <a:pt x="70476" y="86796"/>
                  <a:pt x="70476" y="86796"/>
                </a:cubicBezTo>
                <a:cubicBezTo>
                  <a:pt x="70476" y="86796"/>
                  <a:pt x="70476" y="86796"/>
                  <a:pt x="70476" y="86796"/>
                </a:cubicBezTo>
                <a:close/>
                <a:moveTo>
                  <a:pt x="70476" y="85339"/>
                </a:moveTo>
                <a:cubicBezTo>
                  <a:pt x="70000" y="85339"/>
                  <a:pt x="70000" y="85048"/>
                  <a:pt x="69523" y="85048"/>
                </a:cubicBezTo>
                <a:cubicBezTo>
                  <a:pt x="69047" y="84757"/>
                  <a:pt x="68571" y="84466"/>
                  <a:pt x="68095" y="84466"/>
                </a:cubicBezTo>
                <a:cubicBezTo>
                  <a:pt x="68095" y="84466"/>
                  <a:pt x="68095" y="84466"/>
                  <a:pt x="68095" y="84466"/>
                </a:cubicBezTo>
                <a:cubicBezTo>
                  <a:pt x="69047" y="84466"/>
                  <a:pt x="69523" y="84466"/>
                  <a:pt x="70476" y="84466"/>
                </a:cubicBezTo>
                <a:cubicBezTo>
                  <a:pt x="70476" y="84757"/>
                  <a:pt x="70476" y="84757"/>
                  <a:pt x="70476" y="85048"/>
                </a:cubicBezTo>
                <a:cubicBezTo>
                  <a:pt x="70476" y="85048"/>
                  <a:pt x="70476" y="85339"/>
                  <a:pt x="70476" y="85339"/>
                </a:cubicBezTo>
                <a:close/>
                <a:moveTo>
                  <a:pt x="65714" y="61456"/>
                </a:moveTo>
                <a:cubicBezTo>
                  <a:pt x="65714" y="61456"/>
                  <a:pt x="66190" y="61456"/>
                  <a:pt x="66190" y="61456"/>
                </a:cubicBezTo>
                <a:cubicBezTo>
                  <a:pt x="66190" y="62038"/>
                  <a:pt x="66190" y="62330"/>
                  <a:pt x="66190" y="62621"/>
                </a:cubicBezTo>
                <a:cubicBezTo>
                  <a:pt x="65714" y="62038"/>
                  <a:pt x="65714" y="61747"/>
                  <a:pt x="65714" y="61456"/>
                </a:cubicBezTo>
                <a:close/>
                <a:moveTo>
                  <a:pt x="66666" y="56796"/>
                </a:moveTo>
                <a:cubicBezTo>
                  <a:pt x="66666" y="57961"/>
                  <a:pt x="66190" y="59126"/>
                  <a:pt x="66190" y="60291"/>
                </a:cubicBezTo>
                <a:cubicBezTo>
                  <a:pt x="66190" y="60291"/>
                  <a:pt x="66190" y="60582"/>
                  <a:pt x="66190" y="60873"/>
                </a:cubicBezTo>
                <a:cubicBezTo>
                  <a:pt x="65714" y="60582"/>
                  <a:pt x="65714" y="60582"/>
                  <a:pt x="65238" y="60582"/>
                </a:cubicBezTo>
                <a:cubicBezTo>
                  <a:pt x="65238" y="60291"/>
                  <a:pt x="65238" y="60291"/>
                  <a:pt x="65238" y="60000"/>
                </a:cubicBezTo>
                <a:cubicBezTo>
                  <a:pt x="65238" y="59708"/>
                  <a:pt x="65238" y="59126"/>
                  <a:pt x="65238" y="58543"/>
                </a:cubicBezTo>
                <a:cubicBezTo>
                  <a:pt x="65714" y="58252"/>
                  <a:pt x="65714" y="57961"/>
                  <a:pt x="65714" y="57669"/>
                </a:cubicBezTo>
                <a:cubicBezTo>
                  <a:pt x="65714" y="57378"/>
                  <a:pt x="65714" y="57378"/>
                  <a:pt x="66190" y="57087"/>
                </a:cubicBezTo>
                <a:cubicBezTo>
                  <a:pt x="66190" y="57087"/>
                  <a:pt x="66190" y="57087"/>
                  <a:pt x="65714" y="57087"/>
                </a:cubicBezTo>
                <a:cubicBezTo>
                  <a:pt x="65714" y="57087"/>
                  <a:pt x="65714" y="57378"/>
                  <a:pt x="65714" y="57378"/>
                </a:cubicBezTo>
                <a:cubicBezTo>
                  <a:pt x="65714" y="55631"/>
                  <a:pt x="65714" y="54174"/>
                  <a:pt x="65714" y="52718"/>
                </a:cubicBezTo>
                <a:cubicBezTo>
                  <a:pt x="65714" y="51553"/>
                  <a:pt x="65714" y="50679"/>
                  <a:pt x="65714" y="49805"/>
                </a:cubicBezTo>
                <a:cubicBezTo>
                  <a:pt x="65714" y="48932"/>
                  <a:pt x="65714" y="48058"/>
                  <a:pt x="66190" y="46893"/>
                </a:cubicBezTo>
                <a:cubicBezTo>
                  <a:pt x="66666" y="46310"/>
                  <a:pt x="67619" y="45145"/>
                  <a:pt x="68571" y="44563"/>
                </a:cubicBezTo>
                <a:cubicBezTo>
                  <a:pt x="68571" y="44563"/>
                  <a:pt x="68571" y="44563"/>
                  <a:pt x="69047" y="44271"/>
                </a:cubicBezTo>
                <a:cubicBezTo>
                  <a:pt x="69047" y="44271"/>
                  <a:pt x="69523" y="44271"/>
                  <a:pt x="69523" y="44271"/>
                </a:cubicBezTo>
                <a:cubicBezTo>
                  <a:pt x="70000" y="43980"/>
                  <a:pt x="70476" y="43980"/>
                  <a:pt x="70952" y="43689"/>
                </a:cubicBezTo>
                <a:cubicBezTo>
                  <a:pt x="70952" y="44854"/>
                  <a:pt x="70476" y="45728"/>
                  <a:pt x="70000" y="46601"/>
                </a:cubicBezTo>
                <a:cubicBezTo>
                  <a:pt x="69523" y="47766"/>
                  <a:pt x="69523" y="48932"/>
                  <a:pt x="69047" y="50097"/>
                </a:cubicBezTo>
                <a:cubicBezTo>
                  <a:pt x="68571" y="51262"/>
                  <a:pt x="68095" y="52135"/>
                  <a:pt x="67619" y="53300"/>
                </a:cubicBezTo>
                <a:cubicBezTo>
                  <a:pt x="67142" y="54466"/>
                  <a:pt x="67142" y="55631"/>
                  <a:pt x="66666" y="56796"/>
                </a:cubicBezTo>
                <a:close/>
                <a:moveTo>
                  <a:pt x="51428" y="84466"/>
                </a:moveTo>
                <a:cubicBezTo>
                  <a:pt x="51428" y="85048"/>
                  <a:pt x="51428" y="85339"/>
                  <a:pt x="51428" y="85922"/>
                </a:cubicBezTo>
                <a:cubicBezTo>
                  <a:pt x="50952" y="85631"/>
                  <a:pt x="50476" y="85631"/>
                  <a:pt x="50476" y="85631"/>
                </a:cubicBezTo>
                <a:cubicBezTo>
                  <a:pt x="50000" y="85339"/>
                  <a:pt x="49523" y="85339"/>
                  <a:pt x="49523" y="85339"/>
                </a:cubicBezTo>
                <a:cubicBezTo>
                  <a:pt x="49523" y="85048"/>
                  <a:pt x="49523" y="84757"/>
                  <a:pt x="49523" y="84466"/>
                </a:cubicBezTo>
                <a:cubicBezTo>
                  <a:pt x="50000" y="84466"/>
                  <a:pt x="50952" y="84466"/>
                  <a:pt x="51428" y="84466"/>
                </a:cubicBezTo>
                <a:close/>
                <a:moveTo>
                  <a:pt x="49523" y="85339"/>
                </a:moveTo>
                <a:cubicBezTo>
                  <a:pt x="50476" y="85631"/>
                  <a:pt x="50952" y="85922"/>
                  <a:pt x="51428" y="85922"/>
                </a:cubicBezTo>
                <a:cubicBezTo>
                  <a:pt x="51428" y="86213"/>
                  <a:pt x="51428" y="86796"/>
                  <a:pt x="51428" y="87087"/>
                </a:cubicBezTo>
                <a:cubicBezTo>
                  <a:pt x="50952" y="87087"/>
                  <a:pt x="50952" y="87378"/>
                  <a:pt x="50952" y="87669"/>
                </a:cubicBezTo>
                <a:cubicBezTo>
                  <a:pt x="50476" y="87378"/>
                  <a:pt x="49523" y="87378"/>
                  <a:pt x="49047" y="87087"/>
                </a:cubicBezTo>
                <a:cubicBezTo>
                  <a:pt x="49047" y="86504"/>
                  <a:pt x="49047" y="85922"/>
                  <a:pt x="49523" y="85339"/>
                </a:cubicBezTo>
                <a:cubicBezTo>
                  <a:pt x="49523" y="85339"/>
                  <a:pt x="49523" y="85339"/>
                  <a:pt x="49523" y="85339"/>
                </a:cubicBezTo>
                <a:close/>
                <a:moveTo>
                  <a:pt x="50952" y="90582"/>
                </a:moveTo>
                <a:cubicBezTo>
                  <a:pt x="50952" y="90582"/>
                  <a:pt x="50952" y="90873"/>
                  <a:pt x="50952" y="90873"/>
                </a:cubicBezTo>
                <a:cubicBezTo>
                  <a:pt x="50952" y="90873"/>
                  <a:pt x="50952" y="90873"/>
                  <a:pt x="50952" y="90873"/>
                </a:cubicBezTo>
                <a:cubicBezTo>
                  <a:pt x="50952" y="91165"/>
                  <a:pt x="50476" y="91456"/>
                  <a:pt x="50476" y="91747"/>
                </a:cubicBezTo>
                <a:cubicBezTo>
                  <a:pt x="50000" y="91456"/>
                  <a:pt x="49523" y="91456"/>
                  <a:pt x="49523" y="91165"/>
                </a:cubicBezTo>
                <a:cubicBezTo>
                  <a:pt x="49047" y="91165"/>
                  <a:pt x="49047" y="91165"/>
                  <a:pt x="49047" y="91165"/>
                </a:cubicBezTo>
                <a:cubicBezTo>
                  <a:pt x="49047" y="90873"/>
                  <a:pt x="49523" y="90291"/>
                  <a:pt x="49523" y="90000"/>
                </a:cubicBezTo>
                <a:cubicBezTo>
                  <a:pt x="50000" y="90291"/>
                  <a:pt x="50476" y="90291"/>
                  <a:pt x="50952" y="90582"/>
                </a:cubicBezTo>
                <a:close/>
                <a:moveTo>
                  <a:pt x="50000" y="89708"/>
                </a:moveTo>
                <a:cubicBezTo>
                  <a:pt x="50000" y="89417"/>
                  <a:pt x="50000" y="89126"/>
                  <a:pt x="50000" y="88834"/>
                </a:cubicBezTo>
                <a:cubicBezTo>
                  <a:pt x="50476" y="89126"/>
                  <a:pt x="50476" y="89126"/>
                  <a:pt x="50476" y="89126"/>
                </a:cubicBezTo>
                <a:cubicBezTo>
                  <a:pt x="50952" y="89126"/>
                  <a:pt x="50952" y="89126"/>
                  <a:pt x="50952" y="89126"/>
                </a:cubicBezTo>
                <a:cubicBezTo>
                  <a:pt x="50952" y="89417"/>
                  <a:pt x="50952" y="90000"/>
                  <a:pt x="50952" y="90291"/>
                </a:cubicBezTo>
                <a:cubicBezTo>
                  <a:pt x="50476" y="90000"/>
                  <a:pt x="50476" y="90000"/>
                  <a:pt x="50000" y="90000"/>
                </a:cubicBezTo>
                <a:cubicBezTo>
                  <a:pt x="50000" y="89708"/>
                  <a:pt x="50000" y="89708"/>
                  <a:pt x="50000" y="89708"/>
                </a:cubicBezTo>
                <a:close/>
                <a:moveTo>
                  <a:pt x="50952" y="92038"/>
                </a:moveTo>
                <a:cubicBezTo>
                  <a:pt x="50952" y="92038"/>
                  <a:pt x="50952" y="91747"/>
                  <a:pt x="50476" y="91747"/>
                </a:cubicBezTo>
                <a:cubicBezTo>
                  <a:pt x="50952" y="91747"/>
                  <a:pt x="50952" y="91747"/>
                  <a:pt x="50952" y="91456"/>
                </a:cubicBezTo>
                <a:cubicBezTo>
                  <a:pt x="50952" y="91747"/>
                  <a:pt x="50952" y="91747"/>
                  <a:pt x="50952" y="92038"/>
                </a:cubicBezTo>
                <a:close/>
                <a:moveTo>
                  <a:pt x="50476" y="92038"/>
                </a:moveTo>
                <a:cubicBezTo>
                  <a:pt x="50476" y="92038"/>
                  <a:pt x="50952" y="92038"/>
                  <a:pt x="50952" y="92330"/>
                </a:cubicBezTo>
                <a:cubicBezTo>
                  <a:pt x="50952" y="92330"/>
                  <a:pt x="50952" y="92330"/>
                  <a:pt x="50952" y="92330"/>
                </a:cubicBezTo>
                <a:cubicBezTo>
                  <a:pt x="50952" y="92330"/>
                  <a:pt x="50952" y="92330"/>
                  <a:pt x="50952" y="92330"/>
                </a:cubicBezTo>
                <a:cubicBezTo>
                  <a:pt x="50952" y="92330"/>
                  <a:pt x="50476" y="92330"/>
                  <a:pt x="50000" y="92330"/>
                </a:cubicBezTo>
                <a:cubicBezTo>
                  <a:pt x="50476" y="92330"/>
                  <a:pt x="50476" y="92038"/>
                  <a:pt x="50476" y="92038"/>
                </a:cubicBezTo>
                <a:close/>
                <a:moveTo>
                  <a:pt x="50952" y="88834"/>
                </a:moveTo>
                <a:cubicBezTo>
                  <a:pt x="50952" y="88834"/>
                  <a:pt x="50952" y="88834"/>
                  <a:pt x="50952" y="88834"/>
                </a:cubicBezTo>
                <a:cubicBezTo>
                  <a:pt x="50952" y="88834"/>
                  <a:pt x="50476" y="88834"/>
                  <a:pt x="50476" y="88834"/>
                </a:cubicBezTo>
                <a:cubicBezTo>
                  <a:pt x="50476" y="88543"/>
                  <a:pt x="50476" y="88252"/>
                  <a:pt x="50952" y="87961"/>
                </a:cubicBezTo>
                <a:cubicBezTo>
                  <a:pt x="50952" y="87961"/>
                  <a:pt x="50952" y="87961"/>
                  <a:pt x="50952" y="87961"/>
                </a:cubicBezTo>
                <a:cubicBezTo>
                  <a:pt x="50952" y="87961"/>
                  <a:pt x="50952" y="87961"/>
                  <a:pt x="50952" y="87961"/>
                </a:cubicBezTo>
                <a:cubicBezTo>
                  <a:pt x="50952" y="88252"/>
                  <a:pt x="50952" y="88543"/>
                  <a:pt x="50952" y="88834"/>
                </a:cubicBezTo>
                <a:close/>
                <a:moveTo>
                  <a:pt x="50952" y="87669"/>
                </a:moveTo>
                <a:cubicBezTo>
                  <a:pt x="50952" y="87669"/>
                  <a:pt x="50952" y="87669"/>
                  <a:pt x="51428" y="87378"/>
                </a:cubicBezTo>
                <a:cubicBezTo>
                  <a:pt x="51428" y="87669"/>
                  <a:pt x="51428" y="87669"/>
                  <a:pt x="51428" y="87961"/>
                </a:cubicBezTo>
                <a:cubicBezTo>
                  <a:pt x="50952" y="87961"/>
                  <a:pt x="50952" y="87669"/>
                  <a:pt x="50952" y="87669"/>
                </a:cubicBezTo>
                <a:close/>
                <a:moveTo>
                  <a:pt x="50476" y="87669"/>
                </a:moveTo>
                <a:cubicBezTo>
                  <a:pt x="50476" y="87669"/>
                  <a:pt x="50476" y="87669"/>
                  <a:pt x="50476" y="87961"/>
                </a:cubicBezTo>
                <a:cubicBezTo>
                  <a:pt x="50476" y="87961"/>
                  <a:pt x="50476" y="87961"/>
                  <a:pt x="50476" y="88252"/>
                </a:cubicBezTo>
                <a:cubicBezTo>
                  <a:pt x="50000" y="88252"/>
                  <a:pt x="50000" y="88543"/>
                  <a:pt x="50000" y="88543"/>
                </a:cubicBezTo>
                <a:cubicBezTo>
                  <a:pt x="49523" y="88543"/>
                  <a:pt x="49523" y="88543"/>
                  <a:pt x="49047" y="88543"/>
                </a:cubicBezTo>
                <a:cubicBezTo>
                  <a:pt x="49047" y="88252"/>
                  <a:pt x="49047" y="88252"/>
                  <a:pt x="49047" y="88252"/>
                </a:cubicBezTo>
                <a:cubicBezTo>
                  <a:pt x="49047" y="87961"/>
                  <a:pt x="49047" y="87669"/>
                  <a:pt x="49047" y="87378"/>
                </a:cubicBezTo>
                <a:cubicBezTo>
                  <a:pt x="49523" y="87378"/>
                  <a:pt x="50000" y="87669"/>
                  <a:pt x="50476" y="87669"/>
                </a:cubicBezTo>
                <a:close/>
                <a:moveTo>
                  <a:pt x="50000" y="88834"/>
                </a:moveTo>
                <a:cubicBezTo>
                  <a:pt x="49523" y="89126"/>
                  <a:pt x="49523" y="89417"/>
                  <a:pt x="49523" y="89708"/>
                </a:cubicBezTo>
                <a:cubicBezTo>
                  <a:pt x="49523" y="89708"/>
                  <a:pt x="49047" y="89708"/>
                  <a:pt x="49047" y="89417"/>
                </a:cubicBezTo>
                <a:cubicBezTo>
                  <a:pt x="49047" y="89126"/>
                  <a:pt x="49047" y="88834"/>
                  <a:pt x="49047" y="88543"/>
                </a:cubicBezTo>
                <a:cubicBezTo>
                  <a:pt x="49523" y="88834"/>
                  <a:pt x="49523" y="88834"/>
                  <a:pt x="50000" y="88834"/>
                </a:cubicBezTo>
                <a:close/>
                <a:moveTo>
                  <a:pt x="49523" y="90000"/>
                </a:moveTo>
                <a:cubicBezTo>
                  <a:pt x="49523" y="90000"/>
                  <a:pt x="49523" y="90000"/>
                  <a:pt x="49523" y="90000"/>
                </a:cubicBezTo>
                <a:cubicBezTo>
                  <a:pt x="49047" y="90000"/>
                  <a:pt x="49047" y="90291"/>
                  <a:pt x="49047" y="90582"/>
                </a:cubicBezTo>
                <a:cubicBezTo>
                  <a:pt x="49047" y="90291"/>
                  <a:pt x="49047" y="90000"/>
                  <a:pt x="49047" y="89708"/>
                </a:cubicBezTo>
                <a:cubicBezTo>
                  <a:pt x="49047" y="89708"/>
                  <a:pt x="49047" y="90000"/>
                  <a:pt x="49523" y="90000"/>
                </a:cubicBezTo>
                <a:close/>
                <a:moveTo>
                  <a:pt x="49047" y="91456"/>
                </a:moveTo>
                <a:cubicBezTo>
                  <a:pt x="49523" y="91456"/>
                  <a:pt x="50000" y="91747"/>
                  <a:pt x="50000" y="92038"/>
                </a:cubicBezTo>
                <a:cubicBezTo>
                  <a:pt x="50000" y="92038"/>
                  <a:pt x="50000" y="92330"/>
                  <a:pt x="50000" y="92330"/>
                </a:cubicBezTo>
                <a:cubicBezTo>
                  <a:pt x="49523" y="92330"/>
                  <a:pt x="49523" y="92330"/>
                  <a:pt x="49047" y="92330"/>
                </a:cubicBezTo>
                <a:cubicBezTo>
                  <a:pt x="49047" y="92038"/>
                  <a:pt x="49047" y="91747"/>
                  <a:pt x="49047" y="91456"/>
                </a:cubicBezTo>
                <a:cubicBezTo>
                  <a:pt x="49047" y="91456"/>
                  <a:pt x="49047" y="91456"/>
                  <a:pt x="49047" y="91456"/>
                </a:cubicBezTo>
                <a:close/>
                <a:moveTo>
                  <a:pt x="82380" y="90000"/>
                </a:moveTo>
                <a:cubicBezTo>
                  <a:pt x="81904" y="90291"/>
                  <a:pt x="81428" y="90291"/>
                  <a:pt x="80952" y="90582"/>
                </a:cubicBezTo>
                <a:cubicBezTo>
                  <a:pt x="80952" y="90582"/>
                  <a:pt x="80952" y="90582"/>
                  <a:pt x="80952" y="90582"/>
                </a:cubicBezTo>
                <a:cubicBezTo>
                  <a:pt x="80952" y="90291"/>
                  <a:pt x="80952" y="90000"/>
                  <a:pt x="81428" y="89708"/>
                </a:cubicBezTo>
                <a:cubicBezTo>
                  <a:pt x="81428" y="89708"/>
                  <a:pt x="81428" y="89708"/>
                  <a:pt x="81428" y="89708"/>
                </a:cubicBezTo>
                <a:cubicBezTo>
                  <a:pt x="81428" y="89708"/>
                  <a:pt x="81904" y="89708"/>
                  <a:pt x="82380" y="90000"/>
                </a:cubicBezTo>
                <a:cubicBezTo>
                  <a:pt x="82380" y="90000"/>
                  <a:pt x="82380" y="90000"/>
                  <a:pt x="82380" y="90000"/>
                </a:cubicBezTo>
                <a:cubicBezTo>
                  <a:pt x="82380" y="90000"/>
                  <a:pt x="82380" y="90000"/>
                  <a:pt x="82380" y="90000"/>
                </a:cubicBezTo>
                <a:cubicBezTo>
                  <a:pt x="82380" y="90000"/>
                  <a:pt x="81904" y="90000"/>
                  <a:pt x="81904" y="90000"/>
                </a:cubicBezTo>
                <a:cubicBezTo>
                  <a:pt x="81904" y="90000"/>
                  <a:pt x="81904" y="90000"/>
                  <a:pt x="82380" y="90000"/>
                </a:cubicBezTo>
                <a:close/>
                <a:moveTo>
                  <a:pt x="79047" y="90873"/>
                </a:moveTo>
                <a:cubicBezTo>
                  <a:pt x="79047" y="90873"/>
                  <a:pt x="79047" y="90873"/>
                  <a:pt x="79047" y="90873"/>
                </a:cubicBezTo>
                <a:cubicBezTo>
                  <a:pt x="79047" y="90873"/>
                  <a:pt x="79047" y="91165"/>
                  <a:pt x="79047" y="91165"/>
                </a:cubicBezTo>
                <a:cubicBezTo>
                  <a:pt x="79047" y="90873"/>
                  <a:pt x="78571" y="90873"/>
                  <a:pt x="78571" y="90873"/>
                </a:cubicBezTo>
                <a:cubicBezTo>
                  <a:pt x="78571" y="90582"/>
                  <a:pt x="78571" y="90582"/>
                  <a:pt x="78571" y="90291"/>
                </a:cubicBezTo>
                <a:cubicBezTo>
                  <a:pt x="78571" y="90291"/>
                  <a:pt x="78571" y="90291"/>
                  <a:pt x="78571" y="90291"/>
                </a:cubicBezTo>
                <a:cubicBezTo>
                  <a:pt x="79047" y="90291"/>
                  <a:pt x="79523" y="90582"/>
                  <a:pt x="79523" y="90582"/>
                </a:cubicBezTo>
                <a:cubicBezTo>
                  <a:pt x="79523" y="90873"/>
                  <a:pt x="79523" y="90873"/>
                  <a:pt x="79523" y="90873"/>
                </a:cubicBezTo>
                <a:cubicBezTo>
                  <a:pt x="79047" y="90873"/>
                  <a:pt x="79047" y="90873"/>
                  <a:pt x="79047" y="90873"/>
                </a:cubicBezTo>
                <a:close/>
                <a:moveTo>
                  <a:pt x="72380" y="91747"/>
                </a:moveTo>
                <a:cubicBezTo>
                  <a:pt x="72380" y="91747"/>
                  <a:pt x="72380" y="92038"/>
                  <a:pt x="72380" y="92038"/>
                </a:cubicBezTo>
                <a:cubicBezTo>
                  <a:pt x="72380" y="92038"/>
                  <a:pt x="72380" y="92038"/>
                  <a:pt x="72857" y="92038"/>
                </a:cubicBezTo>
                <a:cubicBezTo>
                  <a:pt x="72857" y="92038"/>
                  <a:pt x="72857" y="92038"/>
                  <a:pt x="72857" y="92038"/>
                </a:cubicBezTo>
                <a:cubicBezTo>
                  <a:pt x="72380" y="92038"/>
                  <a:pt x="72380" y="91747"/>
                  <a:pt x="71904" y="91747"/>
                </a:cubicBezTo>
                <a:cubicBezTo>
                  <a:pt x="71904" y="91747"/>
                  <a:pt x="71904" y="91456"/>
                  <a:pt x="71904" y="91456"/>
                </a:cubicBezTo>
                <a:cubicBezTo>
                  <a:pt x="71904" y="91456"/>
                  <a:pt x="71904" y="91456"/>
                  <a:pt x="71904" y="91456"/>
                </a:cubicBezTo>
                <a:cubicBezTo>
                  <a:pt x="71904" y="91456"/>
                  <a:pt x="72380" y="91456"/>
                  <a:pt x="72857" y="91456"/>
                </a:cubicBezTo>
                <a:cubicBezTo>
                  <a:pt x="72857" y="91456"/>
                  <a:pt x="72857" y="91747"/>
                  <a:pt x="72857" y="91747"/>
                </a:cubicBezTo>
                <a:cubicBezTo>
                  <a:pt x="72380" y="91747"/>
                  <a:pt x="72380" y="91747"/>
                  <a:pt x="72380" y="91747"/>
                </a:cubicBezTo>
                <a:close/>
                <a:moveTo>
                  <a:pt x="72380" y="92038"/>
                </a:moveTo>
                <a:cubicBezTo>
                  <a:pt x="71904" y="92038"/>
                  <a:pt x="71904" y="92038"/>
                  <a:pt x="71904" y="92038"/>
                </a:cubicBezTo>
                <a:cubicBezTo>
                  <a:pt x="71904" y="92038"/>
                  <a:pt x="71904" y="92038"/>
                  <a:pt x="71904" y="92038"/>
                </a:cubicBezTo>
                <a:cubicBezTo>
                  <a:pt x="71904" y="92038"/>
                  <a:pt x="71904" y="92038"/>
                  <a:pt x="72380" y="92038"/>
                </a:cubicBezTo>
                <a:close/>
                <a:moveTo>
                  <a:pt x="71904" y="91165"/>
                </a:moveTo>
                <a:cubicBezTo>
                  <a:pt x="71904" y="90873"/>
                  <a:pt x="71904" y="90291"/>
                  <a:pt x="71904" y="90000"/>
                </a:cubicBezTo>
                <a:cubicBezTo>
                  <a:pt x="71904" y="90000"/>
                  <a:pt x="72380" y="90291"/>
                  <a:pt x="72857" y="90291"/>
                </a:cubicBezTo>
                <a:cubicBezTo>
                  <a:pt x="72857" y="90291"/>
                  <a:pt x="72857" y="90291"/>
                  <a:pt x="72857" y="90291"/>
                </a:cubicBezTo>
                <a:cubicBezTo>
                  <a:pt x="72857" y="90873"/>
                  <a:pt x="72857" y="91165"/>
                  <a:pt x="72857" y="91456"/>
                </a:cubicBezTo>
                <a:cubicBezTo>
                  <a:pt x="72380" y="91456"/>
                  <a:pt x="71904" y="91165"/>
                  <a:pt x="71904" y="91165"/>
                </a:cubicBezTo>
                <a:close/>
                <a:moveTo>
                  <a:pt x="71904" y="87378"/>
                </a:moveTo>
                <a:cubicBezTo>
                  <a:pt x="71904" y="86796"/>
                  <a:pt x="71904" y="86504"/>
                  <a:pt x="71904" y="86213"/>
                </a:cubicBezTo>
                <a:cubicBezTo>
                  <a:pt x="71904" y="86213"/>
                  <a:pt x="71904" y="86213"/>
                  <a:pt x="71904" y="86213"/>
                </a:cubicBezTo>
                <a:cubicBezTo>
                  <a:pt x="71904" y="86213"/>
                  <a:pt x="71904" y="86213"/>
                  <a:pt x="71904" y="86213"/>
                </a:cubicBezTo>
                <a:cubicBezTo>
                  <a:pt x="71904" y="86504"/>
                  <a:pt x="71904" y="87087"/>
                  <a:pt x="71904" y="87378"/>
                </a:cubicBezTo>
                <a:cubicBezTo>
                  <a:pt x="71904" y="87378"/>
                  <a:pt x="71904" y="87378"/>
                  <a:pt x="71904" y="87378"/>
                </a:cubicBezTo>
                <a:close/>
                <a:moveTo>
                  <a:pt x="71904" y="87378"/>
                </a:moveTo>
                <a:cubicBezTo>
                  <a:pt x="71904" y="87669"/>
                  <a:pt x="71904" y="87669"/>
                  <a:pt x="71904" y="87669"/>
                </a:cubicBezTo>
                <a:cubicBezTo>
                  <a:pt x="71904" y="87669"/>
                  <a:pt x="71904" y="87669"/>
                  <a:pt x="71904" y="87378"/>
                </a:cubicBezTo>
                <a:cubicBezTo>
                  <a:pt x="71904" y="87378"/>
                  <a:pt x="71904" y="87378"/>
                  <a:pt x="71904" y="87378"/>
                </a:cubicBezTo>
                <a:close/>
                <a:moveTo>
                  <a:pt x="72380" y="87669"/>
                </a:moveTo>
                <a:cubicBezTo>
                  <a:pt x="72380" y="87669"/>
                  <a:pt x="72857" y="87961"/>
                  <a:pt x="73333" y="87961"/>
                </a:cubicBezTo>
                <a:cubicBezTo>
                  <a:pt x="73333" y="87961"/>
                  <a:pt x="73333" y="87961"/>
                  <a:pt x="73333" y="87961"/>
                </a:cubicBezTo>
                <a:cubicBezTo>
                  <a:pt x="73333" y="87961"/>
                  <a:pt x="73333" y="88252"/>
                  <a:pt x="73333" y="88252"/>
                </a:cubicBezTo>
                <a:cubicBezTo>
                  <a:pt x="73333" y="88252"/>
                  <a:pt x="73333" y="88543"/>
                  <a:pt x="73333" y="88834"/>
                </a:cubicBezTo>
                <a:cubicBezTo>
                  <a:pt x="72857" y="88834"/>
                  <a:pt x="72380" y="88543"/>
                  <a:pt x="71904" y="88252"/>
                </a:cubicBezTo>
                <a:cubicBezTo>
                  <a:pt x="71904" y="88252"/>
                  <a:pt x="71904" y="87961"/>
                  <a:pt x="72380" y="87669"/>
                </a:cubicBezTo>
                <a:close/>
                <a:moveTo>
                  <a:pt x="71904" y="86213"/>
                </a:moveTo>
                <a:cubicBezTo>
                  <a:pt x="71904" y="85922"/>
                  <a:pt x="71904" y="85922"/>
                  <a:pt x="71904" y="85922"/>
                </a:cubicBezTo>
                <a:cubicBezTo>
                  <a:pt x="71904" y="85631"/>
                  <a:pt x="71904" y="85048"/>
                  <a:pt x="71904" y="84757"/>
                </a:cubicBezTo>
                <a:cubicBezTo>
                  <a:pt x="71904" y="84757"/>
                  <a:pt x="71904" y="84757"/>
                  <a:pt x="72380" y="85048"/>
                </a:cubicBezTo>
                <a:cubicBezTo>
                  <a:pt x="71904" y="85339"/>
                  <a:pt x="71904" y="85631"/>
                  <a:pt x="71904" y="86213"/>
                </a:cubicBezTo>
                <a:close/>
                <a:moveTo>
                  <a:pt x="71904" y="90000"/>
                </a:moveTo>
                <a:cubicBezTo>
                  <a:pt x="71904" y="89708"/>
                  <a:pt x="71904" y="89708"/>
                  <a:pt x="71904" y="89417"/>
                </a:cubicBezTo>
                <a:cubicBezTo>
                  <a:pt x="71904" y="89417"/>
                  <a:pt x="71904" y="89126"/>
                  <a:pt x="71904" y="88834"/>
                </a:cubicBezTo>
                <a:cubicBezTo>
                  <a:pt x="71904" y="88834"/>
                  <a:pt x="71904" y="88834"/>
                  <a:pt x="71904" y="88543"/>
                </a:cubicBezTo>
                <a:cubicBezTo>
                  <a:pt x="71904" y="88543"/>
                  <a:pt x="71904" y="88543"/>
                  <a:pt x="71904" y="88543"/>
                </a:cubicBezTo>
                <a:cubicBezTo>
                  <a:pt x="72380" y="88543"/>
                  <a:pt x="72857" y="88834"/>
                  <a:pt x="73333" y="89126"/>
                </a:cubicBezTo>
                <a:cubicBezTo>
                  <a:pt x="73333" y="89417"/>
                  <a:pt x="73333" y="89708"/>
                  <a:pt x="72857" y="90000"/>
                </a:cubicBezTo>
                <a:cubicBezTo>
                  <a:pt x="72857" y="90291"/>
                  <a:pt x="72857" y="90291"/>
                  <a:pt x="72857" y="90291"/>
                </a:cubicBezTo>
                <a:cubicBezTo>
                  <a:pt x="72380" y="90291"/>
                  <a:pt x="71904" y="90000"/>
                  <a:pt x="71904" y="90000"/>
                </a:cubicBezTo>
                <a:close/>
                <a:moveTo>
                  <a:pt x="72857" y="92038"/>
                </a:moveTo>
                <a:cubicBezTo>
                  <a:pt x="72857" y="91747"/>
                  <a:pt x="72857" y="91747"/>
                  <a:pt x="72857" y="91456"/>
                </a:cubicBezTo>
                <a:cubicBezTo>
                  <a:pt x="73333" y="91747"/>
                  <a:pt x="73333" y="91747"/>
                  <a:pt x="73333" y="91747"/>
                </a:cubicBezTo>
                <a:cubicBezTo>
                  <a:pt x="73333" y="91747"/>
                  <a:pt x="73333" y="91747"/>
                  <a:pt x="73333" y="91747"/>
                </a:cubicBezTo>
                <a:cubicBezTo>
                  <a:pt x="73333" y="91747"/>
                  <a:pt x="73333" y="91747"/>
                  <a:pt x="73809" y="91747"/>
                </a:cubicBezTo>
                <a:cubicBezTo>
                  <a:pt x="73809" y="91747"/>
                  <a:pt x="73809" y="91747"/>
                  <a:pt x="73809" y="91747"/>
                </a:cubicBezTo>
                <a:cubicBezTo>
                  <a:pt x="73333" y="91456"/>
                  <a:pt x="73333" y="91456"/>
                  <a:pt x="72857" y="91456"/>
                </a:cubicBezTo>
                <a:cubicBezTo>
                  <a:pt x="73333" y="91165"/>
                  <a:pt x="73333" y="90873"/>
                  <a:pt x="73333" y="90582"/>
                </a:cubicBezTo>
                <a:cubicBezTo>
                  <a:pt x="73333" y="90582"/>
                  <a:pt x="73809" y="90582"/>
                  <a:pt x="73809" y="90873"/>
                </a:cubicBezTo>
                <a:cubicBezTo>
                  <a:pt x="74285" y="90873"/>
                  <a:pt x="74285" y="90873"/>
                  <a:pt x="74761" y="90873"/>
                </a:cubicBezTo>
                <a:cubicBezTo>
                  <a:pt x="74761" y="90873"/>
                  <a:pt x="74761" y="90873"/>
                  <a:pt x="74761" y="90873"/>
                </a:cubicBezTo>
                <a:cubicBezTo>
                  <a:pt x="74761" y="91165"/>
                  <a:pt x="74761" y="91456"/>
                  <a:pt x="74285" y="91747"/>
                </a:cubicBezTo>
                <a:cubicBezTo>
                  <a:pt x="74285" y="91747"/>
                  <a:pt x="74285" y="91747"/>
                  <a:pt x="74285" y="91747"/>
                </a:cubicBezTo>
                <a:cubicBezTo>
                  <a:pt x="73809" y="91747"/>
                  <a:pt x="73333" y="92038"/>
                  <a:pt x="72857" y="92038"/>
                </a:cubicBezTo>
                <a:cubicBezTo>
                  <a:pt x="72857" y="92038"/>
                  <a:pt x="72857" y="92038"/>
                  <a:pt x="72857" y="92038"/>
                </a:cubicBezTo>
                <a:close/>
                <a:moveTo>
                  <a:pt x="74285" y="90873"/>
                </a:moveTo>
                <a:cubicBezTo>
                  <a:pt x="73809" y="90873"/>
                  <a:pt x="73809" y="90582"/>
                  <a:pt x="73333" y="90582"/>
                </a:cubicBezTo>
                <a:cubicBezTo>
                  <a:pt x="73333" y="90291"/>
                  <a:pt x="73333" y="90291"/>
                  <a:pt x="73333" y="90000"/>
                </a:cubicBezTo>
                <a:cubicBezTo>
                  <a:pt x="73333" y="89708"/>
                  <a:pt x="73333" y="89417"/>
                  <a:pt x="73333" y="89126"/>
                </a:cubicBezTo>
                <a:cubicBezTo>
                  <a:pt x="74285" y="89417"/>
                  <a:pt x="74761" y="89708"/>
                  <a:pt x="75238" y="89708"/>
                </a:cubicBezTo>
                <a:cubicBezTo>
                  <a:pt x="75238" y="90000"/>
                  <a:pt x="75238" y="90000"/>
                  <a:pt x="75238" y="90000"/>
                </a:cubicBezTo>
                <a:cubicBezTo>
                  <a:pt x="75238" y="90291"/>
                  <a:pt x="74761" y="90582"/>
                  <a:pt x="74761" y="90873"/>
                </a:cubicBezTo>
                <a:cubicBezTo>
                  <a:pt x="74761" y="90873"/>
                  <a:pt x="74285" y="90873"/>
                  <a:pt x="74285" y="90873"/>
                </a:cubicBezTo>
                <a:close/>
                <a:moveTo>
                  <a:pt x="73333" y="84757"/>
                </a:moveTo>
                <a:cubicBezTo>
                  <a:pt x="73809" y="84757"/>
                  <a:pt x="73809" y="84757"/>
                  <a:pt x="73809" y="85048"/>
                </a:cubicBezTo>
                <a:cubicBezTo>
                  <a:pt x="74285" y="85048"/>
                  <a:pt x="74761" y="85339"/>
                  <a:pt x="75238" y="85631"/>
                </a:cubicBezTo>
                <a:cubicBezTo>
                  <a:pt x="75238" y="85631"/>
                  <a:pt x="75238" y="85631"/>
                  <a:pt x="75238" y="85631"/>
                </a:cubicBezTo>
                <a:cubicBezTo>
                  <a:pt x="75238" y="85631"/>
                  <a:pt x="75238" y="85631"/>
                  <a:pt x="75238" y="85631"/>
                </a:cubicBezTo>
                <a:cubicBezTo>
                  <a:pt x="75238" y="85922"/>
                  <a:pt x="75238" y="86213"/>
                  <a:pt x="75238" y="86213"/>
                </a:cubicBezTo>
                <a:cubicBezTo>
                  <a:pt x="75238" y="86213"/>
                  <a:pt x="74761" y="85922"/>
                  <a:pt x="74285" y="85631"/>
                </a:cubicBezTo>
                <a:cubicBezTo>
                  <a:pt x="73809" y="85631"/>
                  <a:pt x="73809" y="85631"/>
                  <a:pt x="73809" y="85339"/>
                </a:cubicBezTo>
                <a:cubicBezTo>
                  <a:pt x="73809" y="85339"/>
                  <a:pt x="73809" y="85048"/>
                  <a:pt x="73333" y="84757"/>
                </a:cubicBezTo>
                <a:close/>
                <a:moveTo>
                  <a:pt x="73809" y="85631"/>
                </a:moveTo>
                <a:cubicBezTo>
                  <a:pt x="74285" y="85922"/>
                  <a:pt x="74761" y="86213"/>
                  <a:pt x="75238" y="86504"/>
                </a:cubicBezTo>
                <a:cubicBezTo>
                  <a:pt x="75714" y="86796"/>
                  <a:pt x="75714" y="87087"/>
                  <a:pt x="75714" y="87669"/>
                </a:cubicBezTo>
                <a:cubicBezTo>
                  <a:pt x="75714" y="87669"/>
                  <a:pt x="75714" y="87378"/>
                  <a:pt x="75238" y="87378"/>
                </a:cubicBezTo>
                <a:cubicBezTo>
                  <a:pt x="74761" y="87378"/>
                  <a:pt x="74285" y="87087"/>
                  <a:pt x="73333" y="86796"/>
                </a:cubicBezTo>
                <a:cubicBezTo>
                  <a:pt x="73333" y="86504"/>
                  <a:pt x="73333" y="86213"/>
                  <a:pt x="73333" y="85922"/>
                </a:cubicBezTo>
                <a:cubicBezTo>
                  <a:pt x="73333" y="85922"/>
                  <a:pt x="73333" y="85631"/>
                  <a:pt x="73333" y="85631"/>
                </a:cubicBezTo>
                <a:cubicBezTo>
                  <a:pt x="73809" y="85631"/>
                  <a:pt x="73809" y="85631"/>
                  <a:pt x="73809" y="85631"/>
                </a:cubicBezTo>
                <a:close/>
                <a:moveTo>
                  <a:pt x="77619" y="86213"/>
                </a:moveTo>
                <a:cubicBezTo>
                  <a:pt x="77619" y="86213"/>
                  <a:pt x="78095" y="86504"/>
                  <a:pt x="78095" y="86504"/>
                </a:cubicBezTo>
                <a:cubicBezTo>
                  <a:pt x="78571" y="86504"/>
                  <a:pt x="78571" y="86796"/>
                  <a:pt x="79047" y="86796"/>
                </a:cubicBezTo>
                <a:cubicBezTo>
                  <a:pt x="79047" y="87087"/>
                  <a:pt x="79047" y="87378"/>
                  <a:pt x="79047" y="87669"/>
                </a:cubicBezTo>
                <a:cubicBezTo>
                  <a:pt x="78571" y="87669"/>
                  <a:pt x="78095" y="87378"/>
                  <a:pt x="77619" y="87087"/>
                </a:cubicBezTo>
                <a:cubicBezTo>
                  <a:pt x="77619" y="87087"/>
                  <a:pt x="77619" y="87087"/>
                  <a:pt x="77619" y="87087"/>
                </a:cubicBezTo>
                <a:cubicBezTo>
                  <a:pt x="77619" y="87087"/>
                  <a:pt x="77619" y="87087"/>
                  <a:pt x="77619" y="87087"/>
                </a:cubicBezTo>
                <a:cubicBezTo>
                  <a:pt x="77619" y="86796"/>
                  <a:pt x="77619" y="86504"/>
                  <a:pt x="77619" y="86213"/>
                </a:cubicBezTo>
                <a:close/>
                <a:moveTo>
                  <a:pt x="80476" y="88252"/>
                </a:moveTo>
                <a:cubicBezTo>
                  <a:pt x="80000" y="87961"/>
                  <a:pt x="79523" y="87961"/>
                  <a:pt x="79047" y="87669"/>
                </a:cubicBezTo>
                <a:cubicBezTo>
                  <a:pt x="79047" y="87669"/>
                  <a:pt x="79047" y="87378"/>
                  <a:pt x="79047" y="87087"/>
                </a:cubicBezTo>
                <a:cubicBezTo>
                  <a:pt x="79047" y="87087"/>
                  <a:pt x="79047" y="87087"/>
                  <a:pt x="79047" y="86796"/>
                </a:cubicBezTo>
                <a:cubicBezTo>
                  <a:pt x="79047" y="87087"/>
                  <a:pt x="79523" y="87087"/>
                  <a:pt x="79523" y="87087"/>
                </a:cubicBezTo>
                <a:cubicBezTo>
                  <a:pt x="79523" y="87087"/>
                  <a:pt x="80000" y="87378"/>
                  <a:pt x="80476" y="87378"/>
                </a:cubicBezTo>
                <a:cubicBezTo>
                  <a:pt x="80476" y="87669"/>
                  <a:pt x="80476" y="87961"/>
                  <a:pt x="80476" y="88252"/>
                </a:cubicBezTo>
                <a:close/>
                <a:moveTo>
                  <a:pt x="80476" y="87378"/>
                </a:moveTo>
                <a:cubicBezTo>
                  <a:pt x="80952" y="87378"/>
                  <a:pt x="80952" y="87378"/>
                  <a:pt x="80952" y="87378"/>
                </a:cubicBezTo>
                <a:cubicBezTo>
                  <a:pt x="80952" y="87669"/>
                  <a:pt x="81428" y="87669"/>
                  <a:pt x="81428" y="87669"/>
                </a:cubicBezTo>
                <a:cubicBezTo>
                  <a:pt x="81428" y="87961"/>
                  <a:pt x="81428" y="88252"/>
                  <a:pt x="81428" y="88543"/>
                </a:cubicBezTo>
                <a:cubicBezTo>
                  <a:pt x="81428" y="88543"/>
                  <a:pt x="81428" y="88543"/>
                  <a:pt x="81428" y="88834"/>
                </a:cubicBezTo>
                <a:cubicBezTo>
                  <a:pt x="80952" y="88543"/>
                  <a:pt x="80952" y="88543"/>
                  <a:pt x="80476" y="88543"/>
                </a:cubicBezTo>
                <a:cubicBezTo>
                  <a:pt x="80476" y="88252"/>
                  <a:pt x="80476" y="88252"/>
                  <a:pt x="80476" y="88252"/>
                </a:cubicBezTo>
                <a:cubicBezTo>
                  <a:pt x="80476" y="87961"/>
                  <a:pt x="80476" y="87669"/>
                  <a:pt x="80476" y="87378"/>
                </a:cubicBezTo>
                <a:close/>
                <a:moveTo>
                  <a:pt x="80476" y="88252"/>
                </a:moveTo>
                <a:cubicBezTo>
                  <a:pt x="80476" y="88543"/>
                  <a:pt x="80000" y="88834"/>
                  <a:pt x="80000" y="88834"/>
                </a:cubicBezTo>
                <a:cubicBezTo>
                  <a:pt x="80000" y="88834"/>
                  <a:pt x="80000" y="89126"/>
                  <a:pt x="80000" y="89126"/>
                </a:cubicBezTo>
                <a:cubicBezTo>
                  <a:pt x="80000" y="89126"/>
                  <a:pt x="79523" y="88834"/>
                  <a:pt x="79523" y="88834"/>
                </a:cubicBezTo>
                <a:cubicBezTo>
                  <a:pt x="79047" y="88834"/>
                  <a:pt x="79047" y="88834"/>
                  <a:pt x="78571" y="88543"/>
                </a:cubicBezTo>
                <a:cubicBezTo>
                  <a:pt x="78571" y="88543"/>
                  <a:pt x="78571" y="88543"/>
                  <a:pt x="78571" y="88543"/>
                </a:cubicBezTo>
                <a:cubicBezTo>
                  <a:pt x="79047" y="88252"/>
                  <a:pt x="79047" y="88252"/>
                  <a:pt x="79047" y="87961"/>
                </a:cubicBezTo>
                <a:cubicBezTo>
                  <a:pt x="79523" y="87961"/>
                  <a:pt x="80000" y="88252"/>
                  <a:pt x="80476" y="88252"/>
                </a:cubicBezTo>
                <a:close/>
                <a:moveTo>
                  <a:pt x="79047" y="87669"/>
                </a:moveTo>
                <a:cubicBezTo>
                  <a:pt x="78571" y="87961"/>
                  <a:pt x="78571" y="88252"/>
                  <a:pt x="78571" y="88252"/>
                </a:cubicBezTo>
                <a:cubicBezTo>
                  <a:pt x="78571" y="88543"/>
                  <a:pt x="78571" y="88543"/>
                  <a:pt x="78571" y="88543"/>
                </a:cubicBezTo>
                <a:cubicBezTo>
                  <a:pt x="78095" y="88543"/>
                  <a:pt x="78095" y="88252"/>
                  <a:pt x="77619" y="88252"/>
                </a:cubicBezTo>
                <a:cubicBezTo>
                  <a:pt x="77619" y="88252"/>
                  <a:pt x="77142" y="88252"/>
                  <a:pt x="77142" y="88252"/>
                </a:cubicBezTo>
                <a:cubicBezTo>
                  <a:pt x="77142" y="87961"/>
                  <a:pt x="77142" y="87669"/>
                  <a:pt x="77619" y="87378"/>
                </a:cubicBezTo>
                <a:cubicBezTo>
                  <a:pt x="78095" y="87378"/>
                  <a:pt x="78571" y="87669"/>
                  <a:pt x="79047" y="87669"/>
                </a:cubicBezTo>
                <a:close/>
                <a:moveTo>
                  <a:pt x="75714" y="89126"/>
                </a:moveTo>
                <a:cubicBezTo>
                  <a:pt x="75714" y="88834"/>
                  <a:pt x="75714" y="88543"/>
                  <a:pt x="75714" y="88543"/>
                </a:cubicBezTo>
                <a:cubicBezTo>
                  <a:pt x="75714" y="88252"/>
                  <a:pt x="75714" y="87961"/>
                  <a:pt x="75714" y="87669"/>
                </a:cubicBezTo>
                <a:cubicBezTo>
                  <a:pt x="76190" y="87961"/>
                  <a:pt x="76666" y="87961"/>
                  <a:pt x="77142" y="88252"/>
                </a:cubicBezTo>
                <a:cubicBezTo>
                  <a:pt x="76666" y="88252"/>
                  <a:pt x="76666" y="88543"/>
                  <a:pt x="76666" y="88543"/>
                </a:cubicBezTo>
                <a:cubicBezTo>
                  <a:pt x="76666" y="88834"/>
                  <a:pt x="76666" y="89126"/>
                  <a:pt x="76666" y="89417"/>
                </a:cubicBezTo>
                <a:cubicBezTo>
                  <a:pt x="76190" y="89126"/>
                  <a:pt x="76190" y="89126"/>
                  <a:pt x="75714" y="89126"/>
                </a:cubicBezTo>
                <a:close/>
                <a:moveTo>
                  <a:pt x="76666" y="89417"/>
                </a:moveTo>
                <a:cubicBezTo>
                  <a:pt x="76666" y="89708"/>
                  <a:pt x="76190" y="90000"/>
                  <a:pt x="76190" y="90000"/>
                </a:cubicBezTo>
                <a:cubicBezTo>
                  <a:pt x="76190" y="90000"/>
                  <a:pt x="75714" y="90000"/>
                  <a:pt x="75714" y="89708"/>
                </a:cubicBezTo>
                <a:cubicBezTo>
                  <a:pt x="75714" y="89708"/>
                  <a:pt x="75714" y="89417"/>
                  <a:pt x="75714" y="89126"/>
                </a:cubicBezTo>
                <a:cubicBezTo>
                  <a:pt x="76190" y="89126"/>
                  <a:pt x="76190" y="89417"/>
                  <a:pt x="76666" y="89417"/>
                </a:cubicBezTo>
                <a:close/>
                <a:moveTo>
                  <a:pt x="75714" y="87669"/>
                </a:moveTo>
                <a:cubicBezTo>
                  <a:pt x="75714" y="87378"/>
                  <a:pt x="75714" y="86796"/>
                  <a:pt x="75714" y="86504"/>
                </a:cubicBezTo>
                <a:cubicBezTo>
                  <a:pt x="76190" y="86796"/>
                  <a:pt x="76666" y="87087"/>
                  <a:pt x="77142" y="87087"/>
                </a:cubicBezTo>
                <a:cubicBezTo>
                  <a:pt x="77142" y="87087"/>
                  <a:pt x="77142" y="87087"/>
                  <a:pt x="77142" y="87087"/>
                </a:cubicBezTo>
                <a:cubicBezTo>
                  <a:pt x="77142" y="87378"/>
                  <a:pt x="77142" y="87669"/>
                  <a:pt x="77142" y="87961"/>
                </a:cubicBezTo>
                <a:cubicBezTo>
                  <a:pt x="76666" y="87961"/>
                  <a:pt x="76190" y="87669"/>
                  <a:pt x="75714" y="87669"/>
                </a:cubicBezTo>
                <a:close/>
                <a:moveTo>
                  <a:pt x="77142" y="86796"/>
                </a:moveTo>
                <a:cubicBezTo>
                  <a:pt x="77142" y="86796"/>
                  <a:pt x="77142" y="87087"/>
                  <a:pt x="77142" y="87087"/>
                </a:cubicBezTo>
                <a:cubicBezTo>
                  <a:pt x="76666" y="86796"/>
                  <a:pt x="76190" y="86504"/>
                  <a:pt x="75714" y="86504"/>
                </a:cubicBezTo>
                <a:cubicBezTo>
                  <a:pt x="75714" y="86504"/>
                  <a:pt x="75714" y="86504"/>
                  <a:pt x="75714" y="86504"/>
                </a:cubicBezTo>
                <a:cubicBezTo>
                  <a:pt x="75714" y="86213"/>
                  <a:pt x="75714" y="85922"/>
                  <a:pt x="75714" y="85631"/>
                </a:cubicBezTo>
                <a:cubicBezTo>
                  <a:pt x="75714" y="85631"/>
                  <a:pt x="76190" y="85922"/>
                  <a:pt x="76666" y="85922"/>
                </a:cubicBezTo>
                <a:cubicBezTo>
                  <a:pt x="77142" y="86213"/>
                  <a:pt x="77142" y="86213"/>
                  <a:pt x="77619" y="86213"/>
                </a:cubicBezTo>
                <a:cubicBezTo>
                  <a:pt x="77619" y="86504"/>
                  <a:pt x="77619" y="86796"/>
                  <a:pt x="77142" y="86796"/>
                </a:cubicBezTo>
                <a:close/>
                <a:moveTo>
                  <a:pt x="73809" y="87961"/>
                </a:moveTo>
                <a:cubicBezTo>
                  <a:pt x="73809" y="87669"/>
                  <a:pt x="73333" y="87378"/>
                  <a:pt x="73333" y="86796"/>
                </a:cubicBezTo>
                <a:cubicBezTo>
                  <a:pt x="74285" y="87087"/>
                  <a:pt x="74761" y="87378"/>
                  <a:pt x="75238" y="87378"/>
                </a:cubicBezTo>
                <a:cubicBezTo>
                  <a:pt x="75238" y="87669"/>
                  <a:pt x="75238" y="87669"/>
                  <a:pt x="75714" y="87669"/>
                </a:cubicBezTo>
                <a:cubicBezTo>
                  <a:pt x="75714" y="87669"/>
                  <a:pt x="75714" y="87669"/>
                  <a:pt x="75714" y="87669"/>
                </a:cubicBezTo>
                <a:cubicBezTo>
                  <a:pt x="75714" y="88252"/>
                  <a:pt x="75714" y="88543"/>
                  <a:pt x="75714" y="88834"/>
                </a:cubicBezTo>
                <a:cubicBezTo>
                  <a:pt x="74761" y="88543"/>
                  <a:pt x="74285" y="88252"/>
                  <a:pt x="73809" y="87961"/>
                </a:cubicBezTo>
                <a:close/>
                <a:moveTo>
                  <a:pt x="75238" y="88834"/>
                </a:moveTo>
                <a:cubicBezTo>
                  <a:pt x="75238" y="89126"/>
                  <a:pt x="75238" y="89417"/>
                  <a:pt x="75238" y="89708"/>
                </a:cubicBezTo>
                <a:cubicBezTo>
                  <a:pt x="74761" y="89417"/>
                  <a:pt x="74285" y="89126"/>
                  <a:pt x="73333" y="89126"/>
                </a:cubicBezTo>
                <a:cubicBezTo>
                  <a:pt x="73809" y="88834"/>
                  <a:pt x="73809" y="88543"/>
                  <a:pt x="73809" y="88252"/>
                </a:cubicBezTo>
                <a:cubicBezTo>
                  <a:pt x="74285" y="88543"/>
                  <a:pt x="74761" y="88834"/>
                  <a:pt x="75238" y="88834"/>
                </a:cubicBezTo>
                <a:close/>
                <a:moveTo>
                  <a:pt x="75238" y="91165"/>
                </a:moveTo>
                <a:cubicBezTo>
                  <a:pt x="75238" y="91165"/>
                  <a:pt x="75238" y="91165"/>
                  <a:pt x="75238" y="91165"/>
                </a:cubicBezTo>
                <a:cubicBezTo>
                  <a:pt x="75238" y="91165"/>
                  <a:pt x="75238" y="91165"/>
                  <a:pt x="75238" y="91165"/>
                </a:cubicBezTo>
                <a:cubicBezTo>
                  <a:pt x="75238" y="91165"/>
                  <a:pt x="75238" y="90873"/>
                  <a:pt x="75238" y="90873"/>
                </a:cubicBezTo>
                <a:cubicBezTo>
                  <a:pt x="75238" y="90873"/>
                  <a:pt x="75238" y="90582"/>
                  <a:pt x="75238" y="90291"/>
                </a:cubicBezTo>
                <a:cubicBezTo>
                  <a:pt x="75714" y="90291"/>
                  <a:pt x="75714" y="90000"/>
                  <a:pt x="75714" y="90000"/>
                </a:cubicBezTo>
                <a:cubicBezTo>
                  <a:pt x="75714" y="90000"/>
                  <a:pt x="76190" y="90000"/>
                  <a:pt x="76190" y="90291"/>
                </a:cubicBezTo>
                <a:cubicBezTo>
                  <a:pt x="76190" y="90291"/>
                  <a:pt x="76190" y="90291"/>
                  <a:pt x="76190" y="90582"/>
                </a:cubicBezTo>
                <a:cubicBezTo>
                  <a:pt x="75714" y="90873"/>
                  <a:pt x="75714" y="90873"/>
                  <a:pt x="75714" y="91165"/>
                </a:cubicBezTo>
                <a:cubicBezTo>
                  <a:pt x="75714" y="91456"/>
                  <a:pt x="75714" y="91456"/>
                  <a:pt x="75238" y="91456"/>
                </a:cubicBezTo>
                <a:cubicBezTo>
                  <a:pt x="75238" y="91747"/>
                  <a:pt x="75238" y="91747"/>
                  <a:pt x="74761" y="91747"/>
                </a:cubicBezTo>
                <a:cubicBezTo>
                  <a:pt x="74761" y="91456"/>
                  <a:pt x="75238" y="91456"/>
                  <a:pt x="75238" y="91165"/>
                </a:cubicBezTo>
                <a:close/>
                <a:moveTo>
                  <a:pt x="75714" y="91456"/>
                </a:moveTo>
                <a:cubicBezTo>
                  <a:pt x="76190" y="91165"/>
                  <a:pt x="76190" y="90873"/>
                  <a:pt x="76190" y="90582"/>
                </a:cubicBezTo>
                <a:cubicBezTo>
                  <a:pt x="76190" y="90582"/>
                  <a:pt x="76666" y="90291"/>
                  <a:pt x="76666" y="90291"/>
                </a:cubicBezTo>
                <a:cubicBezTo>
                  <a:pt x="77142" y="90582"/>
                  <a:pt x="77619" y="90582"/>
                  <a:pt x="78095" y="90873"/>
                </a:cubicBezTo>
                <a:cubicBezTo>
                  <a:pt x="78095" y="90873"/>
                  <a:pt x="78095" y="90873"/>
                  <a:pt x="78095" y="90873"/>
                </a:cubicBezTo>
                <a:cubicBezTo>
                  <a:pt x="78095" y="91165"/>
                  <a:pt x="78095" y="91165"/>
                  <a:pt x="78095" y="91165"/>
                </a:cubicBezTo>
                <a:cubicBezTo>
                  <a:pt x="77619" y="91165"/>
                  <a:pt x="77142" y="91456"/>
                  <a:pt x="76666" y="91456"/>
                </a:cubicBezTo>
                <a:cubicBezTo>
                  <a:pt x="76666" y="91456"/>
                  <a:pt x="76190" y="91456"/>
                  <a:pt x="75714" y="91456"/>
                </a:cubicBezTo>
                <a:cubicBezTo>
                  <a:pt x="75714" y="91456"/>
                  <a:pt x="75714" y="91456"/>
                  <a:pt x="75714" y="91456"/>
                </a:cubicBezTo>
                <a:close/>
                <a:moveTo>
                  <a:pt x="76666" y="90291"/>
                </a:moveTo>
                <a:cubicBezTo>
                  <a:pt x="76666" y="90000"/>
                  <a:pt x="76666" y="89708"/>
                  <a:pt x="76666" y="89417"/>
                </a:cubicBezTo>
                <a:cubicBezTo>
                  <a:pt x="77142" y="89708"/>
                  <a:pt x="77619" y="89708"/>
                  <a:pt x="77619" y="90000"/>
                </a:cubicBezTo>
                <a:cubicBezTo>
                  <a:pt x="78095" y="90000"/>
                  <a:pt x="78095" y="90000"/>
                  <a:pt x="78095" y="90000"/>
                </a:cubicBezTo>
                <a:cubicBezTo>
                  <a:pt x="78095" y="90291"/>
                  <a:pt x="78095" y="90582"/>
                  <a:pt x="78095" y="90582"/>
                </a:cubicBezTo>
                <a:cubicBezTo>
                  <a:pt x="78095" y="90582"/>
                  <a:pt x="78095" y="90873"/>
                  <a:pt x="78095" y="90873"/>
                </a:cubicBezTo>
                <a:cubicBezTo>
                  <a:pt x="77619" y="90582"/>
                  <a:pt x="77142" y="90291"/>
                  <a:pt x="76666" y="90291"/>
                </a:cubicBezTo>
                <a:close/>
                <a:moveTo>
                  <a:pt x="78095" y="90000"/>
                </a:moveTo>
                <a:cubicBezTo>
                  <a:pt x="77619" y="89708"/>
                  <a:pt x="77142" y="89708"/>
                  <a:pt x="76666" y="89417"/>
                </a:cubicBezTo>
                <a:cubicBezTo>
                  <a:pt x="76666" y="89126"/>
                  <a:pt x="77142" y="89126"/>
                  <a:pt x="77142" y="88834"/>
                </a:cubicBezTo>
                <a:cubicBezTo>
                  <a:pt x="77142" y="88543"/>
                  <a:pt x="77142" y="88543"/>
                  <a:pt x="77142" y="88252"/>
                </a:cubicBezTo>
                <a:cubicBezTo>
                  <a:pt x="77619" y="88252"/>
                  <a:pt x="78095" y="88543"/>
                  <a:pt x="78571" y="88543"/>
                </a:cubicBezTo>
                <a:cubicBezTo>
                  <a:pt x="78571" y="89126"/>
                  <a:pt x="78571" y="89417"/>
                  <a:pt x="78571" y="90000"/>
                </a:cubicBezTo>
                <a:cubicBezTo>
                  <a:pt x="78571" y="90000"/>
                  <a:pt x="78571" y="90000"/>
                  <a:pt x="78571" y="90000"/>
                </a:cubicBezTo>
                <a:cubicBezTo>
                  <a:pt x="78095" y="90000"/>
                  <a:pt x="78095" y="90000"/>
                  <a:pt x="78095" y="90000"/>
                </a:cubicBezTo>
                <a:close/>
                <a:moveTo>
                  <a:pt x="78571" y="90873"/>
                </a:moveTo>
                <a:cubicBezTo>
                  <a:pt x="78571" y="91165"/>
                  <a:pt x="78571" y="91165"/>
                  <a:pt x="78571" y="91165"/>
                </a:cubicBezTo>
                <a:cubicBezTo>
                  <a:pt x="78571" y="91165"/>
                  <a:pt x="78571" y="91165"/>
                  <a:pt x="78571" y="91165"/>
                </a:cubicBezTo>
                <a:cubicBezTo>
                  <a:pt x="78571" y="91165"/>
                  <a:pt x="78571" y="91165"/>
                  <a:pt x="78571" y="90873"/>
                </a:cubicBezTo>
                <a:close/>
                <a:moveTo>
                  <a:pt x="78571" y="90000"/>
                </a:moveTo>
                <a:cubicBezTo>
                  <a:pt x="78571" y="89708"/>
                  <a:pt x="78571" y="89126"/>
                  <a:pt x="78571" y="88834"/>
                </a:cubicBezTo>
                <a:cubicBezTo>
                  <a:pt x="79047" y="88834"/>
                  <a:pt x="79047" y="88834"/>
                  <a:pt x="79047" y="88834"/>
                </a:cubicBezTo>
                <a:cubicBezTo>
                  <a:pt x="79523" y="88834"/>
                  <a:pt x="79523" y="89126"/>
                  <a:pt x="80000" y="89126"/>
                </a:cubicBezTo>
                <a:cubicBezTo>
                  <a:pt x="80000" y="89417"/>
                  <a:pt x="80000" y="89708"/>
                  <a:pt x="80000" y="90291"/>
                </a:cubicBezTo>
                <a:cubicBezTo>
                  <a:pt x="80000" y="90291"/>
                  <a:pt x="80000" y="90291"/>
                  <a:pt x="79523" y="90582"/>
                </a:cubicBezTo>
                <a:cubicBezTo>
                  <a:pt x="79523" y="90291"/>
                  <a:pt x="79047" y="90291"/>
                  <a:pt x="78571" y="90000"/>
                </a:cubicBezTo>
                <a:close/>
                <a:moveTo>
                  <a:pt x="80000" y="90000"/>
                </a:moveTo>
                <a:cubicBezTo>
                  <a:pt x="80000" y="90000"/>
                  <a:pt x="80000" y="89708"/>
                  <a:pt x="80476" y="89126"/>
                </a:cubicBezTo>
                <a:cubicBezTo>
                  <a:pt x="80476" y="89417"/>
                  <a:pt x="80952" y="89417"/>
                  <a:pt x="80952" y="89417"/>
                </a:cubicBezTo>
                <a:cubicBezTo>
                  <a:pt x="80952" y="89417"/>
                  <a:pt x="80952" y="89708"/>
                  <a:pt x="80952" y="89708"/>
                </a:cubicBezTo>
                <a:cubicBezTo>
                  <a:pt x="80952" y="90000"/>
                  <a:pt x="80952" y="90291"/>
                  <a:pt x="80952" y="90582"/>
                </a:cubicBezTo>
                <a:cubicBezTo>
                  <a:pt x="80476" y="90582"/>
                  <a:pt x="80476" y="90582"/>
                  <a:pt x="80000" y="90873"/>
                </a:cubicBezTo>
                <a:cubicBezTo>
                  <a:pt x="80000" y="90873"/>
                  <a:pt x="80000" y="90582"/>
                  <a:pt x="80000" y="90582"/>
                </a:cubicBezTo>
                <a:cubicBezTo>
                  <a:pt x="80000" y="90582"/>
                  <a:pt x="80000" y="90291"/>
                  <a:pt x="80000" y="90000"/>
                </a:cubicBezTo>
                <a:close/>
                <a:moveTo>
                  <a:pt x="80476" y="89126"/>
                </a:moveTo>
                <a:cubicBezTo>
                  <a:pt x="80476" y="88834"/>
                  <a:pt x="80476" y="88834"/>
                  <a:pt x="80476" y="88543"/>
                </a:cubicBezTo>
                <a:cubicBezTo>
                  <a:pt x="80476" y="88543"/>
                  <a:pt x="80476" y="88543"/>
                  <a:pt x="80476" y="88543"/>
                </a:cubicBezTo>
                <a:cubicBezTo>
                  <a:pt x="80952" y="88543"/>
                  <a:pt x="80952" y="88834"/>
                  <a:pt x="81428" y="88834"/>
                </a:cubicBezTo>
                <a:cubicBezTo>
                  <a:pt x="80952" y="89126"/>
                  <a:pt x="80952" y="89126"/>
                  <a:pt x="80952" y="89417"/>
                </a:cubicBezTo>
                <a:cubicBezTo>
                  <a:pt x="80952" y="89417"/>
                  <a:pt x="80476" y="89126"/>
                  <a:pt x="80476" y="89126"/>
                </a:cubicBezTo>
                <a:close/>
                <a:moveTo>
                  <a:pt x="81428" y="89417"/>
                </a:moveTo>
                <a:cubicBezTo>
                  <a:pt x="81428" y="89417"/>
                  <a:pt x="81428" y="89126"/>
                  <a:pt x="81428" y="88834"/>
                </a:cubicBezTo>
                <a:cubicBezTo>
                  <a:pt x="81428" y="89126"/>
                  <a:pt x="81904" y="89126"/>
                  <a:pt x="81904" y="89126"/>
                </a:cubicBezTo>
                <a:cubicBezTo>
                  <a:pt x="82380" y="89126"/>
                  <a:pt x="82380" y="89417"/>
                  <a:pt x="82380" y="89417"/>
                </a:cubicBezTo>
                <a:cubicBezTo>
                  <a:pt x="82380" y="89417"/>
                  <a:pt x="82380" y="89417"/>
                  <a:pt x="82380" y="89417"/>
                </a:cubicBezTo>
                <a:cubicBezTo>
                  <a:pt x="82380" y="89708"/>
                  <a:pt x="82380" y="89708"/>
                  <a:pt x="82380" y="89708"/>
                </a:cubicBezTo>
                <a:cubicBezTo>
                  <a:pt x="81904" y="89708"/>
                  <a:pt x="81428" y="89708"/>
                  <a:pt x="81428" y="89417"/>
                </a:cubicBezTo>
                <a:close/>
                <a:moveTo>
                  <a:pt x="82380" y="89126"/>
                </a:moveTo>
                <a:cubicBezTo>
                  <a:pt x="81904" y="89126"/>
                  <a:pt x="81904" y="88834"/>
                  <a:pt x="81428" y="88834"/>
                </a:cubicBezTo>
                <a:cubicBezTo>
                  <a:pt x="81428" y="88834"/>
                  <a:pt x="81428" y="88834"/>
                  <a:pt x="81428" y="88834"/>
                </a:cubicBezTo>
                <a:cubicBezTo>
                  <a:pt x="81428" y="88543"/>
                  <a:pt x="81904" y="88252"/>
                  <a:pt x="81904" y="87961"/>
                </a:cubicBezTo>
                <a:cubicBezTo>
                  <a:pt x="81904" y="87961"/>
                  <a:pt x="81904" y="87961"/>
                  <a:pt x="81904" y="87669"/>
                </a:cubicBezTo>
                <a:cubicBezTo>
                  <a:pt x="81904" y="87961"/>
                  <a:pt x="81904" y="87961"/>
                  <a:pt x="82380" y="87961"/>
                </a:cubicBezTo>
                <a:cubicBezTo>
                  <a:pt x="82380" y="87961"/>
                  <a:pt x="82857" y="87961"/>
                  <a:pt x="82857" y="88252"/>
                </a:cubicBezTo>
                <a:cubicBezTo>
                  <a:pt x="82857" y="88252"/>
                  <a:pt x="82857" y="88543"/>
                  <a:pt x="82857" y="88834"/>
                </a:cubicBezTo>
                <a:cubicBezTo>
                  <a:pt x="82857" y="88834"/>
                  <a:pt x="82857" y="89126"/>
                  <a:pt x="82380" y="89417"/>
                </a:cubicBezTo>
                <a:cubicBezTo>
                  <a:pt x="82380" y="89126"/>
                  <a:pt x="82380" y="89126"/>
                  <a:pt x="82380" y="89126"/>
                </a:cubicBezTo>
                <a:close/>
                <a:moveTo>
                  <a:pt x="82857" y="89708"/>
                </a:moveTo>
                <a:cubicBezTo>
                  <a:pt x="82857" y="89708"/>
                  <a:pt x="82857" y="89708"/>
                  <a:pt x="82857" y="89417"/>
                </a:cubicBezTo>
                <a:cubicBezTo>
                  <a:pt x="82857" y="89417"/>
                  <a:pt x="83333" y="89417"/>
                  <a:pt x="83333" y="89708"/>
                </a:cubicBezTo>
                <a:cubicBezTo>
                  <a:pt x="83333" y="89708"/>
                  <a:pt x="82857" y="89708"/>
                  <a:pt x="82857" y="90000"/>
                </a:cubicBezTo>
                <a:cubicBezTo>
                  <a:pt x="82857" y="90000"/>
                  <a:pt x="82857" y="90000"/>
                  <a:pt x="82857" y="90000"/>
                </a:cubicBezTo>
                <a:cubicBezTo>
                  <a:pt x="82857" y="90000"/>
                  <a:pt x="82857" y="90000"/>
                  <a:pt x="82857" y="89708"/>
                </a:cubicBezTo>
                <a:close/>
                <a:moveTo>
                  <a:pt x="82857" y="89417"/>
                </a:moveTo>
                <a:cubicBezTo>
                  <a:pt x="82857" y="89126"/>
                  <a:pt x="82857" y="89126"/>
                  <a:pt x="82857" y="88834"/>
                </a:cubicBezTo>
                <a:cubicBezTo>
                  <a:pt x="82857" y="88834"/>
                  <a:pt x="82857" y="88543"/>
                  <a:pt x="83333" y="88252"/>
                </a:cubicBezTo>
                <a:cubicBezTo>
                  <a:pt x="83333" y="88252"/>
                  <a:pt x="83333" y="88252"/>
                  <a:pt x="83333" y="88252"/>
                </a:cubicBezTo>
                <a:cubicBezTo>
                  <a:pt x="83333" y="88252"/>
                  <a:pt x="83333" y="88252"/>
                  <a:pt x="83333" y="88252"/>
                </a:cubicBezTo>
                <a:cubicBezTo>
                  <a:pt x="83333" y="88543"/>
                  <a:pt x="83333" y="89126"/>
                  <a:pt x="83333" y="89417"/>
                </a:cubicBezTo>
                <a:cubicBezTo>
                  <a:pt x="83333" y="89417"/>
                  <a:pt x="83333" y="89417"/>
                  <a:pt x="83333" y="89417"/>
                </a:cubicBezTo>
                <a:cubicBezTo>
                  <a:pt x="83333" y="89417"/>
                  <a:pt x="83333" y="89417"/>
                  <a:pt x="83333" y="89417"/>
                </a:cubicBezTo>
                <a:cubicBezTo>
                  <a:pt x="83333" y="89417"/>
                  <a:pt x="82857" y="89417"/>
                  <a:pt x="82857" y="89417"/>
                </a:cubicBezTo>
                <a:close/>
                <a:moveTo>
                  <a:pt x="83333" y="87961"/>
                </a:moveTo>
                <a:cubicBezTo>
                  <a:pt x="83333" y="87961"/>
                  <a:pt x="83333" y="87961"/>
                  <a:pt x="83333" y="87961"/>
                </a:cubicBezTo>
                <a:cubicBezTo>
                  <a:pt x="83333" y="87961"/>
                  <a:pt x="83333" y="87961"/>
                  <a:pt x="83333" y="88252"/>
                </a:cubicBezTo>
                <a:cubicBezTo>
                  <a:pt x="83333" y="88252"/>
                  <a:pt x="83333" y="87961"/>
                  <a:pt x="83333" y="87961"/>
                </a:cubicBezTo>
                <a:close/>
                <a:moveTo>
                  <a:pt x="82857" y="87961"/>
                </a:moveTo>
                <a:cubicBezTo>
                  <a:pt x="82857" y="87961"/>
                  <a:pt x="82857" y="87961"/>
                  <a:pt x="82857" y="87961"/>
                </a:cubicBezTo>
                <a:cubicBezTo>
                  <a:pt x="82380" y="87961"/>
                  <a:pt x="81904" y="87669"/>
                  <a:pt x="81904" y="87669"/>
                </a:cubicBezTo>
                <a:cubicBezTo>
                  <a:pt x="81904" y="87669"/>
                  <a:pt x="81904" y="87378"/>
                  <a:pt x="81904" y="87378"/>
                </a:cubicBezTo>
                <a:cubicBezTo>
                  <a:pt x="81904" y="87378"/>
                  <a:pt x="81904" y="86796"/>
                  <a:pt x="82380" y="87087"/>
                </a:cubicBezTo>
                <a:cubicBezTo>
                  <a:pt x="82380" y="87087"/>
                  <a:pt x="82380" y="87087"/>
                  <a:pt x="82380" y="87087"/>
                </a:cubicBezTo>
                <a:cubicBezTo>
                  <a:pt x="82380" y="86796"/>
                  <a:pt x="81904" y="86796"/>
                  <a:pt x="81904" y="86796"/>
                </a:cubicBezTo>
                <a:cubicBezTo>
                  <a:pt x="81904" y="86796"/>
                  <a:pt x="81904" y="86796"/>
                  <a:pt x="81904" y="86796"/>
                </a:cubicBezTo>
                <a:cubicBezTo>
                  <a:pt x="81904" y="87087"/>
                  <a:pt x="81904" y="87378"/>
                  <a:pt x="81904" y="87669"/>
                </a:cubicBezTo>
                <a:cubicBezTo>
                  <a:pt x="81904" y="87669"/>
                  <a:pt x="81428" y="87669"/>
                  <a:pt x="81428" y="87669"/>
                </a:cubicBezTo>
                <a:cubicBezTo>
                  <a:pt x="81428" y="87669"/>
                  <a:pt x="81428" y="87669"/>
                  <a:pt x="81428" y="87669"/>
                </a:cubicBezTo>
                <a:cubicBezTo>
                  <a:pt x="80952" y="87378"/>
                  <a:pt x="80952" y="87378"/>
                  <a:pt x="80476" y="87378"/>
                </a:cubicBezTo>
                <a:cubicBezTo>
                  <a:pt x="80952" y="86796"/>
                  <a:pt x="80952" y="86504"/>
                  <a:pt x="80952" y="86504"/>
                </a:cubicBezTo>
                <a:cubicBezTo>
                  <a:pt x="80952" y="86504"/>
                  <a:pt x="80952" y="86504"/>
                  <a:pt x="80952" y="86504"/>
                </a:cubicBezTo>
                <a:cubicBezTo>
                  <a:pt x="80952" y="86504"/>
                  <a:pt x="80952" y="86504"/>
                  <a:pt x="80952" y="86504"/>
                </a:cubicBezTo>
                <a:cubicBezTo>
                  <a:pt x="80952" y="86504"/>
                  <a:pt x="80952" y="86504"/>
                  <a:pt x="80952" y="86504"/>
                </a:cubicBezTo>
                <a:cubicBezTo>
                  <a:pt x="80952" y="86796"/>
                  <a:pt x="80952" y="87087"/>
                  <a:pt x="80476" y="87378"/>
                </a:cubicBezTo>
                <a:cubicBezTo>
                  <a:pt x="80476" y="87378"/>
                  <a:pt x="80000" y="87087"/>
                  <a:pt x="80000" y="87087"/>
                </a:cubicBezTo>
                <a:cubicBezTo>
                  <a:pt x="79523" y="87087"/>
                  <a:pt x="79523" y="86796"/>
                  <a:pt x="79047" y="86796"/>
                </a:cubicBezTo>
                <a:cubicBezTo>
                  <a:pt x="79047" y="86504"/>
                  <a:pt x="79047" y="86504"/>
                  <a:pt x="79523" y="86213"/>
                </a:cubicBezTo>
                <a:cubicBezTo>
                  <a:pt x="79523" y="86213"/>
                  <a:pt x="79523" y="85922"/>
                  <a:pt x="79523" y="85922"/>
                </a:cubicBezTo>
                <a:cubicBezTo>
                  <a:pt x="79523" y="85922"/>
                  <a:pt x="79523" y="85922"/>
                  <a:pt x="79523" y="85922"/>
                </a:cubicBezTo>
                <a:cubicBezTo>
                  <a:pt x="79523" y="85922"/>
                  <a:pt x="79523" y="85922"/>
                  <a:pt x="79523" y="85922"/>
                </a:cubicBezTo>
                <a:cubicBezTo>
                  <a:pt x="79523" y="85922"/>
                  <a:pt x="79523" y="86213"/>
                  <a:pt x="79523" y="86213"/>
                </a:cubicBezTo>
                <a:cubicBezTo>
                  <a:pt x="79047" y="86504"/>
                  <a:pt x="79047" y="86504"/>
                  <a:pt x="79047" y="86796"/>
                </a:cubicBezTo>
                <a:cubicBezTo>
                  <a:pt x="79047" y="86796"/>
                  <a:pt x="78571" y="86504"/>
                  <a:pt x="78571" y="86504"/>
                </a:cubicBezTo>
                <a:cubicBezTo>
                  <a:pt x="78095" y="86504"/>
                  <a:pt x="77619" y="86213"/>
                  <a:pt x="77619" y="86213"/>
                </a:cubicBezTo>
                <a:cubicBezTo>
                  <a:pt x="77619" y="85922"/>
                  <a:pt x="77619" y="85631"/>
                  <a:pt x="77619" y="85339"/>
                </a:cubicBezTo>
                <a:cubicBezTo>
                  <a:pt x="77619" y="85339"/>
                  <a:pt x="77619" y="85339"/>
                  <a:pt x="77619" y="85339"/>
                </a:cubicBezTo>
                <a:cubicBezTo>
                  <a:pt x="77619" y="85631"/>
                  <a:pt x="77619" y="85922"/>
                  <a:pt x="77619" y="86213"/>
                </a:cubicBezTo>
                <a:cubicBezTo>
                  <a:pt x="77142" y="86213"/>
                  <a:pt x="77142" y="86213"/>
                  <a:pt x="77142" y="86213"/>
                </a:cubicBezTo>
                <a:cubicBezTo>
                  <a:pt x="76666" y="85922"/>
                  <a:pt x="76190" y="85631"/>
                  <a:pt x="75714" y="85631"/>
                </a:cubicBezTo>
                <a:cubicBezTo>
                  <a:pt x="75714" y="85631"/>
                  <a:pt x="75714" y="85631"/>
                  <a:pt x="75238" y="85339"/>
                </a:cubicBezTo>
                <a:cubicBezTo>
                  <a:pt x="75238" y="85339"/>
                  <a:pt x="75238" y="85339"/>
                  <a:pt x="75238" y="85339"/>
                </a:cubicBezTo>
                <a:cubicBezTo>
                  <a:pt x="75238" y="85339"/>
                  <a:pt x="75238" y="85048"/>
                  <a:pt x="75238" y="84757"/>
                </a:cubicBezTo>
                <a:cubicBezTo>
                  <a:pt x="75714" y="84757"/>
                  <a:pt x="75714" y="84757"/>
                  <a:pt x="76190" y="84757"/>
                </a:cubicBezTo>
                <a:cubicBezTo>
                  <a:pt x="77619" y="85048"/>
                  <a:pt x="78571" y="85339"/>
                  <a:pt x="79523" y="85922"/>
                </a:cubicBezTo>
                <a:cubicBezTo>
                  <a:pt x="80476" y="86213"/>
                  <a:pt x="81904" y="86504"/>
                  <a:pt x="82380" y="87087"/>
                </a:cubicBezTo>
                <a:cubicBezTo>
                  <a:pt x="82857" y="87378"/>
                  <a:pt x="82857" y="87378"/>
                  <a:pt x="83333" y="87669"/>
                </a:cubicBezTo>
                <a:cubicBezTo>
                  <a:pt x="83333" y="87961"/>
                  <a:pt x="82857" y="87961"/>
                  <a:pt x="82857" y="87961"/>
                </a:cubicBezTo>
                <a:close/>
                <a:moveTo>
                  <a:pt x="75238" y="85339"/>
                </a:moveTo>
                <a:cubicBezTo>
                  <a:pt x="74761" y="85339"/>
                  <a:pt x="74761" y="85048"/>
                  <a:pt x="74285" y="85048"/>
                </a:cubicBezTo>
                <a:cubicBezTo>
                  <a:pt x="74285" y="84757"/>
                  <a:pt x="73809" y="84757"/>
                  <a:pt x="73333" y="84757"/>
                </a:cubicBezTo>
                <a:cubicBezTo>
                  <a:pt x="73333" y="84757"/>
                  <a:pt x="73333" y="84757"/>
                  <a:pt x="73333" y="84757"/>
                </a:cubicBezTo>
                <a:cubicBezTo>
                  <a:pt x="74285" y="84757"/>
                  <a:pt x="74761" y="84757"/>
                  <a:pt x="75238" y="84757"/>
                </a:cubicBezTo>
                <a:cubicBezTo>
                  <a:pt x="75238" y="85048"/>
                  <a:pt x="75238" y="85048"/>
                  <a:pt x="75238" y="85339"/>
                </a:cubicBezTo>
                <a:close/>
                <a:moveTo>
                  <a:pt x="73333" y="85339"/>
                </a:moveTo>
                <a:cubicBezTo>
                  <a:pt x="73333" y="85339"/>
                  <a:pt x="72857" y="85048"/>
                  <a:pt x="72380" y="85048"/>
                </a:cubicBezTo>
                <a:cubicBezTo>
                  <a:pt x="72380" y="84757"/>
                  <a:pt x="72857" y="84757"/>
                  <a:pt x="72857" y="84466"/>
                </a:cubicBezTo>
                <a:cubicBezTo>
                  <a:pt x="72857" y="84466"/>
                  <a:pt x="72857" y="84466"/>
                  <a:pt x="73333" y="84466"/>
                </a:cubicBezTo>
                <a:cubicBezTo>
                  <a:pt x="73333" y="84757"/>
                  <a:pt x="73333" y="84757"/>
                  <a:pt x="73333" y="84757"/>
                </a:cubicBezTo>
                <a:cubicBezTo>
                  <a:pt x="73333" y="85048"/>
                  <a:pt x="73333" y="85339"/>
                  <a:pt x="73333" y="85339"/>
                </a:cubicBezTo>
                <a:close/>
                <a:moveTo>
                  <a:pt x="73333" y="85631"/>
                </a:moveTo>
                <a:cubicBezTo>
                  <a:pt x="73333" y="85631"/>
                  <a:pt x="73333" y="85922"/>
                  <a:pt x="73333" y="86213"/>
                </a:cubicBezTo>
                <a:cubicBezTo>
                  <a:pt x="73333" y="86213"/>
                  <a:pt x="73333" y="86504"/>
                  <a:pt x="73333" y="86796"/>
                </a:cubicBezTo>
                <a:cubicBezTo>
                  <a:pt x="72857" y="86504"/>
                  <a:pt x="72857" y="86504"/>
                  <a:pt x="72380" y="86213"/>
                </a:cubicBezTo>
                <a:cubicBezTo>
                  <a:pt x="72380" y="85922"/>
                  <a:pt x="72380" y="85339"/>
                  <a:pt x="72380" y="85048"/>
                </a:cubicBezTo>
                <a:cubicBezTo>
                  <a:pt x="72857" y="85339"/>
                  <a:pt x="73333" y="85339"/>
                  <a:pt x="73333" y="85631"/>
                </a:cubicBezTo>
                <a:close/>
                <a:moveTo>
                  <a:pt x="73333" y="86796"/>
                </a:moveTo>
                <a:cubicBezTo>
                  <a:pt x="73333" y="87087"/>
                  <a:pt x="73333" y="87669"/>
                  <a:pt x="73333" y="87961"/>
                </a:cubicBezTo>
                <a:cubicBezTo>
                  <a:pt x="72857" y="87961"/>
                  <a:pt x="72380" y="87669"/>
                  <a:pt x="72380" y="87669"/>
                </a:cubicBezTo>
                <a:cubicBezTo>
                  <a:pt x="72380" y="87087"/>
                  <a:pt x="72380" y="86796"/>
                  <a:pt x="72380" y="86504"/>
                </a:cubicBezTo>
                <a:cubicBezTo>
                  <a:pt x="72380" y="86504"/>
                  <a:pt x="72380" y="86504"/>
                  <a:pt x="72380" y="86504"/>
                </a:cubicBezTo>
                <a:cubicBezTo>
                  <a:pt x="72857" y="86504"/>
                  <a:pt x="72857" y="86504"/>
                  <a:pt x="73333" y="86796"/>
                </a:cubicBezTo>
                <a:close/>
                <a:moveTo>
                  <a:pt x="72380" y="84757"/>
                </a:moveTo>
                <a:cubicBezTo>
                  <a:pt x="71904" y="84757"/>
                  <a:pt x="71904" y="84757"/>
                  <a:pt x="71428" y="84466"/>
                </a:cubicBezTo>
                <a:cubicBezTo>
                  <a:pt x="71428" y="84466"/>
                  <a:pt x="71428" y="84466"/>
                  <a:pt x="71428" y="84466"/>
                </a:cubicBezTo>
                <a:cubicBezTo>
                  <a:pt x="71904" y="84466"/>
                  <a:pt x="72380" y="84466"/>
                  <a:pt x="72380" y="84466"/>
                </a:cubicBezTo>
                <a:cubicBezTo>
                  <a:pt x="72380" y="84757"/>
                  <a:pt x="72380" y="84757"/>
                  <a:pt x="72380" y="84757"/>
                </a:cubicBezTo>
                <a:close/>
                <a:moveTo>
                  <a:pt x="118571" y="38155"/>
                </a:moveTo>
                <a:cubicBezTo>
                  <a:pt x="118571" y="40194"/>
                  <a:pt x="118095" y="41941"/>
                  <a:pt x="117619" y="43980"/>
                </a:cubicBezTo>
                <a:cubicBezTo>
                  <a:pt x="117142" y="45728"/>
                  <a:pt x="116190" y="47475"/>
                  <a:pt x="115238" y="49223"/>
                </a:cubicBezTo>
                <a:cubicBezTo>
                  <a:pt x="114761" y="49805"/>
                  <a:pt x="114761" y="50097"/>
                  <a:pt x="114285" y="50679"/>
                </a:cubicBezTo>
                <a:cubicBezTo>
                  <a:pt x="113809" y="50679"/>
                  <a:pt x="113333" y="50970"/>
                  <a:pt x="112857" y="50970"/>
                </a:cubicBezTo>
                <a:cubicBezTo>
                  <a:pt x="112380" y="51262"/>
                  <a:pt x="111904" y="51553"/>
                  <a:pt x="111428" y="51553"/>
                </a:cubicBezTo>
                <a:cubicBezTo>
                  <a:pt x="110952" y="51844"/>
                  <a:pt x="110000" y="52135"/>
                  <a:pt x="109523" y="52135"/>
                </a:cubicBezTo>
                <a:cubicBezTo>
                  <a:pt x="109523" y="52135"/>
                  <a:pt x="109523" y="51844"/>
                  <a:pt x="109523" y="51844"/>
                </a:cubicBezTo>
                <a:cubicBezTo>
                  <a:pt x="110000" y="50970"/>
                  <a:pt x="110476" y="50097"/>
                  <a:pt x="110476" y="49223"/>
                </a:cubicBezTo>
                <a:cubicBezTo>
                  <a:pt x="110476" y="48349"/>
                  <a:pt x="110476" y="47475"/>
                  <a:pt x="110476" y="46601"/>
                </a:cubicBezTo>
                <a:cubicBezTo>
                  <a:pt x="110476" y="46601"/>
                  <a:pt x="110476" y="46601"/>
                  <a:pt x="110476" y="46601"/>
                </a:cubicBezTo>
                <a:cubicBezTo>
                  <a:pt x="110476" y="47475"/>
                  <a:pt x="110476" y="48349"/>
                  <a:pt x="110000" y="49223"/>
                </a:cubicBezTo>
                <a:cubicBezTo>
                  <a:pt x="110000" y="50097"/>
                  <a:pt x="110000" y="50970"/>
                  <a:pt x="109523" y="51553"/>
                </a:cubicBezTo>
                <a:cubicBezTo>
                  <a:pt x="109523" y="51844"/>
                  <a:pt x="109523" y="52135"/>
                  <a:pt x="109523" y="52135"/>
                </a:cubicBezTo>
                <a:cubicBezTo>
                  <a:pt x="108571" y="52427"/>
                  <a:pt x="108095" y="52427"/>
                  <a:pt x="107619" y="52718"/>
                </a:cubicBezTo>
                <a:cubicBezTo>
                  <a:pt x="107619" y="52718"/>
                  <a:pt x="107619" y="52718"/>
                  <a:pt x="107619" y="52718"/>
                </a:cubicBezTo>
                <a:cubicBezTo>
                  <a:pt x="108095" y="52718"/>
                  <a:pt x="108571" y="52427"/>
                  <a:pt x="109523" y="52427"/>
                </a:cubicBezTo>
                <a:cubicBezTo>
                  <a:pt x="109047" y="53009"/>
                  <a:pt x="109047" y="53300"/>
                  <a:pt x="108571" y="53883"/>
                </a:cubicBezTo>
                <a:cubicBezTo>
                  <a:pt x="108571" y="54466"/>
                  <a:pt x="108571" y="54757"/>
                  <a:pt x="108095" y="55048"/>
                </a:cubicBezTo>
                <a:cubicBezTo>
                  <a:pt x="108095" y="55339"/>
                  <a:pt x="107619" y="55922"/>
                  <a:pt x="107619" y="56213"/>
                </a:cubicBezTo>
                <a:cubicBezTo>
                  <a:pt x="107619" y="56213"/>
                  <a:pt x="107619" y="56213"/>
                  <a:pt x="107619" y="56213"/>
                </a:cubicBezTo>
                <a:cubicBezTo>
                  <a:pt x="107619" y="55922"/>
                  <a:pt x="108095" y="55339"/>
                  <a:pt x="108571" y="55048"/>
                </a:cubicBezTo>
                <a:cubicBezTo>
                  <a:pt x="108571" y="54757"/>
                  <a:pt x="108571" y="54466"/>
                  <a:pt x="109047" y="54174"/>
                </a:cubicBezTo>
                <a:cubicBezTo>
                  <a:pt x="109047" y="53592"/>
                  <a:pt x="109523" y="53009"/>
                  <a:pt x="109523" y="52427"/>
                </a:cubicBezTo>
                <a:cubicBezTo>
                  <a:pt x="110000" y="52135"/>
                  <a:pt x="110952" y="51844"/>
                  <a:pt x="111428" y="51844"/>
                </a:cubicBezTo>
                <a:cubicBezTo>
                  <a:pt x="111904" y="51553"/>
                  <a:pt x="112380" y="51262"/>
                  <a:pt x="113333" y="50970"/>
                </a:cubicBezTo>
                <a:cubicBezTo>
                  <a:pt x="113333" y="50970"/>
                  <a:pt x="113809" y="50970"/>
                  <a:pt x="114285" y="50679"/>
                </a:cubicBezTo>
                <a:cubicBezTo>
                  <a:pt x="113333" y="51844"/>
                  <a:pt x="112380" y="53009"/>
                  <a:pt x="111428" y="54174"/>
                </a:cubicBezTo>
                <a:cubicBezTo>
                  <a:pt x="110000" y="55631"/>
                  <a:pt x="108095" y="56796"/>
                  <a:pt x="106190" y="58252"/>
                </a:cubicBezTo>
                <a:cubicBezTo>
                  <a:pt x="104761" y="59708"/>
                  <a:pt x="103809" y="61165"/>
                  <a:pt x="102380" y="62621"/>
                </a:cubicBezTo>
                <a:cubicBezTo>
                  <a:pt x="100952" y="64368"/>
                  <a:pt x="99047" y="65533"/>
                  <a:pt x="97619" y="66990"/>
                </a:cubicBezTo>
                <a:cubicBezTo>
                  <a:pt x="96190" y="68446"/>
                  <a:pt x="95238" y="69902"/>
                  <a:pt x="94761" y="71650"/>
                </a:cubicBezTo>
                <a:cubicBezTo>
                  <a:pt x="94285" y="73689"/>
                  <a:pt x="93809" y="75436"/>
                  <a:pt x="92857" y="77184"/>
                </a:cubicBezTo>
                <a:cubicBezTo>
                  <a:pt x="91904" y="78932"/>
                  <a:pt x="91428" y="80679"/>
                  <a:pt x="90000" y="82427"/>
                </a:cubicBezTo>
                <a:cubicBezTo>
                  <a:pt x="90000" y="82427"/>
                  <a:pt x="90000" y="82427"/>
                  <a:pt x="90000" y="82718"/>
                </a:cubicBezTo>
                <a:cubicBezTo>
                  <a:pt x="90000" y="82718"/>
                  <a:pt x="90000" y="82718"/>
                  <a:pt x="90000" y="82718"/>
                </a:cubicBezTo>
                <a:cubicBezTo>
                  <a:pt x="89523" y="83300"/>
                  <a:pt x="89523" y="83592"/>
                  <a:pt x="89047" y="84174"/>
                </a:cubicBezTo>
                <a:cubicBezTo>
                  <a:pt x="89047" y="84174"/>
                  <a:pt x="89047" y="84466"/>
                  <a:pt x="88571" y="84757"/>
                </a:cubicBezTo>
                <a:cubicBezTo>
                  <a:pt x="88571" y="84757"/>
                  <a:pt x="88571" y="84757"/>
                  <a:pt x="88571" y="84757"/>
                </a:cubicBezTo>
                <a:cubicBezTo>
                  <a:pt x="88571" y="84757"/>
                  <a:pt x="88571" y="85048"/>
                  <a:pt x="88571" y="85048"/>
                </a:cubicBezTo>
                <a:cubicBezTo>
                  <a:pt x="88095" y="85631"/>
                  <a:pt x="87619" y="86504"/>
                  <a:pt x="87142" y="87378"/>
                </a:cubicBezTo>
                <a:cubicBezTo>
                  <a:pt x="86666" y="87961"/>
                  <a:pt x="85714" y="88543"/>
                  <a:pt x="84761" y="88834"/>
                </a:cubicBezTo>
                <a:cubicBezTo>
                  <a:pt x="84761" y="88834"/>
                  <a:pt x="84761" y="88834"/>
                  <a:pt x="84761" y="88834"/>
                </a:cubicBezTo>
                <a:cubicBezTo>
                  <a:pt x="84761" y="87961"/>
                  <a:pt x="84761" y="87378"/>
                  <a:pt x="83809" y="86796"/>
                </a:cubicBezTo>
                <a:cubicBezTo>
                  <a:pt x="83333" y="86213"/>
                  <a:pt x="82380" y="85922"/>
                  <a:pt x="81428" y="85631"/>
                </a:cubicBezTo>
                <a:cubicBezTo>
                  <a:pt x="80476" y="85048"/>
                  <a:pt x="79523" y="84757"/>
                  <a:pt x="78571" y="84466"/>
                </a:cubicBezTo>
                <a:cubicBezTo>
                  <a:pt x="77142" y="84174"/>
                  <a:pt x="75714" y="83883"/>
                  <a:pt x="74285" y="83883"/>
                </a:cubicBezTo>
                <a:cubicBezTo>
                  <a:pt x="73333" y="83592"/>
                  <a:pt x="72380" y="83592"/>
                  <a:pt x="71428" y="83592"/>
                </a:cubicBezTo>
                <a:cubicBezTo>
                  <a:pt x="71428" y="81844"/>
                  <a:pt x="70952" y="79805"/>
                  <a:pt x="70000" y="78058"/>
                </a:cubicBezTo>
                <a:cubicBezTo>
                  <a:pt x="69523" y="76019"/>
                  <a:pt x="69047" y="74271"/>
                  <a:pt x="69047" y="72233"/>
                </a:cubicBezTo>
                <a:cubicBezTo>
                  <a:pt x="69047" y="71359"/>
                  <a:pt x="69047" y="70485"/>
                  <a:pt x="68571" y="69611"/>
                </a:cubicBezTo>
                <a:cubicBezTo>
                  <a:pt x="68571" y="69320"/>
                  <a:pt x="69047" y="68737"/>
                  <a:pt x="69047" y="68155"/>
                </a:cubicBezTo>
                <a:cubicBezTo>
                  <a:pt x="69523" y="67864"/>
                  <a:pt x="69523" y="67281"/>
                  <a:pt x="69523" y="66699"/>
                </a:cubicBezTo>
                <a:cubicBezTo>
                  <a:pt x="70000" y="65242"/>
                  <a:pt x="70476" y="63495"/>
                  <a:pt x="68571" y="62038"/>
                </a:cubicBezTo>
                <a:cubicBezTo>
                  <a:pt x="68095" y="61747"/>
                  <a:pt x="67619" y="61456"/>
                  <a:pt x="67619" y="61165"/>
                </a:cubicBezTo>
                <a:cubicBezTo>
                  <a:pt x="67619" y="60582"/>
                  <a:pt x="67619" y="60000"/>
                  <a:pt x="67619" y="59417"/>
                </a:cubicBezTo>
                <a:cubicBezTo>
                  <a:pt x="67619" y="58252"/>
                  <a:pt x="68095" y="57087"/>
                  <a:pt x="68095" y="55922"/>
                </a:cubicBezTo>
                <a:cubicBezTo>
                  <a:pt x="68571" y="54757"/>
                  <a:pt x="69047" y="53883"/>
                  <a:pt x="69047" y="52718"/>
                </a:cubicBezTo>
                <a:cubicBezTo>
                  <a:pt x="70000" y="50679"/>
                  <a:pt x="70476" y="48349"/>
                  <a:pt x="71428" y="46310"/>
                </a:cubicBezTo>
                <a:cubicBezTo>
                  <a:pt x="71904" y="45436"/>
                  <a:pt x="72380" y="44271"/>
                  <a:pt x="72380" y="43398"/>
                </a:cubicBezTo>
                <a:cubicBezTo>
                  <a:pt x="72857" y="43106"/>
                  <a:pt x="73333" y="43106"/>
                  <a:pt x="73809" y="42815"/>
                </a:cubicBezTo>
                <a:cubicBezTo>
                  <a:pt x="75238" y="42524"/>
                  <a:pt x="76190" y="41941"/>
                  <a:pt x="77142" y="41650"/>
                </a:cubicBezTo>
                <a:cubicBezTo>
                  <a:pt x="78095" y="41067"/>
                  <a:pt x="79523" y="40776"/>
                  <a:pt x="80476" y="40194"/>
                </a:cubicBezTo>
                <a:cubicBezTo>
                  <a:pt x="81904" y="39902"/>
                  <a:pt x="82380" y="39320"/>
                  <a:pt x="83333" y="39029"/>
                </a:cubicBezTo>
                <a:cubicBezTo>
                  <a:pt x="84761" y="38737"/>
                  <a:pt x="85714" y="38737"/>
                  <a:pt x="87142" y="38446"/>
                </a:cubicBezTo>
                <a:cubicBezTo>
                  <a:pt x="87619" y="38155"/>
                  <a:pt x="87142" y="37572"/>
                  <a:pt x="86666" y="37864"/>
                </a:cubicBezTo>
                <a:cubicBezTo>
                  <a:pt x="86190" y="37864"/>
                  <a:pt x="85714" y="37864"/>
                  <a:pt x="85714" y="37864"/>
                </a:cubicBezTo>
                <a:cubicBezTo>
                  <a:pt x="85714" y="37864"/>
                  <a:pt x="85714" y="37864"/>
                  <a:pt x="85714" y="37864"/>
                </a:cubicBezTo>
                <a:cubicBezTo>
                  <a:pt x="86666" y="36990"/>
                  <a:pt x="85714" y="35533"/>
                  <a:pt x="84285" y="35242"/>
                </a:cubicBezTo>
                <a:cubicBezTo>
                  <a:pt x="83809" y="34951"/>
                  <a:pt x="83333" y="34951"/>
                  <a:pt x="82857" y="34951"/>
                </a:cubicBezTo>
                <a:cubicBezTo>
                  <a:pt x="82380" y="34951"/>
                  <a:pt x="82380" y="35242"/>
                  <a:pt x="81904" y="35242"/>
                </a:cubicBezTo>
                <a:cubicBezTo>
                  <a:pt x="81428" y="34951"/>
                  <a:pt x="80952" y="34951"/>
                  <a:pt x="80000" y="35242"/>
                </a:cubicBezTo>
                <a:cubicBezTo>
                  <a:pt x="79523" y="35533"/>
                  <a:pt x="79523" y="35533"/>
                  <a:pt x="79523" y="35533"/>
                </a:cubicBezTo>
                <a:cubicBezTo>
                  <a:pt x="79523" y="35533"/>
                  <a:pt x="79523" y="35533"/>
                  <a:pt x="79523" y="35533"/>
                </a:cubicBezTo>
                <a:cubicBezTo>
                  <a:pt x="79523" y="34951"/>
                  <a:pt x="79047" y="34368"/>
                  <a:pt x="78095" y="34368"/>
                </a:cubicBezTo>
                <a:cubicBezTo>
                  <a:pt x="77619" y="34077"/>
                  <a:pt x="77142" y="34077"/>
                  <a:pt x="76666" y="34077"/>
                </a:cubicBezTo>
                <a:cubicBezTo>
                  <a:pt x="76666" y="33786"/>
                  <a:pt x="75714" y="33495"/>
                  <a:pt x="75238" y="33786"/>
                </a:cubicBezTo>
                <a:cubicBezTo>
                  <a:pt x="75238" y="33786"/>
                  <a:pt x="75238" y="33786"/>
                  <a:pt x="75238" y="33786"/>
                </a:cubicBezTo>
                <a:cubicBezTo>
                  <a:pt x="74761" y="33786"/>
                  <a:pt x="74761" y="33786"/>
                  <a:pt x="74761" y="33786"/>
                </a:cubicBezTo>
                <a:cubicBezTo>
                  <a:pt x="74761" y="33786"/>
                  <a:pt x="74761" y="33786"/>
                  <a:pt x="74285" y="33786"/>
                </a:cubicBezTo>
                <a:cubicBezTo>
                  <a:pt x="74285" y="33495"/>
                  <a:pt x="73809" y="33203"/>
                  <a:pt x="73333" y="33203"/>
                </a:cubicBezTo>
                <a:cubicBezTo>
                  <a:pt x="73333" y="33203"/>
                  <a:pt x="73333" y="32912"/>
                  <a:pt x="73333" y="32912"/>
                </a:cubicBezTo>
                <a:cubicBezTo>
                  <a:pt x="73333" y="32621"/>
                  <a:pt x="72857" y="32330"/>
                  <a:pt x="72380" y="32330"/>
                </a:cubicBezTo>
                <a:cubicBezTo>
                  <a:pt x="71904" y="32621"/>
                  <a:pt x="71428" y="32621"/>
                  <a:pt x="70952" y="32912"/>
                </a:cubicBezTo>
                <a:cubicBezTo>
                  <a:pt x="70476" y="32912"/>
                  <a:pt x="70000" y="32912"/>
                  <a:pt x="69523" y="32912"/>
                </a:cubicBezTo>
                <a:cubicBezTo>
                  <a:pt x="69047" y="32621"/>
                  <a:pt x="68571" y="32330"/>
                  <a:pt x="68095" y="32330"/>
                </a:cubicBezTo>
                <a:cubicBezTo>
                  <a:pt x="67619" y="32330"/>
                  <a:pt x="67619" y="32330"/>
                  <a:pt x="67142" y="32621"/>
                </a:cubicBezTo>
                <a:cubicBezTo>
                  <a:pt x="67142" y="32621"/>
                  <a:pt x="67142" y="32621"/>
                  <a:pt x="67142" y="32621"/>
                </a:cubicBezTo>
                <a:cubicBezTo>
                  <a:pt x="66666" y="32330"/>
                  <a:pt x="66190" y="32038"/>
                  <a:pt x="65714" y="32038"/>
                </a:cubicBezTo>
                <a:cubicBezTo>
                  <a:pt x="65714" y="32038"/>
                  <a:pt x="65714" y="32038"/>
                  <a:pt x="65238" y="32038"/>
                </a:cubicBezTo>
                <a:cubicBezTo>
                  <a:pt x="65238" y="31747"/>
                  <a:pt x="65238" y="31747"/>
                  <a:pt x="65238" y="31747"/>
                </a:cubicBezTo>
                <a:cubicBezTo>
                  <a:pt x="64285" y="31456"/>
                  <a:pt x="63333" y="31456"/>
                  <a:pt x="62857" y="31747"/>
                </a:cubicBezTo>
                <a:cubicBezTo>
                  <a:pt x="62380" y="31747"/>
                  <a:pt x="61904" y="31747"/>
                  <a:pt x="61904" y="31747"/>
                </a:cubicBezTo>
                <a:cubicBezTo>
                  <a:pt x="61428" y="31747"/>
                  <a:pt x="60952" y="32038"/>
                  <a:pt x="60952" y="32330"/>
                </a:cubicBezTo>
                <a:cubicBezTo>
                  <a:pt x="60476" y="32038"/>
                  <a:pt x="60000" y="32038"/>
                  <a:pt x="59523" y="32038"/>
                </a:cubicBezTo>
                <a:cubicBezTo>
                  <a:pt x="59047" y="31747"/>
                  <a:pt x="58571" y="31747"/>
                  <a:pt x="58095" y="32038"/>
                </a:cubicBezTo>
                <a:cubicBezTo>
                  <a:pt x="57619" y="32330"/>
                  <a:pt x="57619" y="32621"/>
                  <a:pt x="57619" y="32621"/>
                </a:cubicBezTo>
                <a:cubicBezTo>
                  <a:pt x="57142" y="32621"/>
                  <a:pt x="57142" y="32621"/>
                  <a:pt x="56666" y="32621"/>
                </a:cubicBezTo>
                <a:cubicBezTo>
                  <a:pt x="56190" y="32621"/>
                  <a:pt x="56190" y="32912"/>
                  <a:pt x="56190" y="32912"/>
                </a:cubicBezTo>
                <a:cubicBezTo>
                  <a:pt x="56190" y="32912"/>
                  <a:pt x="56190" y="32912"/>
                  <a:pt x="56190" y="33203"/>
                </a:cubicBezTo>
                <a:cubicBezTo>
                  <a:pt x="55238" y="32912"/>
                  <a:pt x="54285" y="33203"/>
                  <a:pt x="54285" y="33495"/>
                </a:cubicBezTo>
                <a:cubicBezTo>
                  <a:pt x="53809" y="33495"/>
                  <a:pt x="53333" y="33203"/>
                  <a:pt x="52857" y="33203"/>
                </a:cubicBezTo>
                <a:cubicBezTo>
                  <a:pt x="52857" y="33203"/>
                  <a:pt x="52857" y="33203"/>
                  <a:pt x="52857" y="33203"/>
                </a:cubicBezTo>
                <a:cubicBezTo>
                  <a:pt x="51428" y="33495"/>
                  <a:pt x="51428" y="34368"/>
                  <a:pt x="52380" y="34951"/>
                </a:cubicBezTo>
                <a:cubicBezTo>
                  <a:pt x="52380" y="34951"/>
                  <a:pt x="51904" y="34951"/>
                  <a:pt x="51904" y="34660"/>
                </a:cubicBezTo>
                <a:cubicBezTo>
                  <a:pt x="51904" y="34660"/>
                  <a:pt x="51904" y="34660"/>
                  <a:pt x="51904" y="34660"/>
                </a:cubicBezTo>
                <a:cubicBezTo>
                  <a:pt x="51904" y="34368"/>
                  <a:pt x="51428" y="33786"/>
                  <a:pt x="50476" y="33495"/>
                </a:cubicBezTo>
                <a:cubicBezTo>
                  <a:pt x="50476" y="33495"/>
                  <a:pt x="50000" y="33495"/>
                  <a:pt x="50000" y="33786"/>
                </a:cubicBezTo>
                <a:cubicBezTo>
                  <a:pt x="50000" y="34077"/>
                  <a:pt x="49523" y="34077"/>
                  <a:pt x="50000" y="34368"/>
                </a:cubicBezTo>
                <a:cubicBezTo>
                  <a:pt x="48571" y="34077"/>
                  <a:pt x="47619" y="35242"/>
                  <a:pt x="48095" y="35825"/>
                </a:cubicBezTo>
                <a:cubicBezTo>
                  <a:pt x="48095" y="35825"/>
                  <a:pt x="47619" y="36116"/>
                  <a:pt x="47619" y="36116"/>
                </a:cubicBezTo>
                <a:cubicBezTo>
                  <a:pt x="47619" y="35825"/>
                  <a:pt x="47142" y="35825"/>
                  <a:pt x="47142" y="35825"/>
                </a:cubicBezTo>
                <a:cubicBezTo>
                  <a:pt x="46666" y="35242"/>
                  <a:pt x="46190" y="35533"/>
                  <a:pt x="46190" y="36116"/>
                </a:cubicBezTo>
                <a:cubicBezTo>
                  <a:pt x="46190" y="36116"/>
                  <a:pt x="46190" y="36116"/>
                  <a:pt x="46190" y="36116"/>
                </a:cubicBezTo>
                <a:cubicBezTo>
                  <a:pt x="46190" y="36116"/>
                  <a:pt x="46190" y="36407"/>
                  <a:pt x="46190" y="36407"/>
                </a:cubicBezTo>
                <a:cubicBezTo>
                  <a:pt x="46190" y="36407"/>
                  <a:pt x="46190" y="36407"/>
                  <a:pt x="46190" y="36407"/>
                </a:cubicBezTo>
                <a:cubicBezTo>
                  <a:pt x="45714" y="36699"/>
                  <a:pt x="44761" y="36699"/>
                  <a:pt x="43809" y="36699"/>
                </a:cubicBezTo>
                <a:cubicBezTo>
                  <a:pt x="42857" y="36699"/>
                  <a:pt x="42380" y="36990"/>
                  <a:pt x="41904" y="37281"/>
                </a:cubicBezTo>
                <a:cubicBezTo>
                  <a:pt x="41428" y="37281"/>
                  <a:pt x="40952" y="37864"/>
                  <a:pt x="41428" y="37864"/>
                </a:cubicBezTo>
                <a:cubicBezTo>
                  <a:pt x="41428" y="37864"/>
                  <a:pt x="41904" y="37864"/>
                  <a:pt x="41904" y="37864"/>
                </a:cubicBezTo>
                <a:cubicBezTo>
                  <a:pt x="41904" y="38155"/>
                  <a:pt x="42380" y="37864"/>
                  <a:pt x="42380" y="37864"/>
                </a:cubicBezTo>
                <a:cubicBezTo>
                  <a:pt x="43333" y="37572"/>
                  <a:pt x="44285" y="37281"/>
                  <a:pt x="45238" y="37281"/>
                </a:cubicBezTo>
                <a:cubicBezTo>
                  <a:pt x="45714" y="37281"/>
                  <a:pt x="46190" y="37281"/>
                  <a:pt x="46666" y="36990"/>
                </a:cubicBezTo>
                <a:cubicBezTo>
                  <a:pt x="46666" y="37281"/>
                  <a:pt x="46666" y="37281"/>
                  <a:pt x="46666" y="37572"/>
                </a:cubicBezTo>
                <a:cubicBezTo>
                  <a:pt x="47142" y="38155"/>
                  <a:pt x="47619" y="38446"/>
                  <a:pt x="48095" y="39029"/>
                </a:cubicBezTo>
                <a:cubicBezTo>
                  <a:pt x="49047" y="39902"/>
                  <a:pt x="49523" y="41067"/>
                  <a:pt x="50000" y="42233"/>
                </a:cubicBezTo>
                <a:cubicBezTo>
                  <a:pt x="51428" y="44563"/>
                  <a:pt x="52857" y="46601"/>
                  <a:pt x="52857" y="48932"/>
                </a:cubicBezTo>
                <a:cubicBezTo>
                  <a:pt x="52857" y="50970"/>
                  <a:pt x="52857" y="53300"/>
                  <a:pt x="53809" y="55339"/>
                </a:cubicBezTo>
                <a:cubicBezTo>
                  <a:pt x="54761" y="56504"/>
                  <a:pt x="55714" y="57378"/>
                  <a:pt x="55714" y="58543"/>
                </a:cubicBezTo>
                <a:cubicBezTo>
                  <a:pt x="55714" y="59126"/>
                  <a:pt x="55238" y="59417"/>
                  <a:pt x="55714" y="60000"/>
                </a:cubicBezTo>
                <a:cubicBezTo>
                  <a:pt x="55714" y="60000"/>
                  <a:pt x="55714" y="60000"/>
                  <a:pt x="55714" y="60000"/>
                </a:cubicBezTo>
                <a:cubicBezTo>
                  <a:pt x="53809" y="60291"/>
                  <a:pt x="53333" y="61747"/>
                  <a:pt x="52857" y="62621"/>
                </a:cubicBezTo>
                <a:cubicBezTo>
                  <a:pt x="52857" y="64077"/>
                  <a:pt x="52857" y="65533"/>
                  <a:pt x="52857" y="66990"/>
                </a:cubicBezTo>
                <a:cubicBezTo>
                  <a:pt x="52857" y="67864"/>
                  <a:pt x="52857" y="68737"/>
                  <a:pt x="52380" y="69611"/>
                </a:cubicBezTo>
                <a:cubicBezTo>
                  <a:pt x="51904" y="70194"/>
                  <a:pt x="51428" y="70776"/>
                  <a:pt x="50952" y="71359"/>
                </a:cubicBezTo>
                <a:cubicBezTo>
                  <a:pt x="50000" y="72815"/>
                  <a:pt x="49047" y="74271"/>
                  <a:pt x="48571" y="75728"/>
                </a:cubicBezTo>
                <a:cubicBezTo>
                  <a:pt x="48095" y="77184"/>
                  <a:pt x="48571" y="78640"/>
                  <a:pt x="48571" y="80097"/>
                </a:cubicBezTo>
                <a:cubicBezTo>
                  <a:pt x="48571" y="81262"/>
                  <a:pt x="48095" y="82427"/>
                  <a:pt x="48095" y="83883"/>
                </a:cubicBezTo>
                <a:cubicBezTo>
                  <a:pt x="47619" y="83883"/>
                  <a:pt x="47142" y="83883"/>
                  <a:pt x="47142" y="83883"/>
                </a:cubicBezTo>
                <a:cubicBezTo>
                  <a:pt x="45714" y="83883"/>
                  <a:pt x="44285" y="84174"/>
                  <a:pt x="42857" y="84174"/>
                </a:cubicBezTo>
                <a:cubicBezTo>
                  <a:pt x="41428" y="84466"/>
                  <a:pt x="40476" y="85048"/>
                  <a:pt x="39047" y="85631"/>
                </a:cubicBezTo>
                <a:cubicBezTo>
                  <a:pt x="38095" y="85922"/>
                  <a:pt x="37142" y="86213"/>
                  <a:pt x="36190" y="86796"/>
                </a:cubicBezTo>
                <a:cubicBezTo>
                  <a:pt x="35238" y="87378"/>
                  <a:pt x="34761" y="87961"/>
                  <a:pt x="34285" y="88834"/>
                </a:cubicBezTo>
                <a:cubicBezTo>
                  <a:pt x="33809" y="88543"/>
                  <a:pt x="33809" y="88543"/>
                  <a:pt x="33333" y="88252"/>
                </a:cubicBezTo>
                <a:cubicBezTo>
                  <a:pt x="33333" y="88252"/>
                  <a:pt x="33333" y="87961"/>
                  <a:pt x="33333" y="87961"/>
                </a:cubicBezTo>
                <a:cubicBezTo>
                  <a:pt x="32857" y="87961"/>
                  <a:pt x="32857" y="87669"/>
                  <a:pt x="32380" y="87669"/>
                </a:cubicBezTo>
                <a:cubicBezTo>
                  <a:pt x="32380" y="87378"/>
                  <a:pt x="32380" y="87378"/>
                  <a:pt x="32380" y="87378"/>
                </a:cubicBezTo>
                <a:cubicBezTo>
                  <a:pt x="32380" y="87087"/>
                  <a:pt x="32380" y="87087"/>
                  <a:pt x="31904" y="87087"/>
                </a:cubicBezTo>
                <a:cubicBezTo>
                  <a:pt x="29523" y="85048"/>
                  <a:pt x="28571" y="82427"/>
                  <a:pt x="28095" y="80097"/>
                </a:cubicBezTo>
                <a:cubicBezTo>
                  <a:pt x="28095" y="77766"/>
                  <a:pt x="27619" y="75728"/>
                  <a:pt x="27142" y="73398"/>
                </a:cubicBezTo>
                <a:cubicBezTo>
                  <a:pt x="27142" y="73689"/>
                  <a:pt x="27619" y="73689"/>
                  <a:pt x="27619" y="73689"/>
                </a:cubicBezTo>
                <a:cubicBezTo>
                  <a:pt x="28095" y="73980"/>
                  <a:pt x="28095" y="73980"/>
                  <a:pt x="28571" y="74271"/>
                </a:cubicBezTo>
                <a:cubicBezTo>
                  <a:pt x="29047" y="74271"/>
                  <a:pt x="29047" y="74271"/>
                  <a:pt x="29523" y="74271"/>
                </a:cubicBezTo>
                <a:cubicBezTo>
                  <a:pt x="29523" y="74271"/>
                  <a:pt x="29523" y="74271"/>
                  <a:pt x="29523" y="74271"/>
                </a:cubicBezTo>
                <a:cubicBezTo>
                  <a:pt x="29047" y="74271"/>
                  <a:pt x="28571" y="73980"/>
                  <a:pt x="28095" y="73980"/>
                </a:cubicBezTo>
                <a:cubicBezTo>
                  <a:pt x="28095" y="73689"/>
                  <a:pt x="27619" y="73398"/>
                  <a:pt x="27142" y="73106"/>
                </a:cubicBezTo>
                <a:cubicBezTo>
                  <a:pt x="27142" y="73106"/>
                  <a:pt x="27142" y="73106"/>
                  <a:pt x="27142" y="73106"/>
                </a:cubicBezTo>
                <a:cubicBezTo>
                  <a:pt x="27142" y="72524"/>
                  <a:pt x="26666" y="72233"/>
                  <a:pt x="26666" y="71650"/>
                </a:cubicBezTo>
                <a:cubicBezTo>
                  <a:pt x="25714" y="70485"/>
                  <a:pt x="25238" y="69320"/>
                  <a:pt x="24285" y="68446"/>
                </a:cubicBezTo>
                <a:cubicBezTo>
                  <a:pt x="24761" y="68446"/>
                  <a:pt x="24761" y="68446"/>
                  <a:pt x="25238" y="68737"/>
                </a:cubicBezTo>
                <a:cubicBezTo>
                  <a:pt x="25714" y="68737"/>
                  <a:pt x="25714" y="68737"/>
                  <a:pt x="26190" y="68737"/>
                </a:cubicBezTo>
                <a:cubicBezTo>
                  <a:pt x="26190" y="68737"/>
                  <a:pt x="26190" y="68737"/>
                  <a:pt x="26190" y="68737"/>
                </a:cubicBezTo>
                <a:cubicBezTo>
                  <a:pt x="25714" y="68737"/>
                  <a:pt x="25238" y="68446"/>
                  <a:pt x="25238" y="68446"/>
                </a:cubicBezTo>
                <a:cubicBezTo>
                  <a:pt x="24761" y="68155"/>
                  <a:pt x="24285" y="68155"/>
                  <a:pt x="24285" y="68155"/>
                </a:cubicBezTo>
                <a:cubicBezTo>
                  <a:pt x="23809" y="67572"/>
                  <a:pt x="23333" y="67281"/>
                  <a:pt x="23333" y="66990"/>
                </a:cubicBezTo>
                <a:cubicBezTo>
                  <a:pt x="23333" y="66699"/>
                  <a:pt x="22857" y="66407"/>
                  <a:pt x="22857" y="66407"/>
                </a:cubicBezTo>
                <a:cubicBezTo>
                  <a:pt x="23333" y="66116"/>
                  <a:pt x="23333" y="65533"/>
                  <a:pt x="23809" y="65242"/>
                </a:cubicBezTo>
                <a:cubicBezTo>
                  <a:pt x="23809" y="65242"/>
                  <a:pt x="23809" y="65242"/>
                  <a:pt x="23809" y="65242"/>
                </a:cubicBezTo>
                <a:cubicBezTo>
                  <a:pt x="23333" y="65242"/>
                  <a:pt x="23333" y="65533"/>
                  <a:pt x="23333" y="65825"/>
                </a:cubicBezTo>
                <a:cubicBezTo>
                  <a:pt x="22857" y="65825"/>
                  <a:pt x="22857" y="66116"/>
                  <a:pt x="22857" y="66116"/>
                </a:cubicBezTo>
                <a:cubicBezTo>
                  <a:pt x="22380" y="65533"/>
                  <a:pt x="21904" y="64660"/>
                  <a:pt x="20952" y="64077"/>
                </a:cubicBezTo>
                <a:cubicBezTo>
                  <a:pt x="21428" y="64077"/>
                  <a:pt x="21428" y="64368"/>
                  <a:pt x="21428" y="64368"/>
                </a:cubicBezTo>
                <a:cubicBezTo>
                  <a:pt x="21904" y="64368"/>
                  <a:pt x="22380" y="64660"/>
                  <a:pt x="22380" y="64368"/>
                </a:cubicBezTo>
                <a:cubicBezTo>
                  <a:pt x="22380" y="64368"/>
                  <a:pt x="22380" y="64368"/>
                  <a:pt x="22380" y="64368"/>
                </a:cubicBezTo>
                <a:cubicBezTo>
                  <a:pt x="22380" y="64660"/>
                  <a:pt x="21428" y="64368"/>
                  <a:pt x="21428" y="64077"/>
                </a:cubicBezTo>
                <a:cubicBezTo>
                  <a:pt x="21428" y="64077"/>
                  <a:pt x="20952" y="64077"/>
                  <a:pt x="20952" y="64077"/>
                </a:cubicBezTo>
                <a:cubicBezTo>
                  <a:pt x="20476" y="63203"/>
                  <a:pt x="19523" y="62621"/>
                  <a:pt x="19047" y="62038"/>
                </a:cubicBezTo>
                <a:cubicBezTo>
                  <a:pt x="18571" y="62038"/>
                  <a:pt x="18571" y="61747"/>
                  <a:pt x="18571" y="61747"/>
                </a:cubicBezTo>
                <a:cubicBezTo>
                  <a:pt x="18571" y="61456"/>
                  <a:pt x="18571" y="60873"/>
                  <a:pt x="18571" y="60873"/>
                </a:cubicBezTo>
                <a:cubicBezTo>
                  <a:pt x="18571" y="60000"/>
                  <a:pt x="18571" y="59417"/>
                  <a:pt x="19047" y="58834"/>
                </a:cubicBezTo>
                <a:cubicBezTo>
                  <a:pt x="19047" y="58834"/>
                  <a:pt x="19047" y="58834"/>
                  <a:pt x="19047" y="58834"/>
                </a:cubicBezTo>
                <a:cubicBezTo>
                  <a:pt x="18571" y="59417"/>
                  <a:pt x="18571" y="60000"/>
                  <a:pt x="18095" y="60291"/>
                </a:cubicBezTo>
                <a:cubicBezTo>
                  <a:pt x="18095" y="60873"/>
                  <a:pt x="18095" y="61165"/>
                  <a:pt x="18095" y="61456"/>
                </a:cubicBezTo>
                <a:cubicBezTo>
                  <a:pt x="16666" y="60291"/>
                  <a:pt x="15238" y="59126"/>
                  <a:pt x="13809" y="57961"/>
                </a:cubicBezTo>
                <a:cubicBezTo>
                  <a:pt x="14285" y="58252"/>
                  <a:pt x="15238" y="58252"/>
                  <a:pt x="15714" y="58543"/>
                </a:cubicBezTo>
                <a:cubicBezTo>
                  <a:pt x="16190" y="58543"/>
                  <a:pt x="16666" y="58543"/>
                  <a:pt x="17142" y="58834"/>
                </a:cubicBezTo>
                <a:cubicBezTo>
                  <a:pt x="17619" y="58834"/>
                  <a:pt x="18095" y="58834"/>
                  <a:pt x="18571" y="58834"/>
                </a:cubicBezTo>
                <a:cubicBezTo>
                  <a:pt x="18571" y="58834"/>
                  <a:pt x="18571" y="58834"/>
                  <a:pt x="18571" y="58834"/>
                </a:cubicBezTo>
                <a:cubicBezTo>
                  <a:pt x="17619" y="58834"/>
                  <a:pt x="16666" y="58543"/>
                  <a:pt x="15714" y="58252"/>
                </a:cubicBezTo>
                <a:cubicBezTo>
                  <a:pt x="14761" y="57961"/>
                  <a:pt x="14285" y="57961"/>
                  <a:pt x="13333" y="57669"/>
                </a:cubicBezTo>
                <a:cubicBezTo>
                  <a:pt x="13333" y="57378"/>
                  <a:pt x="12857" y="57378"/>
                  <a:pt x="12380" y="57087"/>
                </a:cubicBezTo>
                <a:cubicBezTo>
                  <a:pt x="12857" y="56796"/>
                  <a:pt x="12857" y="56796"/>
                  <a:pt x="12857" y="56504"/>
                </a:cubicBezTo>
                <a:cubicBezTo>
                  <a:pt x="12857" y="55922"/>
                  <a:pt x="12857" y="55631"/>
                  <a:pt x="13333" y="55048"/>
                </a:cubicBezTo>
                <a:cubicBezTo>
                  <a:pt x="13333" y="54466"/>
                  <a:pt x="13333" y="54174"/>
                  <a:pt x="13333" y="53592"/>
                </a:cubicBezTo>
                <a:cubicBezTo>
                  <a:pt x="13333" y="53592"/>
                  <a:pt x="13809" y="53883"/>
                  <a:pt x="13809" y="53883"/>
                </a:cubicBezTo>
                <a:cubicBezTo>
                  <a:pt x="13809" y="53883"/>
                  <a:pt x="13809" y="53883"/>
                  <a:pt x="13809" y="53883"/>
                </a:cubicBezTo>
                <a:cubicBezTo>
                  <a:pt x="13809" y="53883"/>
                  <a:pt x="13333" y="53592"/>
                  <a:pt x="13333" y="53592"/>
                </a:cubicBezTo>
                <a:cubicBezTo>
                  <a:pt x="13333" y="53592"/>
                  <a:pt x="13333" y="53592"/>
                  <a:pt x="13333" y="53592"/>
                </a:cubicBezTo>
                <a:cubicBezTo>
                  <a:pt x="13809" y="53300"/>
                  <a:pt x="13333" y="53009"/>
                  <a:pt x="13809" y="52718"/>
                </a:cubicBezTo>
                <a:cubicBezTo>
                  <a:pt x="13809" y="52718"/>
                  <a:pt x="13809" y="52718"/>
                  <a:pt x="13809" y="52718"/>
                </a:cubicBezTo>
                <a:cubicBezTo>
                  <a:pt x="13809" y="52718"/>
                  <a:pt x="13809" y="53009"/>
                  <a:pt x="13333" y="53300"/>
                </a:cubicBezTo>
                <a:cubicBezTo>
                  <a:pt x="13333" y="53300"/>
                  <a:pt x="13333" y="53592"/>
                  <a:pt x="13333" y="53592"/>
                </a:cubicBezTo>
                <a:cubicBezTo>
                  <a:pt x="13333" y="53592"/>
                  <a:pt x="13333" y="53592"/>
                  <a:pt x="12857" y="53300"/>
                </a:cubicBezTo>
                <a:cubicBezTo>
                  <a:pt x="12857" y="53300"/>
                  <a:pt x="12380" y="53300"/>
                  <a:pt x="12380" y="53300"/>
                </a:cubicBezTo>
                <a:cubicBezTo>
                  <a:pt x="11904" y="53009"/>
                  <a:pt x="11904" y="53009"/>
                  <a:pt x="11904" y="53009"/>
                </a:cubicBezTo>
                <a:cubicBezTo>
                  <a:pt x="11428" y="52718"/>
                  <a:pt x="10952" y="52718"/>
                  <a:pt x="10952" y="52427"/>
                </a:cubicBezTo>
                <a:cubicBezTo>
                  <a:pt x="10476" y="52135"/>
                  <a:pt x="10000" y="52135"/>
                  <a:pt x="9523" y="51844"/>
                </a:cubicBezTo>
                <a:cubicBezTo>
                  <a:pt x="9523" y="51844"/>
                  <a:pt x="9047" y="51553"/>
                  <a:pt x="9047" y="51262"/>
                </a:cubicBezTo>
                <a:cubicBezTo>
                  <a:pt x="8571" y="51262"/>
                  <a:pt x="8571" y="50970"/>
                  <a:pt x="8095" y="50970"/>
                </a:cubicBezTo>
                <a:cubicBezTo>
                  <a:pt x="8095" y="50388"/>
                  <a:pt x="8571" y="50097"/>
                  <a:pt x="8571" y="49805"/>
                </a:cubicBezTo>
                <a:cubicBezTo>
                  <a:pt x="9047" y="49223"/>
                  <a:pt x="9047" y="48640"/>
                  <a:pt x="9523" y="48349"/>
                </a:cubicBezTo>
                <a:cubicBezTo>
                  <a:pt x="9523" y="48058"/>
                  <a:pt x="9523" y="47475"/>
                  <a:pt x="10000" y="47184"/>
                </a:cubicBezTo>
                <a:cubicBezTo>
                  <a:pt x="10000" y="47184"/>
                  <a:pt x="10000" y="47184"/>
                  <a:pt x="10000" y="47184"/>
                </a:cubicBezTo>
                <a:cubicBezTo>
                  <a:pt x="9523" y="47475"/>
                  <a:pt x="9523" y="47475"/>
                  <a:pt x="9523" y="47766"/>
                </a:cubicBezTo>
                <a:cubicBezTo>
                  <a:pt x="9523" y="48349"/>
                  <a:pt x="9047" y="48932"/>
                  <a:pt x="8571" y="49223"/>
                </a:cubicBezTo>
                <a:cubicBezTo>
                  <a:pt x="8571" y="49805"/>
                  <a:pt x="8095" y="50097"/>
                  <a:pt x="7619" y="50679"/>
                </a:cubicBezTo>
                <a:cubicBezTo>
                  <a:pt x="7619" y="50679"/>
                  <a:pt x="7619" y="50679"/>
                  <a:pt x="7619" y="50679"/>
                </a:cubicBezTo>
                <a:cubicBezTo>
                  <a:pt x="7619" y="50679"/>
                  <a:pt x="7619" y="50679"/>
                  <a:pt x="7142" y="50679"/>
                </a:cubicBezTo>
                <a:cubicBezTo>
                  <a:pt x="6666" y="49805"/>
                  <a:pt x="6190" y="49223"/>
                  <a:pt x="5714" y="48640"/>
                </a:cubicBezTo>
                <a:cubicBezTo>
                  <a:pt x="5238" y="47475"/>
                  <a:pt x="4761" y="46601"/>
                  <a:pt x="3809" y="45436"/>
                </a:cubicBezTo>
                <a:cubicBezTo>
                  <a:pt x="4285" y="45728"/>
                  <a:pt x="4285" y="45728"/>
                  <a:pt x="4761" y="45728"/>
                </a:cubicBezTo>
                <a:cubicBezTo>
                  <a:pt x="5238" y="46019"/>
                  <a:pt x="5714" y="46310"/>
                  <a:pt x="6190" y="46310"/>
                </a:cubicBezTo>
                <a:cubicBezTo>
                  <a:pt x="6190" y="46601"/>
                  <a:pt x="6666" y="46601"/>
                  <a:pt x="7142" y="46601"/>
                </a:cubicBezTo>
                <a:cubicBezTo>
                  <a:pt x="7142" y="46601"/>
                  <a:pt x="7142" y="46601"/>
                  <a:pt x="7142" y="46601"/>
                </a:cubicBezTo>
                <a:cubicBezTo>
                  <a:pt x="6666" y="46601"/>
                  <a:pt x="6190" y="46310"/>
                  <a:pt x="5714" y="46310"/>
                </a:cubicBezTo>
                <a:cubicBezTo>
                  <a:pt x="5714" y="46019"/>
                  <a:pt x="5238" y="46019"/>
                  <a:pt x="5238" y="45728"/>
                </a:cubicBezTo>
                <a:cubicBezTo>
                  <a:pt x="4761" y="45728"/>
                  <a:pt x="4285" y="45436"/>
                  <a:pt x="3809" y="45145"/>
                </a:cubicBezTo>
                <a:cubicBezTo>
                  <a:pt x="3809" y="45145"/>
                  <a:pt x="3809" y="45145"/>
                  <a:pt x="3809" y="45145"/>
                </a:cubicBezTo>
                <a:cubicBezTo>
                  <a:pt x="3333" y="44563"/>
                  <a:pt x="3333" y="44271"/>
                  <a:pt x="3333" y="43980"/>
                </a:cubicBezTo>
                <a:cubicBezTo>
                  <a:pt x="3333" y="43689"/>
                  <a:pt x="2857" y="43689"/>
                  <a:pt x="2857" y="43689"/>
                </a:cubicBezTo>
                <a:cubicBezTo>
                  <a:pt x="3333" y="43398"/>
                  <a:pt x="3809" y="43106"/>
                  <a:pt x="3809" y="42815"/>
                </a:cubicBezTo>
                <a:cubicBezTo>
                  <a:pt x="4285" y="42524"/>
                  <a:pt x="4285" y="41941"/>
                  <a:pt x="4761" y="41650"/>
                </a:cubicBezTo>
                <a:cubicBezTo>
                  <a:pt x="5238" y="41359"/>
                  <a:pt x="5238" y="41067"/>
                  <a:pt x="5714" y="40776"/>
                </a:cubicBezTo>
                <a:cubicBezTo>
                  <a:pt x="5714" y="40485"/>
                  <a:pt x="5714" y="40194"/>
                  <a:pt x="6190" y="40194"/>
                </a:cubicBezTo>
                <a:cubicBezTo>
                  <a:pt x="5714" y="40194"/>
                  <a:pt x="5714" y="40194"/>
                  <a:pt x="5714" y="40485"/>
                </a:cubicBezTo>
                <a:cubicBezTo>
                  <a:pt x="5238" y="40776"/>
                  <a:pt x="5238" y="41067"/>
                  <a:pt x="4761" y="41359"/>
                </a:cubicBezTo>
                <a:cubicBezTo>
                  <a:pt x="4285" y="41941"/>
                  <a:pt x="4285" y="42233"/>
                  <a:pt x="3809" y="42524"/>
                </a:cubicBezTo>
                <a:cubicBezTo>
                  <a:pt x="3333" y="42815"/>
                  <a:pt x="3333" y="43106"/>
                  <a:pt x="2857" y="43398"/>
                </a:cubicBezTo>
                <a:cubicBezTo>
                  <a:pt x="2380" y="41650"/>
                  <a:pt x="1428" y="39611"/>
                  <a:pt x="1428" y="37864"/>
                </a:cubicBezTo>
                <a:cubicBezTo>
                  <a:pt x="1904" y="38155"/>
                  <a:pt x="1904" y="38155"/>
                  <a:pt x="2380" y="38446"/>
                </a:cubicBezTo>
                <a:cubicBezTo>
                  <a:pt x="2380" y="38737"/>
                  <a:pt x="2857" y="39029"/>
                  <a:pt x="3333" y="39320"/>
                </a:cubicBezTo>
                <a:cubicBezTo>
                  <a:pt x="3809" y="39320"/>
                  <a:pt x="3809" y="39611"/>
                  <a:pt x="4285" y="39902"/>
                </a:cubicBezTo>
                <a:cubicBezTo>
                  <a:pt x="4285" y="39902"/>
                  <a:pt x="4285" y="39902"/>
                  <a:pt x="4285" y="39902"/>
                </a:cubicBezTo>
                <a:cubicBezTo>
                  <a:pt x="3809" y="39611"/>
                  <a:pt x="3809" y="39320"/>
                  <a:pt x="3333" y="39320"/>
                </a:cubicBezTo>
                <a:cubicBezTo>
                  <a:pt x="3333" y="39029"/>
                  <a:pt x="2857" y="38737"/>
                  <a:pt x="2857" y="38446"/>
                </a:cubicBezTo>
                <a:cubicBezTo>
                  <a:pt x="2380" y="38446"/>
                  <a:pt x="2380" y="38155"/>
                  <a:pt x="1904" y="37864"/>
                </a:cubicBezTo>
                <a:cubicBezTo>
                  <a:pt x="1904" y="37864"/>
                  <a:pt x="1428" y="37572"/>
                  <a:pt x="1428" y="37572"/>
                </a:cubicBezTo>
                <a:cubicBezTo>
                  <a:pt x="1428" y="36699"/>
                  <a:pt x="1428" y="35825"/>
                  <a:pt x="1428" y="34951"/>
                </a:cubicBezTo>
                <a:cubicBezTo>
                  <a:pt x="1428" y="34951"/>
                  <a:pt x="1428" y="34951"/>
                  <a:pt x="1428" y="34660"/>
                </a:cubicBezTo>
                <a:cubicBezTo>
                  <a:pt x="1904" y="34660"/>
                  <a:pt x="2380" y="34368"/>
                  <a:pt x="2857" y="34368"/>
                </a:cubicBezTo>
                <a:cubicBezTo>
                  <a:pt x="3809" y="33786"/>
                  <a:pt x="4285" y="33203"/>
                  <a:pt x="5714" y="32912"/>
                </a:cubicBezTo>
                <a:cubicBezTo>
                  <a:pt x="5714" y="32912"/>
                  <a:pt x="5714" y="32912"/>
                  <a:pt x="5714" y="32912"/>
                </a:cubicBezTo>
                <a:cubicBezTo>
                  <a:pt x="4761" y="33203"/>
                  <a:pt x="3809" y="33495"/>
                  <a:pt x="3333" y="34077"/>
                </a:cubicBezTo>
                <a:cubicBezTo>
                  <a:pt x="2857" y="34077"/>
                  <a:pt x="2380" y="34368"/>
                  <a:pt x="1904" y="34660"/>
                </a:cubicBezTo>
                <a:cubicBezTo>
                  <a:pt x="1428" y="34660"/>
                  <a:pt x="1428" y="34660"/>
                  <a:pt x="1428" y="34660"/>
                </a:cubicBezTo>
                <a:cubicBezTo>
                  <a:pt x="1428" y="34660"/>
                  <a:pt x="1428" y="34368"/>
                  <a:pt x="1428" y="34077"/>
                </a:cubicBezTo>
                <a:cubicBezTo>
                  <a:pt x="1428" y="32330"/>
                  <a:pt x="1904" y="30291"/>
                  <a:pt x="2380" y="28543"/>
                </a:cubicBezTo>
                <a:cubicBezTo>
                  <a:pt x="2857" y="28543"/>
                  <a:pt x="2857" y="28543"/>
                  <a:pt x="2857" y="28252"/>
                </a:cubicBezTo>
                <a:cubicBezTo>
                  <a:pt x="3333" y="28252"/>
                  <a:pt x="3333" y="27961"/>
                  <a:pt x="3809" y="27961"/>
                </a:cubicBezTo>
                <a:cubicBezTo>
                  <a:pt x="4285" y="27961"/>
                  <a:pt x="4761" y="27669"/>
                  <a:pt x="5238" y="27669"/>
                </a:cubicBezTo>
                <a:cubicBezTo>
                  <a:pt x="5238" y="27378"/>
                  <a:pt x="5714" y="27378"/>
                  <a:pt x="5714" y="27378"/>
                </a:cubicBezTo>
                <a:cubicBezTo>
                  <a:pt x="6190" y="27669"/>
                  <a:pt x="6190" y="27961"/>
                  <a:pt x="6666" y="28252"/>
                </a:cubicBezTo>
                <a:cubicBezTo>
                  <a:pt x="6666" y="28252"/>
                  <a:pt x="6666" y="28252"/>
                  <a:pt x="6666" y="28252"/>
                </a:cubicBezTo>
                <a:cubicBezTo>
                  <a:pt x="6190" y="27961"/>
                  <a:pt x="6190" y="27669"/>
                  <a:pt x="5714" y="27378"/>
                </a:cubicBezTo>
                <a:cubicBezTo>
                  <a:pt x="6190" y="27378"/>
                  <a:pt x="6190" y="27087"/>
                  <a:pt x="6666" y="27087"/>
                </a:cubicBezTo>
                <a:cubicBezTo>
                  <a:pt x="6666" y="27087"/>
                  <a:pt x="6666" y="27087"/>
                  <a:pt x="6666" y="27087"/>
                </a:cubicBezTo>
                <a:cubicBezTo>
                  <a:pt x="6190" y="27087"/>
                  <a:pt x="6190" y="27087"/>
                  <a:pt x="5714" y="27378"/>
                </a:cubicBezTo>
                <a:cubicBezTo>
                  <a:pt x="5714" y="27378"/>
                  <a:pt x="5714" y="27378"/>
                  <a:pt x="5714" y="27378"/>
                </a:cubicBezTo>
                <a:cubicBezTo>
                  <a:pt x="5714" y="26796"/>
                  <a:pt x="5238" y="26504"/>
                  <a:pt x="5238" y="26213"/>
                </a:cubicBezTo>
                <a:cubicBezTo>
                  <a:pt x="4761" y="25922"/>
                  <a:pt x="4761" y="25631"/>
                  <a:pt x="4285" y="25048"/>
                </a:cubicBezTo>
                <a:cubicBezTo>
                  <a:pt x="4285" y="25048"/>
                  <a:pt x="4285" y="24757"/>
                  <a:pt x="4285" y="24757"/>
                </a:cubicBezTo>
                <a:cubicBezTo>
                  <a:pt x="4285" y="24757"/>
                  <a:pt x="4285" y="24757"/>
                  <a:pt x="4285" y="24757"/>
                </a:cubicBezTo>
                <a:cubicBezTo>
                  <a:pt x="6190" y="21553"/>
                  <a:pt x="9047" y="18932"/>
                  <a:pt x="12380" y="16310"/>
                </a:cubicBezTo>
                <a:cubicBezTo>
                  <a:pt x="19047" y="11067"/>
                  <a:pt x="27142" y="6990"/>
                  <a:pt x="36666" y="4368"/>
                </a:cubicBezTo>
                <a:cubicBezTo>
                  <a:pt x="41904" y="2912"/>
                  <a:pt x="47619" y="1747"/>
                  <a:pt x="52857" y="1165"/>
                </a:cubicBezTo>
                <a:cubicBezTo>
                  <a:pt x="56190" y="873"/>
                  <a:pt x="59047" y="582"/>
                  <a:pt x="61904" y="873"/>
                </a:cubicBezTo>
                <a:cubicBezTo>
                  <a:pt x="65238" y="873"/>
                  <a:pt x="68095" y="873"/>
                  <a:pt x="70952" y="1456"/>
                </a:cubicBezTo>
                <a:cubicBezTo>
                  <a:pt x="73333" y="2038"/>
                  <a:pt x="75238" y="2621"/>
                  <a:pt x="77142" y="2912"/>
                </a:cubicBezTo>
                <a:cubicBezTo>
                  <a:pt x="79523" y="3495"/>
                  <a:pt x="81904" y="3786"/>
                  <a:pt x="84285" y="4368"/>
                </a:cubicBezTo>
                <a:cubicBezTo>
                  <a:pt x="86190" y="4951"/>
                  <a:pt x="88571" y="5533"/>
                  <a:pt x="90952" y="6407"/>
                </a:cubicBezTo>
                <a:cubicBezTo>
                  <a:pt x="90952" y="7572"/>
                  <a:pt x="91428" y="8446"/>
                  <a:pt x="90952" y="9611"/>
                </a:cubicBezTo>
                <a:cubicBezTo>
                  <a:pt x="90952" y="9611"/>
                  <a:pt x="90952" y="9611"/>
                  <a:pt x="90952" y="9611"/>
                </a:cubicBezTo>
                <a:cubicBezTo>
                  <a:pt x="91428" y="8446"/>
                  <a:pt x="91428" y="7572"/>
                  <a:pt x="90952" y="6407"/>
                </a:cubicBezTo>
                <a:cubicBezTo>
                  <a:pt x="92857" y="6990"/>
                  <a:pt x="94761" y="7572"/>
                  <a:pt x="96666" y="8446"/>
                </a:cubicBezTo>
                <a:cubicBezTo>
                  <a:pt x="96666" y="8737"/>
                  <a:pt x="97142" y="9029"/>
                  <a:pt x="97142" y="9611"/>
                </a:cubicBezTo>
                <a:cubicBezTo>
                  <a:pt x="97142" y="10194"/>
                  <a:pt x="97142" y="10776"/>
                  <a:pt x="97619" y="11359"/>
                </a:cubicBezTo>
                <a:cubicBezTo>
                  <a:pt x="97619" y="11941"/>
                  <a:pt x="97619" y="12524"/>
                  <a:pt x="97619" y="13106"/>
                </a:cubicBezTo>
                <a:cubicBezTo>
                  <a:pt x="97619" y="13106"/>
                  <a:pt x="97619" y="12815"/>
                  <a:pt x="97619" y="12815"/>
                </a:cubicBezTo>
                <a:cubicBezTo>
                  <a:pt x="97142" y="12815"/>
                  <a:pt x="97142" y="12815"/>
                  <a:pt x="97142" y="12815"/>
                </a:cubicBezTo>
                <a:cubicBezTo>
                  <a:pt x="97142" y="13106"/>
                  <a:pt x="97142" y="13106"/>
                  <a:pt x="97142" y="13106"/>
                </a:cubicBezTo>
                <a:cubicBezTo>
                  <a:pt x="97142" y="13106"/>
                  <a:pt x="97619" y="13106"/>
                  <a:pt x="97619" y="13106"/>
                </a:cubicBezTo>
                <a:cubicBezTo>
                  <a:pt x="97619" y="13106"/>
                  <a:pt x="97619" y="13106"/>
                  <a:pt x="98095" y="13106"/>
                </a:cubicBezTo>
                <a:cubicBezTo>
                  <a:pt x="98095" y="13689"/>
                  <a:pt x="98095" y="13980"/>
                  <a:pt x="97619" y="14563"/>
                </a:cubicBezTo>
                <a:cubicBezTo>
                  <a:pt x="97619" y="14563"/>
                  <a:pt x="97619" y="14563"/>
                  <a:pt x="97619" y="14563"/>
                </a:cubicBezTo>
                <a:cubicBezTo>
                  <a:pt x="97619" y="14563"/>
                  <a:pt x="97619" y="14563"/>
                  <a:pt x="97619" y="14563"/>
                </a:cubicBezTo>
                <a:cubicBezTo>
                  <a:pt x="97619" y="14854"/>
                  <a:pt x="98095" y="14563"/>
                  <a:pt x="98095" y="14563"/>
                </a:cubicBezTo>
                <a:cubicBezTo>
                  <a:pt x="98095" y="14271"/>
                  <a:pt x="98095" y="13980"/>
                  <a:pt x="98095" y="13398"/>
                </a:cubicBezTo>
                <a:cubicBezTo>
                  <a:pt x="98095" y="13398"/>
                  <a:pt x="98095" y="13398"/>
                  <a:pt x="98095" y="13398"/>
                </a:cubicBezTo>
                <a:cubicBezTo>
                  <a:pt x="99047" y="13689"/>
                  <a:pt x="100000" y="13980"/>
                  <a:pt x="100952" y="14563"/>
                </a:cubicBezTo>
                <a:cubicBezTo>
                  <a:pt x="101904" y="14854"/>
                  <a:pt x="102857" y="15436"/>
                  <a:pt x="104285" y="15728"/>
                </a:cubicBezTo>
                <a:cubicBezTo>
                  <a:pt x="104285" y="16310"/>
                  <a:pt x="104285" y="17184"/>
                  <a:pt x="103809" y="17766"/>
                </a:cubicBezTo>
                <a:cubicBezTo>
                  <a:pt x="103809" y="17766"/>
                  <a:pt x="104285" y="17766"/>
                  <a:pt x="104285" y="17766"/>
                </a:cubicBezTo>
                <a:cubicBezTo>
                  <a:pt x="104285" y="17184"/>
                  <a:pt x="104285" y="16310"/>
                  <a:pt x="104285" y="15728"/>
                </a:cubicBezTo>
                <a:cubicBezTo>
                  <a:pt x="104761" y="15728"/>
                  <a:pt x="104761" y="16019"/>
                  <a:pt x="105238" y="16019"/>
                </a:cubicBezTo>
                <a:cubicBezTo>
                  <a:pt x="106190" y="16601"/>
                  <a:pt x="107142" y="16893"/>
                  <a:pt x="108095" y="17475"/>
                </a:cubicBezTo>
                <a:cubicBezTo>
                  <a:pt x="108095" y="18058"/>
                  <a:pt x="108095" y="18349"/>
                  <a:pt x="108095" y="18932"/>
                </a:cubicBezTo>
                <a:cubicBezTo>
                  <a:pt x="108095" y="19223"/>
                  <a:pt x="108095" y="19805"/>
                  <a:pt x="108095" y="20097"/>
                </a:cubicBezTo>
                <a:cubicBezTo>
                  <a:pt x="108095" y="20097"/>
                  <a:pt x="108095" y="20097"/>
                  <a:pt x="108095" y="20388"/>
                </a:cubicBezTo>
                <a:cubicBezTo>
                  <a:pt x="107619" y="20097"/>
                  <a:pt x="107142" y="19805"/>
                  <a:pt x="107142" y="19805"/>
                </a:cubicBezTo>
                <a:cubicBezTo>
                  <a:pt x="106666" y="19514"/>
                  <a:pt x="106190" y="19223"/>
                  <a:pt x="106190" y="19223"/>
                </a:cubicBezTo>
                <a:cubicBezTo>
                  <a:pt x="105714" y="18932"/>
                  <a:pt x="105714" y="18932"/>
                  <a:pt x="105714" y="18932"/>
                </a:cubicBezTo>
                <a:cubicBezTo>
                  <a:pt x="105714" y="18932"/>
                  <a:pt x="105714" y="18640"/>
                  <a:pt x="105238" y="18640"/>
                </a:cubicBezTo>
                <a:cubicBezTo>
                  <a:pt x="105714" y="18640"/>
                  <a:pt x="105238" y="18640"/>
                  <a:pt x="105238" y="18640"/>
                </a:cubicBezTo>
                <a:cubicBezTo>
                  <a:pt x="105238" y="18932"/>
                  <a:pt x="106666" y="19805"/>
                  <a:pt x="108095" y="20388"/>
                </a:cubicBezTo>
                <a:cubicBezTo>
                  <a:pt x="108095" y="20679"/>
                  <a:pt x="108095" y="21262"/>
                  <a:pt x="107619" y="21262"/>
                </a:cubicBezTo>
                <a:cubicBezTo>
                  <a:pt x="107619" y="21553"/>
                  <a:pt x="107619" y="21553"/>
                  <a:pt x="107619" y="21553"/>
                </a:cubicBezTo>
                <a:cubicBezTo>
                  <a:pt x="108095" y="21262"/>
                  <a:pt x="108095" y="20970"/>
                  <a:pt x="108095" y="20679"/>
                </a:cubicBezTo>
                <a:cubicBezTo>
                  <a:pt x="108095" y="20679"/>
                  <a:pt x="108095" y="20679"/>
                  <a:pt x="108095" y="20679"/>
                </a:cubicBezTo>
                <a:cubicBezTo>
                  <a:pt x="108571" y="20679"/>
                  <a:pt x="109047" y="20970"/>
                  <a:pt x="109047" y="20970"/>
                </a:cubicBezTo>
                <a:cubicBezTo>
                  <a:pt x="110000" y="21553"/>
                  <a:pt x="110952" y="22427"/>
                  <a:pt x="111904" y="23009"/>
                </a:cubicBezTo>
                <a:cubicBezTo>
                  <a:pt x="112857" y="23300"/>
                  <a:pt x="113333" y="23883"/>
                  <a:pt x="113809" y="24174"/>
                </a:cubicBezTo>
                <a:cubicBezTo>
                  <a:pt x="113809" y="24757"/>
                  <a:pt x="113809" y="25048"/>
                  <a:pt x="113333" y="25339"/>
                </a:cubicBezTo>
                <a:cubicBezTo>
                  <a:pt x="113333" y="25922"/>
                  <a:pt x="112857" y="26504"/>
                  <a:pt x="112857" y="26796"/>
                </a:cubicBezTo>
                <a:cubicBezTo>
                  <a:pt x="112380" y="26504"/>
                  <a:pt x="111904" y="26213"/>
                  <a:pt x="111428" y="26213"/>
                </a:cubicBezTo>
                <a:cubicBezTo>
                  <a:pt x="110952" y="25631"/>
                  <a:pt x="110476" y="25339"/>
                  <a:pt x="110000" y="25048"/>
                </a:cubicBezTo>
                <a:cubicBezTo>
                  <a:pt x="109523" y="24757"/>
                  <a:pt x="109047" y="24466"/>
                  <a:pt x="108571" y="24174"/>
                </a:cubicBezTo>
                <a:cubicBezTo>
                  <a:pt x="108571" y="23883"/>
                  <a:pt x="108571" y="23883"/>
                  <a:pt x="108571" y="24174"/>
                </a:cubicBezTo>
                <a:cubicBezTo>
                  <a:pt x="108571" y="24466"/>
                  <a:pt x="109047" y="24757"/>
                  <a:pt x="109523" y="25048"/>
                </a:cubicBezTo>
                <a:cubicBezTo>
                  <a:pt x="110000" y="25339"/>
                  <a:pt x="110952" y="25631"/>
                  <a:pt x="111428" y="25922"/>
                </a:cubicBezTo>
                <a:cubicBezTo>
                  <a:pt x="111904" y="26213"/>
                  <a:pt x="112380" y="26796"/>
                  <a:pt x="112857" y="27087"/>
                </a:cubicBezTo>
                <a:cubicBezTo>
                  <a:pt x="112380" y="27087"/>
                  <a:pt x="112380" y="27378"/>
                  <a:pt x="112380" y="27669"/>
                </a:cubicBezTo>
                <a:cubicBezTo>
                  <a:pt x="112380" y="27961"/>
                  <a:pt x="111904" y="28252"/>
                  <a:pt x="111904" y="28834"/>
                </a:cubicBezTo>
                <a:cubicBezTo>
                  <a:pt x="111428" y="29126"/>
                  <a:pt x="111428" y="29417"/>
                  <a:pt x="111428" y="29708"/>
                </a:cubicBezTo>
                <a:cubicBezTo>
                  <a:pt x="111428" y="29708"/>
                  <a:pt x="111428" y="29708"/>
                  <a:pt x="111428" y="29708"/>
                </a:cubicBezTo>
                <a:cubicBezTo>
                  <a:pt x="111428" y="29417"/>
                  <a:pt x="111904" y="29126"/>
                  <a:pt x="111904" y="28543"/>
                </a:cubicBezTo>
                <a:cubicBezTo>
                  <a:pt x="112380" y="28252"/>
                  <a:pt x="112380" y="27961"/>
                  <a:pt x="112380" y="27669"/>
                </a:cubicBezTo>
                <a:cubicBezTo>
                  <a:pt x="112857" y="27378"/>
                  <a:pt x="112857" y="27378"/>
                  <a:pt x="112857" y="27087"/>
                </a:cubicBezTo>
                <a:cubicBezTo>
                  <a:pt x="113333" y="27378"/>
                  <a:pt x="113809" y="27961"/>
                  <a:pt x="114285" y="28252"/>
                </a:cubicBezTo>
                <a:cubicBezTo>
                  <a:pt x="115238" y="29126"/>
                  <a:pt x="116190" y="30000"/>
                  <a:pt x="116666" y="30873"/>
                </a:cubicBezTo>
                <a:cubicBezTo>
                  <a:pt x="117142" y="31456"/>
                  <a:pt x="117619" y="32038"/>
                  <a:pt x="118095" y="32621"/>
                </a:cubicBezTo>
                <a:cubicBezTo>
                  <a:pt x="118571" y="34368"/>
                  <a:pt x="118571" y="36407"/>
                  <a:pt x="118571" y="38155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8"/>
          <p:cNvSpPr/>
          <p:nvPr/>
        </p:nvSpPr>
        <p:spPr>
          <a:xfrm>
            <a:off x="6039100" y="2756765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8"/>
          <p:cNvSpPr/>
          <p:nvPr/>
        </p:nvSpPr>
        <p:spPr>
          <a:xfrm>
            <a:off x="6441345" y="2813331"/>
            <a:ext cx="6600" cy="6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ubicBezTo>
                  <a:pt x="0" y="0"/>
                  <a:pt x="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28"/>
          <p:cNvSpPr/>
          <p:nvPr/>
        </p:nvSpPr>
        <p:spPr>
          <a:xfrm>
            <a:off x="6447629" y="2813331"/>
            <a:ext cx="6600" cy="6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ubicBezTo>
                  <a:pt x="0" y="0"/>
                  <a:pt x="0" y="0"/>
                  <a:pt x="0" y="120000"/>
                </a:cubicBezTo>
                <a:cubicBezTo>
                  <a:pt x="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8"/>
          <p:cNvSpPr/>
          <p:nvPr/>
        </p:nvSpPr>
        <p:spPr>
          <a:xfrm>
            <a:off x="6453914" y="2807046"/>
            <a:ext cx="12600" cy="12600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60000" y="120000"/>
                  <a:pt x="60000" y="60000"/>
                  <a:pt x="60000" y="60000"/>
                </a:cubicBezTo>
                <a:cubicBezTo>
                  <a:pt x="60000" y="60000"/>
                  <a:pt x="60000" y="60000"/>
                  <a:pt x="60000" y="60000"/>
                </a:cubicBezTo>
                <a:cubicBezTo>
                  <a:pt x="60000" y="0"/>
                  <a:pt x="0" y="0"/>
                  <a:pt x="0" y="60000"/>
                </a:cubicBezTo>
                <a:cubicBezTo>
                  <a:pt x="0" y="60000"/>
                  <a:pt x="0" y="60000"/>
                  <a:pt x="60000" y="60000"/>
                </a:cubicBezTo>
                <a:cubicBezTo>
                  <a:pt x="60000" y="120000"/>
                  <a:pt x="60000" y="120000"/>
                  <a:pt x="60000" y="120000"/>
                </a:cubicBezTo>
                <a:cubicBezTo>
                  <a:pt x="120000" y="120000"/>
                  <a:pt x="120000" y="120000"/>
                  <a:pt x="6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8"/>
          <p:cNvSpPr/>
          <p:nvPr/>
        </p:nvSpPr>
        <p:spPr>
          <a:xfrm>
            <a:off x="6460200" y="2800761"/>
            <a:ext cx="12600" cy="189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60000" y="80000"/>
                  <a:pt x="60000" y="80000"/>
                  <a:pt x="60000" y="80000"/>
                </a:cubicBezTo>
                <a:cubicBezTo>
                  <a:pt x="60000" y="40000"/>
                  <a:pt x="60000" y="40000"/>
                  <a:pt x="60000" y="40000"/>
                </a:cubicBezTo>
                <a:cubicBezTo>
                  <a:pt x="60000" y="0"/>
                  <a:pt x="0" y="0"/>
                  <a:pt x="60000" y="40000"/>
                </a:cubicBezTo>
                <a:cubicBezTo>
                  <a:pt x="60000" y="40000"/>
                  <a:pt x="60000" y="80000"/>
                  <a:pt x="60000" y="80000"/>
                </a:cubicBezTo>
                <a:cubicBezTo>
                  <a:pt x="60000" y="80000"/>
                  <a:pt x="6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28"/>
          <p:cNvSpPr/>
          <p:nvPr/>
        </p:nvSpPr>
        <p:spPr>
          <a:xfrm>
            <a:off x="6472770" y="2800761"/>
            <a:ext cx="12600" cy="18900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60000" y="80000"/>
                  <a:pt x="60000" y="80000"/>
                  <a:pt x="60000" y="80000"/>
                </a:cubicBezTo>
                <a:cubicBezTo>
                  <a:pt x="60000" y="40000"/>
                  <a:pt x="60000" y="4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000"/>
                  <a:pt x="0" y="80000"/>
                  <a:pt x="60000" y="80000"/>
                </a:cubicBezTo>
                <a:cubicBezTo>
                  <a:pt x="60000" y="80000"/>
                  <a:pt x="60000" y="120000"/>
                  <a:pt x="60000" y="120000"/>
                </a:cubicBezTo>
                <a:cubicBezTo>
                  <a:pt x="60000" y="120000"/>
                  <a:pt x="60000" y="120000"/>
                  <a:pt x="6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60000" y="120000"/>
                  <a:pt x="6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28"/>
          <p:cNvSpPr/>
          <p:nvPr/>
        </p:nvSpPr>
        <p:spPr>
          <a:xfrm>
            <a:off x="6479055" y="2800761"/>
            <a:ext cx="12600" cy="18900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60000" y="120000"/>
                  <a:pt x="60000" y="80000"/>
                  <a:pt x="60000" y="80000"/>
                </a:cubicBezTo>
                <a:cubicBezTo>
                  <a:pt x="60000" y="80000"/>
                  <a:pt x="60000" y="80000"/>
                  <a:pt x="60000" y="40000"/>
                </a:cubicBezTo>
                <a:cubicBezTo>
                  <a:pt x="60000" y="40000"/>
                  <a:pt x="6000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40000"/>
                  <a:pt x="0" y="40000"/>
                </a:cubicBezTo>
                <a:cubicBezTo>
                  <a:pt x="0" y="40000"/>
                  <a:pt x="0" y="40000"/>
                  <a:pt x="0" y="40000"/>
                </a:cubicBezTo>
                <a:cubicBezTo>
                  <a:pt x="60000" y="40000"/>
                  <a:pt x="60000" y="80000"/>
                  <a:pt x="60000" y="80000"/>
                </a:cubicBezTo>
                <a:cubicBezTo>
                  <a:pt x="60000" y="80000"/>
                  <a:pt x="60000" y="120000"/>
                  <a:pt x="60000" y="120000"/>
                </a:cubicBezTo>
                <a:cubicBezTo>
                  <a:pt x="6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6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8"/>
          <p:cNvSpPr/>
          <p:nvPr/>
        </p:nvSpPr>
        <p:spPr>
          <a:xfrm>
            <a:off x="6485340" y="2800761"/>
            <a:ext cx="12600" cy="189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120000" y="120000"/>
                  <a:pt x="120000" y="120000"/>
                </a:cubicBezTo>
                <a:cubicBezTo>
                  <a:pt x="60000" y="80000"/>
                  <a:pt x="60000" y="4000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ubicBezTo>
                  <a:pt x="60000" y="40000"/>
                  <a:pt x="60000" y="8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8"/>
          <p:cNvSpPr/>
          <p:nvPr/>
        </p:nvSpPr>
        <p:spPr>
          <a:xfrm>
            <a:off x="6497910" y="2794476"/>
            <a:ext cx="12600" cy="24600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60000" y="90000"/>
                  <a:pt x="0" y="60000"/>
                  <a:pt x="0" y="0"/>
                </a:cubicBezTo>
                <a:cubicBezTo>
                  <a:pt x="0" y="0"/>
                  <a:pt x="0" y="0"/>
                  <a:pt x="0" y="30000"/>
                </a:cubicBezTo>
                <a:cubicBezTo>
                  <a:pt x="0" y="60000"/>
                  <a:pt x="0" y="90000"/>
                  <a:pt x="60000" y="120000"/>
                </a:cubicBezTo>
                <a:cubicBezTo>
                  <a:pt x="60000" y="120000"/>
                  <a:pt x="60000" y="120000"/>
                  <a:pt x="60000" y="120000"/>
                </a:cubicBezTo>
                <a:cubicBezTo>
                  <a:pt x="60000" y="120000"/>
                  <a:pt x="60000" y="120000"/>
                  <a:pt x="120000" y="120000"/>
                </a:cubicBezTo>
                <a:cubicBezTo>
                  <a:pt x="120000" y="120000"/>
                  <a:pt x="60000" y="120000"/>
                  <a:pt x="6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8"/>
          <p:cNvSpPr/>
          <p:nvPr/>
        </p:nvSpPr>
        <p:spPr>
          <a:xfrm>
            <a:off x="6497910" y="2794476"/>
            <a:ext cx="18900" cy="24600"/>
          </a:xfrm>
          <a:custGeom>
            <a:rect b="b" l="l" r="r" t="t"/>
            <a:pathLst>
              <a:path extrusionOk="0" h="120000" w="120000">
                <a:moveTo>
                  <a:pt x="120000" y="90000"/>
                </a:moveTo>
                <a:cubicBezTo>
                  <a:pt x="80000" y="90000"/>
                  <a:pt x="80000" y="90000"/>
                  <a:pt x="80000" y="90000"/>
                </a:cubicBezTo>
                <a:cubicBezTo>
                  <a:pt x="80000" y="90000"/>
                  <a:pt x="80000" y="60000"/>
                  <a:pt x="80000" y="60000"/>
                </a:cubicBezTo>
                <a:cubicBezTo>
                  <a:pt x="40000" y="30000"/>
                  <a:pt x="40000" y="30000"/>
                  <a:pt x="40000" y="0"/>
                </a:cubicBezTo>
                <a:cubicBezTo>
                  <a:pt x="40000" y="0"/>
                  <a:pt x="0" y="0"/>
                  <a:pt x="0" y="0"/>
                </a:cubicBezTo>
                <a:cubicBezTo>
                  <a:pt x="40000" y="30000"/>
                  <a:pt x="40000" y="60000"/>
                  <a:pt x="40000" y="60000"/>
                </a:cubicBezTo>
                <a:cubicBezTo>
                  <a:pt x="80000" y="90000"/>
                  <a:pt x="80000" y="120000"/>
                  <a:pt x="8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90000"/>
                  <a:pt x="120000" y="9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8"/>
          <p:cNvSpPr/>
          <p:nvPr/>
        </p:nvSpPr>
        <p:spPr>
          <a:xfrm>
            <a:off x="6504195" y="2788191"/>
            <a:ext cx="18900" cy="31500"/>
          </a:xfrm>
          <a:custGeom>
            <a:rect b="b" l="l" r="r" t="t"/>
            <a:pathLst>
              <a:path extrusionOk="0" h="120000" w="120000">
                <a:moveTo>
                  <a:pt x="80000" y="96000"/>
                </a:moveTo>
                <a:cubicBezTo>
                  <a:pt x="80000" y="96000"/>
                  <a:pt x="80000" y="96000"/>
                  <a:pt x="80000" y="72000"/>
                </a:cubicBezTo>
                <a:cubicBezTo>
                  <a:pt x="80000" y="72000"/>
                  <a:pt x="80000" y="48000"/>
                  <a:pt x="40000" y="48000"/>
                </a:cubicBezTo>
                <a:cubicBezTo>
                  <a:pt x="40000" y="48000"/>
                  <a:pt x="40000" y="0"/>
                  <a:pt x="40000" y="24000"/>
                </a:cubicBezTo>
                <a:cubicBezTo>
                  <a:pt x="0" y="24000"/>
                  <a:pt x="0" y="24000"/>
                  <a:pt x="40000" y="24000"/>
                </a:cubicBezTo>
                <a:cubicBezTo>
                  <a:pt x="40000" y="24000"/>
                  <a:pt x="40000" y="24000"/>
                  <a:pt x="40000" y="24000"/>
                </a:cubicBezTo>
                <a:cubicBezTo>
                  <a:pt x="40000" y="24000"/>
                  <a:pt x="40000" y="48000"/>
                  <a:pt x="40000" y="48000"/>
                </a:cubicBezTo>
                <a:cubicBezTo>
                  <a:pt x="40000" y="48000"/>
                  <a:pt x="40000" y="72000"/>
                  <a:pt x="80000" y="72000"/>
                </a:cubicBezTo>
                <a:cubicBezTo>
                  <a:pt x="80000" y="96000"/>
                  <a:pt x="80000" y="120000"/>
                  <a:pt x="80000" y="120000"/>
                </a:cubicBezTo>
                <a:cubicBezTo>
                  <a:pt x="120000" y="120000"/>
                  <a:pt x="120000" y="96000"/>
                  <a:pt x="80000" y="96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8"/>
          <p:cNvSpPr/>
          <p:nvPr/>
        </p:nvSpPr>
        <p:spPr>
          <a:xfrm>
            <a:off x="6535620" y="2781906"/>
            <a:ext cx="6600" cy="6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8"/>
          <p:cNvSpPr/>
          <p:nvPr/>
        </p:nvSpPr>
        <p:spPr>
          <a:xfrm>
            <a:off x="6548191" y="2775621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8"/>
          <p:cNvSpPr/>
          <p:nvPr/>
        </p:nvSpPr>
        <p:spPr>
          <a:xfrm>
            <a:off x="6479055" y="2882468"/>
            <a:ext cx="12600" cy="12600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60000" y="60000"/>
                  <a:pt x="60000" y="60000"/>
                  <a:pt x="60000" y="0"/>
                </a:cubicBezTo>
                <a:cubicBezTo>
                  <a:pt x="60000" y="0"/>
                  <a:pt x="60000" y="0"/>
                  <a:pt x="60000" y="0"/>
                </a:cubicBezTo>
                <a:cubicBezTo>
                  <a:pt x="60000" y="0"/>
                  <a:pt x="60000" y="0"/>
                  <a:pt x="6000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60000"/>
                  <a:pt x="60000" y="60000"/>
                  <a:pt x="60000" y="120000"/>
                </a:cubicBezTo>
                <a:cubicBezTo>
                  <a:pt x="60000" y="120000"/>
                  <a:pt x="60000" y="120000"/>
                  <a:pt x="120000" y="120000"/>
                </a:cubicBezTo>
                <a:cubicBezTo>
                  <a:pt x="120000" y="120000"/>
                  <a:pt x="120000" y="120000"/>
                  <a:pt x="6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8"/>
          <p:cNvSpPr/>
          <p:nvPr/>
        </p:nvSpPr>
        <p:spPr>
          <a:xfrm>
            <a:off x="6485340" y="2882468"/>
            <a:ext cx="12600" cy="12600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60000" y="120000"/>
                  <a:pt x="60000" y="60000"/>
                  <a:pt x="60000" y="60000"/>
                </a:cubicBezTo>
                <a:cubicBezTo>
                  <a:pt x="60000" y="60000"/>
                  <a:pt x="60000" y="60000"/>
                  <a:pt x="60000" y="0"/>
                </a:cubicBezTo>
                <a:cubicBezTo>
                  <a:pt x="0" y="0"/>
                  <a:pt x="0" y="0"/>
                  <a:pt x="0" y="60000"/>
                </a:cubicBezTo>
                <a:cubicBezTo>
                  <a:pt x="0" y="60000"/>
                  <a:pt x="60000" y="60000"/>
                  <a:pt x="60000" y="60000"/>
                </a:cubicBezTo>
                <a:cubicBezTo>
                  <a:pt x="60000" y="120000"/>
                  <a:pt x="60000" y="120000"/>
                  <a:pt x="60000" y="120000"/>
                </a:cubicBezTo>
                <a:cubicBezTo>
                  <a:pt x="120000" y="120000"/>
                  <a:pt x="120000" y="120000"/>
                  <a:pt x="6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8"/>
          <p:cNvSpPr/>
          <p:nvPr/>
        </p:nvSpPr>
        <p:spPr>
          <a:xfrm>
            <a:off x="6491625" y="2882468"/>
            <a:ext cx="12600" cy="12600"/>
          </a:xfrm>
          <a:custGeom>
            <a:rect b="b" l="l" r="r" t="t"/>
            <a:pathLst>
              <a:path extrusionOk="0" h="120000" w="120000">
                <a:moveTo>
                  <a:pt x="60000" y="60000"/>
                </a:moveTo>
                <a:cubicBezTo>
                  <a:pt x="60000" y="60000"/>
                  <a:pt x="6000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60000" y="60000"/>
                  <a:pt x="60000" y="120000"/>
                  <a:pt x="60000" y="120000"/>
                </a:cubicBezTo>
                <a:cubicBezTo>
                  <a:pt x="60000" y="120000"/>
                  <a:pt x="120000" y="120000"/>
                  <a:pt x="60000" y="6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28"/>
          <p:cNvSpPr/>
          <p:nvPr/>
        </p:nvSpPr>
        <p:spPr>
          <a:xfrm>
            <a:off x="6497910" y="2876183"/>
            <a:ext cx="12600" cy="189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80000"/>
                  <a:pt x="60000" y="80000"/>
                  <a:pt x="60000" y="80000"/>
                </a:cubicBezTo>
                <a:cubicBezTo>
                  <a:pt x="60000" y="40000"/>
                  <a:pt x="60000" y="40000"/>
                  <a:pt x="60000" y="40000"/>
                </a:cubicBezTo>
                <a:cubicBezTo>
                  <a:pt x="0" y="0"/>
                  <a:pt x="0" y="40000"/>
                  <a:pt x="0" y="40000"/>
                </a:cubicBezTo>
                <a:cubicBezTo>
                  <a:pt x="60000" y="80000"/>
                  <a:pt x="6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80000"/>
                  <a:pt x="12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8"/>
          <p:cNvSpPr/>
          <p:nvPr/>
        </p:nvSpPr>
        <p:spPr>
          <a:xfrm>
            <a:off x="6510480" y="2876183"/>
            <a:ext cx="12600" cy="18900"/>
          </a:xfrm>
          <a:custGeom>
            <a:rect b="b" l="l" r="r" t="t"/>
            <a:pathLst>
              <a:path extrusionOk="0" h="120000" w="120000">
                <a:moveTo>
                  <a:pt x="60000" y="80000"/>
                </a:moveTo>
                <a:cubicBezTo>
                  <a:pt x="60000" y="80000"/>
                  <a:pt x="60000" y="80000"/>
                  <a:pt x="60000" y="80000"/>
                </a:cubicBezTo>
                <a:cubicBezTo>
                  <a:pt x="60000" y="40000"/>
                  <a:pt x="0" y="4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000"/>
                  <a:pt x="0" y="40000"/>
                  <a:pt x="0" y="80000"/>
                </a:cubicBezTo>
                <a:cubicBezTo>
                  <a:pt x="60000" y="80000"/>
                  <a:pt x="60000" y="120000"/>
                  <a:pt x="60000" y="120000"/>
                </a:cubicBezTo>
                <a:cubicBezTo>
                  <a:pt x="6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80000"/>
                  <a:pt x="60000" y="80000"/>
                  <a:pt x="60000" y="8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8"/>
          <p:cNvSpPr/>
          <p:nvPr/>
        </p:nvSpPr>
        <p:spPr>
          <a:xfrm>
            <a:off x="6516765" y="2876183"/>
            <a:ext cx="12600" cy="12600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60000" y="60000"/>
                  <a:pt x="60000" y="6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60000"/>
                  <a:pt x="60000" y="120000"/>
                  <a:pt x="60000" y="120000"/>
                </a:cubicBezTo>
                <a:cubicBezTo>
                  <a:pt x="60000" y="120000"/>
                  <a:pt x="6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60000" y="120000"/>
                  <a:pt x="6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8"/>
          <p:cNvSpPr/>
          <p:nvPr/>
        </p:nvSpPr>
        <p:spPr>
          <a:xfrm>
            <a:off x="6472770" y="2979888"/>
            <a:ext cx="12600" cy="6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60000" y="0"/>
                  <a:pt x="60000" y="0"/>
                </a:cubicBezTo>
                <a:cubicBezTo>
                  <a:pt x="60000" y="0"/>
                  <a:pt x="60000" y="0"/>
                  <a:pt x="60000" y="0"/>
                </a:cubicBezTo>
                <a:cubicBezTo>
                  <a:pt x="60000" y="0"/>
                  <a:pt x="0" y="0"/>
                  <a:pt x="60000" y="0"/>
                </a:cubicBezTo>
                <a:cubicBezTo>
                  <a:pt x="60000" y="0"/>
                  <a:pt x="60000" y="0"/>
                  <a:pt x="60000" y="120000"/>
                </a:cubicBezTo>
                <a:cubicBezTo>
                  <a:pt x="60000" y="120000"/>
                  <a:pt x="6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8"/>
          <p:cNvSpPr/>
          <p:nvPr/>
        </p:nvSpPr>
        <p:spPr>
          <a:xfrm>
            <a:off x="6485340" y="2973603"/>
            <a:ext cx="6600" cy="12600"/>
          </a:xfrm>
          <a:custGeom>
            <a:rect b="b" l="l" r="r" t="t"/>
            <a:pathLst>
              <a:path extrusionOk="0" h="120000" w="120000">
                <a:moveTo>
                  <a:pt x="120000" y="60000"/>
                </a:moveTo>
                <a:cubicBezTo>
                  <a:pt x="0" y="6000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60000"/>
                  <a:pt x="0" y="60000"/>
                  <a:pt x="0" y="120000"/>
                </a:cubicBezTo>
                <a:cubicBezTo>
                  <a:pt x="120000" y="120000"/>
                  <a:pt x="120000" y="60000"/>
                  <a:pt x="120000" y="6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8"/>
          <p:cNvSpPr/>
          <p:nvPr/>
        </p:nvSpPr>
        <p:spPr>
          <a:xfrm>
            <a:off x="6485340" y="2967317"/>
            <a:ext cx="12600" cy="12600"/>
          </a:xfrm>
          <a:custGeom>
            <a:rect b="b" l="l" r="r" t="t"/>
            <a:pathLst>
              <a:path extrusionOk="0" h="120000" w="120000">
                <a:moveTo>
                  <a:pt x="60000" y="60000"/>
                </a:moveTo>
                <a:cubicBezTo>
                  <a:pt x="60000" y="60000"/>
                  <a:pt x="60000" y="60000"/>
                  <a:pt x="60000" y="0"/>
                </a:cubicBezTo>
                <a:cubicBezTo>
                  <a:pt x="60000" y="0"/>
                  <a:pt x="0" y="0"/>
                  <a:pt x="60000" y="60000"/>
                </a:cubicBezTo>
                <a:cubicBezTo>
                  <a:pt x="60000" y="60000"/>
                  <a:pt x="60000" y="60000"/>
                  <a:pt x="60000" y="120000"/>
                </a:cubicBezTo>
                <a:cubicBezTo>
                  <a:pt x="60000" y="120000"/>
                  <a:pt x="120000" y="60000"/>
                  <a:pt x="60000" y="6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8"/>
          <p:cNvSpPr/>
          <p:nvPr/>
        </p:nvSpPr>
        <p:spPr>
          <a:xfrm>
            <a:off x="6491625" y="2961032"/>
            <a:ext cx="12600" cy="18900"/>
          </a:xfrm>
          <a:custGeom>
            <a:rect b="b" l="l" r="r" t="t"/>
            <a:pathLst>
              <a:path extrusionOk="0" h="120000" w="120000">
                <a:moveTo>
                  <a:pt x="120000" y="80000"/>
                </a:moveTo>
                <a:cubicBezTo>
                  <a:pt x="60000" y="80000"/>
                  <a:pt x="60000" y="40000"/>
                  <a:pt x="60000" y="40000"/>
                </a:cubicBezTo>
                <a:cubicBezTo>
                  <a:pt x="0" y="0"/>
                  <a:pt x="0" y="40000"/>
                  <a:pt x="0" y="40000"/>
                </a:cubicBezTo>
                <a:cubicBezTo>
                  <a:pt x="60000" y="40000"/>
                  <a:pt x="60000" y="80000"/>
                  <a:pt x="60000" y="120000"/>
                </a:cubicBezTo>
                <a:cubicBezTo>
                  <a:pt x="120000" y="120000"/>
                  <a:pt x="120000" y="80000"/>
                  <a:pt x="120000" y="8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8"/>
          <p:cNvSpPr/>
          <p:nvPr/>
        </p:nvSpPr>
        <p:spPr>
          <a:xfrm>
            <a:off x="6497910" y="2961032"/>
            <a:ext cx="12600" cy="12600"/>
          </a:xfrm>
          <a:custGeom>
            <a:rect b="b" l="l" r="r" t="t"/>
            <a:pathLst>
              <a:path extrusionOk="0" h="120000" w="120000">
                <a:moveTo>
                  <a:pt x="60000" y="60000"/>
                </a:moveTo>
                <a:cubicBezTo>
                  <a:pt x="60000" y="60000"/>
                  <a:pt x="60000" y="60000"/>
                  <a:pt x="60000" y="0"/>
                </a:cubicBezTo>
                <a:cubicBezTo>
                  <a:pt x="60000" y="0"/>
                  <a:pt x="0" y="0"/>
                  <a:pt x="60000" y="60000"/>
                </a:cubicBezTo>
                <a:cubicBezTo>
                  <a:pt x="60000" y="60000"/>
                  <a:pt x="60000" y="60000"/>
                  <a:pt x="6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60000"/>
                </a:cubicBezTo>
                <a:cubicBezTo>
                  <a:pt x="120000" y="60000"/>
                  <a:pt x="120000" y="60000"/>
                  <a:pt x="60000" y="6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8"/>
          <p:cNvSpPr/>
          <p:nvPr/>
        </p:nvSpPr>
        <p:spPr>
          <a:xfrm>
            <a:off x="6504195" y="2954747"/>
            <a:ext cx="12600" cy="189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60000" y="80000"/>
                  <a:pt x="60000" y="40000"/>
                  <a:pt x="60000" y="40000"/>
                </a:cubicBezTo>
                <a:cubicBezTo>
                  <a:pt x="0" y="0"/>
                  <a:pt x="0" y="40000"/>
                  <a:pt x="0" y="40000"/>
                </a:cubicBezTo>
                <a:cubicBezTo>
                  <a:pt x="60000" y="80000"/>
                  <a:pt x="6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8"/>
          <p:cNvSpPr/>
          <p:nvPr/>
        </p:nvSpPr>
        <p:spPr>
          <a:xfrm>
            <a:off x="6510480" y="2954747"/>
            <a:ext cx="18900" cy="18900"/>
          </a:xfrm>
          <a:custGeom>
            <a:rect b="b" l="l" r="r" t="t"/>
            <a:pathLst>
              <a:path extrusionOk="0" h="120000" w="120000">
                <a:moveTo>
                  <a:pt x="80000" y="80000"/>
                </a:moveTo>
                <a:cubicBezTo>
                  <a:pt x="80000" y="80000"/>
                  <a:pt x="80000" y="80000"/>
                  <a:pt x="80000" y="40000"/>
                </a:cubicBezTo>
                <a:cubicBezTo>
                  <a:pt x="40000" y="40000"/>
                  <a:pt x="40000" y="4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40000" y="40000"/>
                  <a:pt x="40000" y="40000"/>
                  <a:pt x="40000" y="80000"/>
                </a:cubicBezTo>
                <a:cubicBezTo>
                  <a:pt x="80000" y="80000"/>
                  <a:pt x="80000" y="80000"/>
                  <a:pt x="80000" y="120000"/>
                </a:cubicBezTo>
                <a:cubicBezTo>
                  <a:pt x="80000" y="120000"/>
                  <a:pt x="120000" y="80000"/>
                  <a:pt x="80000" y="8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28"/>
          <p:cNvSpPr/>
          <p:nvPr/>
        </p:nvSpPr>
        <p:spPr>
          <a:xfrm>
            <a:off x="6466485" y="3067880"/>
            <a:ext cx="6600" cy="6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120000" y="120000"/>
                  <a:pt x="120000" y="0"/>
                </a:cubicBezTo>
                <a:cubicBezTo>
                  <a:pt x="0" y="0"/>
                  <a:pt x="0" y="120000"/>
                  <a:pt x="0" y="120000"/>
                </a:cubicBezTo>
                <a:cubicBezTo>
                  <a:pt x="0" y="120000"/>
                  <a:pt x="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28"/>
          <p:cNvSpPr/>
          <p:nvPr/>
        </p:nvSpPr>
        <p:spPr>
          <a:xfrm>
            <a:off x="6472770" y="3067880"/>
            <a:ext cx="6600" cy="6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0"/>
                  <a:pt x="120000" y="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8"/>
          <p:cNvSpPr/>
          <p:nvPr/>
        </p:nvSpPr>
        <p:spPr>
          <a:xfrm>
            <a:off x="6479055" y="3061595"/>
            <a:ext cx="12600" cy="12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60000" y="120000"/>
                  <a:pt x="60000" y="120000"/>
                </a:cubicBezTo>
                <a:cubicBezTo>
                  <a:pt x="60000" y="60000"/>
                  <a:pt x="60000" y="60000"/>
                  <a:pt x="60000" y="60000"/>
                </a:cubicBezTo>
                <a:cubicBezTo>
                  <a:pt x="60000" y="60000"/>
                  <a:pt x="60000" y="60000"/>
                  <a:pt x="60000" y="0"/>
                </a:cubicBezTo>
                <a:cubicBezTo>
                  <a:pt x="0" y="0"/>
                  <a:pt x="0" y="0"/>
                  <a:pt x="0" y="60000"/>
                </a:cubicBezTo>
                <a:cubicBezTo>
                  <a:pt x="0" y="60000"/>
                  <a:pt x="60000" y="120000"/>
                  <a:pt x="60000" y="120000"/>
                </a:cubicBezTo>
                <a:cubicBezTo>
                  <a:pt x="60000" y="12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8"/>
          <p:cNvSpPr/>
          <p:nvPr/>
        </p:nvSpPr>
        <p:spPr>
          <a:xfrm>
            <a:off x="6485340" y="3061595"/>
            <a:ext cx="6600" cy="12600"/>
          </a:xfrm>
          <a:custGeom>
            <a:rect b="b" l="l" r="r" t="t"/>
            <a:pathLst>
              <a:path extrusionOk="0" h="120000" w="120000">
                <a:moveTo>
                  <a:pt x="120000" y="60000"/>
                </a:moveTo>
                <a:cubicBezTo>
                  <a:pt x="120000" y="60000"/>
                  <a:pt x="120000" y="60000"/>
                  <a:pt x="120000" y="60000"/>
                </a:cubicBezTo>
                <a:cubicBezTo>
                  <a:pt x="120000" y="60000"/>
                  <a:pt x="12000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6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lnTo>
                  <a:pt x="120000" y="60000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8"/>
          <p:cNvSpPr/>
          <p:nvPr/>
        </p:nvSpPr>
        <p:spPr>
          <a:xfrm>
            <a:off x="6491625" y="3055310"/>
            <a:ext cx="12600" cy="18900"/>
          </a:xfrm>
          <a:custGeom>
            <a:rect b="b" l="l" r="r" t="t"/>
            <a:pathLst>
              <a:path extrusionOk="0" h="120000" w="120000">
                <a:moveTo>
                  <a:pt x="120000" y="80000"/>
                </a:moveTo>
                <a:cubicBezTo>
                  <a:pt x="120000" y="80000"/>
                  <a:pt x="60000" y="80000"/>
                  <a:pt x="60000" y="80000"/>
                </a:cubicBezTo>
                <a:cubicBezTo>
                  <a:pt x="60000" y="80000"/>
                  <a:pt x="60000" y="80000"/>
                  <a:pt x="60000" y="80000"/>
                </a:cubicBezTo>
                <a:cubicBezTo>
                  <a:pt x="60000" y="80000"/>
                  <a:pt x="60000" y="80000"/>
                  <a:pt x="60000" y="80000"/>
                </a:cubicBezTo>
                <a:cubicBezTo>
                  <a:pt x="60000" y="40000"/>
                  <a:pt x="0" y="40000"/>
                  <a:pt x="0" y="0"/>
                </a:cubicBezTo>
                <a:cubicBezTo>
                  <a:pt x="0" y="0"/>
                  <a:pt x="0" y="0"/>
                  <a:pt x="0" y="40000"/>
                </a:cubicBezTo>
                <a:cubicBezTo>
                  <a:pt x="0" y="40000"/>
                  <a:pt x="0" y="80000"/>
                  <a:pt x="60000" y="80000"/>
                </a:cubicBezTo>
                <a:cubicBezTo>
                  <a:pt x="60000" y="80000"/>
                  <a:pt x="6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8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8"/>
          <p:cNvSpPr/>
          <p:nvPr/>
        </p:nvSpPr>
        <p:spPr>
          <a:xfrm>
            <a:off x="6497910" y="3061595"/>
            <a:ext cx="6600" cy="12600"/>
          </a:xfrm>
          <a:custGeom>
            <a:rect b="b" l="l" r="r" t="t"/>
            <a:pathLst>
              <a:path extrusionOk="0" h="120000" w="120000">
                <a:moveTo>
                  <a:pt x="120000" y="60000"/>
                </a:moveTo>
                <a:cubicBezTo>
                  <a:pt x="120000" y="60000"/>
                  <a:pt x="12000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60000"/>
                  <a:pt x="120000" y="60000"/>
                </a:cubicBezTo>
                <a:cubicBezTo>
                  <a:pt x="120000" y="120000"/>
                  <a:pt x="120000" y="120000"/>
                  <a:pt x="120000" y="6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8"/>
          <p:cNvSpPr/>
          <p:nvPr/>
        </p:nvSpPr>
        <p:spPr>
          <a:xfrm>
            <a:off x="6001390" y="3149588"/>
            <a:ext cx="0" cy="18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8"/>
          <p:cNvSpPr/>
          <p:nvPr/>
        </p:nvSpPr>
        <p:spPr>
          <a:xfrm>
            <a:off x="6007675" y="3149588"/>
            <a:ext cx="6600" cy="24600"/>
          </a:xfrm>
          <a:custGeom>
            <a:rect b="b" l="l" r="r" t="t"/>
            <a:pathLst>
              <a:path extrusionOk="0" h="120000" w="120000">
                <a:moveTo>
                  <a:pt x="120000" y="90000"/>
                </a:moveTo>
                <a:cubicBezTo>
                  <a:pt x="120000" y="60000"/>
                  <a:pt x="120000" y="3000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ubicBezTo>
                  <a:pt x="120000" y="30000"/>
                  <a:pt x="0" y="90000"/>
                  <a:pt x="120000" y="90000"/>
                </a:cubicBezTo>
                <a:cubicBezTo>
                  <a:pt x="120000" y="120000"/>
                  <a:pt x="120000" y="90000"/>
                  <a:pt x="120000" y="9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8"/>
          <p:cNvSpPr/>
          <p:nvPr/>
        </p:nvSpPr>
        <p:spPr>
          <a:xfrm>
            <a:off x="6020245" y="3149588"/>
            <a:ext cx="12600" cy="37500"/>
          </a:xfrm>
          <a:custGeom>
            <a:rect b="b" l="l" r="r" t="t"/>
            <a:pathLst>
              <a:path extrusionOk="0" h="120000" w="120000">
                <a:moveTo>
                  <a:pt x="120000" y="100000"/>
                </a:moveTo>
                <a:cubicBezTo>
                  <a:pt x="60000" y="100000"/>
                  <a:pt x="60000" y="60000"/>
                  <a:pt x="60000" y="60000"/>
                </a:cubicBezTo>
                <a:cubicBezTo>
                  <a:pt x="60000" y="40000"/>
                  <a:pt x="60000" y="20000"/>
                  <a:pt x="60000" y="0"/>
                </a:cubicBezTo>
                <a:cubicBezTo>
                  <a:pt x="60000" y="0"/>
                  <a:pt x="60000" y="0"/>
                  <a:pt x="60000" y="0"/>
                </a:cubicBezTo>
                <a:cubicBezTo>
                  <a:pt x="0" y="20000"/>
                  <a:pt x="0" y="60000"/>
                  <a:pt x="60000" y="80000"/>
                </a:cubicBezTo>
                <a:cubicBezTo>
                  <a:pt x="60000" y="80000"/>
                  <a:pt x="60000" y="120000"/>
                  <a:pt x="120000" y="100000"/>
                </a:cubicBezTo>
                <a:cubicBezTo>
                  <a:pt x="120000" y="100000"/>
                  <a:pt x="120000" y="80000"/>
                  <a:pt x="120000" y="10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8"/>
          <p:cNvSpPr/>
          <p:nvPr/>
        </p:nvSpPr>
        <p:spPr>
          <a:xfrm>
            <a:off x="6039100" y="3155873"/>
            <a:ext cx="6600" cy="31500"/>
          </a:xfrm>
          <a:custGeom>
            <a:rect b="b" l="l" r="r" t="t"/>
            <a:pathLst>
              <a:path extrusionOk="0" h="120000" w="120000">
                <a:moveTo>
                  <a:pt x="120000" y="96000"/>
                </a:moveTo>
                <a:cubicBezTo>
                  <a:pt x="0" y="72000"/>
                  <a:pt x="0" y="24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8000"/>
                  <a:pt x="0" y="72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96000"/>
                  <a:pt x="120000" y="96000"/>
                </a:cubicBezTo>
                <a:cubicBezTo>
                  <a:pt x="120000" y="96000"/>
                  <a:pt x="120000" y="96000"/>
                  <a:pt x="120000" y="96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28"/>
          <p:cNvSpPr/>
          <p:nvPr/>
        </p:nvSpPr>
        <p:spPr>
          <a:xfrm>
            <a:off x="6051670" y="3162158"/>
            <a:ext cx="6600" cy="34200"/>
          </a:xfrm>
          <a:custGeom>
            <a:rect b="b" l="l" r="r" t="t"/>
            <a:pathLst>
              <a:path extrusionOk="0" h="120000" w="120000">
                <a:moveTo>
                  <a:pt x="120000" y="100000"/>
                </a:moveTo>
                <a:cubicBezTo>
                  <a:pt x="120000" y="100000"/>
                  <a:pt x="120000" y="100000"/>
                  <a:pt x="120000" y="120000"/>
                </a:cubicBezTo>
                <a:cubicBezTo>
                  <a:pt x="120000" y="100000"/>
                  <a:pt x="120000" y="80000"/>
                  <a:pt x="120000" y="60000"/>
                </a:cubicBezTo>
                <a:cubicBezTo>
                  <a:pt x="120000" y="40000"/>
                  <a:pt x="0" y="2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0000"/>
                  <a:pt x="0" y="40000"/>
                  <a:pt x="0" y="60000"/>
                </a:cubicBezTo>
                <a:cubicBezTo>
                  <a:pt x="0" y="80000"/>
                  <a:pt x="0" y="10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00000"/>
                </a:cubicBezTo>
                <a:cubicBezTo>
                  <a:pt x="120000" y="100000"/>
                  <a:pt x="120000" y="100000"/>
                  <a:pt x="120000" y="10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8"/>
          <p:cNvSpPr/>
          <p:nvPr/>
        </p:nvSpPr>
        <p:spPr>
          <a:xfrm>
            <a:off x="6064240" y="3162158"/>
            <a:ext cx="12600" cy="34200"/>
          </a:xfrm>
          <a:custGeom>
            <a:rect b="b" l="l" r="r" t="t"/>
            <a:pathLst>
              <a:path extrusionOk="0" h="120000" w="120000">
                <a:moveTo>
                  <a:pt x="60000" y="100000"/>
                </a:moveTo>
                <a:cubicBezTo>
                  <a:pt x="60000" y="100000"/>
                  <a:pt x="60000" y="80000"/>
                  <a:pt x="60000" y="80000"/>
                </a:cubicBezTo>
                <a:cubicBezTo>
                  <a:pt x="60000" y="80000"/>
                  <a:pt x="60000" y="60000"/>
                  <a:pt x="60000" y="60000"/>
                </a:cubicBezTo>
                <a:cubicBezTo>
                  <a:pt x="0" y="40000"/>
                  <a:pt x="0" y="20000"/>
                  <a:pt x="60000" y="20000"/>
                </a:cubicBezTo>
                <a:cubicBezTo>
                  <a:pt x="60000" y="0"/>
                  <a:pt x="0" y="0"/>
                  <a:pt x="0" y="20000"/>
                </a:cubicBezTo>
                <a:cubicBezTo>
                  <a:pt x="0" y="40000"/>
                  <a:pt x="0" y="60000"/>
                  <a:pt x="0" y="100000"/>
                </a:cubicBezTo>
                <a:cubicBezTo>
                  <a:pt x="60000" y="100000"/>
                  <a:pt x="60000" y="120000"/>
                  <a:pt x="120000" y="100000"/>
                </a:cubicBezTo>
                <a:cubicBezTo>
                  <a:pt x="120000" y="100000"/>
                  <a:pt x="60000" y="100000"/>
                  <a:pt x="60000" y="10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28"/>
          <p:cNvSpPr/>
          <p:nvPr/>
        </p:nvSpPr>
        <p:spPr>
          <a:xfrm>
            <a:off x="6076811" y="3162158"/>
            <a:ext cx="12600" cy="342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60000" y="80000"/>
                  <a:pt x="60000" y="4000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ubicBezTo>
                  <a:pt x="0" y="40000"/>
                  <a:pt x="60000" y="80000"/>
                  <a:pt x="60000" y="120000"/>
                </a:cubicBezTo>
                <a:cubicBezTo>
                  <a:pt x="6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00000"/>
                  <a:pt x="120000" y="100000"/>
                  <a:pt x="12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8"/>
          <p:cNvSpPr/>
          <p:nvPr/>
        </p:nvSpPr>
        <p:spPr>
          <a:xfrm>
            <a:off x="6089380" y="3168443"/>
            <a:ext cx="12600" cy="342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60000" y="80000"/>
                  <a:pt x="60000" y="4000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ubicBezTo>
                  <a:pt x="0" y="40000"/>
                  <a:pt x="0" y="80000"/>
                  <a:pt x="6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8"/>
          <p:cNvSpPr/>
          <p:nvPr/>
        </p:nvSpPr>
        <p:spPr>
          <a:xfrm>
            <a:off x="6101951" y="3168443"/>
            <a:ext cx="12600" cy="342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60000" y="80000"/>
                  <a:pt x="60000" y="4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60000" y="40000"/>
                  <a:pt x="60000" y="8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28"/>
          <p:cNvSpPr/>
          <p:nvPr/>
        </p:nvSpPr>
        <p:spPr>
          <a:xfrm>
            <a:off x="6127091" y="3168443"/>
            <a:ext cx="6600" cy="53100"/>
          </a:xfrm>
          <a:custGeom>
            <a:rect b="b" l="l" r="r" t="t"/>
            <a:pathLst>
              <a:path extrusionOk="0" h="120000" w="120000">
                <a:moveTo>
                  <a:pt x="120000" y="106666"/>
                </a:moveTo>
                <a:cubicBezTo>
                  <a:pt x="0" y="93333"/>
                  <a:pt x="0" y="80000"/>
                  <a:pt x="0" y="66666"/>
                </a:cubicBezTo>
                <a:cubicBezTo>
                  <a:pt x="0" y="40000"/>
                  <a:pt x="0" y="26666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6666"/>
                  <a:pt x="0" y="53333"/>
                  <a:pt x="0" y="66666"/>
                </a:cubicBezTo>
                <a:cubicBezTo>
                  <a:pt x="0" y="80000"/>
                  <a:pt x="0" y="106666"/>
                  <a:pt x="120000" y="106666"/>
                </a:cubicBezTo>
                <a:cubicBezTo>
                  <a:pt x="120000" y="120000"/>
                  <a:pt x="120000" y="106666"/>
                  <a:pt x="120000" y="106666"/>
                </a:cubicBezTo>
                <a:cubicBezTo>
                  <a:pt x="120000" y="106666"/>
                  <a:pt x="120000" y="106666"/>
                  <a:pt x="120000" y="106666"/>
                </a:cubicBezTo>
                <a:cubicBezTo>
                  <a:pt x="120000" y="106666"/>
                  <a:pt x="120000" y="106666"/>
                  <a:pt x="120000" y="106666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28"/>
          <p:cNvSpPr/>
          <p:nvPr/>
        </p:nvSpPr>
        <p:spPr>
          <a:xfrm>
            <a:off x="6139661" y="3187299"/>
            <a:ext cx="6600" cy="28500"/>
          </a:xfrm>
          <a:custGeom>
            <a:rect b="b" l="l" r="r" t="t"/>
            <a:pathLst>
              <a:path extrusionOk="0" h="120000" w="120000">
                <a:moveTo>
                  <a:pt x="120000" y="96000"/>
                </a:moveTo>
                <a:cubicBezTo>
                  <a:pt x="0" y="72000"/>
                  <a:pt x="0" y="48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8000"/>
                  <a:pt x="0" y="72000"/>
                  <a:pt x="0" y="120000"/>
                </a:cubicBezTo>
                <a:cubicBezTo>
                  <a:pt x="120000" y="120000"/>
                  <a:pt x="120000" y="120000"/>
                  <a:pt x="120000" y="96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8"/>
          <p:cNvSpPr/>
          <p:nvPr/>
        </p:nvSpPr>
        <p:spPr>
          <a:xfrm>
            <a:off x="6145946" y="3187299"/>
            <a:ext cx="12600" cy="28500"/>
          </a:xfrm>
          <a:custGeom>
            <a:rect b="b" l="l" r="r" t="t"/>
            <a:pathLst>
              <a:path extrusionOk="0" h="120000" w="120000">
                <a:moveTo>
                  <a:pt x="120000" y="96000"/>
                </a:moveTo>
                <a:cubicBezTo>
                  <a:pt x="120000" y="96000"/>
                  <a:pt x="120000" y="96000"/>
                  <a:pt x="120000" y="72000"/>
                </a:cubicBezTo>
                <a:cubicBezTo>
                  <a:pt x="120000" y="72000"/>
                  <a:pt x="120000" y="48000"/>
                  <a:pt x="60000" y="48000"/>
                </a:cubicBezTo>
                <a:cubicBezTo>
                  <a:pt x="60000" y="24000"/>
                  <a:pt x="60000" y="0"/>
                  <a:pt x="60000" y="0"/>
                </a:cubicBezTo>
                <a:cubicBezTo>
                  <a:pt x="60000" y="0"/>
                  <a:pt x="0" y="0"/>
                  <a:pt x="60000" y="0"/>
                </a:cubicBezTo>
                <a:cubicBezTo>
                  <a:pt x="60000" y="24000"/>
                  <a:pt x="60000" y="72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96000"/>
                  <a:pt x="120000" y="96000"/>
                  <a:pt x="120000" y="96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28"/>
          <p:cNvSpPr/>
          <p:nvPr/>
        </p:nvSpPr>
        <p:spPr>
          <a:xfrm>
            <a:off x="6171086" y="3181013"/>
            <a:ext cx="6600" cy="34200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cubicBezTo>
                  <a:pt x="0" y="0"/>
                  <a:pt x="0" y="0"/>
                  <a:pt x="0" y="20000"/>
                </a:cubicBezTo>
                <a:cubicBezTo>
                  <a:pt x="0" y="40000"/>
                  <a:pt x="0" y="80000"/>
                  <a:pt x="0" y="120000"/>
                </a:cubicBezTo>
                <a:cubicBezTo>
                  <a:pt x="0" y="120000"/>
                  <a:pt x="120000" y="120000"/>
                  <a:pt x="120000" y="120000"/>
                </a:cubicBezTo>
                <a:cubicBezTo>
                  <a:pt x="120000" y="80000"/>
                  <a:pt x="0" y="40000"/>
                  <a:pt x="0" y="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28"/>
          <p:cNvSpPr/>
          <p:nvPr/>
        </p:nvSpPr>
        <p:spPr>
          <a:xfrm>
            <a:off x="6177371" y="3187299"/>
            <a:ext cx="9600" cy="28500"/>
          </a:xfrm>
          <a:custGeom>
            <a:rect b="b" l="l" r="r" t="t"/>
            <a:pathLst>
              <a:path extrusionOk="0" h="120000" w="120000">
                <a:moveTo>
                  <a:pt x="120000" y="96000"/>
                </a:moveTo>
                <a:cubicBezTo>
                  <a:pt x="60000" y="72000"/>
                  <a:pt x="120000" y="24000"/>
                  <a:pt x="60000" y="0"/>
                </a:cubicBezTo>
                <a:cubicBezTo>
                  <a:pt x="60000" y="0"/>
                  <a:pt x="0" y="0"/>
                  <a:pt x="60000" y="0"/>
                </a:cubicBezTo>
                <a:cubicBezTo>
                  <a:pt x="60000" y="48000"/>
                  <a:pt x="60000" y="72000"/>
                  <a:pt x="120000" y="96000"/>
                </a:cubicBezTo>
                <a:cubicBezTo>
                  <a:pt x="120000" y="120000"/>
                  <a:pt x="120000" y="96000"/>
                  <a:pt x="120000" y="96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28"/>
          <p:cNvSpPr/>
          <p:nvPr/>
        </p:nvSpPr>
        <p:spPr>
          <a:xfrm>
            <a:off x="6199370" y="3187299"/>
            <a:ext cx="6600" cy="28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48000"/>
                  <a:pt x="0" y="72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72000"/>
                  <a:pt x="0" y="48000"/>
                  <a:pt x="0" y="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28"/>
          <p:cNvSpPr/>
          <p:nvPr/>
        </p:nvSpPr>
        <p:spPr>
          <a:xfrm>
            <a:off x="6925295" y="1361456"/>
            <a:ext cx="100500" cy="317100"/>
          </a:xfrm>
          <a:custGeom>
            <a:rect b="b" l="l" r="r" t="t"/>
            <a:pathLst>
              <a:path extrusionOk="0" h="120000" w="120000">
                <a:moveTo>
                  <a:pt x="120000" y="70588"/>
                </a:moveTo>
                <a:cubicBezTo>
                  <a:pt x="112500" y="72941"/>
                  <a:pt x="105000" y="77647"/>
                  <a:pt x="105000" y="80000"/>
                </a:cubicBezTo>
                <a:cubicBezTo>
                  <a:pt x="97500" y="82352"/>
                  <a:pt x="90000" y="87058"/>
                  <a:pt x="82500" y="89411"/>
                </a:cubicBezTo>
                <a:cubicBezTo>
                  <a:pt x="82500" y="91764"/>
                  <a:pt x="75000" y="91764"/>
                  <a:pt x="75000" y="91764"/>
                </a:cubicBezTo>
                <a:cubicBezTo>
                  <a:pt x="75000" y="84705"/>
                  <a:pt x="67500" y="80000"/>
                  <a:pt x="67500" y="72941"/>
                </a:cubicBezTo>
                <a:cubicBezTo>
                  <a:pt x="60000" y="68235"/>
                  <a:pt x="52500" y="61176"/>
                  <a:pt x="45000" y="56470"/>
                </a:cubicBezTo>
                <a:cubicBezTo>
                  <a:pt x="45000" y="56470"/>
                  <a:pt x="45000" y="56470"/>
                  <a:pt x="45000" y="56470"/>
                </a:cubicBezTo>
                <a:cubicBezTo>
                  <a:pt x="60000" y="51764"/>
                  <a:pt x="60000" y="44705"/>
                  <a:pt x="67500" y="40000"/>
                </a:cubicBezTo>
                <a:cubicBezTo>
                  <a:pt x="67500" y="32941"/>
                  <a:pt x="75000" y="25882"/>
                  <a:pt x="75000" y="18823"/>
                </a:cubicBezTo>
                <a:cubicBezTo>
                  <a:pt x="82500" y="14117"/>
                  <a:pt x="90000" y="7058"/>
                  <a:pt x="90000" y="0"/>
                </a:cubicBezTo>
                <a:cubicBezTo>
                  <a:pt x="90000" y="0"/>
                  <a:pt x="90000" y="0"/>
                  <a:pt x="90000" y="0"/>
                </a:cubicBezTo>
                <a:cubicBezTo>
                  <a:pt x="82500" y="7058"/>
                  <a:pt x="82500" y="14117"/>
                  <a:pt x="75000" y="18823"/>
                </a:cubicBezTo>
                <a:cubicBezTo>
                  <a:pt x="67500" y="25882"/>
                  <a:pt x="67500" y="32941"/>
                  <a:pt x="60000" y="40000"/>
                </a:cubicBezTo>
                <a:cubicBezTo>
                  <a:pt x="60000" y="44705"/>
                  <a:pt x="52500" y="49411"/>
                  <a:pt x="45000" y="54117"/>
                </a:cubicBezTo>
                <a:cubicBezTo>
                  <a:pt x="45000" y="54117"/>
                  <a:pt x="45000" y="54117"/>
                  <a:pt x="45000" y="54117"/>
                </a:cubicBezTo>
                <a:cubicBezTo>
                  <a:pt x="37500" y="49411"/>
                  <a:pt x="30000" y="47058"/>
                  <a:pt x="22500" y="42352"/>
                </a:cubicBezTo>
                <a:cubicBezTo>
                  <a:pt x="22500" y="40000"/>
                  <a:pt x="15000" y="40000"/>
                  <a:pt x="15000" y="37647"/>
                </a:cubicBezTo>
                <a:cubicBezTo>
                  <a:pt x="7500" y="35294"/>
                  <a:pt x="7500" y="32941"/>
                  <a:pt x="7500" y="30588"/>
                </a:cubicBezTo>
                <a:cubicBezTo>
                  <a:pt x="7500" y="30588"/>
                  <a:pt x="0" y="30588"/>
                  <a:pt x="0" y="30588"/>
                </a:cubicBezTo>
                <a:cubicBezTo>
                  <a:pt x="0" y="32941"/>
                  <a:pt x="7500" y="37647"/>
                  <a:pt x="15000" y="40000"/>
                </a:cubicBezTo>
                <a:cubicBezTo>
                  <a:pt x="22500" y="42352"/>
                  <a:pt x="30000" y="47058"/>
                  <a:pt x="37500" y="49411"/>
                </a:cubicBezTo>
                <a:cubicBezTo>
                  <a:pt x="37500" y="51764"/>
                  <a:pt x="45000" y="54117"/>
                  <a:pt x="45000" y="56470"/>
                </a:cubicBezTo>
                <a:cubicBezTo>
                  <a:pt x="45000" y="56470"/>
                  <a:pt x="45000" y="56470"/>
                  <a:pt x="45000" y="56470"/>
                </a:cubicBezTo>
                <a:cubicBezTo>
                  <a:pt x="37500" y="58823"/>
                  <a:pt x="30000" y="61176"/>
                  <a:pt x="30000" y="63529"/>
                </a:cubicBezTo>
                <a:cubicBezTo>
                  <a:pt x="22500" y="65882"/>
                  <a:pt x="15000" y="68235"/>
                  <a:pt x="15000" y="70588"/>
                </a:cubicBezTo>
                <a:cubicBezTo>
                  <a:pt x="15000" y="70588"/>
                  <a:pt x="15000" y="70588"/>
                  <a:pt x="15000" y="70588"/>
                </a:cubicBezTo>
                <a:cubicBezTo>
                  <a:pt x="15000" y="70588"/>
                  <a:pt x="15000" y="70588"/>
                  <a:pt x="15000" y="70588"/>
                </a:cubicBezTo>
                <a:cubicBezTo>
                  <a:pt x="22500" y="70588"/>
                  <a:pt x="22500" y="70588"/>
                  <a:pt x="22500" y="70588"/>
                </a:cubicBezTo>
                <a:cubicBezTo>
                  <a:pt x="22500" y="70588"/>
                  <a:pt x="22500" y="70588"/>
                  <a:pt x="22500" y="70588"/>
                </a:cubicBezTo>
                <a:cubicBezTo>
                  <a:pt x="22500" y="70588"/>
                  <a:pt x="22500" y="70588"/>
                  <a:pt x="22500" y="70588"/>
                </a:cubicBezTo>
                <a:cubicBezTo>
                  <a:pt x="22500" y="68235"/>
                  <a:pt x="30000" y="65882"/>
                  <a:pt x="30000" y="63529"/>
                </a:cubicBezTo>
                <a:cubicBezTo>
                  <a:pt x="37500" y="61176"/>
                  <a:pt x="45000" y="58823"/>
                  <a:pt x="45000" y="56470"/>
                </a:cubicBezTo>
                <a:cubicBezTo>
                  <a:pt x="52500" y="61176"/>
                  <a:pt x="60000" y="65882"/>
                  <a:pt x="60000" y="70588"/>
                </a:cubicBezTo>
                <a:cubicBezTo>
                  <a:pt x="67500" y="77647"/>
                  <a:pt x="75000" y="84705"/>
                  <a:pt x="75000" y="91764"/>
                </a:cubicBezTo>
                <a:cubicBezTo>
                  <a:pt x="67500" y="96470"/>
                  <a:pt x="60000" y="98823"/>
                  <a:pt x="52500" y="101176"/>
                </a:cubicBezTo>
                <a:cubicBezTo>
                  <a:pt x="45000" y="105882"/>
                  <a:pt x="37500" y="108235"/>
                  <a:pt x="30000" y="110588"/>
                </a:cubicBezTo>
                <a:cubicBezTo>
                  <a:pt x="30000" y="110588"/>
                  <a:pt x="30000" y="110588"/>
                  <a:pt x="30000" y="110588"/>
                </a:cubicBezTo>
                <a:cubicBezTo>
                  <a:pt x="37500" y="108235"/>
                  <a:pt x="45000" y="105882"/>
                  <a:pt x="60000" y="101176"/>
                </a:cubicBezTo>
                <a:cubicBezTo>
                  <a:pt x="67500" y="98823"/>
                  <a:pt x="67500" y="96470"/>
                  <a:pt x="75000" y="94117"/>
                </a:cubicBezTo>
                <a:cubicBezTo>
                  <a:pt x="82500" y="101176"/>
                  <a:pt x="82500" y="110588"/>
                  <a:pt x="82500" y="117647"/>
                </a:cubicBezTo>
                <a:cubicBezTo>
                  <a:pt x="82500" y="117647"/>
                  <a:pt x="82500" y="117647"/>
                  <a:pt x="82500" y="117647"/>
                </a:cubicBezTo>
                <a:cubicBezTo>
                  <a:pt x="82500" y="117647"/>
                  <a:pt x="82500" y="120000"/>
                  <a:pt x="82500" y="120000"/>
                </a:cubicBezTo>
                <a:cubicBezTo>
                  <a:pt x="82500" y="120000"/>
                  <a:pt x="82500" y="120000"/>
                  <a:pt x="82500" y="120000"/>
                </a:cubicBezTo>
                <a:cubicBezTo>
                  <a:pt x="82500" y="120000"/>
                  <a:pt x="82500" y="120000"/>
                  <a:pt x="82500" y="120000"/>
                </a:cubicBezTo>
                <a:cubicBezTo>
                  <a:pt x="82500" y="120000"/>
                  <a:pt x="82500" y="120000"/>
                  <a:pt x="82500" y="117647"/>
                </a:cubicBezTo>
                <a:cubicBezTo>
                  <a:pt x="82500" y="110588"/>
                  <a:pt x="82500" y="101176"/>
                  <a:pt x="75000" y="91764"/>
                </a:cubicBezTo>
                <a:cubicBezTo>
                  <a:pt x="82500" y="91764"/>
                  <a:pt x="82500" y="91764"/>
                  <a:pt x="82500" y="91764"/>
                </a:cubicBezTo>
                <a:cubicBezTo>
                  <a:pt x="90000" y="89411"/>
                  <a:pt x="97500" y="84705"/>
                  <a:pt x="105000" y="82352"/>
                </a:cubicBezTo>
                <a:cubicBezTo>
                  <a:pt x="105000" y="80000"/>
                  <a:pt x="105000" y="77647"/>
                  <a:pt x="112500" y="77647"/>
                </a:cubicBezTo>
                <a:cubicBezTo>
                  <a:pt x="112500" y="75294"/>
                  <a:pt x="112500" y="72941"/>
                  <a:pt x="120000" y="70588"/>
                </a:cubicBezTo>
                <a:cubicBezTo>
                  <a:pt x="120000" y="70588"/>
                  <a:pt x="120000" y="70588"/>
                  <a:pt x="120000" y="70588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8"/>
          <p:cNvSpPr/>
          <p:nvPr/>
        </p:nvSpPr>
        <p:spPr>
          <a:xfrm>
            <a:off x="6925295" y="1666286"/>
            <a:ext cx="100500" cy="172800"/>
          </a:xfrm>
          <a:custGeom>
            <a:rect b="b" l="l" r="r" t="t"/>
            <a:pathLst>
              <a:path extrusionOk="0" h="120000" w="120000">
                <a:moveTo>
                  <a:pt x="120000" y="12857"/>
                </a:moveTo>
                <a:cubicBezTo>
                  <a:pt x="120000" y="12857"/>
                  <a:pt x="120000" y="12857"/>
                  <a:pt x="120000" y="12857"/>
                </a:cubicBezTo>
                <a:cubicBezTo>
                  <a:pt x="120000" y="12857"/>
                  <a:pt x="120000" y="12857"/>
                  <a:pt x="120000" y="12857"/>
                </a:cubicBezTo>
                <a:cubicBezTo>
                  <a:pt x="120000" y="12857"/>
                  <a:pt x="120000" y="12857"/>
                  <a:pt x="120000" y="12857"/>
                </a:cubicBezTo>
                <a:cubicBezTo>
                  <a:pt x="105000" y="17142"/>
                  <a:pt x="97500" y="21428"/>
                  <a:pt x="90000" y="25714"/>
                </a:cubicBezTo>
                <a:cubicBezTo>
                  <a:pt x="75000" y="29999"/>
                  <a:pt x="67500" y="34285"/>
                  <a:pt x="60000" y="42857"/>
                </a:cubicBezTo>
                <a:cubicBezTo>
                  <a:pt x="52500" y="42857"/>
                  <a:pt x="52500" y="47142"/>
                  <a:pt x="45000" y="47142"/>
                </a:cubicBezTo>
                <a:cubicBezTo>
                  <a:pt x="45000" y="42857"/>
                  <a:pt x="45000" y="34285"/>
                  <a:pt x="45000" y="29999"/>
                </a:cubicBezTo>
                <a:cubicBezTo>
                  <a:pt x="45000" y="25714"/>
                  <a:pt x="37500" y="21428"/>
                  <a:pt x="37500" y="17142"/>
                </a:cubicBezTo>
                <a:cubicBezTo>
                  <a:pt x="37500" y="12857"/>
                  <a:pt x="30000" y="8571"/>
                  <a:pt x="30000" y="0"/>
                </a:cubicBezTo>
                <a:cubicBezTo>
                  <a:pt x="30000" y="0"/>
                  <a:pt x="30000" y="0"/>
                  <a:pt x="30000" y="0"/>
                </a:cubicBezTo>
                <a:cubicBezTo>
                  <a:pt x="30000" y="8571"/>
                  <a:pt x="37500" y="17142"/>
                  <a:pt x="37500" y="25714"/>
                </a:cubicBezTo>
                <a:cubicBezTo>
                  <a:pt x="45000" y="34285"/>
                  <a:pt x="45000" y="42857"/>
                  <a:pt x="45000" y="51428"/>
                </a:cubicBezTo>
                <a:cubicBezTo>
                  <a:pt x="37500" y="51428"/>
                  <a:pt x="30000" y="55714"/>
                  <a:pt x="22500" y="55714"/>
                </a:cubicBezTo>
                <a:cubicBezTo>
                  <a:pt x="15000" y="59999"/>
                  <a:pt x="7500" y="64285"/>
                  <a:pt x="0" y="68571"/>
                </a:cubicBezTo>
                <a:cubicBezTo>
                  <a:pt x="0" y="68571"/>
                  <a:pt x="0" y="68571"/>
                  <a:pt x="0" y="68571"/>
                </a:cubicBezTo>
                <a:cubicBezTo>
                  <a:pt x="0" y="68571"/>
                  <a:pt x="0" y="68571"/>
                  <a:pt x="0" y="68571"/>
                </a:cubicBezTo>
                <a:cubicBezTo>
                  <a:pt x="0" y="68571"/>
                  <a:pt x="0" y="68571"/>
                  <a:pt x="0" y="68571"/>
                </a:cubicBezTo>
                <a:cubicBezTo>
                  <a:pt x="7500" y="64285"/>
                  <a:pt x="15000" y="64285"/>
                  <a:pt x="22500" y="59999"/>
                </a:cubicBezTo>
                <a:cubicBezTo>
                  <a:pt x="30000" y="55714"/>
                  <a:pt x="37500" y="55714"/>
                  <a:pt x="45000" y="51428"/>
                </a:cubicBezTo>
                <a:cubicBezTo>
                  <a:pt x="45000" y="51428"/>
                  <a:pt x="45000" y="55714"/>
                  <a:pt x="45000" y="55714"/>
                </a:cubicBezTo>
                <a:cubicBezTo>
                  <a:pt x="45000" y="77142"/>
                  <a:pt x="45000" y="94285"/>
                  <a:pt x="45000" y="115714"/>
                </a:cubicBezTo>
                <a:cubicBezTo>
                  <a:pt x="45000" y="115714"/>
                  <a:pt x="45000" y="115714"/>
                  <a:pt x="45000" y="115714"/>
                </a:cubicBezTo>
                <a:cubicBezTo>
                  <a:pt x="45000" y="115714"/>
                  <a:pt x="45000" y="119999"/>
                  <a:pt x="52500" y="119999"/>
                </a:cubicBezTo>
                <a:cubicBezTo>
                  <a:pt x="52500" y="119999"/>
                  <a:pt x="52500" y="119999"/>
                  <a:pt x="52500" y="119999"/>
                </a:cubicBezTo>
                <a:cubicBezTo>
                  <a:pt x="52500" y="98571"/>
                  <a:pt x="52500" y="77142"/>
                  <a:pt x="45000" y="55714"/>
                </a:cubicBezTo>
                <a:cubicBezTo>
                  <a:pt x="45000" y="55714"/>
                  <a:pt x="45000" y="51428"/>
                  <a:pt x="45000" y="51428"/>
                </a:cubicBezTo>
                <a:cubicBezTo>
                  <a:pt x="52500" y="47142"/>
                  <a:pt x="52500" y="47142"/>
                  <a:pt x="52500" y="47142"/>
                </a:cubicBezTo>
                <a:cubicBezTo>
                  <a:pt x="67500" y="38571"/>
                  <a:pt x="75000" y="34285"/>
                  <a:pt x="82500" y="29999"/>
                </a:cubicBezTo>
                <a:cubicBezTo>
                  <a:pt x="97500" y="21428"/>
                  <a:pt x="112500" y="17142"/>
                  <a:pt x="120000" y="12857"/>
                </a:cubicBezTo>
                <a:cubicBezTo>
                  <a:pt x="120000" y="12857"/>
                  <a:pt x="120000" y="12857"/>
                  <a:pt x="120000" y="12857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8"/>
          <p:cNvSpPr/>
          <p:nvPr/>
        </p:nvSpPr>
        <p:spPr>
          <a:xfrm>
            <a:off x="6821591" y="1927122"/>
            <a:ext cx="90900" cy="153900"/>
          </a:xfrm>
          <a:custGeom>
            <a:rect b="b" l="l" r="r" t="t"/>
            <a:pathLst>
              <a:path extrusionOk="0" h="120000" w="120000">
                <a:moveTo>
                  <a:pt x="120000" y="28800"/>
                </a:moveTo>
                <a:cubicBezTo>
                  <a:pt x="104000" y="33600"/>
                  <a:pt x="88000" y="43200"/>
                  <a:pt x="72000" y="48000"/>
                </a:cubicBezTo>
                <a:cubicBezTo>
                  <a:pt x="56000" y="52800"/>
                  <a:pt x="48000" y="57600"/>
                  <a:pt x="32000" y="57600"/>
                </a:cubicBezTo>
                <a:cubicBezTo>
                  <a:pt x="32000" y="48000"/>
                  <a:pt x="40000" y="38400"/>
                  <a:pt x="40000" y="28800"/>
                </a:cubicBezTo>
                <a:cubicBezTo>
                  <a:pt x="40000" y="24000"/>
                  <a:pt x="40000" y="19200"/>
                  <a:pt x="40000" y="14400"/>
                </a:cubicBezTo>
                <a:cubicBezTo>
                  <a:pt x="40000" y="14400"/>
                  <a:pt x="40000" y="4800"/>
                  <a:pt x="48000" y="4800"/>
                </a:cubicBezTo>
                <a:cubicBezTo>
                  <a:pt x="48000" y="0"/>
                  <a:pt x="48000" y="0"/>
                  <a:pt x="48000" y="0"/>
                </a:cubicBezTo>
                <a:cubicBezTo>
                  <a:pt x="40000" y="4800"/>
                  <a:pt x="40000" y="9600"/>
                  <a:pt x="40000" y="14400"/>
                </a:cubicBezTo>
                <a:cubicBezTo>
                  <a:pt x="40000" y="28800"/>
                  <a:pt x="32000" y="38400"/>
                  <a:pt x="32000" y="52800"/>
                </a:cubicBezTo>
                <a:cubicBezTo>
                  <a:pt x="32000" y="52800"/>
                  <a:pt x="32000" y="57600"/>
                  <a:pt x="32000" y="57600"/>
                </a:cubicBezTo>
                <a:cubicBezTo>
                  <a:pt x="24000" y="57600"/>
                  <a:pt x="16000" y="62400"/>
                  <a:pt x="8000" y="62400"/>
                </a:cubicBezTo>
                <a:cubicBezTo>
                  <a:pt x="8000" y="62400"/>
                  <a:pt x="8000" y="62400"/>
                  <a:pt x="8000" y="62400"/>
                </a:cubicBezTo>
                <a:cubicBezTo>
                  <a:pt x="16000" y="62400"/>
                  <a:pt x="24000" y="62400"/>
                  <a:pt x="32000" y="62400"/>
                </a:cubicBezTo>
                <a:cubicBezTo>
                  <a:pt x="24000" y="67200"/>
                  <a:pt x="24000" y="76800"/>
                  <a:pt x="16000" y="86400"/>
                </a:cubicBezTo>
                <a:cubicBezTo>
                  <a:pt x="16000" y="91200"/>
                  <a:pt x="16000" y="96000"/>
                  <a:pt x="16000" y="100800"/>
                </a:cubicBezTo>
                <a:cubicBezTo>
                  <a:pt x="16000" y="100800"/>
                  <a:pt x="8000" y="105600"/>
                  <a:pt x="8000" y="105600"/>
                </a:cubicBezTo>
                <a:cubicBezTo>
                  <a:pt x="8000" y="110400"/>
                  <a:pt x="0" y="115200"/>
                  <a:pt x="0" y="115200"/>
                </a:cubicBezTo>
                <a:cubicBezTo>
                  <a:pt x="0" y="110400"/>
                  <a:pt x="0" y="115200"/>
                  <a:pt x="0" y="115200"/>
                </a:cubicBezTo>
                <a:cubicBezTo>
                  <a:pt x="8000" y="120000"/>
                  <a:pt x="16000" y="105600"/>
                  <a:pt x="16000" y="105600"/>
                </a:cubicBezTo>
                <a:cubicBezTo>
                  <a:pt x="24000" y="96000"/>
                  <a:pt x="24000" y="81600"/>
                  <a:pt x="24000" y="72000"/>
                </a:cubicBezTo>
                <a:cubicBezTo>
                  <a:pt x="32000" y="67200"/>
                  <a:pt x="32000" y="62400"/>
                  <a:pt x="32000" y="57600"/>
                </a:cubicBezTo>
                <a:cubicBezTo>
                  <a:pt x="40000" y="57600"/>
                  <a:pt x="56000" y="52800"/>
                  <a:pt x="64000" y="52800"/>
                </a:cubicBezTo>
                <a:cubicBezTo>
                  <a:pt x="88000" y="48000"/>
                  <a:pt x="104000" y="38400"/>
                  <a:pt x="120000" y="28800"/>
                </a:cubicBezTo>
                <a:cubicBezTo>
                  <a:pt x="120000" y="28800"/>
                  <a:pt x="120000" y="28800"/>
                  <a:pt x="120000" y="288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8"/>
          <p:cNvSpPr/>
          <p:nvPr/>
        </p:nvSpPr>
        <p:spPr>
          <a:xfrm>
            <a:off x="6771311" y="2081108"/>
            <a:ext cx="18900" cy="81600"/>
          </a:xfrm>
          <a:custGeom>
            <a:rect b="b" l="l" r="r" t="t"/>
            <a:pathLst>
              <a:path extrusionOk="0" h="120000" w="120000">
                <a:moveTo>
                  <a:pt x="120000" y="9230"/>
                </a:moveTo>
                <a:cubicBezTo>
                  <a:pt x="120000" y="46153"/>
                  <a:pt x="80000" y="83076"/>
                  <a:pt x="0" y="120000"/>
                </a:cubicBezTo>
                <a:cubicBezTo>
                  <a:pt x="0" y="120000"/>
                  <a:pt x="40000" y="120000"/>
                  <a:pt x="40000" y="120000"/>
                </a:cubicBezTo>
                <a:cubicBezTo>
                  <a:pt x="80000" y="83076"/>
                  <a:pt x="120000" y="46153"/>
                  <a:pt x="120000" y="9230"/>
                </a:cubicBezTo>
                <a:cubicBezTo>
                  <a:pt x="120000" y="0"/>
                  <a:pt x="120000" y="0"/>
                  <a:pt x="120000" y="923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8"/>
          <p:cNvSpPr/>
          <p:nvPr/>
        </p:nvSpPr>
        <p:spPr>
          <a:xfrm>
            <a:off x="6658180" y="2231952"/>
            <a:ext cx="69000" cy="342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09090" y="40000"/>
                  <a:pt x="87272" y="60000"/>
                  <a:pt x="65454" y="80000"/>
                </a:cubicBezTo>
                <a:cubicBezTo>
                  <a:pt x="54545" y="100000"/>
                  <a:pt x="21818" y="120000"/>
                  <a:pt x="0" y="100000"/>
                </a:cubicBezTo>
                <a:cubicBezTo>
                  <a:pt x="0" y="80000"/>
                  <a:pt x="0" y="100000"/>
                  <a:pt x="0" y="100000"/>
                </a:cubicBezTo>
                <a:cubicBezTo>
                  <a:pt x="21818" y="120000"/>
                  <a:pt x="43636" y="100000"/>
                  <a:pt x="54545" y="100000"/>
                </a:cubicBezTo>
                <a:cubicBezTo>
                  <a:pt x="87272" y="80000"/>
                  <a:pt x="109090" y="4000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8"/>
          <p:cNvSpPr/>
          <p:nvPr/>
        </p:nvSpPr>
        <p:spPr>
          <a:xfrm>
            <a:off x="6639325" y="2348229"/>
            <a:ext cx="56700" cy="56700"/>
          </a:xfrm>
          <a:custGeom>
            <a:rect b="b" l="l" r="r" t="t"/>
            <a:pathLst>
              <a:path extrusionOk="0" h="120000" w="120000">
                <a:moveTo>
                  <a:pt x="106666" y="13333"/>
                </a:moveTo>
                <a:cubicBezTo>
                  <a:pt x="106666" y="13333"/>
                  <a:pt x="106666" y="13333"/>
                  <a:pt x="106666" y="13333"/>
                </a:cubicBezTo>
                <a:cubicBezTo>
                  <a:pt x="106666" y="0"/>
                  <a:pt x="93333" y="13333"/>
                  <a:pt x="106666" y="13333"/>
                </a:cubicBezTo>
                <a:cubicBezTo>
                  <a:pt x="120000" y="26666"/>
                  <a:pt x="40000" y="93333"/>
                  <a:pt x="13333" y="106666"/>
                </a:cubicBezTo>
                <a:cubicBezTo>
                  <a:pt x="13333" y="106666"/>
                  <a:pt x="13333" y="106666"/>
                  <a:pt x="13333" y="106666"/>
                </a:cubicBezTo>
                <a:cubicBezTo>
                  <a:pt x="13333" y="106666"/>
                  <a:pt x="0" y="120000"/>
                  <a:pt x="0" y="120000"/>
                </a:cubicBezTo>
                <a:cubicBezTo>
                  <a:pt x="0" y="120000"/>
                  <a:pt x="13333" y="120000"/>
                  <a:pt x="13333" y="120000"/>
                </a:cubicBezTo>
                <a:cubicBezTo>
                  <a:pt x="53333" y="93333"/>
                  <a:pt x="80000" y="53333"/>
                  <a:pt x="106666" y="13333"/>
                </a:cubicBezTo>
                <a:cubicBezTo>
                  <a:pt x="106666" y="13333"/>
                  <a:pt x="106666" y="13333"/>
                  <a:pt x="106666" y="13333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8"/>
          <p:cNvSpPr/>
          <p:nvPr/>
        </p:nvSpPr>
        <p:spPr>
          <a:xfrm>
            <a:off x="6268506" y="1760564"/>
            <a:ext cx="62700" cy="12600"/>
          </a:xfrm>
          <a:custGeom>
            <a:rect b="b" l="l" r="r" t="t"/>
            <a:pathLst>
              <a:path extrusionOk="0" h="120000" w="120000">
                <a:moveTo>
                  <a:pt x="108000" y="0"/>
                </a:moveTo>
                <a:cubicBezTo>
                  <a:pt x="96000" y="60000"/>
                  <a:pt x="72000" y="60000"/>
                  <a:pt x="60000" y="60000"/>
                </a:cubicBezTo>
                <a:cubicBezTo>
                  <a:pt x="60000" y="60000"/>
                  <a:pt x="12000" y="60000"/>
                  <a:pt x="12000" y="0"/>
                </a:cubicBezTo>
                <a:cubicBezTo>
                  <a:pt x="12000" y="0"/>
                  <a:pt x="12000" y="0"/>
                  <a:pt x="12000" y="0"/>
                </a:cubicBezTo>
                <a:cubicBezTo>
                  <a:pt x="0" y="120000"/>
                  <a:pt x="96000" y="60000"/>
                  <a:pt x="108000" y="60000"/>
                </a:cubicBezTo>
                <a:cubicBezTo>
                  <a:pt x="120000" y="60000"/>
                  <a:pt x="108000" y="0"/>
                  <a:pt x="108000" y="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8"/>
          <p:cNvSpPr/>
          <p:nvPr/>
        </p:nvSpPr>
        <p:spPr>
          <a:xfrm>
            <a:off x="6268506" y="1791990"/>
            <a:ext cx="69000" cy="15300"/>
          </a:xfrm>
          <a:custGeom>
            <a:rect b="b" l="l" r="r" t="t"/>
            <a:pathLst>
              <a:path extrusionOk="0" h="120000" w="120000">
                <a:moveTo>
                  <a:pt x="109090" y="0"/>
                </a:moveTo>
                <a:cubicBezTo>
                  <a:pt x="109090" y="0"/>
                  <a:pt x="98181" y="0"/>
                  <a:pt x="98181" y="0"/>
                </a:cubicBezTo>
                <a:cubicBezTo>
                  <a:pt x="109090" y="80000"/>
                  <a:pt x="65454" y="40000"/>
                  <a:pt x="54545" y="40000"/>
                </a:cubicBezTo>
                <a:cubicBezTo>
                  <a:pt x="32727" y="40000"/>
                  <a:pt x="21818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000"/>
                  <a:pt x="0" y="40000"/>
                  <a:pt x="0" y="40000"/>
                </a:cubicBezTo>
                <a:cubicBezTo>
                  <a:pt x="0" y="40000"/>
                  <a:pt x="0" y="40000"/>
                  <a:pt x="0" y="40000"/>
                </a:cubicBezTo>
                <a:cubicBezTo>
                  <a:pt x="0" y="40000"/>
                  <a:pt x="0" y="40000"/>
                  <a:pt x="0" y="40000"/>
                </a:cubicBezTo>
                <a:cubicBezTo>
                  <a:pt x="21818" y="40000"/>
                  <a:pt x="120000" y="120000"/>
                  <a:pt x="109090" y="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8"/>
          <p:cNvSpPr/>
          <p:nvPr/>
        </p:nvSpPr>
        <p:spPr>
          <a:xfrm>
            <a:off x="6268506" y="2027685"/>
            <a:ext cx="66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8"/>
          <p:cNvSpPr/>
          <p:nvPr/>
        </p:nvSpPr>
        <p:spPr>
          <a:xfrm>
            <a:off x="6001390" y="3061595"/>
            <a:ext cx="6600" cy="189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40000"/>
                </a:cubicBezTo>
                <a:cubicBezTo>
                  <a:pt x="120000" y="40000"/>
                  <a:pt x="120000" y="40000"/>
                  <a:pt x="120000" y="40000"/>
                </a:cubicBezTo>
                <a:cubicBezTo>
                  <a:pt x="120000" y="40000"/>
                  <a:pt x="120000" y="80000"/>
                  <a:pt x="0" y="120000"/>
                </a:cubicBezTo>
                <a:cubicBezTo>
                  <a:pt x="0" y="120000"/>
                  <a:pt x="120000" y="120000"/>
                  <a:pt x="120000" y="120000"/>
                </a:cubicBezTo>
                <a:cubicBezTo>
                  <a:pt x="120000" y="80000"/>
                  <a:pt x="120000" y="40000"/>
                  <a:pt x="120000" y="4000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8"/>
          <p:cNvSpPr/>
          <p:nvPr/>
        </p:nvSpPr>
        <p:spPr>
          <a:xfrm>
            <a:off x="6230795" y="2926465"/>
            <a:ext cx="12600" cy="12600"/>
          </a:xfrm>
          <a:custGeom>
            <a:rect b="b" l="l" r="r" t="t"/>
            <a:pathLst>
              <a:path extrusionOk="0" h="120000" w="120000">
                <a:moveTo>
                  <a:pt x="120000" y="60000"/>
                </a:moveTo>
                <a:cubicBezTo>
                  <a:pt x="60000" y="60000"/>
                  <a:pt x="60000" y="60000"/>
                  <a:pt x="60000" y="60000"/>
                </a:cubicBezTo>
                <a:cubicBezTo>
                  <a:pt x="60000" y="60000"/>
                  <a:pt x="60000" y="0"/>
                  <a:pt x="60000" y="0"/>
                </a:cubicBezTo>
                <a:cubicBezTo>
                  <a:pt x="60000" y="0"/>
                  <a:pt x="0" y="0"/>
                  <a:pt x="60000" y="0"/>
                </a:cubicBezTo>
                <a:cubicBezTo>
                  <a:pt x="60000" y="60000"/>
                  <a:pt x="60000" y="120000"/>
                  <a:pt x="120000" y="60000"/>
                </a:cubicBezTo>
                <a:cubicBezTo>
                  <a:pt x="120000" y="60000"/>
                  <a:pt x="120000" y="60000"/>
                  <a:pt x="120000" y="6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8"/>
          <p:cNvSpPr/>
          <p:nvPr/>
        </p:nvSpPr>
        <p:spPr>
          <a:xfrm>
            <a:off x="5190616" y="1798275"/>
            <a:ext cx="113400" cy="72300"/>
          </a:xfrm>
          <a:custGeom>
            <a:rect b="b" l="l" r="r" t="t"/>
            <a:pathLst>
              <a:path extrusionOk="0" h="120000" w="120000">
                <a:moveTo>
                  <a:pt x="100000" y="20000"/>
                </a:moveTo>
                <a:cubicBezTo>
                  <a:pt x="80000" y="50000"/>
                  <a:pt x="46666" y="80000"/>
                  <a:pt x="13333" y="90000"/>
                </a:cubicBezTo>
                <a:cubicBezTo>
                  <a:pt x="0" y="100000"/>
                  <a:pt x="6666" y="120000"/>
                  <a:pt x="20000" y="120000"/>
                </a:cubicBezTo>
                <a:cubicBezTo>
                  <a:pt x="53333" y="110000"/>
                  <a:pt x="86666" y="70000"/>
                  <a:pt x="113333" y="30000"/>
                </a:cubicBezTo>
                <a:cubicBezTo>
                  <a:pt x="120000" y="20000"/>
                  <a:pt x="106666" y="0"/>
                  <a:pt x="100000" y="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8"/>
          <p:cNvSpPr/>
          <p:nvPr/>
        </p:nvSpPr>
        <p:spPr>
          <a:xfrm>
            <a:off x="5196901" y="1308031"/>
            <a:ext cx="107100" cy="37500"/>
          </a:xfrm>
          <a:custGeom>
            <a:rect b="b" l="l" r="r" t="t"/>
            <a:pathLst>
              <a:path extrusionOk="0" h="120000" w="120000">
                <a:moveTo>
                  <a:pt x="98823" y="20000"/>
                </a:moveTo>
                <a:cubicBezTo>
                  <a:pt x="91764" y="60000"/>
                  <a:pt x="63529" y="20000"/>
                  <a:pt x="49411" y="20000"/>
                </a:cubicBezTo>
                <a:cubicBezTo>
                  <a:pt x="42352" y="0"/>
                  <a:pt x="21176" y="0"/>
                  <a:pt x="14117" y="0"/>
                </a:cubicBezTo>
                <a:cubicBezTo>
                  <a:pt x="0" y="20000"/>
                  <a:pt x="7058" y="60000"/>
                  <a:pt x="14117" y="60000"/>
                </a:cubicBezTo>
                <a:cubicBezTo>
                  <a:pt x="42352" y="40000"/>
                  <a:pt x="84705" y="120000"/>
                  <a:pt x="112941" y="60000"/>
                </a:cubicBezTo>
                <a:cubicBezTo>
                  <a:pt x="120000" y="40000"/>
                  <a:pt x="105882" y="0"/>
                  <a:pt x="98823" y="2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28"/>
          <p:cNvSpPr/>
          <p:nvPr/>
        </p:nvSpPr>
        <p:spPr>
          <a:xfrm>
            <a:off x="5344601" y="959205"/>
            <a:ext cx="126300" cy="88200"/>
          </a:xfrm>
          <a:custGeom>
            <a:rect b="b" l="l" r="r" t="t"/>
            <a:pathLst>
              <a:path extrusionOk="0" h="120000" w="120000">
                <a:moveTo>
                  <a:pt x="108000" y="94285"/>
                </a:moveTo>
                <a:cubicBezTo>
                  <a:pt x="96000" y="94285"/>
                  <a:pt x="78000" y="68571"/>
                  <a:pt x="66000" y="51428"/>
                </a:cubicBezTo>
                <a:cubicBezTo>
                  <a:pt x="54000" y="34285"/>
                  <a:pt x="36000" y="17142"/>
                  <a:pt x="18000" y="0"/>
                </a:cubicBezTo>
                <a:cubicBezTo>
                  <a:pt x="12000" y="0"/>
                  <a:pt x="0" y="17142"/>
                  <a:pt x="12000" y="25714"/>
                </a:cubicBezTo>
                <a:cubicBezTo>
                  <a:pt x="30000" y="34285"/>
                  <a:pt x="48000" y="59999"/>
                  <a:pt x="60000" y="77142"/>
                </a:cubicBezTo>
                <a:cubicBezTo>
                  <a:pt x="78000" y="94285"/>
                  <a:pt x="90000" y="119999"/>
                  <a:pt x="108000" y="119999"/>
                </a:cubicBezTo>
                <a:cubicBezTo>
                  <a:pt x="120000" y="111428"/>
                  <a:pt x="120000" y="94285"/>
                  <a:pt x="108000" y="94285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28"/>
          <p:cNvSpPr/>
          <p:nvPr/>
        </p:nvSpPr>
        <p:spPr>
          <a:xfrm>
            <a:off x="5567720" y="698369"/>
            <a:ext cx="88200" cy="169800"/>
          </a:xfrm>
          <a:custGeom>
            <a:rect b="b" l="l" r="r" t="t"/>
            <a:pathLst>
              <a:path extrusionOk="0" h="120000" w="120000">
                <a:moveTo>
                  <a:pt x="119999" y="111111"/>
                </a:moveTo>
                <a:cubicBezTo>
                  <a:pt x="77142" y="80000"/>
                  <a:pt x="51428" y="44444"/>
                  <a:pt x="25714" y="8888"/>
                </a:cubicBezTo>
                <a:cubicBezTo>
                  <a:pt x="17142" y="0"/>
                  <a:pt x="0" y="8888"/>
                  <a:pt x="8571" y="13333"/>
                </a:cubicBezTo>
                <a:cubicBezTo>
                  <a:pt x="34285" y="48888"/>
                  <a:pt x="59999" y="84444"/>
                  <a:pt x="94285" y="115555"/>
                </a:cubicBezTo>
                <a:cubicBezTo>
                  <a:pt x="102857" y="120000"/>
                  <a:pt x="119999" y="115555"/>
                  <a:pt x="119999" y="111111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28"/>
          <p:cNvSpPr/>
          <p:nvPr/>
        </p:nvSpPr>
        <p:spPr>
          <a:xfrm>
            <a:off x="5834836" y="487817"/>
            <a:ext cx="69000" cy="113400"/>
          </a:xfrm>
          <a:custGeom>
            <a:rect b="b" l="l" r="r" t="t"/>
            <a:pathLst>
              <a:path extrusionOk="0" h="120000" w="120000">
                <a:moveTo>
                  <a:pt x="109090" y="100000"/>
                </a:moveTo>
                <a:cubicBezTo>
                  <a:pt x="87272" y="86666"/>
                  <a:pt x="87272" y="60000"/>
                  <a:pt x="76363" y="46666"/>
                </a:cubicBezTo>
                <a:cubicBezTo>
                  <a:pt x="65454" y="26666"/>
                  <a:pt x="54545" y="13333"/>
                  <a:pt x="21818" y="6666"/>
                </a:cubicBezTo>
                <a:cubicBezTo>
                  <a:pt x="10909" y="0"/>
                  <a:pt x="0" y="13333"/>
                  <a:pt x="10909" y="20000"/>
                </a:cubicBezTo>
                <a:cubicBezTo>
                  <a:pt x="65454" y="40000"/>
                  <a:pt x="54545" y="86666"/>
                  <a:pt x="87272" y="113333"/>
                </a:cubicBezTo>
                <a:cubicBezTo>
                  <a:pt x="98181" y="120000"/>
                  <a:pt x="120000" y="106666"/>
                  <a:pt x="109090" y="100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28"/>
          <p:cNvSpPr/>
          <p:nvPr/>
        </p:nvSpPr>
        <p:spPr>
          <a:xfrm>
            <a:off x="6369067" y="431250"/>
            <a:ext cx="24600" cy="132000"/>
          </a:xfrm>
          <a:custGeom>
            <a:rect b="b" l="l" r="r" t="t"/>
            <a:pathLst>
              <a:path extrusionOk="0" h="120000" w="120000">
                <a:moveTo>
                  <a:pt x="90000" y="17142"/>
                </a:moveTo>
                <a:cubicBezTo>
                  <a:pt x="120000" y="11428"/>
                  <a:pt x="60000" y="0"/>
                  <a:pt x="30000" y="5714"/>
                </a:cubicBezTo>
                <a:cubicBezTo>
                  <a:pt x="0" y="17142"/>
                  <a:pt x="0" y="40000"/>
                  <a:pt x="0" y="51428"/>
                </a:cubicBezTo>
                <a:cubicBezTo>
                  <a:pt x="0" y="74285"/>
                  <a:pt x="0" y="91428"/>
                  <a:pt x="0" y="114285"/>
                </a:cubicBezTo>
                <a:cubicBezTo>
                  <a:pt x="0" y="120000"/>
                  <a:pt x="90000" y="120000"/>
                  <a:pt x="90000" y="114285"/>
                </a:cubicBezTo>
                <a:cubicBezTo>
                  <a:pt x="90000" y="97142"/>
                  <a:pt x="60000" y="80000"/>
                  <a:pt x="60000" y="62857"/>
                </a:cubicBezTo>
                <a:cubicBezTo>
                  <a:pt x="60000" y="51428"/>
                  <a:pt x="60000" y="45714"/>
                  <a:pt x="60000" y="34285"/>
                </a:cubicBezTo>
                <a:cubicBezTo>
                  <a:pt x="90000" y="28571"/>
                  <a:pt x="60000" y="22857"/>
                  <a:pt x="90000" y="17142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28"/>
          <p:cNvSpPr/>
          <p:nvPr/>
        </p:nvSpPr>
        <p:spPr>
          <a:xfrm>
            <a:off x="6683320" y="619805"/>
            <a:ext cx="113400" cy="97500"/>
          </a:xfrm>
          <a:custGeom>
            <a:rect b="b" l="l" r="r" t="t"/>
            <a:pathLst>
              <a:path extrusionOk="0" h="120000" w="120000">
                <a:moveTo>
                  <a:pt x="100000" y="7500"/>
                </a:moveTo>
                <a:cubicBezTo>
                  <a:pt x="66666" y="30000"/>
                  <a:pt x="53333" y="90000"/>
                  <a:pt x="6666" y="105000"/>
                </a:cubicBezTo>
                <a:cubicBezTo>
                  <a:pt x="0" y="105000"/>
                  <a:pt x="0" y="120000"/>
                  <a:pt x="13333" y="120000"/>
                </a:cubicBezTo>
                <a:cubicBezTo>
                  <a:pt x="60000" y="105000"/>
                  <a:pt x="73333" y="52500"/>
                  <a:pt x="113333" y="22500"/>
                </a:cubicBezTo>
                <a:cubicBezTo>
                  <a:pt x="120000" y="15000"/>
                  <a:pt x="113333" y="0"/>
                  <a:pt x="100000" y="75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8"/>
          <p:cNvSpPr/>
          <p:nvPr/>
        </p:nvSpPr>
        <p:spPr>
          <a:xfrm>
            <a:off x="6906439" y="874354"/>
            <a:ext cx="119400" cy="60000"/>
          </a:xfrm>
          <a:custGeom>
            <a:rect b="b" l="l" r="r" t="t"/>
            <a:pathLst>
              <a:path extrusionOk="0" h="120000" w="120000">
                <a:moveTo>
                  <a:pt x="107368" y="0"/>
                </a:moveTo>
                <a:cubicBezTo>
                  <a:pt x="69473" y="12000"/>
                  <a:pt x="44210" y="60000"/>
                  <a:pt x="12631" y="84000"/>
                </a:cubicBezTo>
                <a:cubicBezTo>
                  <a:pt x="0" y="96000"/>
                  <a:pt x="6315" y="120000"/>
                  <a:pt x="18947" y="120000"/>
                </a:cubicBezTo>
                <a:cubicBezTo>
                  <a:pt x="50526" y="96000"/>
                  <a:pt x="75789" y="36000"/>
                  <a:pt x="113684" y="24000"/>
                </a:cubicBezTo>
                <a:cubicBezTo>
                  <a:pt x="120000" y="24000"/>
                  <a:pt x="120000" y="0"/>
                  <a:pt x="107368" y="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28"/>
          <p:cNvSpPr/>
          <p:nvPr/>
        </p:nvSpPr>
        <p:spPr>
          <a:xfrm>
            <a:off x="7091850" y="1110049"/>
            <a:ext cx="150900" cy="53100"/>
          </a:xfrm>
          <a:custGeom>
            <a:rect b="b" l="l" r="r" t="t"/>
            <a:pathLst>
              <a:path extrusionOk="0" h="120000" w="120000">
                <a:moveTo>
                  <a:pt x="105000" y="0"/>
                </a:moveTo>
                <a:cubicBezTo>
                  <a:pt x="75000" y="40000"/>
                  <a:pt x="40000" y="40000"/>
                  <a:pt x="5000" y="80000"/>
                </a:cubicBezTo>
                <a:cubicBezTo>
                  <a:pt x="0" y="80000"/>
                  <a:pt x="5000" y="120000"/>
                  <a:pt x="10000" y="106666"/>
                </a:cubicBezTo>
                <a:cubicBezTo>
                  <a:pt x="45000" y="80000"/>
                  <a:pt x="80000" y="66666"/>
                  <a:pt x="115000" y="26666"/>
                </a:cubicBezTo>
                <a:cubicBezTo>
                  <a:pt x="120000" y="26666"/>
                  <a:pt x="115000" y="0"/>
                  <a:pt x="105000" y="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28"/>
          <p:cNvSpPr/>
          <p:nvPr/>
        </p:nvSpPr>
        <p:spPr>
          <a:xfrm>
            <a:off x="7142130" y="1468304"/>
            <a:ext cx="172800" cy="69000"/>
          </a:xfrm>
          <a:custGeom>
            <a:rect b="b" l="l" r="r" t="t"/>
            <a:pathLst>
              <a:path extrusionOk="0" h="120000" w="120000">
                <a:moveTo>
                  <a:pt x="111428" y="0"/>
                </a:moveTo>
                <a:cubicBezTo>
                  <a:pt x="77142" y="43636"/>
                  <a:pt x="38571" y="43636"/>
                  <a:pt x="8571" y="87272"/>
                </a:cubicBezTo>
                <a:cubicBezTo>
                  <a:pt x="0" y="87272"/>
                  <a:pt x="8571" y="120000"/>
                  <a:pt x="12857" y="109090"/>
                </a:cubicBezTo>
                <a:cubicBezTo>
                  <a:pt x="42857" y="65454"/>
                  <a:pt x="81428" y="65454"/>
                  <a:pt x="115714" y="32727"/>
                </a:cubicBezTo>
                <a:cubicBezTo>
                  <a:pt x="119999" y="21818"/>
                  <a:pt x="115714" y="0"/>
                  <a:pt x="111428" y="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28"/>
          <p:cNvSpPr/>
          <p:nvPr/>
        </p:nvSpPr>
        <p:spPr>
          <a:xfrm>
            <a:off x="7154700" y="1839129"/>
            <a:ext cx="241800" cy="50400"/>
          </a:xfrm>
          <a:custGeom>
            <a:rect b="b" l="l" r="r" t="t"/>
            <a:pathLst>
              <a:path extrusionOk="0" h="120000" w="120000">
                <a:moveTo>
                  <a:pt x="113846" y="15000"/>
                </a:moveTo>
                <a:cubicBezTo>
                  <a:pt x="95384" y="45000"/>
                  <a:pt x="80000" y="60000"/>
                  <a:pt x="61538" y="75000"/>
                </a:cubicBezTo>
                <a:cubicBezTo>
                  <a:pt x="43076" y="75000"/>
                  <a:pt x="24615" y="90000"/>
                  <a:pt x="6153" y="60000"/>
                </a:cubicBezTo>
                <a:cubicBezTo>
                  <a:pt x="3076" y="60000"/>
                  <a:pt x="0" y="90000"/>
                  <a:pt x="3076" y="105000"/>
                </a:cubicBezTo>
                <a:cubicBezTo>
                  <a:pt x="21538" y="120000"/>
                  <a:pt x="40000" y="120000"/>
                  <a:pt x="58461" y="105000"/>
                </a:cubicBezTo>
                <a:cubicBezTo>
                  <a:pt x="76923" y="90000"/>
                  <a:pt x="98461" y="75000"/>
                  <a:pt x="113846" y="45000"/>
                </a:cubicBezTo>
                <a:cubicBezTo>
                  <a:pt x="120000" y="45000"/>
                  <a:pt x="116923" y="0"/>
                  <a:pt x="113846" y="150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8"/>
          <p:cNvSpPr/>
          <p:nvPr/>
        </p:nvSpPr>
        <p:spPr>
          <a:xfrm rot="-1661803">
            <a:off x="5527085" y="3649560"/>
            <a:ext cx="414379" cy="870494"/>
          </a:xfrm>
          <a:custGeom>
            <a:rect b="b" l="l" r="r" t="t"/>
            <a:pathLst>
              <a:path extrusionOk="0" h="120000" w="120000">
                <a:moveTo>
                  <a:pt x="6545" y="118956"/>
                </a:moveTo>
                <a:cubicBezTo>
                  <a:pt x="15272" y="112695"/>
                  <a:pt x="21818" y="106434"/>
                  <a:pt x="28363" y="100173"/>
                </a:cubicBezTo>
                <a:cubicBezTo>
                  <a:pt x="30545" y="100173"/>
                  <a:pt x="30545" y="99130"/>
                  <a:pt x="30545" y="99130"/>
                </a:cubicBezTo>
                <a:cubicBezTo>
                  <a:pt x="37090" y="94956"/>
                  <a:pt x="41454" y="89739"/>
                  <a:pt x="45818" y="84521"/>
                </a:cubicBezTo>
                <a:cubicBezTo>
                  <a:pt x="45818" y="83478"/>
                  <a:pt x="48000" y="82434"/>
                  <a:pt x="48000" y="81391"/>
                </a:cubicBezTo>
                <a:cubicBezTo>
                  <a:pt x="48000" y="80347"/>
                  <a:pt x="48000" y="80347"/>
                  <a:pt x="48000" y="80347"/>
                </a:cubicBezTo>
                <a:cubicBezTo>
                  <a:pt x="48000" y="80347"/>
                  <a:pt x="50181" y="80347"/>
                  <a:pt x="50181" y="80347"/>
                </a:cubicBezTo>
                <a:cubicBezTo>
                  <a:pt x="48000" y="83478"/>
                  <a:pt x="45818" y="85565"/>
                  <a:pt x="43636" y="88695"/>
                </a:cubicBezTo>
                <a:cubicBezTo>
                  <a:pt x="41454" y="89739"/>
                  <a:pt x="45818" y="90782"/>
                  <a:pt x="48000" y="89739"/>
                </a:cubicBezTo>
                <a:cubicBezTo>
                  <a:pt x="56727" y="79304"/>
                  <a:pt x="65454" y="68869"/>
                  <a:pt x="72000" y="58434"/>
                </a:cubicBezTo>
                <a:cubicBezTo>
                  <a:pt x="74181" y="54260"/>
                  <a:pt x="76363" y="50086"/>
                  <a:pt x="78545" y="45913"/>
                </a:cubicBezTo>
                <a:cubicBezTo>
                  <a:pt x="80727" y="43826"/>
                  <a:pt x="80727" y="40695"/>
                  <a:pt x="82909" y="38608"/>
                </a:cubicBezTo>
                <a:cubicBezTo>
                  <a:pt x="82909" y="36521"/>
                  <a:pt x="82909" y="34434"/>
                  <a:pt x="82909" y="33391"/>
                </a:cubicBezTo>
                <a:cubicBezTo>
                  <a:pt x="85090" y="29217"/>
                  <a:pt x="85090" y="26086"/>
                  <a:pt x="87272" y="22956"/>
                </a:cubicBezTo>
                <a:cubicBezTo>
                  <a:pt x="87272" y="22956"/>
                  <a:pt x="87272" y="21913"/>
                  <a:pt x="87272" y="21913"/>
                </a:cubicBezTo>
                <a:cubicBezTo>
                  <a:pt x="87272" y="20869"/>
                  <a:pt x="87272" y="18782"/>
                  <a:pt x="89454" y="17739"/>
                </a:cubicBezTo>
                <a:cubicBezTo>
                  <a:pt x="91636" y="16695"/>
                  <a:pt x="87272" y="15652"/>
                  <a:pt x="85090" y="16695"/>
                </a:cubicBezTo>
                <a:cubicBezTo>
                  <a:pt x="85090" y="16695"/>
                  <a:pt x="85090" y="16695"/>
                  <a:pt x="85090" y="17739"/>
                </a:cubicBezTo>
                <a:cubicBezTo>
                  <a:pt x="82909" y="16695"/>
                  <a:pt x="82909" y="16695"/>
                  <a:pt x="80727" y="16695"/>
                </a:cubicBezTo>
                <a:cubicBezTo>
                  <a:pt x="80727" y="16695"/>
                  <a:pt x="80727" y="16695"/>
                  <a:pt x="80727" y="16695"/>
                </a:cubicBezTo>
                <a:cubicBezTo>
                  <a:pt x="82909" y="15652"/>
                  <a:pt x="82909" y="14608"/>
                  <a:pt x="85090" y="14608"/>
                </a:cubicBezTo>
                <a:cubicBezTo>
                  <a:pt x="93818" y="15652"/>
                  <a:pt x="104727" y="15652"/>
                  <a:pt x="109090" y="13565"/>
                </a:cubicBezTo>
                <a:cubicBezTo>
                  <a:pt x="111272" y="13565"/>
                  <a:pt x="113454" y="13565"/>
                  <a:pt x="113454" y="14608"/>
                </a:cubicBezTo>
                <a:cubicBezTo>
                  <a:pt x="117818" y="14608"/>
                  <a:pt x="120000" y="12521"/>
                  <a:pt x="117818" y="11478"/>
                </a:cubicBezTo>
                <a:cubicBezTo>
                  <a:pt x="115636" y="11478"/>
                  <a:pt x="113454" y="11478"/>
                  <a:pt x="111272" y="10434"/>
                </a:cubicBezTo>
                <a:cubicBezTo>
                  <a:pt x="111272" y="10434"/>
                  <a:pt x="111272" y="9391"/>
                  <a:pt x="111272" y="8347"/>
                </a:cubicBezTo>
                <a:cubicBezTo>
                  <a:pt x="111272" y="7304"/>
                  <a:pt x="104727" y="7304"/>
                  <a:pt x="106909" y="9391"/>
                </a:cubicBezTo>
                <a:cubicBezTo>
                  <a:pt x="106909" y="9391"/>
                  <a:pt x="106909" y="9391"/>
                  <a:pt x="106909" y="10434"/>
                </a:cubicBezTo>
                <a:cubicBezTo>
                  <a:pt x="104727" y="10434"/>
                  <a:pt x="104727" y="9391"/>
                  <a:pt x="104727" y="9391"/>
                </a:cubicBezTo>
                <a:cubicBezTo>
                  <a:pt x="104727" y="9391"/>
                  <a:pt x="104727" y="9391"/>
                  <a:pt x="104727" y="9391"/>
                </a:cubicBezTo>
                <a:cubicBezTo>
                  <a:pt x="104727" y="8347"/>
                  <a:pt x="100363" y="7304"/>
                  <a:pt x="100363" y="8347"/>
                </a:cubicBezTo>
                <a:cubicBezTo>
                  <a:pt x="100363" y="8347"/>
                  <a:pt x="100363" y="8347"/>
                  <a:pt x="100363" y="8347"/>
                </a:cubicBezTo>
                <a:cubicBezTo>
                  <a:pt x="98181" y="8347"/>
                  <a:pt x="98181" y="8347"/>
                  <a:pt x="98181" y="9391"/>
                </a:cubicBezTo>
                <a:cubicBezTo>
                  <a:pt x="96000" y="8347"/>
                  <a:pt x="93818" y="8347"/>
                  <a:pt x="93818" y="8347"/>
                </a:cubicBezTo>
                <a:cubicBezTo>
                  <a:pt x="98181" y="8347"/>
                  <a:pt x="102545" y="7304"/>
                  <a:pt x="106909" y="6260"/>
                </a:cubicBezTo>
                <a:cubicBezTo>
                  <a:pt x="106909" y="6260"/>
                  <a:pt x="109090" y="5217"/>
                  <a:pt x="106909" y="5217"/>
                </a:cubicBezTo>
                <a:cubicBezTo>
                  <a:pt x="106909" y="4173"/>
                  <a:pt x="106909" y="4173"/>
                  <a:pt x="104727" y="3130"/>
                </a:cubicBezTo>
                <a:cubicBezTo>
                  <a:pt x="102545" y="2086"/>
                  <a:pt x="98181" y="4173"/>
                  <a:pt x="100363" y="5217"/>
                </a:cubicBezTo>
                <a:cubicBezTo>
                  <a:pt x="100363" y="5217"/>
                  <a:pt x="100363" y="5217"/>
                  <a:pt x="100363" y="5217"/>
                </a:cubicBezTo>
                <a:cubicBezTo>
                  <a:pt x="93818" y="6260"/>
                  <a:pt x="87272" y="6260"/>
                  <a:pt x="78545" y="5217"/>
                </a:cubicBezTo>
                <a:cubicBezTo>
                  <a:pt x="76363" y="4173"/>
                  <a:pt x="74181" y="3130"/>
                  <a:pt x="74181" y="1043"/>
                </a:cubicBezTo>
                <a:cubicBezTo>
                  <a:pt x="74181" y="0"/>
                  <a:pt x="69818" y="0"/>
                  <a:pt x="69818" y="1043"/>
                </a:cubicBezTo>
                <a:cubicBezTo>
                  <a:pt x="69818" y="2086"/>
                  <a:pt x="69818" y="3130"/>
                  <a:pt x="72000" y="4173"/>
                </a:cubicBezTo>
                <a:cubicBezTo>
                  <a:pt x="69818" y="4173"/>
                  <a:pt x="67636" y="3130"/>
                  <a:pt x="67636" y="3130"/>
                </a:cubicBezTo>
                <a:cubicBezTo>
                  <a:pt x="65454" y="2086"/>
                  <a:pt x="61090" y="4173"/>
                  <a:pt x="63272" y="5217"/>
                </a:cubicBezTo>
                <a:cubicBezTo>
                  <a:pt x="65454" y="6260"/>
                  <a:pt x="69818" y="6260"/>
                  <a:pt x="72000" y="7304"/>
                </a:cubicBezTo>
                <a:cubicBezTo>
                  <a:pt x="69818" y="7304"/>
                  <a:pt x="69818" y="8347"/>
                  <a:pt x="72000" y="9391"/>
                </a:cubicBezTo>
                <a:cubicBezTo>
                  <a:pt x="72000" y="9391"/>
                  <a:pt x="72000" y="9391"/>
                  <a:pt x="74181" y="9391"/>
                </a:cubicBezTo>
                <a:cubicBezTo>
                  <a:pt x="72000" y="9391"/>
                  <a:pt x="69818" y="9391"/>
                  <a:pt x="67636" y="8347"/>
                </a:cubicBezTo>
                <a:cubicBezTo>
                  <a:pt x="65454" y="8347"/>
                  <a:pt x="63272" y="10434"/>
                  <a:pt x="65454" y="10434"/>
                </a:cubicBezTo>
                <a:cubicBezTo>
                  <a:pt x="67636" y="11478"/>
                  <a:pt x="72000" y="12521"/>
                  <a:pt x="76363" y="13565"/>
                </a:cubicBezTo>
                <a:cubicBezTo>
                  <a:pt x="76363" y="14608"/>
                  <a:pt x="76363" y="15652"/>
                  <a:pt x="76363" y="16695"/>
                </a:cubicBezTo>
                <a:cubicBezTo>
                  <a:pt x="76363" y="17739"/>
                  <a:pt x="74181" y="18782"/>
                  <a:pt x="74181" y="19826"/>
                </a:cubicBezTo>
                <a:cubicBezTo>
                  <a:pt x="69818" y="26086"/>
                  <a:pt x="67636" y="32347"/>
                  <a:pt x="63272" y="37565"/>
                </a:cubicBezTo>
                <a:cubicBezTo>
                  <a:pt x="52363" y="50086"/>
                  <a:pt x="43636" y="61565"/>
                  <a:pt x="39272" y="74086"/>
                </a:cubicBezTo>
                <a:cubicBezTo>
                  <a:pt x="37090" y="75130"/>
                  <a:pt x="37090" y="76173"/>
                  <a:pt x="34909" y="77217"/>
                </a:cubicBezTo>
                <a:cubicBezTo>
                  <a:pt x="28363" y="84521"/>
                  <a:pt x="21818" y="90782"/>
                  <a:pt x="15272" y="98086"/>
                </a:cubicBezTo>
                <a:cubicBezTo>
                  <a:pt x="15272" y="98086"/>
                  <a:pt x="15272" y="98086"/>
                  <a:pt x="15272" y="99130"/>
                </a:cubicBezTo>
                <a:cubicBezTo>
                  <a:pt x="13090" y="101217"/>
                  <a:pt x="10909" y="103304"/>
                  <a:pt x="8727" y="105391"/>
                </a:cubicBezTo>
                <a:cubicBezTo>
                  <a:pt x="6545" y="107478"/>
                  <a:pt x="6545" y="108521"/>
                  <a:pt x="6545" y="110608"/>
                </a:cubicBezTo>
                <a:cubicBezTo>
                  <a:pt x="6545" y="110608"/>
                  <a:pt x="4363" y="110608"/>
                  <a:pt x="4363" y="110608"/>
                </a:cubicBezTo>
                <a:cubicBezTo>
                  <a:pt x="4363" y="110608"/>
                  <a:pt x="4363" y="111652"/>
                  <a:pt x="4363" y="111652"/>
                </a:cubicBezTo>
                <a:cubicBezTo>
                  <a:pt x="4363" y="111652"/>
                  <a:pt x="4363" y="111652"/>
                  <a:pt x="4363" y="111652"/>
                </a:cubicBezTo>
                <a:cubicBezTo>
                  <a:pt x="2181" y="113739"/>
                  <a:pt x="0" y="115826"/>
                  <a:pt x="0" y="117913"/>
                </a:cubicBezTo>
                <a:cubicBezTo>
                  <a:pt x="0" y="117913"/>
                  <a:pt x="2181" y="118956"/>
                  <a:pt x="2181" y="118956"/>
                </a:cubicBezTo>
                <a:cubicBezTo>
                  <a:pt x="2181" y="120000"/>
                  <a:pt x="4363" y="120000"/>
                  <a:pt x="6545" y="118956"/>
                </a:cubicBezTo>
                <a:close/>
                <a:moveTo>
                  <a:pt x="78545" y="26086"/>
                </a:moveTo>
                <a:cubicBezTo>
                  <a:pt x="78545" y="27130"/>
                  <a:pt x="78545" y="29217"/>
                  <a:pt x="78545" y="30260"/>
                </a:cubicBezTo>
                <a:cubicBezTo>
                  <a:pt x="76363" y="32347"/>
                  <a:pt x="76363" y="34434"/>
                  <a:pt x="76363" y="36521"/>
                </a:cubicBezTo>
                <a:cubicBezTo>
                  <a:pt x="76363" y="36521"/>
                  <a:pt x="74181" y="36521"/>
                  <a:pt x="74181" y="36521"/>
                </a:cubicBezTo>
                <a:cubicBezTo>
                  <a:pt x="74181" y="37565"/>
                  <a:pt x="74181" y="37565"/>
                  <a:pt x="74181" y="37565"/>
                </a:cubicBezTo>
                <a:cubicBezTo>
                  <a:pt x="76363" y="33391"/>
                  <a:pt x="76363" y="30260"/>
                  <a:pt x="78545" y="26086"/>
                </a:cubicBezTo>
                <a:close/>
                <a:moveTo>
                  <a:pt x="56727" y="53217"/>
                </a:moveTo>
                <a:cubicBezTo>
                  <a:pt x="58909" y="49043"/>
                  <a:pt x="63272" y="45913"/>
                  <a:pt x="65454" y="41739"/>
                </a:cubicBezTo>
                <a:cubicBezTo>
                  <a:pt x="63272" y="45913"/>
                  <a:pt x="61090" y="49043"/>
                  <a:pt x="56727" y="53217"/>
                </a:cubicBezTo>
                <a:cubicBezTo>
                  <a:pt x="56727" y="53217"/>
                  <a:pt x="56727" y="53217"/>
                  <a:pt x="56727" y="53217"/>
                </a:cubicBezTo>
                <a:close/>
                <a:moveTo>
                  <a:pt x="74181" y="41739"/>
                </a:moveTo>
                <a:cubicBezTo>
                  <a:pt x="74181" y="43826"/>
                  <a:pt x="72000" y="45913"/>
                  <a:pt x="72000" y="48000"/>
                </a:cubicBezTo>
                <a:cubicBezTo>
                  <a:pt x="69818" y="49043"/>
                  <a:pt x="69818" y="51130"/>
                  <a:pt x="67636" y="53217"/>
                </a:cubicBezTo>
                <a:cubicBezTo>
                  <a:pt x="69818" y="49043"/>
                  <a:pt x="72000" y="44869"/>
                  <a:pt x="74181" y="41739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8"/>
          <p:cNvSpPr/>
          <p:nvPr/>
        </p:nvSpPr>
        <p:spPr>
          <a:xfrm rot="-1656902">
            <a:off x="5649876" y="4511319"/>
            <a:ext cx="234290" cy="187733"/>
          </a:xfrm>
          <a:custGeom>
            <a:rect b="b" l="l" r="r" t="t"/>
            <a:pathLst>
              <a:path extrusionOk="0" h="120000" w="120000">
                <a:moveTo>
                  <a:pt x="112258" y="105600"/>
                </a:moveTo>
                <a:cubicBezTo>
                  <a:pt x="108387" y="105600"/>
                  <a:pt x="104516" y="105600"/>
                  <a:pt x="100645" y="100800"/>
                </a:cubicBezTo>
                <a:cubicBezTo>
                  <a:pt x="100645" y="100800"/>
                  <a:pt x="96774" y="100800"/>
                  <a:pt x="96774" y="100800"/>
                </a:cubicBezTo>
                <a:cubicBezTo>
                  <a:pt x="81290" y="96000"/>
                  <a:pt x="69677" y="81600"/>
                  <a:pt x="54193" y="72000"/>
                </a:cubicBezTo>
                <a:cubicBezTo>
                  <a:pt x="54193" y="72000"/>
                  <a:pt x="54193" y="72000"/>
                  <a:pt x="54193" y="72000"/>
                </a:cubicBezTo>
                <a:cubicBezTo>
                  <a:pt x="58064" y="72000"/>
                  <a:pt x="58064" y="72000"/>
                  <a:pt x="61935" y="72000"/>
                </a:cubicBezTo>
                <a:cubicBezTo>
                  <a:pt x="61935" y="72000"/>
                  <a:pt x="61935" y="72000"/>
                  <a:pt x="61935" y="72000"/>
                </a:cubicBezTo>
                <a:cubicBezTo>
                  <a:pt x="65806" y="72000"/>
                  <a:pt x="65806" y="72000"/>
                  <a:pt x="65806" y="72000"/>
                </a:cubicBezTo>
                <a:cubicBezTo>
                  <a:pt x="69677" y="76800"/>
                  <a:pt x="73548" y="72000"/>
                  <a:pt x="69677" y="67200"/>
                </a:cubicBezTo>
                <a:cubicBezTo>
                  <a:pt x="73548" y="67200"/>
                  <a:pt x="77419" y="67200"/>
                  <a:pt x="81290" y="72000"/>
                </a:cubicBezTo>
                <a:cubicBezTo>
                  <a:pt x="89032" y="72000"/>
                  <a:pt x="89032" y="62400"/>
                  <a:pt x="85161" y="62400"/>
                </a:cubicBezTo>
                <a:cubicBezTo>
                  <a:pt x="85161" y="57600"/>
                  <a:pt x="81290" y="57600"/>
                  <a:pt x="81290" y="57600"/>
                </a:cubicBezTo>
                <a:cubicBezTo>
                  <a:pt x="81290" y="57600"/>
                  <a:pt x="77419" y="57600"/>
                  <a:pt x="77419" y="57600"/>
                </a:cubicBezTo>
                <a:cubicBezTo>
                  <a:pt x="73548" y="52800"/>
                  <a:pt x="65806" y="52800"/>
                  <a:pt x="61935" y="48000"/>
                </a:cubicBezTo>
                <a:cubicBezTo>
                  <a:pt x="61935" y="48000"/>
                  <a:pt x="61935" y="48000"/>
                  <a:pt x="58064" y="48000"/>
                </a:cubicBezTo>
                <a:cubicBezTo>
                  <a:pt x="58064" y="43200"/>
                  <a:pt x="58064" y="43200"/>
                  <a:pt x="54193" y="43200"/>
                </a:cubicBezTo>
                <a:cubicBezTo>
                  <a:pt x="46451" y="38400"/>
                  <a:pt x="34838" y="28800"/>
                  <a:pt x="27096" y="19200"/>
                </a:cubicBezTo>
                <a:cubicBezTo>
                  <a:pt x="23225" y="14400"/>
                  <a:pt x="23225" y="9600"/>
                  <a:pt x="19354" y="4800"/>
                </a:cubicBezTo>
                <a:cubicBezTo>
                  <a:pt x="19354" y="0"/>
                  <a:pt x="7741" y="4800"/>
                  <a:pt x="11612" y="9600"/>
                </a:cubicBezTo>
                <a:cubicBezTo>
                  <a:pt x="11612" y="14400"/>
                  <a:pt x="11612" y="14400"/>
                  <a:pt x="15483" y="19200"/>
                </a:cubicBezTo>
                <a:cubicBezTo>
                  <a:pt x="11612" y="19200"/>
                  <a:pt x="11612" y="19200"/>
                  <a:pt x="15483" y="24000"/>
                </a:cubicBezTo>
                <a:cubicBezTo>
                  <a:pt x="15483" y="24000"/>
                  <a:pt x="19354" y="24000"/>
                  <a:pt x="19354" y="28800"/>
                </a:cubicBezTo>
                <a:cubicBezTo>
                  <a:pt x="19354" y="33600"/>
                  <a:pt x="23225" y="33600"/>
                  <a:pt x="27096" y="38400"/>
                </a:cubicBezTo>
                <a:cubicBezTo>
                  <a:pt x="23225" y="38400"/>
                  <a:pt x="23225" y="38400"/>
                  <a:pt x="23225" y="43200"/>
                </a:cubicBezTo>
                <a:cubicBezTo>
                  <a:pt x="19354" y="38400"/>
                  <a:pt x="15483" y="33600"/>
                  <a:pt x="11612" y="28800"/>
                </a:cubicBezTo>
                <a:cubicBezTo>
                  <a:pt x="3870" y="24000"/>
                  <a:pt x="0" y="28800"/>
                  <a:pt x="3870" y="33600"/>
                </a:cubicBezTo>
                <a:cubicBezTo>
                  <a:pt x="15483" y="48000"/>
                  <a:pt x="27096" y="57600"/>
                  <a:pt x="38709" y="72000"/>
                </a:cubicBezTo>
                <a:cubicBezTo>
                  <a:pt x="38709" y="72000"/>
                  <a:pt x="38709" y="76800"/>
                  <a:pt x="42580" y="76800"/>
                </a:cubicBezTo>
                <a:cubicBezTo>
                  <a:pt x="46451" y="81600"/>
                  <a:pt x="54193" y="86400"/>
                  <a:pt x="58064" y="91200"/>
                </a:cubicBezTo>
                <a:cubicBezTo>
                  <a:pt x="61935" y="96000"/>
                  <a:pt x="65806" y="100800"/>
                  <a:pt x="73548" y="100800"/>
                </a:cubicBezTo>
                <a:cubicBezTo>
                  <a:pt x="77419" y="105600"/>
                  <a:pt x="89032" y="115200"/>
                  <a:pt x="96774" y="115200"/>
                </a:cubicBezTo>
                <a:cubicBezTo>
                  <a:pt x="100645" y="115200"/>
                  <a:pt x="104516" y="115200"/>
                  <a:pt x="112258" y="120000"/>
                </a:cubicBezTo>
                <a:cubicBezTo>
                  <a:pt x="116129" y="120000"/>
                  <a:pt x="120000" y="110400"/>
                  <a:pt x="112258" y="105600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8"/>
          <p:cNvSpPr/>
          <p:nvPr/>
        </p:nvSpPr>
        <p:spPr>
          <a:xfrm rot="-1663526">
            <a:off x="5749165" y="3646410"/>
            <a:ext cx="483627" cy="897461"/>
          </a:xfrm>
          <a:custGeom>
            <a:rect b="b" l="l" r="r" t="t"/>
            <a:pathLst>
              <a:path extrusionOk="0" h="120000" w="120000">
                <a:moveTo>
                  <a:pt x="69375" y="102857"/>
                </a:moveTo>
                <a:cubicBezTo>
                  <a:pt x="73125" y="101848"/>
                  <a:pt x="75000" y="99831"/>
                  <a:pt x="76875" y="97815"/>
                </a:cubicBezTo>
                <a:cubicBezTo>
                  <a:pt x="84375" y="90756"/>
                  <a:pt x="93750" y="84705"/>
                  <a:pt x="99375" y="76638"/>
                </a:cubicBezTo>
                <a:cubicBezTo>
                  <a:pt x="108750" y="65546"/>
                  <a:pt x="116250" y="54453"/>
                  <a:pt x="118125" y="42352"/>
                </a:cubicBezTo>
                <a:cubicBezTo>
                  <a:pt x="118125" y="42352"/>
                  <a:pt x="118125" y="41344"/>
                  <a:pt x="118125" y="40336"/>
                </a:cubicBezTo>
                <a:cubicBezTo>
                  <a:pt x="120000" y="37310"/>
                  <a:pt x="120000" y="33277"/>
                  <a:pt x="120000" y="30252"/>
                </a:cubicBezTo>
                <a:cubicBezTo>
                  <a:pt x="120000" y="28235"/>
                  <a:pt x="120000" y="26218"/>
                  <a:pt x="120000" y="23193"/>
                </a:cubicBezTo>
                <a:cubicBezTo>
                  <a:pt x="120000" y="20168"/>
                  <a:pt x="118125" y="17142"/>
                  <a:pt x="120000" y="14117"/>
                </a:cubicBezTo>
                <a:cubicBezTo>
                  <a:pt x="120000" y="12100"/>
                  <a:pt x="116250" y="12100"/>
                  <a:pt x="116250" y="13109"/>
                </a:cubicBezTo>
                <a:cubicBezTo>
                  <a:pt x="114375" y="15126"/>
                  <a:pt x="114375" y="17142"/>
                  <a:pt x="114375" y="19159"/>
                </a:cubicBezTo>
                <a:cubicBezTo>
                  <a:pt x="114375" y="18151"/>
                  <a:pt x="114375" y="18151"/>
                  <a:pt x="114375" y="18151"/>
                </a:cubicBezTo>
                <a:cubicBezTo>
                  <a:pt x="112500" y="13109"/>
                  <a:pt x="108750" y="9075"/>
                  <a:pt x="101250" y="6050"/>
                </a:cubicBezTo>
                <a:cubicBezTo>
                  <a:pt x="99375" y="5042"/>
                  <a:pt x="97500" y="4033"/>
                  <a:pt x="95625" y="3025"/>
                </a:cubicBezTo>
                <a:cubicBezTo>
                  <a:pt x="95625" y="2016"/>
                  <a:pt x="93750" y="2016"/>
                  <a:pt x="93750" y="3025"/>
                </a:cubicBezTo>
                <a:cubicBezTo>
                  <a:pt x="88125" y="1008"/>
                  <a:pt x="82500" y="1008"/>
                  <a:pt x="76875" y="2016"/>
                </a:cubicBezTo>
                <a:cubicBezTo>
                  <a:pt x="76875" y="1008"/>
                  <a:pt x="75000" y="0"/>
                  <a:pt x="73125" y="1008"/>
                </a:cubicBezTo>
                <a:cubicBezTo>
                  <a:pt x="73125" y="2016"/>
                  <a:pt x="71250" y="3025"/>
                  <a:pt x="71250" y="4033"/>
                </a:cubicBezTo>
                <a:cubicBezTo>
                  <a:pt x="63750" y="8067"/>
                  <a:pt x="61875" y="14117"/>
                  <a:pt x="60000" y="19159"/>
                </a:cubicBezTo>
                <a:cubicBezTo>
                  <a:pt x="58125" y="22184"/>
                  <a:pt x="56250" y="25210"/>
                  <a:pt x="54375" y="27226"/>
                </a:cubicBezTo>
                <a:cubicBezTo>
                  <a:pt x="48750" y="36302"/>
                  <a:pt x="39375" y="45378"/>
                  <a:pt x="33750" y="54453"/>
                </a:cubicBezTo>
                <a:cubicBezTo>
                  <a:pt x="26250" y="62521"/>
                  <a:pt x="20625" y="71596"/>
                  <a:pt x="15000" y="79663"/>
                </a:cubicBezTo>
                <a:cubicBezTo>
                  <a:pt x="11250" y="85714"/>
                  <a:pt x="9375" y="91764"/>
                  <a:pt x="5625" y="97815"/>
                </a:cubicBezTo>
                <a:cubicBezTo>
                  <a:pt x="5625" y="97815"/>
                  <a:pt x="5625" y="97815"/>
                  <a:pt x="3750" y="98823"/>
                </a:cubicBezTo>
                <a:cubicBezTo>
                  <a:pt x="3750" y="98823"/>
                  <a:pt x="3750" y="99831"/>
                  <a:pt x="3750" y="99831"/>
                </a:cubicBezTo>
                <a:cubicBezTo>
                  <a:pt x="3750" y="98823"/>
                  <a:pt x="0" y="98823"/>
                  <a:pt x="0" y="100840"/>
                </a:cubicBezTo>
                <a:cubicBezTo>
                  <a:pt x="0" y="102857"/>
                  <a:pt x="0" y="104873"/>
                  <a:pt x="1875" y="106890"/>
                </a:cubicBezTo>
                <a:cubicBezTo>
                  <a:pt x="1875" y="107899"/>
                  <a:pt x="3750" y="107899"/>
                  <a:pt x="3750" y="107899"/>
                </a:cubicBezTo>
                <a:cubicBezTo>
                  <a:pt x="5625" y="107899"/>
                  <a:pt x="7500" y="107899"/>
                  <a:pt x="7500" y="107899"/>
                </a:cubicBezTo>
                <a:cubicBezTo>
                  <a:pt x="15000" y="108907"/>
                  <a:pt x="22500" y="106890"/>
                  <a:pt x="31875" y="103865"/>
                </a:cubicBezTo>
                <a:cubicBezTo>
                  <a:pt x="33750" y="103865"/>
                  <a:pt x="33750" y="103865"/>
                  <a:pt x="33750" y="103865"/>
                </a:cubicBezTo>
                <a:cubicBezTo>
                  <a:pt x="35625" y="103865"/>
                  <a:pt x="35625" y="103865"/>
                  <a:pt x="35625" y="103865"/>
                </a:cubicBezTo>
                <a:cubicBezTo>
                  <a:pt x="31875" y="104873"/>
                  <a:pt x="26250" y="106890"/>
                  <a:pt x="20625" y="108907"/>
                </a:cubicBezTo>
                <a:cubicBezTo>
                  <a:pt x="18750" y="108907"/>
                  <a:pt x="20625" y="110924"/>
                  <a:pt x="22500" y="110924"/>
                </a:cubicBezTo>
                <a:cubicBezTo>
                  <a:pt x="22500" y="110924"/>
                  <a:pt x="22500" y="112941"/>
                  <a:pt x="24375" y="112941"/>
                </a:cubicBezTo>
                <a:cubicBezTo>
                  <a:pt x="31875" y="111932"/>
                  <a:pt x="35625" y="110924"/>
                  <a:pt x="41250" y="109915"/>
                </a:cubicBezTo>
                <a:cubicBezTo>
                  <a:pt x="35625" y="112941"/>
                  <a:pt x="28125" y="115966"/>
                  <a:pt x="22500" y="114957"/>
                </a:cubicBezTo>
                <a:cubicBezTo>
                  <a:pt x="20625" y="113949"/>
                  <a:pt x="18750" y="115966"/>
                  <a:pt x="20625" y="116974"/>
                </a:cubicBezTo>
                <a:cubicBezTo>
                  <a:pt x="20625" y="116974"/>
                  <a:pt x="22500" y="116974"/>
                  <a:pt x="22500" y="116974"/>
                </a:cubicBezTo>
                <a:cubicBezTo>
                  <a:pt x="16875" y="116974"/>
                  <a:pt x="11250" y="115966"/>
                  <a:pt x="5625" y="113949"/>
                </a:cubicBezTo>
                <a:cubicBezTo>
                  <a:pt x="7500" y="112941"/>
                  <a:pt x="3750" y="111932"/>
                  <a:pt x="1875" y="112941"/>
                </a:cubicBezTo>
                <a:cubicBezTo>
                  <a:pt x="0" y="113949"/>
                  <a:pt x="0" y="113949"/>
                  <a:pt x="0" y="113949"/>
                </a:cubicBezTo>
                <a:cubicBezTo>
                  <a:pt x="0" y="113949"/>
                  <a:pt x="0" y="114957"/>
                  <a:pt x="1875" y="115966"/>
                </a:cubicBezTo>
                <a:cubicBezTo>
                  <a:pt x="11250" y="117983"/>
                  <a:pt x="18750" y="120000"/>
                  <a:pt x="30000" y="117983"/>
                </a:cubicBezTo>
                <a:cubicBezTo>
                  <a:pt x="33750" y="116974"/>
                  <a:pt x="39375" y="115966"/>
                  <a:pt x="43125" y="113949"/>
                </a:cubicBezTo>
                <a:cubicBezTo>
                  <a:pt x="54375" y="113949"/>
                  <a:pt x="63750" y="107899"/>
                  <a:pt x="69375" y="102857"/>
                </a:cubicBezTo>
                <a:close/>
                <a:moveTo>
                  <a:pt x="99375" y="47394"/>
                </a:moveTo>
                <a:cubicBezTo>
                  <a:pt x="95625" y="56470"/>
                  <a:pt x="90000" y="64537"/>
                  <a:pt x="80625" y="72605"/>
                </a:cubicBezTo>
                <a:cubicBezTo>
                  <a:pt x="84375" y="68571"/>
                  <a:pt x="88125" y="63529"/>
                  <a:pt x="90000" y="58487"/>
                </a:cubicBezTo>
                <a:cubicBezTo>
                  <a:pt x="93750" y="53445"/>
                  <a:pt x="97500" y="47394"/>
                  <a:pt x="99375" y="40336"/>
                </a:cubicBezTo>
                <a:cubicBezTo>
                  <a:pt x="99375" y="42352"/>
                  <a:pt x="99375" y="45378"/>
                  <a:pt x="99375" y="47394"/>
                </a:cubicBezTo>
                <a:close/>
                <a:moveTo>
                  <a:pt x="103125" y="44369"/>
                </a:moveTo>
                <a:cubicBezTo>
                  <a:pt x="103125" y="47394"/>
                  <a:pt x="101250" y="51428"/>
                  <a:pt x="101250" y="55462"/>
                </a:cubicBezTo>
                <a:cubicBezTo>
                  <a:pt x="97500" y="58487"/>
                  <a:pt x="95625" y="61512"/>
                  <a:pt x="93750" y="64537"/>
                </a:cubicBezTo>
                <a:cubicBezTo>
                  <a:pt x="93750" y="65546"/>
                  <a:pt x="91875" y="65546"/>
                  <a:pt x="91875" y="65546"/>
                </a:cubicBezTo>
                <a:cubicBezTo>
                  <a:pt x="97500" y="58487"/>
                  <a:pt x="101250" y="51428"/>
                  <a:pt x="103125" y="44369"/>
                </a:cubicBezTo>
                <a:close/>
                <a:moveTo>
                  <a:pt x="16875" y="82689"/>
                </a:moveTo>
                <a:cubicBezTo>
                  <a:pt x="22500" y="72605"/>
                  <a:pt x="31875" y="62521"/>
                  <a:pt x="39375" y="53445"/>
                </a:cubicBezTo>
                <a:cubicBezTo>
                  <a:pt x="39375" y="52436"/>
                  <a:pt x="41250" y="50420"/>
                  <a:pt x="43125" y="49411"/>
                </a:cubicBezTo>
                <a:cubicBezTo>
                  <a:pt x="33750" y="60504"/>
                  <a:pt x="24375" y="72605"/>
                  <a:pt x="20625" y="85714"/>
                </a:cubicBezTo>
                <a:cubicBezTo>
                  <a:pt x="18750" y="88739"/>
                  <a:pt x="16875" y="91764"/>
                  <a:pt x="15000" y="94789"/>
                </a:cubicBezTo>
                <a:cubicBezTo>
                  <a:pt x="13125" y="96806"/>
                  <a:pt x="11250" y="99831"/>
                  <a:pt x="9375" y="101848"/>
                </a:cubicBezTo>
                <a:cubicBezTo>
                  <a:pt x="11250" y="95798"/>
                  <a:pt x="13125" y="88739"/>
                  <a:pt x="16875" y="82689"/>
                </a:cubicBezTo>
                <a:close/>
                <a:moveTo>
                  <a:pt x="11250" y="104873"/>
                </a:moveTo>
                <a:cubicBezTo>
                  <a:pt x="11250" y="103865"/>
                  <a:pt x="13125" y="102857"/>
                  <a:pt x="15000" y="100840"/>
                </a:cubicBezTo>
                <a:cubicBezTo>
                  <a:pt x="15000" y="100840"/>
                  <a:pt x="15000" y="99831"/>
                  <a:pt x="16875" y="99831"/>
                </a:cubicBezTo>
                <a:cubicBezTo>
                  <a:pt x="16875" y="99831"/>
                  <a:pt x="16875" y="99831"/>
                  <a:pt x="16875" y="98823"/>
                </a:cubicBezTo>
                <a:cubicBezTo>
                  <a:pt x="16875" y="98823"/>
                  <a:pt x="16875" y="98823"/>
                  <a:pt x="16875" y="98823"/>
                </a:cubicBezTo>
                <a:cubicBezTo>
                  <a:pt x="18750" y="95798"/>
                  <a:pt x="20625" y="93781"/>
                  <a:pt x="22500" y="90756"/>
                </a:cubicBezTo>
                <a:cubicBezTo>
                  <a:pt x="22500" y="90756"/>
                  <a:pt x="24375" y="90756"/>
                  <a:pt x="24375" y="90756"/>
                </a:cubicBezTo>
                <a:cubicBezTo>
                  <a:pt x="24375" y="89747"/>
                  <a:pt x="24375" y="89747"/>
                  <a:pt x="24375" y="87731"/>
                </a:cubicBezTo>
                <a:cubicBezTo>
                  <a:pt x="24375" y="87731"/>
                  <a:pt x="24375" y="87731"/>
                  <a:pt x="24375" y="87731"/>
                </a:cubicBezTo>
                <a:cubicBezTo>
                  <a:pt x="24375" y="87731"/>
                  <a:pt x="24375" y="86722"/>
                  <a:pt x="26250" y="86722"/>
                </a:cubicBezTo>
                <a:cubicBezTo>
                  <a:pt x="26250" y="86722"/>
                  <a:pt x="26250" y="86722"/>
                  <a:pt x="26250" y="86722"/>
                </a:cubicBezTo>
                <a:cubicBezTo>
                  <a:pt x="26250" y="86722"/>
                  <a:pt x="26250" y="86722"/>
                  <a:pt x="26250" y="86722"/>
                </a:cubicBezTo>
                <a:cubicBezTo>
                  <a:pt x="24375" y="92773"/>
                  <a:pt x="20625" y="98823"/>
                  <a:pt x="16875" y="103865"/>
                </a:cubicBezTo>
                <a:cubicBezTo>
                  <a:pt x="15000" y="103865"/>
                  <a:pt x="15000" y="104873"/>
                  <a:pt x="16875" y="104873"/>
                </a:cubicBezTo>
                <a:cubicBezTo>
                  <a:pt x="15000" y="104873"/>
                  <a:pt x="13125" y="105882"/>
                  <a:pt x="11250" y="104873"/>
                </a:cubicBezTo>
                <a:close/>
                <a:moveTo>
                  <a:pt x="20625" y="103865"/>
                </a:moveTo>
                <a:cubicBezTo>
                  <a:pt x="26250" y="98823"/>
                  <a:pt x="28125" y="91764"/>
                  <a:pt x="31875" y="85714"/>
                </a:cubicBezTo>
                <a:cubicBezTo>
                  <a:pt x="37500" y="76638"/>
                  <a:pt x="43125" y="68571"/>
                  <a:pt x="46875" y="59495"/>
                </a:cubicBezTo>
                <a:cubicBezTo>
                  <a:pt x="50625" y="54453"/>
                  <a:pt x="54375" y="48403"/>
                  <a:pt x="56250" y="42352"/>
                </a:cubicBezTo>
                <a:cubicBezTo>
                  <a:pt x="60000" y="39327"/>
                  <a:pt x="61875" y="36302"/>
                  <a:pt x="67500" y="34285"/>
                </a:cubicBezTo>
                <a:cubicBezTo>
                  <a:pt x="67500" y="33277"/>
                  <a:pt x="65625" y="31260"/>
                  <a:pt x="63750" y="32268"/>
                </a:cubicBezTo>
                <a:cubicBezTo>
                  <a:pt x="61875" y="33277"/>
                  <a:pt x="61875" y="34285"/>
                  <a:pt x="60000" y="34285"/>
                </a:cubicBezTo>
                <a:cubicBezTo>
                  <a:pt x="60000" y="34285"/>
                  <a:pt x="60000" y="34285"/>
                  <a:pt x="60000" y="34285"/>
                </a:cubicBezTo>
                <a:cubicBezTo>
                  <a:pt x="61875" y="32268"/>
                  <a:pt x="61875" y="31260"/>
                  <a:pt x="61875" y="29243"/>
                </a:cubicBezTo>
                <a:cubicBezTo>
                  <a:pt x="63750" y="28235"/>
                  <a:pt x="65625" y="27226"/>
                  <a:pt x="67500" y="26218"/>
                </a:cubicBezTo>
                <a:cubicBezTo>
                  <a:pt x="67500" y="25210"/>
                  <a:pt x="65625" y="23193"/>
                  <a:pt x="63750" y="24201"/>
                </a:cubicBezTo>
                <a:cubicBezTo>
                  <a:pt x="65625" y="20168"/>
                  <a:pt x="69375" y="16134"/>
                  <a:pt x="71250" y="13109"/>
                </a:cubicBezTo>
                <a:cubicBezTo>
                  <a:pt x="73125" y="12100"/>
                  <a:pt x="71250" y="11092"/>
                  <a:pt x="71250" y="11092"/>
                </a:cubicBezTo>
                <a:cubicBezTo>
                  <a:pt x="71250" y="9075"/>
                  <a:pt x="73125" y="7058"/>
                  <a:pt x="75000" y="6050"/>
                </a:cubicBezTo>
                <a:cubicBezTo>
                  <a:pt x="75000" y="5042"/>
                  <a:pt x="75000" y="5042"/>
                  <a:pt x="75000" y="5042"/>
                </a:cubicBezTo>
                <a:cubicBezTo>
                  <a:pt x="75000" y="5042"/>
                  <a:pt x="75000" y="4033"/>
                  <a:pt x="75000" y="4033"/>
                </a:cubicBezTo>
                <a:cubicBezTo>
                  <a:pt x="76875" y="4033"/>
                  <a:pt x="76875" y="5042"/>
                  <a:pt x="78750" y="4033"/>
                </a:cubicBezTo>
                <a:cubicBezTo>
                  <a:pt x="84375" y="3025"/>
                  <a:pt x="90000" y="4033"/>
                  <a:pt x="95625" y="6050"/>
                </a:cubicBezTo>
                <a:cubicBezTo>
                  <a:pt x="101250" y="8067"/>
                  <a:pt x="105000" y="12100"/>
                  <a:pt x="106875" y="17142"/>
                </a:cubicBezTo>
                <a:cubicBezTo>
                  <a:pt x="106875" y="17142"/>
                  <a:pt x="106875" y="17142"/>
                  <a:pt x="108750" y="17142"/>
                </a:cubicBezTo>
                <a:cubicBezTo>
                  <a:pt x="108750" y="17142"/>
                  <a:pt x="108750" y="18151"/>
                  <a:pt x="108750" y="18151"/>
                </a:cubicBezTo>
                <a:cubicBezTo>
                  <a:pt x="108750" y="18151"/>
                  <a:pt x="108750" y="19159"/>
                  <a:pt x="108750" y="19159"/>
                </a:cubicBezTo>
                <a:cubicBezTo>
                  <a:pt x="108750" y="20168"/>
                  <a:pt x="108750" y="20168"/>
                  <a:pt x="108750" y="20168"/>
                </a:cubicBezTo>
                <a:cubicBezTo>
                  <a:pt x="108750" y="20168"/>
                  <a:pt x="108750" y="20168"/>
                  <a:pt x="108750" y="21176"/>
                </a:cubicBezTo>
                <a:cubicBezTo>
                  <a:pt x="106875" y="21176"/>
                  <a:pt x="106875" y="22184"/>
                  <a:pt x="108750" y="22184"/>
                </a:cubicBezTo>
                <a:cubicBezTo>
                  <a:pt x="110625" y="29243"/>
                  <a:pt x="110625" y="35294"/>
                  <a:pt x="106875" y="42352"/>
                </a:cubicBezTo>
                <a:cubicBezTo>
                  <a:pt x="106875" y="41344"/>
                  <a:pt x="106875" y="40336"/>
                  <a:pt x="106875" y="39327"/>
                </a:cubicBezTo>
                <a:cubicBezTo>
                  <a:pt x="106875" y="38319"/>
                  <a:pt x="105000" y="38319"/>
                  <a:pt x="105000" y="38319"/>
                </a:cubicBezTo>
                <a:cubicBezTo>
                  <a:pt x="105000" y="34285"/>
                  <a:pt x="105000" y="31260"/>
                  <a:pt x="105000" y="27226"/>
                </a:cubicBezTo>
                <a:cubicBezTo>
                  <a:pt x="105000" y="20168"/>
                  <a:pt x="106875" y="13109"/>
                  <a:pt x="95625" y="7058"/>
                </a:cubicBezTo>
                <a:cubicBezTo>
                  <a:pt x="90000" y="5042"/>
                  <a:pt x="80625" y="3025"/>
                  <a:pt x="75000" y="7058"/>
                </a:cubicBezTo>
                <a:cubicBezTo>
                  <a:pt x="73125" y="8067"/>
                  <a:pt x="76875" y="9075"/>
                  <a:pt x="78750" y="8067"/>
                </a:cubicBezTo>
                <a:cubicBezTo>
                  <a:pt x="80625" y="7058"/>
                  <a:pt x="82500" y="7058"/>
                  <a:pt x="86250" y="7058"/>
                </a:cubicBezTo>
                <a:cubicBezTo>
                  <a:pt x="84375" y="7058"/>
                  <a:pt x="84375" y="8067"/>
                  <a:pt x="84375" y="9075"/>
                </a:cubicBezTo>
                <a:cubicBezTo>
                  <a:pt x="110625" y="21176"/>
                  <a:pt x="93750" y="43361"/>
                  <a:pt x="86250" y="57478"/>
                </a:cubicBezTo>
                <a:cubicBezTo>
                  <a:pt x="82500" y="66554"/>
                  <a:pt x="75000" y="75630"/>
                  <a:pt x="67500" y="83697"/>
                </a:cubicBezTo>
                <a:cubicBezTo>
                  <a:pt x="61875" y="86722"/>
                  <a:pt x="37500" y="99831"/>
                  <a:pt x="20625" y="103865"/>
                </a:cubicBezTo>
                <a:close/>
                <a:moveTo>
                  <a:pt x="101250" y="19159"/>
                </a:moveTo>
                <a:cubicBezTo>
                  <a:pt x="99375" y="15126"/>
                  <a:pt x="95625" y="11092"/>
                  <a:pt x="88125" y="8067"/>
                </a:cubicBezTo>
                <a:cubicBezTo>
                  <a:pt x="91875" y="9075"/>
                  <a:pt x="95625" y="11092"/>
                  <a:pt x="97500" y="12100"/>
                </a:cubicBezTo>
                <a:cubicBezTo>
                  <a:pt x="99375" y="14117"/>
                  <a:pt x="101250" y="16134"/>
                  <a:pt x="101250" y="19159"/>
                </a:cubicBezTo>
                <a:close/>
                <a:moveTo>
                  <a:pt x="41250" y="99831"/>
                </a:moveTo>
                <a:cubicBezTo>
                  <a:pt x="45000" y="97815"/>
                  <a:pt x="50625" y="95798"/>
                  <a:pt x="54375" y="93781"/>
                </a:cubicBezTo>
                <a:cubicBezTo>
                  <a:pt x="52500" y="95798"/>
                  <a:pt x="48750" y="96806"/>
                  <a:pt x="46875" y="98823"/>
                </a:cubicBezTo>
                <a:cubicBezTo>
                  <a:pt x="45000" y="98823"/>
                  <a:pt x="43125" y="99831"/>
                  <a:pt x="41250" y="99831"/>
                </a:cubicBezTo>
                <a:close/>
                <a:moveTo>
                  <a:pt x="24375" y="109915"/>
                </a:moveTo>
                <a:cubicBezTo>
                  <a:pt x="24375" y="109915"/>
                  <a:pt x="24375" y="109915"/>
                  <a:pt x="24375" y="109915"/>
                </a:cubicBezTo>
                <a:cubicBezTo>
                  <a:pt x="31875" y="107899"/>
                  <a:pt x="41250" y="104873"/>
                  <a:pt x="46875" y="101848"/>
                </a:cubicBezTo>
                <a:cubicBezTo>
                  <a:pt x="48750" y="101848"/>
                  <a:pt x="48750" y="101848"/>
                  <a:pt x="48750" y="100840"/>
                </a:cubicBezTo>
                <a:cubicBezTo>
                  <a:pt x="50625" y="100840"/>
                  <a:pt x="50625" y="99831"/>
                  <a:pt x="52500" y="99831"/>
                </a:cubicBezTo>
                <a:cubicBezTo>
                  <a:pt x="56250" y="97815"/>
                  <a:pt x="60000" y="95798"/>
                  <a:pt x="63750" y="93781"/>
                </a:cubicBezTo>
                <a:cubicBezTo>
                  <a:pt x="60000" y="95798"/>
                  <a:pt x="56250" y="97815"/>
                  <a:pt x="54375" y="99831"/>
                </a:cubicBezTo>
                <a:cubicBezTo>
                  <a:pt x="52500" y="100840"/>
                  <a:pt x="50625" y="102857"/>
                  <a:pt x="48750" y="104873"/>
                </a:cubicBezTo>
                <a:cubicBezTo>
                  <a:pt x="41250" y="106890"/>
                  <a:pt x="33750" y="108907"/>
                  <a:pt x="24375" y="109915"/>
                </a:cubicBezTo>
                <a:close/>
                <a:moveTo>
                  <a:pt x="43125" y="111932"/>
                </a:moveTo>
                <a:cubicBezTo>
                  <a:pt x="45000" y="110924"/>
                  <a:pt x="46875" y="109915"/>
                  <a:pt x="46875" y="108907"/>
                </a:cubicBezTo>
                <a:cubicBezTo>
                  <a:pt x="48750" y="107899"/>
                  <a:pt x="50625" y="106890"/>
                  <a:pt x="50625" y="105882"/>
                </a:cubicBezTo>
                <a:cubicBezTo>
                  <a:pt x="54375" y="104873"/>
                  <a:pt x="58125" y="102857"/>
                  <a:pt x="61875" y="100840"/>
                </a:cubicBezTo>
                <a:cubicBezTo>
                  <a:pt x="56250" y="104873"/>
                  <a:pt x="50625" y="108907"/>
                  <a:pt x="43125" y="111932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28"/>
          <p:cNvSpPr/>
          <p:nvPr/>
        </p:nvSpPr>
        <p:spPr>
          <a:xfrm rot="-1663027">
            <a:off x="6182100" y="3543275"/>
            <a:ext cx="560517" cy="917330"/>
          </a:xfrm>
          <a:custGeom>
            <a:rect b="b" l="l" r="r" t="t"/>
            <a:pathLst>
              <a:path extrusionOk="0" h="120000" w="120000">
                <a:moveTo>
                  <a:pt x="45405" y="117024"/>
                </a:moveTo>
                <a:cubicBezTo>
                  <a:pt x="43783" y="117024"/>
                  <a:pt x="42162" y="117024"/>
                  <a:pt x="40540" y="117024"/>
                </a:cubicBezTo>
                <a:cubicBezTo>
                  <a:pt x="38918" y="117024"/>
                  <a:pt x="38918" y="117024"/>
                  <a:pt x="38918" y="117024"/>
                </a:cubicBezTo>
                <a:cubicBezTo>
                  <a:pt x="37297" y="117024"/>
                  <a:pt x="37297" y="117024"/>
                  <a:pt x="35675" y="117024"/>
                </a:cubicBezTo>
                <a:cubicBezTo>
                  <a:pt x="35675" y="116033"/>
                  <a:pt x="35675" y="116033"/>
                  <a:pt x="35675" y="116033"/>
                </a:cubicBezTo>
                <a:cubicBezTo>
                  <a:pt x="37297" y="116033"/>
                  <a:pt x="40540" y="116033"/>
                  <a:pt x="42162" y="115041"/>
                </a:cubicBezTo>
                <a:cubicBezTo>
                  <a:pt x="43783" y="115041"/>
                  <a:pt x="43783" y="115041"/>
                  <a:pt x="43783" y="115041"/>
                </a:cubicBezTo>
                <a:cubicBezTo>
                  <a:pt x="47027" y="115041"/>
                  <a:pt x="50270" y="115041"/>
                  <a:pt x="51891" y="115041"/>
                </a:cubicBezTo>
                <a:cubicBezTo>
                  <a:pt x="55135" y="114049"/>
                  <a:pt x="53513" y="112066"/>
                  <a:pt x="51891" y="112066"/>
                </a:cubicBezTo>
                <a:cubicBezTo>
                  <a:pt x="48648" y="113057"/>
                  <a:pt x="47027" y="113057"/>
                  <a:pt x="43783" y="113057"/>
                </a:cubicBezTo>
                <a:cubicBezTo>
                  <a:pt x="45405" y="112066"/>
                  <a:pt x="43783" y="111074"/>
                  <a:pt x="43783" y="111074"/>
                </a:cubicBezTo>
                <a:cubicBezTo>
                  <a:pt x="42162" y="111074"/>
                  <a:pt x="42162" y="111074"/>
                  <a:pt x="40540" y="111074"/>
                </a:cubicBezTo>
                <a:cubicBezTo>
                  <a:pt x="40540" y="111074"/>
                  <a:pt x="40540" y="111074"/>
                  <a:pt x="38918" y="111074"/>
                </a:cubicBezTo>
                <a:cubicBezTo>
                  <a:pt x="37297" y="111074"/>
                  <a:pt x="35675" y="111074"/>
                  <a:pt x="34054" y="111074"/>
                </a:cubicBezTo>
                <a:cubicBezTo>
                  <a:pt x="34054" y="111074"/>
                  <a:pt x="34054" y="111074"/>
                  <a:pt x="34054" y="111074"/>
                </a:cubicBezTo>
                <a:cubicBezTo>
                  <a:pt x="30810" y="110082"/>
                  <a:pt x="29189" y="109090"/>
                  <a:pt x="27567" y="108099"/>
                </a:cubicBezTo>
                <a:cubicBezTo>
                  <a:pt x="25945" y="108099"/>
                  <a:pt x="24324" y="108099"/>
                  <a:pt x="24324" y="109090"/>
                </a:cubicBezTo>
                <a:cubicBezTo>
                  <a:pt x="24324" y="109090"/>
                  <a:pt x="24324" y="109090"/>
                  <a:pt x="24324" y="108099"/>
                </a:cubicBezTo>
                <a:cubicBezTo>
                  <a:pt x="22702" y="108099"/>
                  <a:pt x="22702" y="109090"/>
                  <a:pt x="21081" y="109090"/>
                </a:cubicBezTo>
                <a:cubicBezTo>
                  <a:pt x="19459" y="108099"/>
                  <a:pt x="16216" y="108099"/>
                  <a:pt x="12972" y="107107"/>
                </a:cubicBezTo>
                <a:cubicBezTo>
                  <a:pt x="14594" y="105123"/>
                  <a:pt x="14594" y="102148"/>
                  <a:pt x="16216" y="101157"/>
                </a:cubicBezTo>
                <a:cubicBezTo>
                  <a:pt x="16216" y="98181"/>
                  <a:pt x="17837" y="95206"/>
                  <a:pt x="17837" y="93223"/>
                </a:cubicBezTo>
                <a:cubicBezTo>
                  <a:pt x="17837" y="92231"/>
                  <a:pt x="19459" y="92231"/>
                  <a:pt x="19459" y="92231"/>
                </a:cubicBezTo>
                <a:cubicBezTo>
                  <a:pt x="19459" y="91239"/>
                  <a:pt x="19459" y="91239"/>
                  <a:pt x="19459" y="90247"/>
                </a:cubicBezTo>
                <a:cubicBezTo>
                  <a:pt x="19459" y="90247"/>
                  <a:pt x="19459" y="89256"/>
                  <a:pt x="19459" y="89256"/>
                </a:cubicBezTo>
                <a:cubicBezTo>
                  <a:pt x="21081" y="88264"/>
                  <a:pt x="21081" y="87272"/>
                  <a:pt x="22702" y="86280"/>
                </a:cubicBezTo>
                <a:cubicBezTo>
                  <a:pt x="27567" y="83305"/>
                  <a:pt x="29189" y="78347"/>
                  <a:pt x="32432" y="74380"/>
                </a:cubicBezTo>
                <a:cubicBezTo>
                  <a:pt x="32432" y="74380"/>
                  <a:pt x="32432" y="74380"/>
                  <a:pt x="32432" y="74380"/>
                </a:cubicBezTo>
                <a:cubicBezTo>
                  <a:pt x="35675" y="68429"/>
                  <a:pt x="40540" y="63471"/>
                  <a:pt x="43783" y="57520"/>
                </a:cubicBezTo>
                <a:cubicBezTo>
                  <a:pt x="45405" y="57520"/>
                  <a:pt x="45405" y="57520"/>
                  <a:pt x="47027" y="57520"/>
                </a:cubicBezTo>
                <a:cubicBezTo>
                  <a:pt x="43783" y="64462"/>
                  <a:pt x="38918" y="70413"/>
                  <a:pt x="35675" y="77355"/>
                </a:cubicBezTo>
                <a:cubicBezTo>
                  <a:pt x="35675" y="78347"/>
                  <a:pt x="38918" y="79338"/>
                  <a:pt x="38918" y="77355"/>
                </a:cubicBezTo>
                <a:cubicBezTo>
                  <a:pt x="42162" y="72396"/>
                  <a:pt x="45405" y="67438"/>
                  <a:pt x="48648" y="62479"/>
                </a:cubicBezTo>
                <a:cubicBezTo>
                  <a:pt x="48648" y="62479"/>
                  <a:pt x="48648" y="62479"/>
                  <a:pt x="48648" y="62479"/>
                </a:cubicBezTo>
                <a:cubicBezTo>
                  <a:pt x="55135" y="62479"/>
                  <a:pt x="61621" y="61487"/>
                  <a:pt x="66486" y="60495"/>
                </a:cubicBezTo>
                <a:cubicBezTo>
                  <a:pt x="68108" y="60495"/>
                  <a:pt x="69729" y="60495"/>
                  <a:pt x="69729" y="61487"/>
                </a:cubicBezTo>
                <a:cubicBezTo>
                  <a:pt x="69729" y="61487"/>
                  <a:pt x="69729" y="61487"/>
                  <a:pt x="69729" y="61487"/>
                </a:cubicBezTo>
                <a:cubicBezTo>
                  <a:pt x="69729" y="62479"/>
                  <a:pt x="69729" y="62479"/>
                  <a:pt x="69729" y="62479"/>
                </a:cubicBezTo>
                <a:cubicBezTo>
                  <a:pt x="69729" y="62479"/>
                  <a:pt x="68108" y="63471"/>
                  <a:pt x="68108" y="63471"/>
                </a:cubicBezTo>
                <a:cubicBezTo>
                  <a:pt x="68108" y="64462"/>
                  <a:pt x="68108" y="64462"/>
                  <a:pt x="68108" y="64462"/>
                </a:cubicBezTo>
                <a:cubicBezTo>
                  <a:pt x="64864" y="67438"/>
                  <a:pt x="63243" y="71404"/>
                  <a:pt x="60000" y="74380"/>
                </a:cubicBezTo>
                <a:cubicBezTo>
                  <a:pt x="58378" y="75371"/>
                  <a:pt x="61621" y="77355"/>
                  <a:pt x="63243" y="75371"/>
                </a:cubicBezTo>
                <a:cubicBezTo>
                  <a:pt x="66486" y="72396"/>
                  <a:pt x="68108" y="69421"/>
                  <a:pt x="71351" y="66446"/>
                </a:cubicBezTo>
                <a:cubicBezTo>
                  <a:pt x="71351" y="66446"/>
                  <a:pt x="72972" y="66446"/>
                  <a:pt x="74594" y="66446"/>
                </a:cubicBezTo>
                <a:cubicBezTo>
                  <a:pt x="77837" y="63471"/>
                  <a:pt x="79459" y="60495"/>
                  <a:pt x="81081" y="56528"/>
                </a:cubicBezTo>
                <a:cubicBezTo>
                  <a:pt x="82702" y="55537"/>
                  <a:pt x="82702" y="54545"/>
                  <a:pt x="84324" y="53553"/>
                </a:cubicBezTo>
                <a:cubicBezTo>
                  <a:pt x="84324" y="52561"/>
                  <a:pt x="84324" y="52561"/>
                  <a:pt x="84324" y="51570"/>
                </a:cubicBezTo>
                <a:cubicBezTo>
                  <a:pt x="85945" y="48595"/>
                  <a:pt x="85945" y="45619"/>
                  <a:pt x="87567" y="41652"/>
                </a:cubicBezTo>
                <a:cubicBezTo>
                  <a:pt x="87567" y="40661"/>
                  <a:pt x="84324" y="39669"/>
                  <a:pt x="84324" y="41652"/>
                </a:cubicBezTo>
                <a:cubicBezTo>
                  <a:pt x="82702" y="42644"/>
                  <a:pt x="82702" y="44628"/>
                  <a:pt x="82702" y="45619"/>
                </a:cubicBezTo>
                <a:cubicBezTo>
                  <a:pt x="81081" y="45619"/>
                  <a:pt x="81081" y="46611"/>
                  <a:pt x="81081" y="46611"/>
                </a:cubicBezTo>
                <a:cubicBezTo>
                  <a:pt x="77837" y="50578"/>
                  <a:pt x="76216" y="54545"/>
                  <a:pt x="72972" y="58512"/>
                </a:cubicBezTo>
                <a:cubicBezTo>
                  <a:pt x="72972" y="58512"/>
                  <a:pt x="72972" y="58512"/>
                  <a:pt x="72972" y="58512"/>
                </a:cubicBezTo>
                <a:cubicBezTo>
                  <a:pt x="71351" y="57520"/>
                  <a:pt x="71351" y="57520"/>
                  <a:pt x="69729" y="57520"/>
                </a:cubicBezTo>
                <a:cubicBezTo>
                  <a:pt x="68108" y="57520"/>
                  <a:pt x="68108" y="58512"/>
                  <a:pt x="66486" y="58512"/>
                </a:cubicBezTo>
                <a:cubicBezTo>
                  <a:pt x="61621" y="58512"/>
                  <a:pt x="56756" y="57520"/>
                  <a:pt x="51891" y="56528"/>
                </a:cubicBezTo>
                <a:cubicBezTo>
                  <a:pt x="55135" y="52561"/>
                  <a:pt x="56756" y="47603"/>
                  <a:pt x="60000" y="43636"/>
                </a:cubicBezTo>
                <a:cubicBezTo>
                  <a:pt x="61621" y="37685"/>
                  <a:pt x="64864" y="31735"/>
                  <a:pt x="68108" y="26776"/>
                </a:cubicBezTo>
                <a:cubicBezTo>
                  <a:pt x="69729" y="20826"/>
                  <a:pt x="71351" y="13884"/>
                  <a:pt x="77837" y="9917"/>
                </a:cubicBezTo>
                <a:cubicBezTo>
                  <a:pt x="77837" y="8925"/>
                  <a:pt x="77837" y="8925"/>
                  <a:pt x="77837" y="7933"/>
                </a:cubicBezTo>
                <a:cubicBezTo>
                  <a:pt x="79459" y="7933"/>
                  <a:pt x="81081" y="8925"/>
                  <a:pt x="84324" y="8925"/>
                </a:cubicBezTo>
                <a:cubicBezTo>
                  <a:pt x="89189" y="9917"/>
                  <a:pt x="95675" y="9917"/>
                  <a:pt x="102162" y="9917"/>
                </a:cubicBezTo>
                <a:cubicBezTo>
                  <a:pt x="102162" y="10909"/>
                  <a:pt x="105405" y="11900"/>
                  <a:pt x="105405" y="10909"/>
                </a:cubicBezTo>
                <a:cubicBezTo>
                  <a:pt x="107027" y="10909"/>
                  <a:pt x="107027" y="10909"/>
                  <a:pt x="107027" y="10909"/>
                </a:cubicBezTo>
                <a:cubicBezTo>
                  <a:pt x="107027" y="12892"/>
                  <a:pt x="105405" y="14876"/>
                  <a:pt x="105405" y="16859"/>
                </a:cubicBezTo>
                <a:cubicBezTo>
                  <a:pt x="103783" y="16859"/>
                  <a:pt x="103783" y="17851"/>
                  <a:pt x="103783" y="17851"/>
                </a:cubicBezTo>
                <a:cubicBezTo>
                  <a:pt x="103783" y="18842"/>
                  <a:pt x="103783" y="18842"/>
                  <a:pt x="103783" y="18842"/>
                </a:cubicBezTo>
                <a:cubicBezTo>
                  <a:pt x="103783" y="18842"/>
                  <a:pt x="103783" y="18842"/>
                  <a:pt x="103783" y="19834"/>
                </a:cubicBezTo>
                <a:cubicBezTo>
                  <a:pt x="103783" y="19834"/>
                  <a:pt x="103783" y="20826"/>
                  <a:pt x="105405" y="20826"/>
                </a:cubicBezTo>
                <a:cubicBezTo>
                  <a:pt x="103783" y="21818"/>
                  <a:pt x="103783" y="23801"/>
                  <a:pt x="103783" y="24793"/>
                </a:cubicBezTo>
                <a:cubicBezTo>
                  <a:pt x="103783" y="26776"/>
                  <a:pt x="107027" y="26776"/>
                  <a:pt x="107027" y="24793"/>
                </a:cubicBezTo>
                <a:cubicBezTo>
                  <a:pt x="107027" y="20826"/>
                  <a:pt x="111891" y="15867"/>
                  <a:pt x="116756" y="11900"/>
                </a:cubicBezTo>
                <a:cubicBezTo>
                  <a:pt x="116756" y="11900"/>
                  <a:pt x="118378" y="11900"/>
                  <a:pt x="118378" y="10909"/>
                </a:cubicBezTo>
                <a:cubicBezTo>
                  <a:pt x="118378" y="10909"/>
                  <a:pt x="118378" y="10909"/>
                  <a:pt x="118378" y="10909"/>
                </a:cubicBezTo>
                <a:cubicBezTo>
                  <a:pt x="118378" y="9917"/>
                  <a:pt x="118378" y="8925"/>
                  <a:pt x="116756" y="8925"/>
                </a:cubicBezTo>
                <a:cubicBezTo>
                  <a:pt x="116756" y="8925"/>
                  <a:pt x="116756" y="8925"/>
                  <a:pt x="116756" y="8925"/>
                </a:cubicBezTo>
                <a:cubicBezTo>
                  <a:pt x="116756" y="8925"/>
                  <a:pt x="116756" y="7933"/>
                  <a:pt x="118378" y="7933"/>
                </a:cubicBezTo>
                <a:cubicBezTo>
                  <a:pt x="120000" y="6942"/>
                  <a:pt x="118378" y="4958"/>
                  <a:pt x="115135" y="5950"/>
                </a:cubicBezTo>
                <a:cubicBezTo>
                  <a:pt x="113513" y="6942"/>
                  <a:pt x="111891" y="7933"/>
                  <a:pt x="110270" y="8925"/>
                </a:cubicBezTo>
                <a:cubicBezTo>
                  <a:pt x="110270" y="8925"/>
                  <a:pt x="108648" y="7933"/>
                  <a:pt x="107027" y="7933"/>
                </a:cubicBezTo>
                <a:cubicBezTo>
                  <a:pt x="107027" y="6942"/>
                  <a:pt x="107027" y="6942"/>
                  <a:pt x="105405" y="5950"/>
                </a:cubicBezTo>
                <a:cubicBezTo>
                  <a:pt x="102162" y="5950"/>
                  <a:pt x="98918" y="4958"/>
                  <a:pt x="95675" y="4958"/>
                </a:cubicBezTo>
                <a:cubicBezTo>
                  <a:pt x="90810" y="2975"/>
                  <a:pt x="85945" y="1983"/>
                  <a:pt x="79459" y="991"/>
                </a:cubicBezTo>
                <a:cubicBezTo>
                  <a:pt x="77837" y="991"/>
                  <a:pt x="76216" y="1983"/>
                  <a:pt x="77837" y="2975"/>
                </a:cubicBezTo>
                <a:cubicBezTo>
                  <a:pt x="74594" y="2975"/>
                  <a:pt x="71351" y="2975"/>
                  <a:pt x="69729" y="2975"/>
                </a:cubicBezTo>
                <a:cubicBezTo>
                  <a:pt x="69729" y="2975"/>
                  <a:pt x="69729" y="2975"/>
                  <a:pt x="69729" y="2975"/>
                </a:cubicBezTo>
                <a:cubicBezTo>
                  <a:pt x="71351" y="1983"/>
                  <a:pt x="68108" y="0"/>
                  <a:pt x="66486" y="991"/>
                </a:cubicBezTo>
                <a:cubicBezTo>
                  <a:pt x="64864" y="1983"/>
                  <a:pt x="64864" y="2975"/>
                  <a:pt x="64864" y="3966"/>
                </a:cubicBezTo>
                <a:cubicBezTo>
                  <a:pt x="63243" y="3966"/>
                  <a:pt x="63243" y="3966"/>
                  <a:pt x="63243" y="3966"/>
                </a:cubicBezTo>
                <a:cubicBezTo>
                  <a:pt x="61621" y="3966"/>
                  <a:pt x="61621" y="4958"/>
                  <a:pt x="61621" y="4958"/>
                </a:cubicBezTo>
                <a:cubicBezTo>
                  <a:pt x="61621" y="4958"/>
                  <a:pt x="61621" y="4958"/>
                  <a:pt x="60000" y="5950"/>
                </a:cubicBezTo>
                <a:cubicBezTo>
                  <a:pt x="60000" y="5950"/>
                  <a:pt x="60000" y="6942"/>
                  <a:pt x="60000" y="6942"/>
                </a:cubicBezTo>
                <a:cubicBezTo>
                  <a:pt x="60000" y="7933"/>
                  <a:pt x="60000" y="8925"/>
                  <a:pt x="60000" y="10909"/>
                </a:cubicBezTo>
                <a:cubicBezTo>
                  <a:pt x="58378" y="10909"/>
                  <a:pt x="58378" y="10909"/>
                  <a:pt x="58378" y="10909"/>
                </a:cubicBezTo>
                <a:cubicBezTo>
                  <a:pt x="55135" y="20826"/>
                  <a:pt x="50270" y="29752"/>
                  <a:pt x="45405" y="37685"/>
                </a:cubicBezTo>
                <a:cubicBezTo>
                  <a:pt x="43783" y="37685"/>
                  <a:pt x="42162" y="37685"/>
                  <a:pt x="42162" y="38677"/>
                </a:cubicBezTo>
                <a:cubicBezTo>
                  <a:pt x="38918" y="41652"/>
                  <a:pt x="37297" y="46611"/>
                  <a:pt x="35675" y="50578"/>
                </a:cubicBezTo>
                <a:cubicBezTo>
                  <a:pt x="32432" y="55537"/>
                  <a:pt x="30810" y="60495"/>
                  <a:pt x="27567" y="65454"/>
                </a:cubicBezTo>
                <a:cubicBezTo>
                  <a:pt x="25945" y="68429"/>
                  <a:pt x="24324" y="70413"/>
                  <a:pt x="22702" y="73388"/>
                </a:cubicBezTo>
                <a:cubicBezTo>
                  <a:pt x="22702" y="75371"/>
                  <a:pt x="21081" y="77355"/>
                  <a:pt x="19459" y="79338"/>
                </a:cubicBezTo>
                <a:cubicBezTo>
                  <a:pt x="19459" y="80330"/>
                  <a:pt x="17837" y="81322"/>
                  <a:pt x="17837" y="82314"/>
                </a:cubicBezTo>
                <a:cubicBezTo>
                  <a:pt x="16216" y="85289"/>
                  <a:pt x="14594" y="87272"/>
                  <a:pt x="12972" y="90247"/>
                </a:cubicBezTo>
                <a:cubicBezTo>
                  <a:pt x="12972" y="90247"/>
                  <a:pt x="12972" y="90247"/>
                  <a:pt x="12972" y="90247"/>
                </a:cubicBezTo>
                <a:cubicBezTo>
                  <a:pt x="11351" y="88264"/>
                  <a:pt x="8108" y="89256"/>
                  <a:pt x="8108" y="90247"/>
                </a:cubicBezTo>
                <a:cubicBezTo>
                  <a:pt x="8108" y="91239"/>
                  <a:pt x="9729" y="92231"/>
                  <a:pt x="9729" y="93223"/>
                </a:cubicBezTo>
                <a:cubicBezTo>
                  <a:pt x="9729" y="94214"/>
                  <a:pt x="8108" y="95206"/>
                  <a:pt x="8108" y="96198"/>
                </a:cubicBezTo>
                <a:cubicBezTo>
                  <a:pt x="6486" y="96198"/>
                  <a:pt x="6486" y="96198"/>
                  <a:pt x="6486" y="97190"/>
                </a:cubicBezTo>
                <a:cubicBezTo>
                  <a:pt x="6486" y="97190"/>
                  <a:pt x="6486" y="98181"/>
                  <a:pt x="6486" y="99173"/>
                </a:cubicBezTo>
                <a:cubicBezTo>
                  <a:pt x="4864" y="99173"/>
                  <a:pt x="6486" y="100165"/>
                  <a:pt x="6486" y="100165"/>
                </a:cubicBezTo>
                <a:cubicBezTo>
                  <a:pt x="4864" y="101157"/>
                  <a:pt x="4864" y="102148"/>
                  <a:pt x="3243" y="102148"/>
                </a:cubicBezTo>
                <a:cubicBezTo>
                  <a:pt x="1621" y="101157"/>
                  <a:pt x="0" y="104132"/>
                  <a:pt x="3243" y="104132"/>
                </a:cubicBezTo>
                <a:cubicBezTo>
                  <a:pt x="3243" y="104132"/>
                  <a:pt x="4864" y="104132"/>
                  <a:pt x="4864" y="104132"/>
                </a:cubicBezTo>
                <a:cubicBezTo>
                  <a:pt x="4864" y="104132"/>
                  <a:pt x="4864" y="104132"/>
                  <a:pt x="4864" y="104132"/>
                </a:cubicBezTo>
                <a:cubicBezTo>
                  <a:pt x="3243" y="105123"/>
                  <a:pt x="8108" y="106115"/>
                  <a:pt x="8108" y="105123"/>
                </a:cubicBezTo>
                <a:cubicBezTo>
                  <a:pt x="9729" y="103140"/>
                  <a:pt x="11351" y="101157"/>
                  <a:pt x="12972" y="99173"/>
                </a:cubicBezTo>
                <a:cubicBezTo>
                  <a:pt x="12972" y="102148"/>
                  <a:pt x="11351" y="104132"/>
                  <a:pt x="9729" y="106115"/>
                </a:cubicBezTo>
                <a:cubicBezTo>
                  <a:pt x="9729" y="106115"/>
                  <a:pt x="9729" y="106115"/>
                  <a:pt x="8108" y="106115"/>
                </a:cubicBezTo>
                <a:cubicBezTo>
                  <a:pt x="6486" y="105123"/>
                  <a:pt x="4864" y="107107"/>
                  <a:pt x="6486" y="108099"/>
                </a:cubicBezTo>
                <a:cubicBezTo>
                  <a:pt x="6486" y="108099"/>
                  <a:pt x="6486" y="108099"/>
                  <a:pt x="6486" y="108099"/>
                </a:cubicBezTo>
                <a:cubicBezTo>
                  <a:pt x="6486" y="108099"/>
                  <a:pt x="6486" y="108099"/>
                  <a:pt x="6486" y="108099"/>
                </a:cubicBezTo>
                <a:cubicBezTo>
                  <a:pt x="4864" y="107107"/>
                  <a:pt x="1621" y="108099"/>
                  <a:pt x="3243" y="110082"/>
                </a:cubicBezTo>
                <a:cubicBezTo>
                  <a:pt x="11351" y="118016"/>
                  <a:pt x="30810" y="119008"/>
                  <a:pt x="45405" y="120000"/>
                </a:cubicBezTo>
                <a:cubicBezTo>
                  <a:pt x="47027" y="120000"/>
                  <a:pt x="48648" y="118016"/>
                  <a:pt x="45405" y="117024"/>
                </a:cubicBezTo>
                <a:close/>
                <a:moveTo>
                  <a:pt x="56756" y="59504"/>
                </a:moveTo>
                <a:cubicBezTo>
                  <a:pt x="55135" y="60495"/>
                  <a:pt x="51891" y="60495"/>
                  <a:pt x="50270" y="60495"/>
                </a:cubicBezTo>
                <a:cubicBezTo>
                  <a:pt x="50270" y="59504"/>
                  <a:pt x="50270" y="59504"/>
                  <a:pt x="50270" y="58512"/>
                </a:cubicBezTo>
                <a:cubicBezTo>
                  <a:pt x="53513" y="59504"/>
                  <a:pt x="55135" y="59504"/>
                  <a:pt x="56756" y="59504"/>
                </a:cubicBezTo>
                <a:close/>
                <a:moveTo>
                  <a:pt x="55135" y="31735"/>
                </a:moveTo>
                <a:cubicBezTo>
                  <a:pt x="56756" y="26776"/>
                  <a:pt x="60000" y="22809"/>
                  <a:pt x="61621" y="17851"/>
                </a:cubicBezTo>
                <a:cubicBezTo>
                  <a:pt x="63243" y="14876"/>
                  <a:pt x="63243" y="9917"/>
                  <a:pt x="66486" y="6942"/>
                </a:cubicBezTo>
                <a:cubicBezTo>
                  <a:pt x="66486" y="5950"/>
                  <a:pt x="68108" y="5950"/>
                  <a:pt x="69729" y="5950"/>
                </a:cubicBezTo>
                <a:cubicBezTo>
                  <a:pt x="69729" y="5950"/>
                  <a:pt x="69729" y="6942"/>
                  <a:pt x="69729" y="6942"/>
                </a:cubicBezTo>
                <a:cubicBezTo>
                  <a:pt x="69729" y="7933"/>
                  <a:pt x="69729" y="8925"/>
                  <a:pt x="71351" y="7933"/>
                </a:cubicBezTo>
                <a:cubicBezTo>
                  <a:pt x="72972" y="7933"/>
                  <a:pt x="72972" y="7933"/>
                  <a:pt x="74594" y="7933"/>
                </a:cubicBezTo>
                <a:cubicBezTo>
                  <a:pt x="74594" y="7933"/>
                  <a:pt x="74594" y="7933"/>
                  <a:pt x="74594" y="7933"/>
                </a:cubicBezTo>
                <a:cubicBezTo>
                  <a:pt x="74594" y="7933"/>
                  <a:pt x="74594" y="7933"/>
                  <a:pt x="74594" y="7933"/>
                </a:cubicBezTo>
                <a:cubicBezTo>
                  <a:pt x="72972" y="8925"/>
                  <a:pt x="72972" y="9917"/>
                  <a:pt x="71351" y="10909"/>
                </a:cubicBezTo>
                <a:cubicBezTo>
                  <a:pt x="71351" y="10909"/>
                  <a:pt x="71351" y="9917"/>
                  <a:pt x="71351" y="9917"/>
                </a:cubicBezTo>
                <a:cubicBezTo>
                  <a:pt x="72972" y="8925"/>
                  <a:pt x="69729" y="7933"/>
                  <a:pt x="68108" y="8925"/>
                </a:cubicBezTo>
                <a:cubicBezTo>
                  <a:pt x="61621" y="19834"/>
                  <a:pt x="56756" y="30743"/>
                  <a:pt x="50270" y="40661"/>
                </a:cubicBezTo>
                <a:cubicBezTo>
                  <a:pt x="50270" y="42644"/>
                  <a:pt x="48648" y="43636"/>
                  <a:pt x="48648" y="44628"/>
                </a:cubicBezTo>
                <a:cubicBezTo>
                  <a:pt x="50270" y="40661"/>
                  <a:pt x="53513" y="35702"/>
                  <a:pt x="55135" y="31735"/>
                </a:cubicBezTo>
                <a:close/>
                <a:moveTo>
                  <a:pt x="55135" y="41652"/>
                </a:moveTo>
                <a:cubicBezTo>
                  <a:pt x="58378" y="36694"/>
                  <a:pt x="60000" y="31735"/>
                  <a:pt x="63243" y="25785"/>
                </a:cubicBezTo>
                <a:cubicBezTo>
                  <a:pt x="61621" y="29752"/>
                  <a:pt x="60000" y="32727"/>
                  <a:pt x="58378" y="36694"/>
                </a:cubicBezTo>
                <a:cubicBezTo>
                  <a:pt x="55135" y="42644"/>
                  <a:pt x="51891" y="49586"/>
                  <a:pt x="48648" y="55537"/>
                </a:cubicBezTo>
                <a:cubicBezTo>
                  <a:pt x="47027" y="55537"/>
                  <a:pt x="47027" y="55537"/>
                  <a:pt x="45405" y="55537"/>
                </a:cubicBezTo>
                <a:cubicBezTo>
                  <a:pt x="48648" y="50578"/>
                  <a:pt x="51891" y="46611"/>
                  <a:pt x="55135" y="41652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28"/>
          <p:cNvSpPr/>
          <p:nvPr/>
        </p:nvSpPr>
        <p:spPr>
          <a:xfrm rot="-1660647">
            <a:off x="6477939" y="3482072"/>
            <a:ext cx="552860" cy="997700"/>
          </a:xfrm>
          <a:custGeom>
            <a:rect b="b" l="l" r="r" t="t"/>
            <a:pathLst>
              <a:path extrusionOk="0" h="120000" w="120000">
                <a:moveTo>
                  <a:pt x="67397" y="119090"/>
                </a:moveTo>
                <a:cubicBezTo>
                  <a:pt x="69041" y="119090"/>
                  <a:pt x="69041" y="118181"/>
                  <a:pt x="70684" y="117272"/>
                </a:cubicBezTo>
                <a:cubicBezTo>
                  <a:pt x="70684" y="117272"/>
                  <a:pt x="70684" y="117272"/>
                  <a:pt x="70684" y="116363"/>
                </a:cubicBezTo>
                <a:cubicBezTo>
                  <a:pt x="70684" y="116363"/>
                  <a:pt x="70684" y="116363"/>
                  <a:pt x="70684" y="116363"/>
                </a:cubicBezTo>
                <a:cubicBezTo>
                  <a:pt x="72328" y="115454"/>
                  <a:pt x="72328" y="114545"/>
                  <a:pt x="72328" y="114545"/>
                </a:cubicBezTo>
                <a:cubicBezTo>
                  <a:pt x="73972" y="114545"/>
                  <a:pt x="73972" y="114545"/>
                  <a:pt x="75616" y="113636"/>
                </a:cubicBezTo>
                <a:cubicBezTo>
                  <a:pt x="75616" y="113636"/>
                  <a:pt x="75616" y="113636"/>
                  <a:pt x="75616" y="113636"/>
                </a:cubicBezTo>
                <a:cubicBezTo>
                  <a:pt x="75616" y="113636"/>
                  <a:pt x="77260" y="113636"/>
                  <a:pt x="77260" y="112727"/>
                </a:cubicBezTo>
                <a:cubicBezTo>
                  <a:pt x="78904" y="110909"/>
                  <a:pt x="78904" y="110909"/>
                  <a:pt x="78904" y="109090"/>
                </a:cubicBezTo>
                <a:cubicBezTo>
                  <a:pt x="78904" y="109090"/>
                  <a:pt x="78904" y="109090"/>
                  <a:pt x="78904" y="109090"/>
                </a:cubicBezTo>
                <a:cubicBezTo>
                  <a:pt x="82191" y="102727"/>
                  <a:pt x="87123" y="95454"/>
                  <a:pt x="88767" y="88181"/>
                </a:cubicBezTo>
                <a:cubicBezTo>
                  <a:pt x="90410" y="85454"/>
                  <a:pt x="90410" y="82727"/>
                  <a:pt x="92054" y="80000"/>
                </a:cubicBezTo>
                <a:cubicBezTo>
                  <a:pt x="93698" y="73636"/>
                  <a:pt x="96986" y="66363"/>
                  <a:pt x="98630" y="60000"/>
                </a:cubicBezTo>
                <a:cubicBezTo>
                  <a:pt x="100273" y="55454"/>
                  <a:pt x="101917" y="51818"/>
                  <a:pt x="103561" y="48181"/>
                </a:cubicBezTo>
                <a:cubicBezTo>
                  <a:pt x="106849" y="42727"/>
                  <a:pt x="108493" y="37272"/>
                  <a:pt x="113424" y="32727"/>
                </a:cubicBezTo>
                <a:cubicBezTo>
                  <a:pt x="115068" y="32727"/>
                  <a:pt x="116712" y="32727"/>
                  <a:pt x="116712" y="31818"/>
                </a:cubicBezTo>
                <a:cubicBezTo>
                  <a:pt x="116712" y="30000"/>
                  <a:pt x="116712" y="30000"/>
                  <a:pt x="115068" y="29090"/>
                </a:cubicBezTo>
                <a:cubicBezTo>
                  <a:pt x="115068" y="28181"/>
                  <a:pt x="111780" y="28181"/>
                  <a:pt x="111780" y="29090"/>
                </a:cubicBezTo>
                <a:cubicBezTo>
                  <a:pt x="110136" y="30000"/>
                  <a:pt x="110136" y="31818"/>
                  <a:pt x="108493" y="32727"/>
                </a:cubicBezTo>
                <a:cubicBezTo>
                  <a:pt x="110136" y="30909"/>
                  <a:pt x="110136" y="29090"/>
                  <a:pt x="110136" y="27272"/>
                </a:cubicBezTo>
                <a:cubicBezTo>
                  <a:pt x="113424" y="22727"/>
                  <a:pt x="116712" y="18181"/>
                  <a:pt x="118356" y="12727"/>
                </a:cubicBezTo>
                <a:cubicBezTo>
                  <a:pt x="118356" y="12727"/>
                  <a:pt x="118356" y="12727"/>
                  <a:pt x="118356" y="12727"/>
                </a:cubicBezTo>
                <a:cubicBezTo>
                  <a:pt x="118356" y="10909"/>
                  <a:pt x="118356" y="10909"/>
                  <a:pt x="119999" y="10000"/>
                </a:cubicBezTo>
                <a:cubicBezTo>
                  <a:pt x="119999" y="9090"/>
                  <a:pt x="118356" y="9090"/>
                  <a:pt x="118356" y="9090"/>
                </a:cubicBezTo>
                <a:cubicBezTo>
                  <a:pt x="118356" y="9090"/>
                  <a:pt x="118356" y="9090"/>
                  <a:pt x="118356" y="9090"/>
                </a:cubicBezTo>
                <a:cubicBezTo>
                  <a:pt x="118356" y="7272"/>
                  <a:pt x="115068" y="7272"/>
                  <a:pt x="115068" y="9090"/>
                </a:cubicBezTo>
                <a:cubicBezTo>
                  <a:pt x="115068" y="10000"/>
                  <a:pt x="115068" y="10909"/>
                  <a:pt x="113424" y="11818"/>
                </a:cubicBezTo>
                <a:cubicBezTo>
                  <a:pt x="113424" y="13636"/>
                  <a:pt x="111780" y="16363"/>
                  <a:pt x="110136" y="19090"/>
                </a:cubicBezTo>
                <a:cubicBezTo>
                  <a:pt x="110136" y="18181"/>
                  <a:pt x="110136" y="17272"/>
                  <a:pt x="110136" y="16363"/>
                </a:cubicBezTo>
                <a:cubicBezTo>
                  <a:pt x="111780" y="14545"/>
                  <a:pt x="106849" y="14545"/>
                  <a:pt x="106849" y="15454"/>
                </a:cubicBezTo>
                <a:cubicBezTo>
                  <a:pt x="105205" y="21818"/>
                  <a:pt x="105205" y="28181"/>
                  <a:pt x="103561" y="34545"/>
                </a:cubicBezTo>
                <a:cubicBezTo>
                  <a:pt x="101917" y="36363"/>
                  <a:pt x="101917" y="38181"/>
                  <a:pt x="100273" y="40000"/>
                </a:cubicBezTo>
                <a:cubicBezTo>
                  <a:pt x="101917" y="37272"/>
                  <a:pt x="101917" y="34545"/>
                  <a:pt x="103561" y="31818"/>
                </a:cubicBezTo>
                <a:cubicBezTo>
                  <a:pt x="103561" y="30909"/>
                  <a:pt x="103561" y="30000"/>
                  <a:pt x="103561" y="30000"/>
                </a:cubicBezTo>
                <a:cubicBezTo>
                  <a:pt x="103561" y="29090"/>
                  <a:pt x="103561" y="29090"/>
                  <a:pt x="103561" y="29090"/>
                </a:cubicBezTo>
                <a:cubicBezTo>
                  <a:pt x="103561" y="26363"/>
                  <a:pt x="105205" y="23636"/>
                  <a:pt x="105205" y="20909"/>
                </a:cubicBezTo>
                <a:cubicBezTo>
                  <a:pt x="105205" y="20000"/>
                  <a:pt x="105205" y="20000"/>
                  <a:pt x="105205" y="20000"/>
                </a:cubicBezTo>
                <a:cubicBezTo>
                  <a:pt x="106849" y="14545"/>
                  <a:pt x="110136" y="10000"/>
                  <a:pt x="113424" y="4545"/>
                </a:cubicBezTo>
                <a:cubicBezTo>
                  <a:pt x="113424" y="3636"/>
                  <a:pt x="113424" y="3636"/>
                  <a:pt x="113424" y="3636"/>
                </a:cubicBezTo>
                <a:cubicBezTo>
                  <a:pt x="113424" y="2727"/>
                  <a:pt x="113424" y="2727"/>
                  <a:pt x="113424" y="2727"/>
                </a:cubicBezTo>
                <a:cubicBezTo>
                  <a:pt x="115068" y="1818"/>
                  <a:pt x="113424" y="0"/>
                  <a:pt x="111780" y="909"/>
                </a:cubicBezTo>
                <a:cubicBezTo>
                  <a:pt x="105205" y="3636"/>
                  <a:pt x="101917" y="7272"/>
                  <a:pt x="98630" y="10909"/>
                </a:cubicBezTo>
                <a:cubicBezTo>
                  <a:pt x="96986" y="10909"/>
                  <a:pt x="96986" y="10909"/>
                  <a:pt x="96986" y="10909"/>
                </a:cubicBezTo>
                <a:cubicBezTo>
                  <a:pt x="95342" y="12727"/>
                  <a:pt x="93698" y="14545"/>
                  <a:pt x="92054" y="16363"/>
                </a:cubicBezTo>
                <a:cubicBezTo>
                  <a:pt x="88767" y="18181"/>
                  <a:pt x="87123" y="20909"/>
                  <a:pt x="83835" y="22727"/>
                </a:cubicBezTo>
                <a:cubicBezTo>
                  <a:pt x="77260" y="29090"/>
                  <a:pt x="70684" y="35454"/>
                  <a:pt x="64109" y="41818"/>
                </a:cubicBezTo>
                <a:cubicBezTo>
                  <a:pt x="62465" y="43636"/>
                  <a:pt x="60821" y="45454"/>
                  <a:pt x="57534" y="47272"/>
                </a:cubicBezTo>
                <a:cubicBezTo>
                  <a:pt x="59178" y="45454"/>
                  <a:pt x="55890" y="44545"/>
                  <a:pt x="54246" y="46363"/>
                </a:cubicBezTo>
                <a:cubicBezTo>
                  <a:pt x="54246" y="47272"/>
                  <a:pt x="52602" y="49090"/>
                  <a:pt x="50958" y="50909"/>
                </a:cubicBezTo>
                <a:cubicBezTo>
                  <a:pt x="50958" y="51818"/>
                  <a:pt x="52602" y="52727"/>
                  <a:pt x="54246" y="51818"/>
                </a:cubicBezTo>
                <a:cubicBezTo>
                  <a:pt x="54246" y="51818"/>
                  <a:pt x="54246" y="51818"/>
                  <a:pt x="55890" y="51818"/>
                </a:cubicBezTo>
                <a:cubicBezTo>
                  <a:pt x="54246" y="51818"/>
                  <a:pt x="54246" y="52727"/>
                  <a:pt x="54246" y="52727"/>
                </a:cubicBezTo>
                <a:cubicBezTo>
                  <a:pt x="52602" y="54545"/>
                  <a:pt x="47671" y="60000"/>
                  <a:pt x="42739" y="60909"/>
                </a:cubicBezTo>
                <a:cubicBezTo>
                  <a:pt x="41095" y="60909"/>
                  <a:pt x="41095" y="63636"/>
                  <a:pt x="44383" y="62727"/>
                </a:cubicBezTo>
                <a:cubicBezTo>
                  <a:pt x="44383" y="62727"/>
                  <a:pt x="44383" y="62727"/>
                  <a:pt x="44383" y="62727"/>
                </a:cubicBezTo>
                <a:cubicBezTo>
                  <a:pt x="41095" y="64545"/>
                  <a:pt x="37808" y="66363"/>
                  <a:pt x="34520" y="69090"/>
                </a:cubicBezTo>
                <a:cubicBezTo>
                  <a:pt x="21369" y="77272"/>
                  <a:pt x="11506" y="87272"/>
                  <a:pt x="1643" y="96363"/>
                </a:cubicBezTo>
                <a:cubicBezTo>
                  <a:pt x="0" y="98181"/>
                  <a:pt x="3287" y="99090"/>
                  <a:pt x="4931" y="97272"/>
                </a:cubicBezTo>
                <a:cubicBezTo>
                  <a:pt x="6575" y="96363"/>
                  <a:pt x="6575" y="95454"/>
                  <a:pt x="8219" y="94545"/>
                </a:cubicBezTo>
                <a:cubicBezTo>
                  <a:pt x="9863" y="94545"/>
                  <a:pt x="9863" y="93636"/>
                  <a:pt x="9863" y="92727"/>
                </a:cubicBezTo>
                <a:cubicBezTo>
                  <a:pt x="18082" y="85454"/>
                  <a:pt x="26301" y="78181"/>
                  <a:pt x="36164" y="70909"/>
                </a:cubicBezTo>
                <a:cubicBezTo>
                  <a:pt x="27945" y="79090"/>
                  <a:pt x="21369" y="88181"/>
                  <a:pt x="11506" y="95454"/>
                </a:cubicBezTo>
                <a:cubicBezTo>
                  <a:pt x="9863" y="96363"/>
                  <a:pt x="13150" y="98181"/>
                  <a:pt x="14794" y="96363"/>
                </a:cubicBezTo>
                <a:cubicBezTo>
                  <a:pt x="16438" y="95454"/>
                  <a:pt x="18082" y="93636"/>
                  <a:pt x="19726" y="92727"/>
                </a:cubicBezTo>
                <a:cubicBezTo>
                  <a:pt x="18082" y="94545"/>
                  <a:pt x="16438" y="95454"/>
                  <a:pt x="14794" y="97272"/>
                </a:cubicBezTo>
                <a:cubicBezTo>
                  <a:pt x="13150" y="98181"/>
                  <a:pt x="13150" y="98181"/>
                  <a:pt x="13150" y="98181"/>
                </a:cubicBezTo>
                <a:cubicBezTo>
                  <a:pt x="13150" y="98181"/>
                  <a:pt x="13150" y="99090"/>
                  <a:pt x="13150" y="99090"/>
                </a:cubicBezTo>
                <a:cubicBezTo>
                  <a:pt x="11506" y="100909"/>
                  <a:pt x="9863" y="102727"/>
                  <a:pt x="9863" y="104545"/>
                </a:cubicBezTo>
                <a:cubicBezTo>
                  <a:pt x="8219" y="105454"/>
                  <a:pt x="8219" y="106363"/>
                  <a:pt x="8219" y="106363"/>
                </a:cubicBezTo>
                <a:cubicBezTo>
                  <a:pt x="9863" y="107272"/>
                  <a:pt x="9863" y="107272"/>
                  <a:pt x="9863" y="107272"/>
                </a:cubicBezTo>
                <a:cubicBezTo>
                  <a:pt x="9863" y="107272"/>
                  <a:pt x="9863" y="107272"/>
                  <a:pt x="11506" y="107272"/>
                </a:cubicBezTo>
                <a:cubicBezTo>
                  <a:pt x="11506" y="107272"/>
                  <a:pt x="13150" y="107272"/>
                  <a:pt x="13150" y="106363"/>
                </a:cubicBezTo>
                <a:cubicBezTo>
                  <a:pt x="13150" y="105454"/>
                  <a:pt x="13150" y="104545"/>
                  <a:pt x="13150" y="103636"/>
                </a:cubicBezTo>
                <a:cubicBezTo>
                  <a:pt x="14794" y="103636"/>
                  <a:pt x="16438" y="103636"/>
                  <a:pt x="16438" y="102727"/>
                </a:cubicBezTo>
                <a:cubicBezTo>
                  <a:pt x="16438" y="102727"/>
                  <a:pt x="16438" y="102727"/>
                  <a:pt x="18082" y="101818"/>
                </a:cubicBezTo>
                <a:cubicBezTo>
                  <a:pt x="18082" y="101818"/>
                  <a:pt x="18082" y="101818"/>
                  <a:pt x="18082" y="101818"/>
                </a:cubicBezTo>
                <a:cubicBezTo>
                  <a:pt x="21369" y="99090"/>
                  <a:pt x="24657" y="97272"/>
                  <a:pt x="27945" y="94545"/>
                </a:cubicBezTo>
                <a:cubicBezTo>
                  <a:pt x="26301" y="96363"/>
                  <a:pt x="23013" y="100909"/>
                  <a:pt x="21369" y="102727"/>
                </a:cubicBezTo>
                <a:cubicBezTo>
                  <a:pt x="21369" y="102727"/>
                  <a:pt x="21369" y="102727"/>
                  <a:pt x="21369" y="102727"/>
                </a:cubicBezTo>
                <a:cubicBezTo>
                  <a:pt x="19726" y="101818"/>
                  <a:pt x="16438" y="101818"/>
                  <a:pt x="16438" y="103636"/>
                </a:cubicBezTo>
                <a:cubicBezTo>
                  <a:pt x="16438" y="104545"/>
                  <a:pt x="18082" y="104545"/>
                  <a:pt x="18082" y="105454"/>
                </a:cubicBezTo>
                <a:cubicBezTo>
                  <a:pt x="18082" y="106363"/>
                  <a:pt x="19726" y="106363"/>
                  <a:pt x="19726" y="106363"/>
                </a:cubicBezTo>
                <a:cubicBezTo>
                  <a:pt x="24657" y="105454"/>
                  <a:pt x="26301" y="100909"/>
                  <a:pt x="27945" y="99090"/>
                </a:cubicBezTo>
                <a:cubicBezTo>
                  <a:pt x="31232" y="94545"/>
                  <a:pt x="36164" y="89090"/>
                  <a:pt x="39452" y="83636"/>
                </a:cubicBezTo>
                <a:cubicBezTo>
                  <a:pt x="44383" y="79090"/>
                  <a:pt x="47671" y="74545"/>
                  <a:pt x="50958" y="70000"/>
                </a:cubicBezTo>
                <a:cubicBezTo>
                  <a:pt x="54246" y="70000"/>
                  <a:pt x="55890" y="70000"/>
                  <a:pt x="59178" y="70909"/>
                </a:cubicBezTo>
                <a:cubicBezTo>
                  <a:pt x="64109" y="71818"/>
                  <a:pt x="69041" y="72727"/>
                  <a:pt x="72328" y="74545"/>
                </a:cubicBezTo>
                <a:cubicBezTo>
                  <a:pt x="70684" y="76363"/>
                  <a:pt x="70684" y="77272"/>
                  <a:pt x="69041" y="77272"/>
                </a:cubicBezTo>
                <a:cubicBezTo>
                  <a:pt x="67397" y="77272"/>
                  <a:pt x="65753" y="79090"/>
                  <a:pt x="69041" y="79090"/>
                </a:cubicBezTo>
                <a:cubicBezTo>
                  <a:pt x="70684" y="79090"/>
                  <a:pt x="73972" y="78181"/>
                  <a:pt x="75616" y="75454"/>
                </a:cubicBezTo>
                <a:cubicBezTo>
                  <a:pt x="75616" y="76363"/>
                  <a:pt x="77260" y="76363"/>
                  <a:pt x="78904" y="77272"/>
                </a:cubicBezTo>
                <a:cubicBezTo>
                  <a:pt x="78904" y="77272"/>
                  <a:pt x="78904" y="77272"/>
                  <a:pt x="78904" y="77272"/>
                </a:cubicBezTo>
                <a:cubicBezTo>
                  <a:pt x="78904" y="78181"/>
                  <a:pt x="78904" y="79090"/>
                  <a:pt x="78904" y="80000"/>
                </a:cubicBezTo>
                <a:cubicBezTo>
                  <a:pt x="77260" y="81818"/>
                  <a:pt x="75616" y="84545"/>
                  <a:pt x="75616" y="87272"/>
                </a:cubicBezTo>
                <a:cubicBezTo>
                  <a:pt x="75616" y="87272"/>
                  <a:pt x="75616" y="88181"/>
                  <a:pt x="73972" y="88181"/>
                </a:cubicBezTo>
                <a:cubicBezTo>
                  <a:pt x="72328" y="91818"/>
                  <a:pt x="70684" y="94545"/>
                  <a:pt x="69041" y="97272"/>
                </a:cubicBezTo>
                <a:cubicBezTo>
                  <a:pt x="67397" y="96363"/>
                  <a:pt x="64109" y="96363"/>
                  <a:pt x="65753" y="97272"/>
                </a:cubicBezTo>
                <a:cubicBezTo>
                  <a:pt x="65753" y="99090"/>
                  <a:pt x="65753" y="99090"/>
                  <a:pt x="67397" y="100000"/>
                </a:cubicBezTo>
                <a:cubicBezTo>
                  <a:pt x="67397" y="100909"/>
                  <a:pt x="69041" y="100909"/>
                  <a:pt x="69041" y="100909"/>
                </a:cubicBezTo>
                <a:cubicBezTo>
                  <a:pt x="67397" y="101818"/>
                  <a:pt x="67397" y="102727"/>
                  <a:pt x="65753" y="103636"/>
                </a:cubicBezTo>
                <a:cubicBezTo>
                  <a:pt x="65753" y="103636"/>
                  <a:pt x="64109" y="103636"/>
                  <a:pt x="64109" y="104545"/>
                </a:cubicBezTo>
                <a:cubicBezTo>
                  <a:pt x="64109" y="106363"/>
                  <a:pt x="64109" y="106363"/>
                  <a:pt x="64109" y="107272"/>
                </a:cubicBezTo>
                <a:cubicBezTo>
                  <a:pt x="65753" y="108181"/>
                  <a:pt x="67397" y="109090"/>
                  <a:pt x="67397" y="108181"/>
                </a:cubicBezTo>
                <a:cubicBezTo>
                  <a:pt x="69041" y="107272"/>
                  <a:pt x="69041" y="107272"/>
                  <a:pt x="69041" y="106363"/>
                </a:cubicBezTo>
                <a:cubicBezTo>
                  <a:pt x="69041" y="106363"/>
                  <a:pt x="70684" y="105454"/>
                  <a:pt x="70684" y="105454"/>
                </a:cubicBezTo>
                <a:cubicBezTo>
                  <a:pt x="70684" y="105454"/>
                  <a:pt x="70684" y="105454"/>
                  <a:pt x="72328" y="105454"/>
                </a:cubicBezTo>
                <a:cubicBezTo>
                  <a:pt x="70684" y="109090"/>
                  <a:pt x="69041" y="111818"/>
                  <a:pt x="67397" y="115454"/>
                </a:cubicBezTo>
                <a:cubicBezTo>
                  <a:pt x="67397" y="116363"/>
                  <a:pt x="65753" y="116363"/>
                  <a:pt x="65753" y="117272"/>
                </a:cubicBezTo>
                <a:cubicBezTo>
                  <a:pt x="62465" y="117272"/>
                  <a:pt x="60821" y="119090"/>
                  <a:pt x="64109" y="120000"/>
                </a:cubicBezTo>
                <a:cubicBezTo>
                  <a:pt x="64109" y="120000"/>
                  <a:pt x="64109" y="120000"/>
                  <a:pt x="65753" y="120000"/>
                </a:cubicBezTo>
                <a:cubicBezTo>
                  <a:pt x="65753" y="120000"/>
                  <a:pt x="67397" y="120000"/>
                  <a:pt x="67397" y="119090"/>
                </a:cubicBezTo>
                <a:close/>
                <a:moveTo>
                  <a:pt x="101917" y="11818"/>
                </a:moveTo>
                <a:cubicBezTo>
                  <a:pt x="103561" y="9090"/>
                  <a:pt x="106849" y="7272"/>
                  <a:pt x="108493" y="5454"/>
                </a:cubicBezTo>
                <a:cubicBezTo>
                  <a:pt x="106849" y="9090"/>
                  <a:pt x="105205" y="12727"/>
                  <a:pt x="101917" y="16363"/>
                </a:cubicBezTo>
                <a:cubicBezTo>
                  <a:pt x="103561" y="14545"/>
                  <a:pt x="103561" y="13636"/>
                  <a:pt x="103561" y="12727"/>
                </a:cubicBezTo>
                <a:cubicBezTo>
                  <a:pt x="103561" y="11818"/>
                  <a:pt x="101917" y="11818"/>
                  <a:pt x="101917" y="11818"/>
                </a:cubicBezTo>
                <a:close/>
                <a:moveTo>
                  <a:pt x="95342" y="18181"/>
                </a:moveTo>
                <a:cubicBezTo>
                  <a:pt x="96986" y="17272"/>
                  <a:pt x="96986" y="16363"/>
                  <a:pt x="96986" y="15454"/>
                </a:cubicBezTo>
                <a:cubicBezTo>
                  <a:pt x="98630" y="15454"/>
                  <a:pt x="98630" y="15454"/>
                  <a:pt x="98630" y="15454"/>
                </a:cubicBezTo>
                <a:cubicBezTo>
                  <a:pt x="98630" y="19090"/>
                  <a:pt x="96986" y="23636"/>
                  <a:pt x="95342" y="27272"/>
                </a:cubicBezTo>
                <a:cubicBezTo>
                  <a:pt x="95342" y="27272"/>
                  <a:pt x="95342" y="26363"/>
                  <a:pt x="95342" y="26363"/>
                </a:cubicBezTo>
                <a:cubicBezTo>
                  <a:pt x="95342" y="25454"/>
                  <a:pt x="96986" y="23636"/>
                  <a:pt x="96986" y="21818"/>
                </a:cubicBezTo>
                <a:cubicBezTo>
                  <a:pt x="96986" y="21818"/>
                  <a:pt x="96986" y="21818"/>
                  <a:pt x="96986" y="21818"/>
                </a:cubicBezTo>
                <a:cubicBezTo>
                  <a:pt x="96986" y="20909"/>
                  <a:pt x="96986" y="20909"/>
                  <a:pt x="96986" y="20909"/>
                </a:cubicBezTo>
                <a:cubicBezTo>
                  <a:pt x="96986" y="20000"/>
                  <a:pt x="96986" y="20000"/>
                  <a:pt x="96986" y="19090"/>
                </a:cubicBezTo>
                <a:cubicBezTo>
                  <a:pt x="96986" y="18181"/>
                  <a:pt x="96986" y="18181"/>
                  <a:pt x="95342" y="18181"/>
                </a:cubicBezTo>
                <a:close/>
                <a:moveTo>
                  <a:pt x="88767" y="30000"/>
                </a:moveTo>
                <a:cubicBezTo>
                  <a:pt x="88767" y="29090"/>
                  <a:pt x="87123" y="29090"/>
                  <a:pt x="85479" y="29090"/>
                </a:cubicBezTo>
                <a:cubicBezTo>
                  <a:pt x="85479" y="30000"/>
                  <a:pt x="83835" y="30909"/>
                  <a:pt x="83835" y="30909"/>
                </a:cubicBezTo>
                <a:cubicBezTo>
                  <a:pt x="85479" y="28181"/>
                  <a:pt x="88767" y="25454"/>
                  <a:pt x="92054" y="22727"/>
                </a:cubicBezTo>
                <a:cubicBezTo>
                  <a:pt x="92054" y="26363"/>
                  <a:pt x="90410" y="29090"/>
                  <a:pt x="88767" y="32727"/>
                </a:cubicBezTo>
                <a:cubicBezTo>
                  <a:pt x="90410" y="31818"/>
                  <a:pt x="88767" y="30909"/>
                  <a:pt x="88767" y="30000"/>
                </a:cubicBezTo>
                <a:close/>
                <a:moveTo>
                  <a:pt x="62465" y="66363"/>
                </a:moveTo>
                <a:cubicBezTo>
                  <a:pt x="60821" y="66363"/>
                  <a:pt x="60821" y="66363"/>
                  <a:pt x="60821" y="66363"/>
                </a:cubicBezTo>
                <a:cubicBezTo>
                  <a:pt x="59178" y="65454"/>
                  <a:pt x="59178" y="65454"/>
                  <a:pt x="59178" y="66363"/>
                </a:cubicBezTo>
                <a:cubicBezTo>
                  <a:pt x="57534" y="65454"/>
                  <a:pt x="55890" y="65454"/>
                  <a:pt x="55890" y="65454"/>
                </a:cubicBezTo>
                <a:cubicBezTo>
                  <a:pt x="55890" y="64545"/>
                  <a:pt x="57534" y="63636"/>
                  <a:pt x="57534" y="62727"/>
                </a:cubicBezTo>
                <a:cubicBezTo>
                  <a:pt x="60821" y="63636"/>
                  <a:pt x="62465" y="63636"/>
                  <a:pt x="65753" y="64545"/>
                </a:cubicBezTo>
                <a:cubicBezTo>
                  <a:pt x="65753" y="64545"/>
                  <a:pt x="65753" y="64545"/>
                  <a:pt x="65753" y="64545"/>
                </a:cubicBezTo>
                <a:cubicBezTo>
                  <a:pt x="62465" y="64545"/>
                  <a:pt x="62465" y="65454"/>
                  <a:pt x="62465" y="66363"/>
                </a:cubicBezTo>
                <a:cubicBezTo>
                  <a:pt x="62465" y="66363"/>
                  <a:pt x="62465" y="66363"/>
                  <a:pt x="62465" y="66363"/>
                </a:cubicBezTo>
                <a:close/>
                <a:moveTo>
                  <a:pt x="59178" y="60909"/>
                </a:moveTo>
                <a:cubicBezTo>
                  <a:pt x="65753" y="55454"/>
                  <a:pt x="70684" y="50000"/>
                  <a:pt x="75616" y="44545"/>
                </a:cubicBezTo>
                <a:cubicBezTo>
                  <a:pt x="75616" y="44545"/>
                  <a:pt x="75616" y="44545"/>
                  <a:pt x="77260" y="43636"/>
                </a:cubicBezTo>
                <a:cubicBezTo>
                  <a:pt x="77260" y="43636"/>
                  <a:pt x="77260" y="43636"/>
                  <a:pt x="77260" y="43636"/>
                </a:cubicBezTo>
                <a:cubicBezTo>
                  <a:pt x="77260" y="43636"/>
                  <a:pt x="77260" y="43636"/>
                  <a:pt x="77260" y="42727"/>
                </a:cubicBezTo>
                <a:cubicBezTo>
                  <a:pt x="77260" y="42727"/>
                  <a:pt x="77260" y="42727"/>
                  <a:pt x="77260" y="42727"/>
                </a:cubicBezTo>
                <a:cubicBezTo>
                  <a:pt x="80547" y="40909"/>
                  <a:pt x="82191" y="38181"/>
                  <a:pt x="82191" y="36363"/>
                </a:cubicBezTo>
                <a:cubicBezTo>
                  <a:pt x="82191" y="36363"/>
                  <a:pt x="82191" y="35454"/>
                  <a:pt x="82191" y="35454"/>
                </a:cubicBezTo>
                <a:cubicBezTo>
                  <a:pt x="83835" y="35454"/>
                  <a:pt x="83835" y="34545"/>
                  <a:pt x="82191" y="34545"/>
                </a:cubicBezTo>
                <a:cubicBezTo>
                  <a:pt x="83835" y="33636"/>
                  <a:pt x="83835" y="33636"/>
                  <a:pt x="85479" y="32727"/>
                </a:cubicBezTo>
                <a:cubicBezTo>
                  <a:pt x="85479" y="32727"/>
                  <a:pt x="85479" y="33636"/>
                  <a:pt x="85479" y="33636"/>
                </a:cubicBezTo>
                <a:cubicBezTo>
                  <a:pt x="85479" y="34545"/>
                  <a:pt x="88767" y="35454"/>
                  <a:pt x="88767" y="34545"/>
                </a:cubicBezTo>
                <a:cubicBezTo>
                  <a:pt x="87123" y="40000"/>
                  <a:pt x="85479" y="46363"/>
                  <a:pt x="82191" y="51818"/>
                </a:cubicBezTo>
                <a:cubicBezTo>
                  <a:pt x="82191" y="52727"/>
                  <a:pt x="80547" y="59090"/>
                  <a:pt x="77260" y="64545"/>
                </a:cubicBezTo>
                <a:cubicBezTo>
                  <a:pt x="75616" y="64545"/>
                  <a:pt x="75616" y="64545"/>
                  <a:pt x="73972" y="63636"/>
                </a:cubicBezTo>
                <a:cubicBezTo>
                  <a:pt x="69041" y="62727"/>
                  <a:pt x="64109" y="61818"/>
                  <a:pt x="59178" y="60909"/>
                </a:cubicBezTo>
                <a:close/>
                <a:moveTo>
                  <a:pt x="82191" y="64545"/>
                </a:moveTo>
                <a:cubicBezTo>
                  <a:pt x="82191" y="64545"/>
                  <a:pt x="82191" y="64545"/>
                  <a:pt x="82191" y="64545"/>
                </a:cubicBezTo>
                <a:cubicBezTo>
                  <a:pt x="82191" y="61818"/>
                  <a:pt x="83835" y="60000"/>
                  <a:pt x="83835" y="59090"/>
                </a:cubicBezTo>
                <a:cubicBezTo>
                  <a:pt x="83835" y="59090"/>
                  <a:pt x="83835" y="58181"/>
                  <a:pt x="83835" y="58181"/>
                </a:cubicBezTo>
                <a:cubicBezTo>
                  <a:pt x="83835" y="58181"/>
                  <a:pt x="83835" y="58181"/>
                  <a:pt x="83835" y="58181"/>
                </a:cubicBezTo>
                <a:cubicBezTo>
                  <a:pt x="83835" y="60909"/>
                  <a:pt x="83835" y="62727"/>
                  <a:pt x="82191" y="64545"/>
                </a:cubicBezTo>
                <a:cubicBezTo>
                  <a:pt x="82191" y="64545"/>
                  <a:pt x="82191" y="64545"/>
                  <a:pt x="82191" y="64545"/>
                </a:cubicBezTo>
                <a:close/>
                <a:moveTo>
                  <a:pt x="77260" y="73636"/>
                </a:moveTo>
                <a:cubicBezTo>
                  <a:pt x="78904" y="73636"/>
                  <a:pt x="78904" y="72727"/>
                  <a:pt x="77260" y="72727"/>
                </a:cubicBezTo>
                <a:cubicBezTo>
                  <a:pt x="77260" y="72727"/>
                  <a:pt x="77260" y="72727"/>
                  <a:pt x="77260" y="72727"/>
                </a:cubicBezTo>
                <a:cubicBezTo>
                  <a:pt x="77260" y="72727"/>
                  <a:pt x="77260" y="72727"/>
                  <a:pt x="77260" y="72727"/>
                </a:cubicBezTo>
                <a:cubicBezTo>
                  <a:pt x="78904" y="72727"/>
                  <a:pt x="78904" y="72727"/>
                  <a:pt x="80547" y="72727"/>
                </a:cubicBezTo>
                <a:cubicBezTo>
                  <a:pt x="80547" y="73636"/>
                  <a:pt x="80547" y="74545"/>
                  <a:pt x="78904" y="75454"/>
                </a:cubicBezTo>
                <a:cubicBezTo>
                  <a:pt x="78904" y="74545"/>
                  <a:pt x="78904" y="74545"/>
                  <a:pt x="77260" y="73636"/>
                </a:cubicBezTo>
                <a:close/>
                <a:moveTo>
                  <a:pt x="80547" y="90909"/>
                </a:moveTo>
                <a:cubicBezTo>
                  <a:pt x="82191" y="90909"/>
                  <a:pt x="82191" y="90909"/>
                  <a:pt x="82191" y="90000"/>
                </a:cubicBezTo>
                <a:cubicBezTo>
                  <a:pt x="82191" y="90909"/>
                  <a:pt x="82191" y="90909"/>
                  <a:pt x="82191" y="91818"/>
                </a:cubicBezTo>
                <a:cubicBezTo>
                  <a:pt x="80547" y="95454"/>
                  <a:pt x="78904" y="99090"/>
                  <a:pt x="77260" y="102727"/>
                </a:cubicBezTo>
                <a:cubicBezTo>
                  <a:pt x="78904" y="98181"/>
                  <a:pt x="78904" y="94545"/>
                  <a:pt x="80547" y="90909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29"/>
          <p:cNvGrpSpPr/>
          <p:nvPr/>
        </p:nvGrpSpPr>
        <p:grpSpPr>
          <a:xfrm>
            <a:off x="1708687" y="972104"/>
            <a:ext cx="2477341" cy="3199292"/>
            <a:chOff x="1708687" y="793083"/>
            <a:chExt cx="2477341" cy="3199292"/>
          </a:xfrm>
        </p:grpSpPr>
        <p:sp>
          <p:nvSpPr>
            <p:cNvPr id="358" name="Google Shape;358;p29"/>
            <p:cNvSpPr/>
            <p:nvPr/>
          </p:nvSpPr>
          <p:spPr>
            <a:xfrm rot="-2281825">
              <a:off x="1766993" y="1236720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59" name="Google Shape;359;p29"/>
            <p:cNvSpPr/>
            <p:nvPr/>
          </p:nvSpPr>
          <p:spPr>
            <a:xfrm rot="-2281825">
              <a:off x="1883005" y="1137893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60" name="Google Shape;360;p29"/>
            <p:cNvSpPr/>
            <p:nvPr/>
          </p:nvSpPr>
          <p:spPr>
            <a:xfrm rot="-2281825">
              <a:off x="1748655" y="1398354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61" name="Google Shape;361;p29"/>
            <p:cNvSpPr/>
            <p:nvPr/>
          </p:nvSpPr>
          <p:spPr>
            <a:xfrm rot="-2281825">
              <a:off x="1955083" y="1222504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62" name="Google Shape;362;p29"/>
            <p:cNvSpPr/>
            <p:nvPr/>
          </p:nvSpPr>
          <p:spPr>
            <a:xfrm rot="-2281825">
              <a:off x="2053440" y="1062163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63" name="Google Shape;363;p29"/>
            <p:cNvSpPr/>
            <p:nvPr/>
          </p:nvSpPr>
          <p:spPr>
            <a:xfrm rot="-2281825">
              <a:off x="2091230" y="1106524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64" name="Google Shape;364;p29"/>
            <p:cNvSpPr/>
            <p:nvPr/>
          </p:nvSpPr>
          <p:spPr>
            <a:xfrm rot="-2281825">
              <a:off x="2129787" y="1073679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65" name="Google Shape;365;p29"/>
            <p:cNvSpPr/>
            <p:nvPr/>
          </p:nvSpPr>
          <p:spPr>
            <a:xfrm rot="-2281825">
              <a:off x="1780429" y="1529681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66" name="Google Shape;366;p29"/>
            <p:cNvSpPr/>
            <p:nvPr/>
          </p:nvSpPr>
          <p:spPr>
            <a:xfrm rot="-2281825">
              <a:off x="1780429" y="1529681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67" name="Google Shape;367;p29"/>
            <p:cNvSpPr/>
            <p:nvPr/>
          </p:nvSpPr>
          <p:spPr>
            <a:xfrm rot="-2281825">
              <a:off x="1879471" y="1368757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68" name="Google Shape;368;p29"/>
            <p:cNvSpPr/>
            <p:nvPr/>
          </p:nvSpPr>
          <p:spPr>
            <a:xfrm rot="-2281825">
              <a:off x="2033273" y="1314290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69" name="Google Shape;369;p29"/>
            <p:cNvSpPr/>
            <p:nvPr/>
          </p:nvSpPr>
          <p:spPr>
            <a:xfrm rot="-2281825">
              <a:off x="2169420" y="1198310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70" name="Google Shape;370;p29"/>
            <p:cNvSpPr/>
            <p:nvPr/>
          </p:nvSpPr>
          <p:spPr>
            <a:xfrm rot="8562121">
              <a:off x="2170249" y="1121177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71" name="Google Shape;371;p29"/>
            <p:cNvSpPr/>
            <p:nvPr/>
          </p:nvSpPr>
          <p:spPr>
            <a:xfrm rot="8562121">
              <a:off x="2282240" y="1102327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72" name="Google Shape;372;p29"/>
            <p:cNvSpPr/>
            <p:nvPr/>
          </p:nvSpPr>
          <p:spPr>
            <a:xfrm rot="8562121">
              <a:off x="2208039" y="1165538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73" name="Google Shape;373;p29"/>
            <p:cNvSpPr/>
            <p:nvPr/>
          </p:nvSpPr>
          <p:spPr>
            <a:xfrm rot="8562121">
              <a:off x="2190039" y="1088420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74" name="Google Shape;374;p29"/>
            <p:cNvSpPr/>
            <p:nvPr/>
          </p:nvSpPr>
          <p:spPr>
            <a:xfrm rot="8562121">
              <a:off x="1826907" y="1490213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75" name="Google Shape;375;p29"/>
            <p:cNvSpPr/>
            <p:nvPr/>
          </p:nvSpPr>
          <p:spPr>
            <a:xfrm rot="8562121">
              <a:off x="2317631" y="1143872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76" name="Google Shape;376;p29"/>
            <p:cNvSpPr/>
            <p:nvPr/>
          </p:nvSpPr>
          <p:spPr>
            <a:xfrm rot="8562121">
              <a:off x="1862298" y="1531758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77" name="Google Shape;377;p29"/>
            <p:cNvSpPr/>
            <p:nvPr/>
          </p:nvSpPr>
          <p:spPr>
            <a:xfrm rot="8562121">
              <a:off x="2329703" y="1061895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78" name="Google Shape;378;p29"/>
            <p:cNvSpPr/>
            <p:nvPr/>
          </p:nvSpPr>
          <p:spPr>
            <a:xfrm rot="8562121">
              <a:off x="2411986" y="1063493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79" name="Google Shape;379;p29"/>
            <p:cNvSpPr/>
            <p:nvPr/>
          </p:nvSpPr>
          <p:spPr>
            <a:xfrm rot="8562121">
              <a:off x="2411986" y="1063493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80" name="Google Shape;380;p29"/>
            <p:cNvSpPr/>
            <p:nvPr/>
          </p:nvSpPr>
          <p:spPr>
            <a:xfrm rot="8562121">
              <a:off x="1721116" y="1798039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81" name="Google Shape;381;p29"/>
            <p:cNvSpPr/>
            <p:nvPr/>
          </p:nvSpPr>
          <p:spPr>
            <a:xfrm rot="8562121">
              <a:off x="1774922" y="1675651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82" name="Google Shape;382;p29"/>
            <p:cNvSpPr/>
            <p:nvPr/>
          </p:nvSpPr>
          <p:spPr>
            <a:xfrm rot="8562121">
              <a:off x="1719839" y="1962776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83" name="Google Shape;383;p29"/>
            <p:cNvSpPr/>
            <p:nvPr/>
          </p:nvSpPr>
          <p:spPr>
            <a:xfrm rot="-1998243">
              <a:off x="2085705" y="1487444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84" name="Google Shape;384;p29"/>
            <p:cNvSpPr/>
            <p:nvPr/>
          </p:nvSpPr>
          <p:spPr>
            <a:xfrm rot="-1998243">
              <a:off x="2015126" y="1711217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85" name="Google Shape;385;p29"/>
            <p:cNvSpPr/>
            <p:nvPr/>
          </p:nvSpPr>
          <p:spPr>
            <a:xfrm rot="-1998243">
              <a:off x="2105542" y="1634194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86" name="Google Shape;386;p29"/>
            <p:cNvSpPr/>
            <p:nvPr/>
          </p:nvSpPr>
          <p:spPr>
            <a:xfrm rot="-2425654">
              <a:off x="2166459" y="1582252"/>
              <a:ext cx="647630" cy="25538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87" name="Google Shape;387;p29"/>
            <p:cNvSpPr/>
            <p:nvPr/>
          </p:nvSpPr>
          <p:spPr>
            <a:xfrm rot="-1998243">
              <a:off x="2438887" y="1286268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88" name="Google Shape;388;p29"/>
            <p:cNvSpPr/>
            <p:nvPr/>
          </p:nvSpPr>
          <p:spPr>
            <a:xfrm rot="-1998243">
              <a:off x="2364685" y="1349478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89" name="Google Shape;389;p29"/>
            <p:cNvSpPr/>
            <p:nvPr/>
          </p:nvSpPr>
          <p:spPr>
            <a:xfrm rot="-1998243">
              <a:off x="2470467" y="1323340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90" name="Google Shape;390;p29"/>
            <p:cNvSpPr/>
            <p:nvPr/>
          </p:nvSpPr>
          <p:spPr>
            <a:xfrm rot="-1998243">
              <a:off x="2533242" y="1205890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91" name="Google Shape;391;p29"/>
            <p:cNvSpPr/>
            <p:nvPr/>
          </p:nvSpPr>
          <p:spPr>
            <a:xfrm rot="-1998243">
              <a:off x="2538020" y="1102146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92" name="Google Shape;392;p29"/>
            <p:cNvSpPr/>
            <p:nvPr/>
          </p:nvSpPr>
          <p:spPr>
            <a:xfrm rot="-2281825">
              <a:off x="1804878" y="1692831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93" name="Google Shape;393;p29"/>
            <p:cNvSpPr/>
            <p:nvPr/>
          </p:nvSpPr>
          <p:spPr>
            <a:xfrm rot="-2281825">
              <a:off x="1920890" y="1594003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94" name="Google Shape;394;p29"/>
            <p:cNvSpPr/>
            <p:nvPr/>
          </p:nvSpPr>
          <p:spPr>
            <a:xfrm rot="-2281825">
              <a:off x="1786540" y="1854465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95" name="Google Shape;395;p29"/>
            <p:cNvSpPr/>
            <p:nvPr/>
          </p:nvSpPr>
          <p:spPr>
            <a:xfrm rot="-2281825">
              <a:off x="1992968" y="1678615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96" name="Google Shape;396;p29"/>
            <p:cNvSpPr/>
            <p:nvPr/>
          </p:nvSpPr>
          <p:spPr>
            <a:xfrm rot="-2281825">
              <a:off x="2091325" y="1518274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97" name="Google Shape;397;p29"/>
            <p:cNvSpPr/>
            <p:nvPr/>
          </p:nvSpPr>
          <p:spPr>
            <a:xfrm rot="-2281825">
              <a:off x="2129115" y="1562635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98" name="Google Shape;398;p29"/>
            <p:cNvSpPr/>
            <p:nvPr/>
          </p:nvSpPr>
          <p:spPr>
            <a:xfrm rot="-2281825">
              <a:off x="2167672" y="1529790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99" name="Google Shape;399;p29"/>
            <p:cNvSpPr/>
            <p:nvPr/>
          </p:nvSpPr>
          <p:spPr>
            <a:xfrm rot="-2281825">
              <a:off x="1818314" y="1985792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00" name="Google Shape;400;p29"/>
            <p:cNvSpPr/>
            <p:nvPr/>
          </p:nvSpPr>
          <p:spPr>
            <a:xfrm rot="-2281825">
              <a:off x="1818314" y="1985792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01" name="Google Shape;401;p29"/>
            <p:cNvSpPr/>
            <p:nvPr/>
          </p:nvSpPr>
          <p:spPr>
            <a:xfrm rot="-2281825">
              <a:off x="1917356" y="1824867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02" name="Google Shape;402;p29"/>
            <p:cNvSpPr/>
            <p:nvPr/>
          </p:nvSpPr>
          <p:spPr>
            <a:xfrm rot="-2281825">
              <a:off x="2071158" y="1770401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03" name="Google Shape;403;p29"/>
            <p:cNvSpPr/>
            <p:nvPr/>
          </p:nvSpPr>
          <p:spPr>
            <a:xfrm rot="-2281825">
              <a:off x="2207305" y="1654421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04" name="Google Shape;404;p29"/>
            <p:cNvSpPr/>
            <p:nvPr/>
          </p:nvSpPr>
          <p:spPr>
            <a:xfrm rot="8562121">
              <a:off x="2208134" y="1577287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05" name="Google Shape;405;p29"/>
            <p:cNvSpPr/>
            <p:nvPr/>
          </p:nvSpPr>
          <p:spPr>
            <a:xfrm rot="8562121">
              <a:off x="2320125" y="1558438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06" name="Google Shape;406;p29"/>
            <p:cNvSpPr/>
            <p:nvPr/>
          </p:nvSpPr>
          <p:spPr>
            <a:xfrm rot="8562121">
              <a:off x="2245924" y="1621648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07" name="Google Shape;407;p29"/>
            <p:cNvSpPr/>
            <p:nvPr/>
          </p:nvSpPr>
          <p:spPr>
            <a:xfrm rot="8562121">
              <a:off x="2227924" y="1544530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08" name="Google Shape;408;p29"/>
            <p:cNvSpPr/>
            <p:nvPr/>
          </p:nvSpPr>
          <p:spPr>
            <a:xfrm rot="8562121">
              <a:off x="1864792" y="1946324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09" name="Google Shape;409;p29"/>
            <p:cNvSpPr/>
            <p:nvPr/>
          </p:nvSpPr>
          <p:spPr>
            <a:xfrm rot="8562121">
              <a:off x="2355516" y="1599983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10" name="Google Shape;410;p29"/>
            <p:cNvSpPr/>
            <p:nvPr/>
          </p:nvSpPr>
          <p:spPr>
            <a:xfrm rot="8562121">
              <a:off x="1900183" y="1987868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11" name="Google Shape;411;p29"/>
            <p:cNvSpPr/>
            <p:nvPr/>
          </p:nvSpPr>
          <p:spPr>
            <a:xfrm rot="8562121">
              <a:off x="2367588" y="1518006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12" name="Google Shape;412;p29"/>
            <p:cNvSpPr/>
            <p:nvPr/>
          </p:nvSpPr>
          <p:spPr>
            <a:xfrm rot="8562121">
              <a:off x="2449871" y="1519604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13" name="Google Shape;413;p29"/>
            <p:cNvSpPr/>
            <p:nvPr/>
          </p:nvSpPr>
          <p:spPr>
            <a:xfrm rot="8562121">
              <a:off x="2449871" y="1519604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14" name="Google Shape;414;p29"/>
            <p:cNvSpPr/>
            <p:nvPr/>
          </p:nvSpPr>
          <p:spPr>
            <a:xfrm rot="8562121">
              <a:off x="1759001" y="2254150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15" name="Google Shape;415;p29"/>
            <p:cNvSpPr/>
            <p:nvPr/>
          </p:nvSpPr>
          <p:spPr>
            <a:xfrm rot="8562121">
              <a:off x="1812806" y="2131761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16" name="Google Shape;416;p29"/>
            <p:cNvSpPr/>
            <p:nvPr/>
          </p:nvSpPr>
          <p:spPr>
            <a:xfrm rot="8562121">
              <a:off x="1757723" y="2418887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17" name="Google Shape;417;p29"/>
            <p:cNvSpPr/>
            <p:nvPr/>
          </p:nvSpPr>
          <p:spPr>
            <a:xfrm rot="-1998243">
              <a:off x="2123589" y="1943555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18" name="Google Shape;418;p29"/>
            <p:cNvSpPr/>
            <p:nvPr/>
          </p:nvSpPr>
          <p:spPr>
            <a:xfrm rot="-1998243">
              <a:off x="2053011" y="2167327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19" name="Google Shape;419;p29"/>
            <p:cNvSpPr/>
            <p:nvPr/>
          </p:nvSpPr>
          <p:spPr>
            <a:xfrm rot="-1998243">
              <a:off x="2143427" y="2090305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20" name="Google Shape;420;p29"/>
            <p:cNvSpPr/>
            <p:nvPr/>
          </p:nvSpPr>
          <p:spPr>
            <a:xfrm rot="-2425654">
              <a:off x="2204344" y="2038363"/>
              <a:ext cx="647630" cy="25538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21" name="Google Shape;421;p29"/>
            <p:cNvSpPr/>
            <p:nvPr/>
          </p:nvSpPr>
          <p:spPr>
            <a:xfrm rot="-1998243">
              <a:off x="2476771" y="1742379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22" name="Google Shape;422;p29"/>
            <p:cNvSpPr/>
            <p:nvPr/>
          </p:nvSpPr>
          <p:spPr>
            <a:xfrm rot="-1998243">
              <a:off x="2402570" y="1805589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23" name="Google Shape;423;p29"/>
            <p:cNvSpPr/>
            <p:nvPr/>
          </p:nvSpPr>
          <p:spPr>
            <a:xfrm rot="-1998243">
              <a:off x="2508352" y="1779451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24" name="Google Shape;424;p29"/>
            <p:cNvSpPr/>
            <p:nvPr/>
          </p:nvSpPr>
          <p:spPr>
            <a:xfrm rot="-1998243">
              <a:off x="2571126" y="1662000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25" name="Google Shape;425;p29"/>
            <p:cNvSpPr/>
            <p:nvPr/>
          </p:nvSpPr>
          <p:spPr>
            <a:xfrm rot="-1998243">
              <a:off x="2575904" y="1558257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26" name="Google Shape;426;p29"/>
            <p:cNvSpPr/>
            <p:nvPr/>
          </p:nvSpPr>
          <p:spPr>
            <a:xfrm flipH="1" rot="8265486">
              <a:off x="2785608" y="1739035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27" name="Google Shape;427;p29"/>
            <p:cNvSpPr/>
            <p:nvPr/>
          </p:nvSpPr>
          <p:spPr>
            <a:xfrm flipH="1" rot="8265486">
              <a:off x="2902631" y="1641407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28" name="Google Shape;428;p29"/>
            <p:cNvSpPr/>
            <p:nvPr/>
          </p:nvSpPr>
          <p:spPr>
            <a:xfrm flipH="1" rot="8265486">
              <a:off x="2623201" y="1729775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29" name="Google Shape;429;p29"/>
            <p:cNvSpPr/>
            <p:nvPr/>
          </p:nvSpPr>
          <p:spPr>
            <a:xfrm flipH="1" rot="8265486">
              <a:off x="2831428" y="1556058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30" name="Google Shape;430;p29"/>
            <p:cNvSpPr/>
            <p:nvPr/>
          </p:nvSpPr>
          <p:spPr>
            <a:xfrm flipH="1" rot="8265486">
              <a:off x="3006092" y="1486233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31" name="Google Shape;431;p29"/>
            <p:cNvSpPr/>
            <p:nvPr/>
          </p:nvSpPr>
          <p:spPr>
            <a:xfrm flipH="1" rot="8265486">
              <a:off x="2968761" y="1441485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32" name="Google Shape;432;p29"/>
            <p:cNvSpPr/>
            <p:nvPr/>
          </p:nvSpPr>
          <p:spPr>
            <a:xfrm flipH="1" rot="8265486">
              <a:off x="3007653" y="1409038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33" name="Google Shape;433;p29"/>
            <p:cNvSpPr/>
            <p:nvPr/>
          </p:nvSpPr>
          <p:spPr>
            <a:xfrm flipH="1" rot="8265486">
              <a:off x="2499139" y="1676250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34" name="Google Shape;434;p29"/>
            <p:cNvSpPr/>
            <p:nvPr/>
          </p:nvSpPr>
          <p:spPr>
            <a:xfrm flipH="1" rot="8265486">
              <a:off x="2499139" y="1676250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35" name="Google Shape;435;p29"/>
            <p:cNvSpPr/>
            <p:nvPr/>
          </p:nvSpPr>
          <p:spPr>
            <a:xfrm flipH="1" rot="8265486">
              <a:off x="2674495" y="1605849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36" name="Google Shape;436;p29"/>
            <p:cNvSpPr/>
            <p:nvPr/>
          </p:nvSpPr>
          <p:spPr>
            <a:xfrm flipH="1" rot="8265486">
              <a:off x="2754186" y="1463472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37" name="Google Shape;437;p29"/>
            <p:cNvSpPr/>
            <p:nvPr/>
          </p:nvSpPr>
          <p:spPr>
            <a:xfrm flipH="1" rot="8265486">
              <a:off x="2891520" y="1348900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38" name="Google Shape;438;p29"/>
            <p:cNvSpPr/>
            <p:nvPr/>
          </p:nvSpPr>
          <p:spPr>
            <a:xfrm flipH="1" rot="-2577971">
              <a:off x="2967824" y="1361271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39" name="Google Shape;439;p29"/>
            <p:cNvSpPr/>
            <p:nvPr/>
          </p:nvSpPr>
          <p:spPr>
            <a:xfrm flipH="1" rot="-2577971">
              <a:off x="3005340" y="1254080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40" name="Google Shape;440;p29"/>
            <p:cNvSpPr/>
            <p:nvPr/>
          </p:nvSpPr>
          <p:spPr>
            <a:xfrm flipH="1" rot="-2577971">
              <a:off x="2930492" y="1316524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41" name="Google Shape;441;p29"/>
            <p:cNvSpPr/>
            <p:nvPr/>
          </p:nvSpPr>
          <p:spPr>
            <a:xfrm flipH="1" rot="-2577971">
              <a:off x="3003456" y="1347305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42" name="Google Shape;442;p29"/>
            <p:cNvSpPr/>
            <p:nvPr/>
          </p:nvSpPr>
          <p:spPr>
            <a:xfrm flipH="1" rot="-2577971">
              <a:off x="2546040" y="1637260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43" name="Google Shape;443;p29"/>
            <p:cNvSpPr/>
            <p:nvPr/>
          </p:nvSpPr>
          <p:spPr>
            <a:xfrm flipH="1" rot="-2577971">
              <a:off x="2970379" y="1212174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44" name="Google Shape;444;p29"/>
            <p:cNvSpPr/>
            <p:nvPr/>
          </p:nvSpPr>
          <p:spPr>
            <a:xfrm flipH="1" rot="-2577971">
              <a:off x="2511079" y="1595354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45" name="Google Shape;445;p29"/>
            <p:cNvSpPr/>
            <p:nvPr/>
          </p:nvSpPr>
          <p:spPr>
            <a:xfrm flipH="1" rot="-2577971">
              <a:off x="3053217" y="1214138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46" name="Google Shape;446;p29"/>
            <p:cNvSpPr/>
            <p:nvPr/>
          </p:nvSpPr>
          <p:spPr>
            <a:xfrm flipH="1" rot="-2577971">
              <a:off x="3065556" y="1132771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47" name="Google Shape;447;p29"/>
            <p:cNvSpPr/>
            <p:nvPr/>
          </p:nvSpPr>
          <p:spPr>
            <a:xfrm flipH="1" rot="-2577971">
              <a:off x="3065556" y="1132771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48" name="Google Shape;448;p29"/>
            <p:cNvSpPr/>
            <p:nvPr/>
          </p:nvSpPr>
          <p:spPr>
            <a:xfrm flipH="1" rot="-2577971">
              <a:off x="2224757" y="1689472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49" name="Google Shape;449;p29"/>
            <p:cNvSpPr/>
            <p:nvPr/>
          </p:nvSpPr>
          <p:spPr>
            <a:xfrm flipH="1" rot="-2577971">
              <a:off x="2354482" y="1657138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50" name="Google Shape;450;p29"/>
            <p:cNvSpPr/>
            <p:nvPr/>
          </p:nvSpPr>
          <p:spPr>
            <a:xfrm flipH="1" rot="-2577971">
              <a:off x="2062177" y="1662872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51" name="Google Shape;451;p29"/>
            <p:cNvSpPr/>
            <p:nvPr/>
          </p:nvSpPr>
          <p:spPr>
            <a:xfrm flipH="1" rot="7982426">
              <a:off x="2592539" y="1382655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52" name="Google Shape;452;p29"/>
            <p:cNvSpPr/>
            <p:nvPr/>
          </p:nvSpPr>
          <p:spPr>
            <a:xfrm flipH="1" rot="7982426">
              <a:off x="2360054" y="1414375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53" name="Google Shape;453;p29"/>
            <p:cNvSpPr/>
            <p:nvPr/>
          </p:nvSpPr>
          <p:spPr>
            <a:xfrm flipH="1" rot="7982426">
              <a:off x="2451257" y="1338287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54" name="Google Shape;454;p29"/>
            <p:cNvSpPr/>
            <p:nvPr/>
          </p:nvSpPr>
          <p:spPr>
            <a:xfrm flipH="1" rot="8409043">
              <a:off x="2512651" y="1286967"/>
              <a:ext cx="647554" cy="25535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55" name="Google Shape;455;p29"/>
            <p:cNvSpPr/>
            <p:nvPr/>
          </p:nvSpPr>
          <p:spPr>
            <a:xfrm flipH="1" rot="7982426">
              <a:off x="2850544" y="1068581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56" name="Google Shape;456;p29"/>
            <p:cNvSpPr/>
            <p:nvPr/>
          </p:nvSpPr>
          <p:spPr>
            <a:xfrm flipH="1" rot="7982426">
              <a:off x="2775696" y="1131024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57" name="Google Shape;457;p29"/>
            <p:cNvSpPr/>
            <p:nvPr/>
          </p:nvSpPr>
          <p:spPr>
            <a:xfrm flipH="1" rot="7982426">
              <a:off x="2819346" y="1031186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58" name="Google Shape;458;p29"/>
            <p:cNvSpPr/>
            <p:nvPr/>
          </p:nvSpPr>
          <p:spPr>
            <a:xfrm flipH="1" rot="7982426">
              <a:off x="2945721" y="989177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59" name="Google Shape;459;p29"/>
            <p:cNvSpPr/>
            <p:nvPr/>
          </p:nvSpPr>
          <p:spPr>
            <a:xfrm flipH="1" rot="7982426">
              <a:off x="3048778" y="1002012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60" name="Google Shape;460;p29"/>
            <p:cNvSpPr/>
            <p:nvPr/>
          </p:nvSpPr>
          <p:spPr>
            <a:xfrm rot="-2281825">
              <a:off x="1827671" y="2154704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61" name="Google Shape;461;p29"/>
            <p:cNvSpPr/>
            <p:nvPr/>
          </p:nvSpPr>
          <p:spPr>
            <a:xfrm rot="-2281825">
              <a:off x="1943683" y="2055876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62" name="Google Shape;462;p29"/>
            <p:cNvSpPr/>
            <p:nvPr/>
          </p:nvSpPr>
          <p:spPr>
            <a:xfrm rot="-2281825">
              <a:off x="1809333" y="2316338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63" name="Google Shape;463;p29"/>
            <p:cNvSpPr/>
            <p:nvPr/>
          </p:nvSpPr>
          <p:spPr>
            <a:xfrm rot="-2281825">
              <a:off x="2015761" y="2140488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64" name="Google Shape;464;p29"/>
            <p:cNvSpPr/>
            <p:nvPr/>
          </p:nvSpPr>
          <p:spPr>
            <a:xfrm rot="-2281825">
              <a:off x="2114118" y="1980147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65" name="Google Shape;465;p29"/>
            <p:cNvSpPr/>
            <p:nvPr/>
          </p:nvSpPr>
          <p:spPr>
            <a:xfrm rot="-2281825">
              <a:off x="2151908" y="2024508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66" name="Google Shape;466;p29"/>
            <p:cNvSpPr/>
            <p:nvPr/>
          </p:nvSpPr>
          <p:spPr>
            <a:xfrm rot="-2281825">
              <a:off x="2190465" y="1991663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67" name="Google Shape;467;p29"/>
            <p:cNvSpPr/>
            <p:nvPr/>
          </p:nvSpPr>
          <p:spPr>
            <a:xfrm rot="-2281825">
              <a:off x="1841107" y="2447665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68" name="Google Shape;468;p29"/>
            <p:cNvSpPr/>
            <p:nvPr/>
          </p:nvSpPr>
          <p:spPr>
            <a:xfrm rot="-2281825">
              <a:off x="1841107" y="2447665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69" name="Google Shape;469;p29"/>
            <p:cNvSpPr/>
            <p:nvPr/>
          </p:nvSpPr>
          <p:spPr>
            <a:xfrm rot="-2281825">
              <a:off x="1940149" y="2286740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70" name="Google Shape;470;p29"/>
            <p:cNvSpPr/>
            <p:nvPr/>
          </p:nvSpPr>
          <p:spPr>
            <a:xfrm rot="-2281825">
              <a:off x="2093951" y="2232274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71" name="Google Shape;471;p29"/>
            <p:cNvSpPr/>
            <p:nvPr/>
          </p:nvSpPr>
          <p:spPr>
            <a:xfrm rot="-2281825">
              <a:off x="2230098" y="2116294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72" name="Google Shape;472;p29"/>
            <p:cNvSpPr/>
            <p:nvPr/>
          </p:nvSpPr>
          <p:spPr>
            <a:xfrm rot="8562121">
              <a:off x="2230927" y="2039161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73" name="Google Shape;473;p29"/>
            <p:cNvSpPr/>
            <p:nvPr/>
          </p:nvSpPr>
          <p:spPr>
            <a:xfrm rot="8562121">
              <a:off x="2342918" y="2020311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74" name="Google Shape;474;p29"/>
            <p:cNvSpPr/>
            <p:nvPr/>
          </p:nvSpPr>
          <p:spPr>
            <a:xfrm rot="8562121">
              <a:off x="2268717" y="2083521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75" name="Google Shape;475;p29"/>
            <p:cNvSpPr/>
            <p:nvPr/>
          </p:nvSpPr>
          <p:spPr>
            <a:xfrm rot="8562121">
              <a:off x="2250717" y="2006404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76" name="Google Shape;476;p29"/>
            <p:cNvSpPr/>
            <p:nvPr/>
          </p:nvSpPr>
          <p:spPr>
            <a:xfrm rot="8562121">
              <a:off x="1887585" y="2408197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77" name="Google Shape;477;p29"/>
            <p:cNvSpPr/>
            <p:nvPr/>
          </p:nvSpPr>
          <p:spPr>
            <a:xfrm rot="8562121">
              <a:off x="2378309" y="2061856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78" name="Google Shape;478;p29"/>
            <p:cNvSpPr/>
            <p:nvPr/>
          </p:nvSpPr>
          <p:spPr>
            <a:xfrm rot="8562121">
              <a:off x="1922976" y="2449741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79" name="Google Shape;479;p29"/>
            <p:cNvSpPr/>
            <p:nvPr/>
          </p:nvSpPr>
          <p:spPr>
            <a:xfrm rot="8562121">
              <a:off x="2390381" y="1979879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80" name="Google Shape;480;p29"/>
            <p:cNvSpPr/>
            <p:nvPr/>
          </p:nvSpPr>
          <p:spPr>
            <a:xfrm rot="8562121">
              <a:off x="2472664" y="1981477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81" name="Google Shape;481;p29"/>
            <p:cNvSpPr/>
            <p:nvPr/>
          </p:nvSpPr>
          <p:spPr>
            <a:xfrm rot="8562121">
              <a:off x="2472664" y="1981477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82" name="Google Shape;482;p29"/>
            <p:cNvSpPr/>
            <p:nvPr/>
          </p:nvSpPr>
          <p:spPr>
            <a:xfrm rot="8562121">
              <a:off x="1781794" y="2716023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83" name="Google Shape;483;p29"/>
            <p:cNvSpPr/>
            <p:nvPr/>
          </p:nvSpPr>
          <p:spPr>
            <a:xfrm rot="8562121">
              <a:off x="1835600" y="2593634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84" name="Google Shape;484;p29"/>
            <p:cNvSpPr/>
            <p:nvPr/>
          </p:nvSpPr>
          <p:spPr>
            <a:xfrm rot="8562121">
              <a:off x="1780517" y="2880760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85" name="Google Shape;485;p29"/>
            <p:cNvSpPr/>
            <p:nvPr/>
          </p:nvSpPr>
          <p:spPr>
            <a:xfrm rot="-1998243">
              <a:off x="2146383" y="2405428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86" name="Google Shape;486;p29"/>
            <p:cNvSpPr/>
            <p:nvPr/>
          </p:nvSpPr>
          <p:spPr>
            <a:xfrm rot="-1998243">
              <a:off x="2075804" y="2629200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87" name="Google Shape;487;p29"/>
            <p:cNvSpPr/>
            <p:nvPr/>
          </p:nvSpPr>
          <p:spPr>
            <a:xfrm rot="-1998243">
              <a:off x="2166220" y="2552178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88" name="Google Shape;488;p29"/>
            <p:cNvSpPr/>
            <p:nvPr/>
          </p:nvSpPr>
          <p:spPr>
            <a:xfrm rot="-2425654">
              <a:off x="2227137" y="2500236"/>
              <a:ext cx="647630" cy="25538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89" name="Google Shape;489;p29"/>
            <p:cNvSpPr/>
            <p:nvPr/>
          </p:nvSpPr>
          <p:spPr>
            <a:xfrm rot="-1998243">
              <a:off x="2499565" y="2204252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90" name="Google Shape;490;p29"/>
            <p:cNvSpPr/>
            <p:nvPr/>
          </p:nvSpPr>
          <p:spPr>
            <a:xfrm rot="-1998243">
              <a:off x="2425363" y="2267462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91" name="Google Shape;491;p29"/>
            <p:cNvSpPr/>
            <p:nvPr/>
          </p:nvSpPr>
          <p:spPr>
            <a:xfrm rot="-1998243">
              <a:off x="2531145" y="2241324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92" name="Google Shape;492;p29"/>
            <p:cNvSpPr/>
            <p:nvPr/>
          </p:nvSpPr>
          <p:spPr>
            <a:xfrm rot="-1998243">
              <a:off x="2593920" y="2123874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93" name="Google Shape;493;p29"/>
            <p:cNvSpPr/>
            <p:nvPr/>
          </p:nvSpPr>
          <p:spPr>
            <a:xfrm rot="-1998243">
              <a:off x="2598698" y="2020130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94" name="Google Shape;494;p29"/>
            <p:cNvSpPr/>
            <p:nvPr/>
          </p:nvSpPr>
          <p:spPr>
            <a:xfrm rot="-2281825">
              <a:off x="1872864" y="2688499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95" name="Google Shape;495;p29"/>
            <p:cNvSpPr/>
            <p:nvPr/>
          </p:nvSpPr>
          <p:spPr>
            <a:xfrm rot="-2281825">
              <a:off x="1988877" y="2589671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96" name="Google Shape;496;p29"/>
            <p:cNvSpPr/>
            <p:nvPr/>
          </p:nvSpPr>
          <p:spPr>
            <a:xfrm rot="-2281825">
              <a:off x="1854527" y="2850133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97" name="Google Shape;497;p29"/>
            <p:cNvSpPr/>
            <p:nvPr/>
          </p:nvSpPr>
          <p:spPr>
            <a:xfrm rot="-2281825">
              <a:off x="2060955" y="2674282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98" name="Google Shape;498;p29"/>
            <p:cNvSpPr/>
            <p:nvPr/>
          </p:nvSpPr>
          <p:spPr>
            <a:xfrm rot="-2281825">
              <a:off x="2159312" y="2513941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99" name="Google Shape;499;p29"/>
            <p:cNvSpPr/>
            <p:nvPr/>
          </p:nvSpPr>
          <p:spPr>
            <a:xfrm rot="-2281825">
              <a:off x="2197102" y="2558302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00" name="Google Shape;500;p29"/>
            <p:cNvSpPr/>
            <p:nvPr/>
          </p:nvSpPr>
          <p:spPr>
            <a:xfrm rot="-2281825">
              <a:off x="2235658" y="2525457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01" name="Google Shape;501;p29"/>
            <p:cNvSpPr/>
            <p:nvPr/>
          </p:nvSpPr>
          <p:spPr>
            <a:xfrm rot="-2281825">
              <a:off x="1886300" y="2981459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02" name="Google Shape;502;p29"/>
            <p:cNvSpPr/>
            <p:nvPr/>
          </p:nvSpPr>
          <p:spPr>
            <a:xfrm rot="-2281825">
              <a:off x="1886300" y="2981459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03" name="Google Shape;503;p29"/>
            <p:cNvSpPr/>
            <p:nvPr/>
          </p:nvSpPr>
          <p:spPr>
            <a:xfrm rot="-2281825">
              <a:off x="1985342" y="2820535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04" name="Google Shape;504;p29"/>
            <p:cNvSpPr/>
            <p:nvPr/>
          </p:nvSpPr>
          <p:spPr>
            <a:xfrm rot="-2281825">
              <a:off x="2139145" y="2766068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05" name="Google Shape;505;p29"/>
            <p:cNvSpPr/>
            <p:nvPr/>
          </p:nvSpPr>
          <p:spPr>
            <a:xfrm rot="-2281825">
              <a:off x="2275292" y="2650088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06" name="Google Shape;506;p29"/>
            <p:cNvSpPr/>
            <p:nvPr/>
          </p:nvSpPr>
          <p:spPr>
            <a:xfrm rot="8562121">
              <a:off x="2276120" y="2572955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07" name="Google Shape;507;p29"/>
            <p:cNvSpPr/>
            <p:nvPr/>
          </p:nvSpPr>
          <p:spPr>
            <a:xfrm rot="8562121">
              <a:off x="2388112" y="2554106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08" name="Google Shape;508;p29"/>
            <p:cNvSpPr/>
            <p:nvPr/>
          </p:nvSpPr>
          <p:spPr>
            <a:xfrm rot="8562121">
              <a:off x="2313910" y="2617316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09" name="Google Shape;509;p29"/>
            <p:cNvSpPr/>
            <p:nvPr/>
          </p:nvSpPr>
          <p:spPr>
            <a:xfrm rot="8562121">
              <a:off x="2295910" y="2540198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10" name="Google Shape;510;p29"/>
            <p:cNvSpPr/>
            <p:nvPr/>
          </p:nvSpPr>
          <p:spPr>
            <a:xfrm rot="8562121">
              <a:off x="1932778" y="2941991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11" name="Google Shape;511;p29"/>
            <p:cNvSpPr/>
            <p:nvPr/>
          </p:nvSpPr>
          <p:spPr>
            <a:xfrm rot="8562121">
              <a:off x="2423502" y="2595650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12" name="Google Shape;512;p29"/>
            <p:cNvSpPr/>
            <p:nvPr/>
          </p:nvSpPr>
          <p:spPr>
            <a:xfrm rot="8562121">
              <a:off x="1968169" y="2983536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13" name="Google Shape;513;p29"/>
            <p:cNvSpPr/>
            <p:nvPr/>
          </p:nvSpPr>
          <p:spPr>
            <a:xfrm rot="8562121">
              <a:off x="2435575" y="2513673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14" name="Google Shape;514;p29"/>
            <p:cNvSpPr/>
            <p:nvPr/>
          </p:nvSpPr>
          <p:spPr>
            <a:xfrm rot="8562121">
              <a:off x="2517857" y="2515272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15" name="Google Shape;515;p29"/>
            <p:cNvSpPr/>
            <p:nvPr/>
          </p:nvSpPr>
          <p:spPr>
            <a:xfrm rot="8562121">
              <a:off x="2517857" y="2515272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16" name="Google Shape;516;p29"/>
            <p:cNvSpPr/>
            <p:nvPr/>
          </p:nvSpPr>
          <p:spPr>
            <a:xfrm rot="8562121">
              <a:off x="1826987" y="3249818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17" name="Google Shape;517;p29"/>
            <p:cNvSpPr/>
            <p:nvPr/>
          </p:nvSpPr>
          <p:spPr>
            <a:xfrm rot="8562121">
              <a:off x="1880793" y="3127429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18" name="Google Shape;518;p29"/>
            <p:cNvSpPr/>
            <p:nvPr/>
          </p:nvSpPr>
          <p:spPr>
            <a:xfrm rot="8562121">
              <a:off x="1825710" y="3414554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19" name="Google Shape;519;p29"/>
            <p:cNvSpPr/>
            <p:nvPr/>
          </p:nvSpPr>
          <p:spPr>
            <a:xfrm rot="-1998243">
              <a:off x="2191576" y="2939223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20" name="Google Shape;520;p29"/>
            <p:cNvSpPr/>
            <p:nvPr/>
          </p:nvSpPr>
          <p:spPr>
            <a:xfrm rot="-1998243">
              <a:off x="2120997" y="3162995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21" name="Google Shape;521;p29"/>
            <p:cNvSpPr/>
            <p:nvPr/>
          </p:nvSpPr>
          <p:spPr>
            <a:xfrm rot="-1998243">
              <a:off x="2211413" y="3085972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22" name="Google Shape;522;p29"/>
            <p:cNvSpPr/>
            <p:nvPr/>
          </p:nvSpPr>
          <p:spPr>
            <a:xfrm rot="-2425654">
              <a:off x="2272330" y="3034030"/>
              <a:ext cx="647630" cy="25538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23" name="Google Shape;523;p29"/>
            <p:cNvSpPr/>
            <p:nvPr/>
          </p:nvSpPr>
          <p:spPr>
            <a:xfrm rot="-1998243">
              <a:off x="2544758" y="2738047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24" name="Google Shape;524;p29"/>
            <p:cNvSpPr/>
            <p:nvPr/>
          </p:nvSpPr>
          <p:spPr>
            <a:xfrm rot="-1998243">
              <a:off x="2470556" y="2801257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25" name="Google Shape;525;p29"/>
            <p:cNvSpPr/>
            <p:nvPr/>
          </p:nvSpPr>
          <p:spPr>
            <a:xfrm rot="-1998243">
              <a:off x="2576339" y="2775119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26" name="Google Shape;526;p29"/>
            <p:cNvSpPr/>
            <p:nvPr/>
          </p:nvSpPr>
          <p:spPr>
            <a:xfrm rot="-1998243">
              <a:off x="2639113" y="2657668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27" name="Google Shape;527;p29"/>
            <p:cNvSpPr/>
            <p:nvPr/>
          </p:nvSpPr>
          <p:spPr>
            <a:xfrm rot="-1998243">
              <a:off x="2643891" y="2553924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28" name="Google Shape;528;p29"/>
            <p:cNvSpPr/>
            <p:nvPr/>
          </p:nvSpPr>
          <p:spPr>
            <a:xfrm flipH="1" rot="-2569642">
              <a:off x="2662767" y="996753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29" name="Google Shape;529;p29"/>
            <p:cNvSpPr/>
            <p:nvPr/>
          </p:nvSpPr>
          <p:spPr>
            <a:xfrm flipH="1" rot="-2569642">
              <a:off x="2546754" y="1095581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30" name="Google Shape;530;p29"/>
            <p:cNvSpPr/>
            <p:nvPr/>
          </p:nvSpPr>
          <p:spPr>
            <a:xfrm flipH="1" rot="-2569642">
              <a:off x="2825261" y="1004342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31" name="Google Shape;531;p29"/>
            <p:cNvSpPr/>
            <p:nvPr/>
          </p:nvSpPr>
          <p:spPr>
            <a:xfrm flipH="1" rot="-2569642">
              <a:off x="2618832" y="1180192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32" name="Google Shape;532;p29"/>
            <p:cNvSpPr/>
            <p:nvPr/>
          </p:nvSpPr>
          <p:spPr>
            <a:xfrm flipH="1" rot="-2569642">
              <a:off x="2444896" y="1251811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33" name="Google Shape;533;p29"/>
            <p:cNvSpPr/>
            <p:nvPr/>
          </p:nvSpPr>
          <p:spPr>
            <a:xfrm flipH="1" rot="-2569642">
              <a:off x="2482686" y="1296172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34" name="Google Shape;534;p29"/>
            <p:cNvSpPr/>
            <p:nvPr/>
          </p:nvSpPr>
          <p:spPr>
            <a:xfrm flipH="1" rot="-2569642">
              <a:off x="2444129" y="1329017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35" name="Google Shape;535;p29"/>
            <p:cNvSpPr/>
            <p:nvPr/>
          </p:nvSpPr>
          <p:spPr>
            <a:xfrm flipH="1" rot="-2569642">
              <a:off x="2949867" y="1056587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36" name="Google Shape;536;p29"/>
            <p:cNvSpPr/>
            <p:nvPr/>
          </p:nvSpPr>
          <p:spPr>
            <a:xfrm flipH="1" rot="-2569642">
              <a:off x="2949867" y="1056587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37" name="Google Shape;537;p29"/>
            <p:cNvSpPr/>
            <p:nvPr/>
          </p:nvSpPr>
          <p:spPr>
            <a:xfrm flipH="1" rot="-2569642">
              <a:off x="2775245" y="1128789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38" name="Google Shape;538;p29"/>
            <p:cNvSpPr/>
            <p:nvPr/>
          </p:nvSpPr>
          <p:spPr>
            <a:xfrm flipH="1" rot="-2569642">
              <a:off x="2697023" y="1271978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39" name="Google Shape;539;p29"/>
            <p:cNvSpPr/>
            <p:nvPr/>
          </p:nvSpPr>
          <p:spPr>
            <a:xfrm flipH="1" rot="-2569642">
              <a:off x="2560875" y="1387958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40" name="Google Shape;540;p29"/>
            <p:cNvSpPr/>
            <p:nvPr/>
          </p:nvSpPr>
          <p:spPr>
            <a:xfrm flipH="1" rot="8186900">
              <a:off x="2484617" y="1376358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41" name="Google Shape;541;p29"/>
            <p:cNvSpPr/>
            <p:nvPr/>
          </p:nvSpPr>
          <p:spPr>
            <a:xfrm flipH="1" rot="8186900">
              <a:off x="2448205" y="1483930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42" name="Google Shape;542;p29"/>
            <p:cNvSpPr/>
            <p:nvPr/>
          </p:nvSpPr>
          <p:spPr>
            <a:xfrm flipH="1" rot="8186900">
              <a:off x="2522407" y="1420720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43" name="Google Shape;543;p29"/>
            <p:cNvSpPr/>
            <p:nvPr/>
          </p:nvSpPr>
          <p:spPr>
            <a:xfrm flipH="1" rot="8186900">
              <a:off x="2449131" y="1390690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44" name="Google Shape;544;p29"/>
            <p:cNvSpPr/>
            <p:nvPr/>
          </p:nvSpPr>
          <p:spPr>
            <a:xfrm flipH="1" rot="8186900">
              <a:off x="2903538" y="1096044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45" name="Google Shape;545;p29"/>
            <p:cNvSpPr/>
            <p:nvPr/>
          </p:nvSpPr>
          <p:spPr>
            <a:xfrm flipH="1" rot="8186900">
              <a:off x="2483596" y="1525474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46" name="Google Shape;546;p29"/>
            <p:cNvSpPr/>
            <p:nvPr/>
          </p:nvSpPr>
          <p:spPr>
            <a:xfrm flipH="1" rot="8186900">
              <a:off x="2938929" y="1137588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47" name="Google Shape;547;p29"/>
            <p:cNvSpPr/>
            <p:nvPr/>
          </p:nvSpPr>
          <p:spPr>
            <a:xfrm flipH="1" rot="8186900">
              <a:off x="2400743" y="1524362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48" name="Google Shape;548;p29"/>
            <p:cNvSpPr/>
            <p:nvPr/>
          </p:nvSpPr>
          <p:spPr>
            <a:xfrm flipH="1" rot="8186900">
              <a:off x="2389241" y="1605853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49" name="Google Shape;549;p29"/>
            <p:cNvSpPr/>
            <p:nvPr/>
          </p:nvSpPr>
          <p:spPr>
            <a:xfrm flipH="1" rot="8186900">
              <a:off x="2389241" y="1605853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50" name="Google Shape;550;p29"/>
            <p:cNvSpPr/>
            <p:nvPr/>
          </p:nvSpPr>
          <p:spPr>
            <a:xfrm flipH="1" rot="8186900">
              <a:off x="3224267" y="1040529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51" name="Google Shape;551;p29"/>
            <p:cNvSpPr/>
            <p:nvPr/>
          </p:nvSpPr>
          <p:spPr>
            <a:xfrm flipH="1" rot="8186900">
              <a:off x="3094882" y="1074196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52" name="Google Shape;552;p29"/>
            <p:cNvSpPr/>
            <p:nvPr/>
          </p:nvSpPr>
          <p:spPr>
            <a:xfrm flipH="1" rot="8186900">
              <a:off x="3387112" y="1065455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53" name="Google Shape;553;p29"/>
            <p:cNvSpPr/>
            <p:nvPr/>
          </p:nvSpPr>
          <p:spPr>
            <a:xfrm flipH="1" rot="-2852713">
              <a:off x="2859715" y="1351167"/>
              <a:ext cx="647467" cy="255318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54" name="Google Shape;554;p29"/>
            <p:cNvSpPr/>
            <p:nvPr/>
          </p:nvSpPr>
          <p:spPr>
            <a:xfrm flipH="1" rot="-2852713">
              <a:off x="3091862" y="1317057"/>
              <a:ext cx="647467" cy="255318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55" name="Google Shape;555;p29"/>
            <p:cNvSpPr/>
            <p:nvPr/>
          </p:nvSpPr>
          <p:spPr>
            <a:xfrm flipH="1" rot="-2852713">
              <a:off x="3001446" y="1394080"/>
              <a:ext cx="647467" cy="255318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56" name="Google Shape;556;p29"/>
            <p:cNvSpPr/>
            <p:nvPr/>
          </p:nvSpPr>
          <p:spPr>
            <a:xfrm flipH="1" rot="-2425654">
              <a:off x="2940417" y="1446030"/>
              <a:ext cx="647630" cy="25538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57" name="Google Shape;557;p29"/>
            <p:cNvSpPr/>
            <p:nvPr/>
          </p:nvSpPr>
          <p:spPr>
            <a:xfrm flipH="1" rot="-2852713">
              <a:off x="2604956" y="1667880"/>
              <a:ext cx="647467" cy="255318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58" name="Google Shape;558;p29"/>
            <p:cNvSpPr/>
            <p:nvPr/>
          </p:nvSpPr>
          <p:spPr>
            <a:xfrm flipH="1" rot="-2852713">
              <a:off x="2679157" y="1604670"/>
              <a:ext cx="647467" cy="255318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59" name="Google Shape;559;p29"/>
            <p:cNvSpPr/>
            <p:nvPr/>
          </p:nvSpPr>
          <p:spPr>
            <a:xfrm flipH="1" rot="-2852713">
              <a:off x="2636537" y="1704952"/>
              <a:ext cx="647467" cy="255318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60" name="Google Shape;560;p29"/>
            <p:cNvSpPr/>
            <p:nvPr/>
          </p:nvSpPr>
          <p:spPr>
            <a:xfrm flipH="1" rot="-2852713">
              <a:off x="2510601" y="1748259"/>
              <a:ext cx="647467" cy="255318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61" name="Google Shape;561;p29"/>
            <p:cNvSpPr/>
            <p:nvPr/>
          </p:nvSpPr>
          <p:spPr>
            <a:xfrm flipH="1" rot="-2852713">
              <a:off x="2407417" y="1736485"/>
              <a:ext cx="647467" cy="255318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62" name="Google Shape;562;p29"/>
            <p:cNvSpPr/>
            <p:nvPr/>
          </p:nvSpPr>
          <p:spPr>
            <a:xfrm rot="8518175">
              <a:off x="3479990" y="3293315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63" name="Google Shape;563;p29"/>
            <p:cNvSpPr/>
            <p:nvPr/>
          </p:nvSpPr>
          <p:spPr>
            <a:xfrm rot="8518175">
              <a:off x="3363977" y="3392143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64" name="Google Shape;564;p29"/>
            <p:cNvSpPr/>
            <p:nvPr/>
          </p:nvSpPr>
          <p:spPr>
            <a:xfrm rot="8518175">
              <a:off x="3498327" y="3131681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65" name="Google Shape;565;p29"/>
            <p:cNvSpPr/>
            <p:nvPr/>
          </p:nvSpPr>
          <p:spPr>
            <a:xfrm rot="8518175">
              <a:off x="3291899" y="3307532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66" name="Google Shape;566;p29"/>
            <p:cNvSpPr/>
            <p:nvPr/>
          </p:nvSpPr>
          <p:spPr>
            <a:xfrm rot="8518175">
              <a:off x="3193542" y="3467873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67" name="Google Shape;567;p29"/>
            <p:cNvSpPr/>
            <p:nvPr/>
          </p:nvSpPr>
          <p:spPr>
            <a:xfrm rot="8518175">
              <a:off x="3155752" y="3423512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68" name="Google Shape;568;p29"/>
            <p:cNvSpPr/>
            <p:nvPr/>
          </p:nvSpPr>
          <p:spPr>
            <a:xfrm rot="8518175">
              <a:off x="3117196" y="3456357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69" name="Google Shape;569;p29"/>
            <p:cNvSpPr/>
            <p:nvPr/>
          </p:nvSpPr>
          <p:spPr>
            <a:xfrm rot="8518175">
              <a:off x="3466554" y="3000354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70" name="Google Shape;570;p29"/>
            <p:cNvSpPr/>
            <p:nvPr/>
          </p:nvSpPr>
          <p:spPr>
            <a:xfrm rot="8518175">
              <a:off x="3466554" y="3000354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71" name="Google Shape;571;p29"/>
            <p:cNvSpPr/>
            <p:nvPr/>
          </p:nvSpPr>
          <p:spPr>
            <a:xfrm rot="8518175">
              <a:off x="3367511" y="3161279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72" name="Google Shape;572;p29"/>
            <p:cNvSpPr/>
            <p:nvPr/>
          </p:nvSpPr>
          <p:spPr>
            <a:xfrm rot="8518175">
              <a:off x="3213709" y="3215746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73" name="Google Shape;573;p29"/>
            <p:cNvSpPr/>
            <p:nvPr/>
          </p:nvSpPr>
          <p:spPr>
            <a:xfrm rot="8518175">
              <a:off x="3077562" y="3331726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74" name="Google Shape;574;p29"/>
            <p:cNvSpPr/>
            <p:nvPr/>
          </p:nvSpPr>
          <p:spPr>
            <a:xfrm rot="-2237879">
              <a:off x="3076938" y="3408939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75" name="Google Shape;575;p29"/>
            <p:cNvSpPr/>
            <p:nvPr/>
          </p:nvSpPr>
          <p:spPr>
            <a:xfrm rot="-2237879">
              <a:off x="2964946" y="3427788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76" name="Google Shape;576;p29"/>
            <p:cNvSpPr/>
            <p:nvPr/>
          </p:nvSpPr>
          <p:spPr>
            <a:xfrm rot="-2237879">
              <a:off x="3039148" y="3364578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77" name="Google Shape;577;p29"/>
            <p:cNvSpPr/>
            <p:nvPr/>
          </p:nvSpPr>
          <p:spPr>
            <a:xfrm rot="-2237879">
              <a:off x="3057147" y="3441696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78" name="Google Shape;578;p29"/>
            <p:cNvSpPr/>
            <p:nvPr/>
          </p:nvSpPr>
          <p:spPr>
            <a:xfrm rot="-2237879">
              <a:off x="3420279" y="3039903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79" name="Google Shape;579;p29"/>
            <p:cNvSpPr/>
            <p:nvPr/>
          </p:nvSpPr>
          <p:spPr>
            <a:xfrm rot="-2237879">
              <a:off x="2929556" y="3386244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80" name="Google Shape;580;p29"/>
            <p:cNvSpPr/>
            <p:nvPr/>
          </p:nvSpPr>
          <p:spPr>
            <a:xfrm rot="-2237879">
              <a:off x="3384889" y="2998358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81" name="Google Shape;581;p29"/>
            <p:cNvSpPr/>
            <p:nvPr/>
          </p:nvSpPr>
          <p:spPr>
            <a:xfrm rot="-2237879">
              <a:off x="2917483" y="3468221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82" name="Google Shape;582;p29"/>
            <p:cNvSpPr/>
            <p:nvPr/>
          </p:nvSpPr>
          <p:spPr>
            <a:xfrm rot="-2237879">
              <a:off x="2835200" y="3466622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83" name="Google Shape;583;p29"/>
            <p:cNvSpPr/>
            <p:nvPr/>
          </p:nvSpPr>
          <p:spPr>
            <a:xfrm rot="-2237879">
              <a:off x="2835200" y="3466622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84" name="Google Shape;584;p29"/>
            <p:cNvSpPr/>
            <p:nvPr/>
          </p:nvSpPr>
          <p:spPr>
            <a:xfrm rot="-2237879">
              <a:off x="3526071" y="2732077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85" name="Google Shape;585;p29"/>
            <p:cNvSpPr/>
            <p:nvPr/>
          </p:nvSpPr>
          <p:spPr>
            <a:xfrm rot="-2237879">
              <a:off x="3472265" y="2854465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86" name="Google Shape;586;p29"/>
            <p:cNvSpPr/>
            <p:nvPr/>
          </p:nvSpPr>
          <p:spPr>
            <a:xfrm rot="-2237879">
              <a:off x="3527348" y="2567340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87" name="Google Shape;587;p29"/>
            <p:cNvSpPr/>
            <p:nvPr/>
          </p:nvSpPr>
          <p:spPr>
            <a:xfrm rot="8801757">
              <a:off x="3161434" y="3042652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88" name="Google Shape;588;p29"/>
            <p:cNvSpPr/>
            <p:nvPr/>
          </p:nvSpPr>
          <p:spPr>
            <a:xfrm rot="8801757">
              <a:off x="3232012" y="2818880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89" name="Google Shape;589;p29"/>
            <p:cNvSpPr/>
            <p:nvPr/>
          </p:nvSpPr>
          <p:spPr>
            <a:xfrm rot="8801757">
              <a:off x="3141596" y="2895903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90" name="Google Shape;590;p29"/>
            <p:cNvSpPr/>
            <p:nvPr/>
          </p:nvSpPr>
          <p:spPr>
            <a:xfrm rot="8374346">
              <a:off x="3080625" y="2947824"/>
              <a:ext cx="647630" cy="25538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91" name="Google Shape;591;p29"/>
            <p:cNvSpPr/>
            <p:nvPr/>
          </p:nvSpPr>
          <p:spPr>
            <a:xfrm rot="8801757">
              <a:off x="2808252" y="3243829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92" name="Google Shape;592;p29"/>
            <p:cNvSpPr/>
            <p:nvPr/>
          </p:nvSpPr>
          <p:spPr>
            <a:xfrm rot="8801757">
              <a:off x="2882453" y="3180618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93" name="Google Shape;593;p29"/>
            <p:cNvSpPr/>
            <p:nvPr/>
          </p:nvSpPr>
          <p:spPr>
            <a:xfrm rot="8801757">
              <a:off x="2776671" y="3206757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94" name="Google Shape;594;p29"/>
            <p:cNvSpPr/>
            <p:nvPr/>
          </p:nvSpPr>
          <p:spPr>
            <a:xfrm rot="8801757">
              <a:off x="2713896" y="3324207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95" name="Google Shape;595;p29"/>
            <p:cNvSpPr/>
            <p:nvPr/>
          </p:nvSpPr>
          <p:spPr>
            <a:xfrm rot="8801757">
              <a:off x="2709118" y="3427951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96" name="Google Shape;596;p29"/>
            <p:cNvSpPr/>
            <p:nvPr/>
          </p:nvSpPr>
          <p:spPr>
            <a:xfrm rot="8518175">
              <a:off x="3442105" y="2837204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97" name="Google Shape;597;p29"/>
            <p:cNvSpPr/>
            <p:nvPr/>
          </p:nvSpPr>
          <p:spPr>
            <a:xfrm rot="8518175">
              <a:off x="3326093" y="2936032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98" name="Google Shape;598;p29"/>
            <p:cNvSpPr/>
            <p:nvPr/>
          </p:nvSpPr>
          <p:spPr>
            <a:xfrm rot="8518175">
              <a:off x="3460442" y="2675570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99" name="Google Shape;599;p29"/>
            <p:cNvSpPr/>
            <p:nvPr/>
          </p:nvSpPr>
          <p:spPr>
            <a:xfrm rot="8518175">
              <a:off x="3254015" y="2851421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00" name="Google Shape;600;p29"/>
            <p:cNvSpPr/>
            <p:nvPr/>
          </p:nvSpPr>
          <p:spPr>
            <a:xfrm rot="8518175">
              <a:off x="3155658" y="3011762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01" name="Google Shape;601;p29"/>
            <p:cNvSpPr/>
            <p:nvPr/>
          </p:nvSpPr>
          <p:spPr>
            <a:xfrm rot="8518175">
              <a:off x="3117867" y="2967401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02" name="Google Shape;602;p29"/>
            <p:cNvSpPr/>
            <p:nvPr/>
          </p:nvSpPr>
          <p:spPr>
            <a:xfrm rot="8518175">
              <a:off x="3079311" y="3000246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03" name="Google Shape;603;p29"/>
            <p:cNvSpPr/>
            <p:nvPr/>
          </p:nvSpPr>
          <p:spPr>
            <a:xfrm rot="8518175">
              <a:off x="3428669" y="2544244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04" name="Google Shape;604;p29"/>
            <p:cNvSpPr/>
            <p:nvPr/>
          </p:nvSpPr>
          <p:spPr>
            <a:xfrm rot="8518175">
              <a:off x="3428669" y="2544244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05" name="Google Shape;605;p29"/>
            <p:cNvSpPr/>
            <p:nvPr/>
          </p:nvSpPr>
          <p:spPr>
            <a:xfrm rot="8518175">
              <a:off x="3329627" y="2705168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06" name="Google Shape;606;p29"/>
            <p:cNvSpPr/>
            <p:nvPr/>
          </p:nvSpPr>
          <p:spPr>
            <a:xfrm rot="8518175">
              <a:off x="3175824" y="2759635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07" name="Google Shape;607;p29"/>
            <p:cNvSpPr/>
            <p:nvPr/>
          </p:nvSpPr>
          <p:spPr>
            <a:xfrm rot="8518175">
              <a:off x="3039677" y="2875615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08" name="Google Shape;608;p29"/>
            <p:cNvSpPr/>
            <p:nvPr/>
          </p:nvSpPr>
          <p:spPr>
            <a:xfrm rot="-2237879">
              <a:off x="3039053" y="2952829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09" name="Google Shape;609;p29"/>
            <p:cNvSpPr/>
            <p:nvPr/>
          </p:nvSpPr>
          <p:spPr>
            <a:xfrm rot="-2237879">
              <a:off x="2927061" y="2971678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10" name="Google Shape;610;p29"/>
            <p:cNvSpPr/>
            <p:nvPr/>
          </p:nvSpPr>
          <p:spPr>
            <a:xfrm rot="-2237879">
              <a:off x="3001263" y="2908468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11" name="Google Shape;611;p29"/>
            <p:cNvSpPr/>
            <p:nvPr/>
          </p:nvSpPr>
          <p:spPr>
            <a:xfrm rot="-2237879">
              <a:off x="3019263" y="2985586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12" name="Google Shape;612;p29"/>
            <p:cNvSpPr/>
            <p:nvPr/>
          </p:nvSpPr>
          <p:spPr>
            <a:xfrm rot="-2237879">
              <a:off x="3382394" y="2583792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13" name="Google Shape;613;p29"/>
            <p:cNvSpPr/>
            <p:nvPr/>
          </p:nvSpPr>
          <p:spPr>
            <a:xfrm rot="-2237879">
              <a:off x="2891671" y="2930133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14" name="Google Shape;614;p29"/>
            <p:cNvSpPr/>
            <p:nvPr/>
          </p:nvSpPr>
          <p:spPr>
            <a:xfrm rot="-2237879">
              <a:off x="3347004" y="2542248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15" name="Google Shape;615;p29"/>
            <p:cNvSpPr/>
            <p:nvPr/>
          </p:nvSpPr>
          <p:spPr>
            <a:xfrm rot="-2237879">
              <a:off x="2879599" y="3012110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16" name="Google Shape;616;p29"/>
            <p:cNvSpPr/>
            <p:nvPr/>
          </p:nvSpPr>
          <p:spPr>
            <a:xfrm rot="-2237879">
              <a:off x="2797316" y="3010512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17" name="Google Shape;617;p29"/>
            <p:cNvSpPr/>
            <p:nvPr/>
          </p:nvSpPr>
          <p:spPr>
            <a:xfrm rot="-2237879">
              <a:off x="2797316" y="3010512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18" name="Google Shape;618;p29"/>
            <p:cNvSpPr/>
            <p:nvPr/>
          </p:nvSpPr>
          <p:spPr>
            <a:xfrm rot="-2237879">
              <a:off x="3488186" y="2275966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19" name="Google Shape;619;p29"/>
            <p:cNvSpPr/>
            <p:nvPr/>
          </p:nvSpPr>
          <p:spPr>
            <a:xfrm rot="-2237879">
              <a:off x="3434380" y="2398355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20" name="Google Shape;620;p29"/>
            <p:cNvSpPr/>
            <p:nvPr/>
          </p:nvSpPr>
          <p:spPr>
            <a:xfrm rot="-2237879">
              <a:off x="3489463" y="2111229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21" name="Google Shape;621;p29"/>
            <p:cNvSpPr/>
            <p:nvPr/>
          </p:nvSpPr>
          <p:spPr>
            <a:xfrm rot="8801757">
              <a:off x="3123549" y="2586542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22" name="Google Shape;622;p29"/>
            <p:cNvSpPr/>
            <p:nvPr/>
          </p:nvSpPr>
          <p:spPr>
            <a:xfrm rot="8801757">
              <a:off x="3194127" y="2362770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23" name="Google Shape;623;p29"/>
            <p:cNvSpPr/>
            <p:nvPr/>
          </p:nvSpPr>
          <p:spPr>
            <a:xfrm rot="8801757">
              <a:off x="3103711" y="2439792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24" name="Google Shape;624;p29"/>
            <p:cNvSpPr/>
            <p:nvPr/>
          </p:nvSpPr>
          <p:spPr>
            <a:xfrm rot="8374346">
              <a:off x="3042740" y="2491713"/>
              <a:ext cx="647630" cy="25538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25" name="Google Shape;625;p29"/>
            <p:cNvSpPr/>
            <p:nvPr/>
          </p:nvSpPr>
          <p:spPr>
            <a:xfrm rot="8801757">
              <a:off x="2770367" y="2787718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26" name="Google Shape;626;p29"/>
            <p:cNvSpPr/>
            <p:nvPr/>
          </p:nvSpPr>
          <p:spPr>
            <a:xfrm rot="8801757">
              <a:off x="2844568" y="2724508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27" name="Google Shape;627;p29"/>
            <p:cNvSpPr/>
            <p:nvPr/>
          </p:nvSpPr>
          <p:spPr>
            <a:xfrm rot="8801757">
              <a:off x="2738786" y="2750646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28" name="Google Shape;628;p29"/>
            <p:cNvSpPr/>
            <p:nvPr/>
          </p:nvSpPr>
          <p:spPr>
            <a:xfrm rot="8801757">
              <a:off x="2676012" y="2868096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29" name="Google Shape;629;p29"/>
            <p:cNvSpPr/>
            <p:nvPr/>
          </p:nvSpPr>
          <p:spPr>
            <a:xfrm rot="8801757">
              <a:off x="2671234" y="2971840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30" name="Google Shape;630;p29"/>
            <p:cNvSpPr/>
            <p:nvPr/>
          </p:nvSpPr>
          <p:spPr>
            <a:xfrm flipH="1" rot="-2534514">
              <a:off x="2461423" y="2791019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31" name="Google Shape;631;p29"/>
            <p:cNvSpPr/>
            <p:nvPr/>
          </p:nvSpPr>
          <p:spPr>
            <a:xfrm flipH="1" rot="-2534514">
              <a:off x="2344400" y="2888648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32" name="Google Shape;632;p29"/>
            <p:cNvSpPr/>
            <p:nvPr/>
          </p:nvSpPr>
          <p:spPr>
            <a:xfrm flipH="1" rot="-2534514">
              <a:off x="2623830" y="2800280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33" name="Google Shape;633;p29"/>
            <p:cNvSpPr/>
            <p:nvPr/>
          </p:nvSpPr>
          <p:spPr>
            <a:xfrm flipH="1" rot="-2534514">
              <a:off x="2415603" y="2973997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34" name="Google Shape;634;p29"/>
            <p:cNvSpPr/>
            <p:nvPr/>
          </p:nvSpPr>
          <p:spPr>
            <a:xfrm flipH="1" rot="-2534514">
              <a:off x="2240939" y="3043822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35" name="Google Shape;635;p29"/>
            <p:cNvSpPr/>
            <p:nvPr/>
          </p:nvSpPr>
          <p:spPr>
            <a:xfrm flipH="1" rot="-2534514">
              <a:off x="2278270" y="3088569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36" name="Google Shape;636;p29"/>
            <p:cNvSpPr/>
            <p:nvPr/>
          </p:nvSpPr>
          <p:spPr>
            <a:xfrm flipH="1" rot="-2534514">
              <a:off x="2239378" y="3121016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37" name="Google Shape;637;p29"/>
            <p:cNvSpPr/>
            <p:nvPr/>
          </p:nvSpPr>
          <p:spPr>
            <a:xfrm flipH="1" rot="-2534514">
              <a:off x="2747892" y="2853804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38" name="Google Shape;638;p29"/>
            <p:cNvSpPr/>
            <p:nvPr/>
          </p:nvSpPr>
          <p:spPr>
            <a:xfrm flipH="1" rot="-2534514">
              <a:off x="2747892" y="2853804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39" name="Google Shape;639;p29"/>
            <p:cNvSpPr/>
            <p:nvPr/>
          </p:nvSpPr>
          <p:spPr>
            <a:xfrm flipH="1" rot="-2534514">
              <a:off x="2572536" y="2924206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40" name="Google Shape;640;p29"/>
            <p:cNvSpPr/>
            <p:nvPr/>
          </p:nvSpPr>
          <p:spPr>
            <a:xfrm flipH="1" rot="-2534514">
              <a:off x="2492845" y="3066582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41" name="Google Shape;641;p29"/>
            <p:cNvSpPr/>
            <p:nvPr/>
          </p:nvSpPr>
          <p:spPr>
            <a:xfrm flipH="1" rot="-2534514">
              <a:off x="2355512" y="3181155"/>
              <a:ext cx="647683" cy="255403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42" name="Google Shape;642;p29"/>
            <p:cNvSpPr/>
            <p:nvPr/>
          </p:nvSpPr>
          <p:spPr>
            <a:xfrm flipH="1" rot="8222029">
              <a:off x="2279340" y="3168836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43" name="Google Shape;643;p29"/>
            <p:cNvSpPr/>
            <p:nvPr/>
          </p:nvSpPr>
          <p:spPr>
            <a:xfrm flipH="1" rot="8222029">
              <a:off x="2241824" y="3276027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44" name="Google Shape;644;p29"/>
            <p:cNvSpPr/>
            <p:nvPr/>
          </p:nvSpPr>
          <p:spPr>
            <a:xfrm flipH="1" rot="8222029">
              <a:off x="2316671" y="3213583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45" name="Google Shape;645;p29"/>
            <p:cNvSpPr/>
            <p:nvPr/>
          </p:nvSpPr>
          <p:spPr>
            <a:xfrm flipH="1" rot="8222029">
              <a:off x="2243708" y="3182802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46" name="Google Shape;646;p29"/>
            <p:cNvSpPr/>
            <p:nvPr/>
          </p:nvSpPr>
          <p:spPr>
            <a:xfrm flipH="1" rot="8222029">
              <a:off x="2701124" y="2892847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47" name="Google Shape;647;p29"/>
            <p:cNvSpPr/>
            <p:nvPr/>
          </p:nvSpPr>
          <p:spPr>
            <a:xfrm flipH="1" rot="8222029">
              <a:off x="2276785" y="3317933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48" name="Google Shape;648;p29"/>
            <p:cNvSpPr/>
            <p:nvPr/>
          </p:nvSpPr>
          <p:spPr>
            <a:xfrm flipH="1" rot="8222029">
              <a:off x="2736085" y="2934753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49" name="Google Shape;649;p29"/>
            <p:cNvSpPr/>
            <p:nvPr/>
          </p:nvSpPr>
          <p:spPr>
            <a:xfrm flipH="1" rot="8222029">
              <a:off x="2193947" y="3315969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50" name="Google Shape;650;p29"/>
            <p:cNvSpPr/>
            <p:nvPr/>
          </p:nvSpPr>
          <p:spPr>
            <a:xfrm flipH="1" rot="8222029">
              <a:off x="2181607" y="3397336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51" name="Google Shape;651;p29"/>
            <p:cNvSpPr/>
            <p:nvPr/>
          </p:nvSpPr>
          <p:spPr>
            <a:xfrm flipH="1" rot="8222029">
              <a:off x="2181607" y="3397336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52" name="Google Shape;652;p29"/>
            <p:cNvSpPr/>
            <p:nvPr/>
          </p:nvSpPr>
          <p:spPr>
            <a:xfrm flipH="1" rot="8222029">
              <a:off x="3022407" y="2840635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53" name="Google Shape;653;p29"/>
            <p:cNvSpPr/>
            <p:nvPr/>
          </p:nvSpPr>
          <p:spPr>
            <a:xfrm flipH="1" rot="8222029">
              <a:off x="2892682" y="2872969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54" name="Google Shape;654;p29"/>
            <p:cNvSpPr/>
            <p:nvPr/>
          </p:nvSpPr>
          <p:spPr>
            <a:xfrm flipH="1" rot="8222029">
              <a:off x="3184987" y="2867235"/>
              <a:ext cx="647551" cy="25535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55" name="Google Shape;655;p29"/>
            <p:cNvSpPr/>
            <p:nvPr/>
          </p:nvSpPr>
          <p:spPr>
            <a:xfrm flipH="1" rot="-2817574">
              <a:off x="2654654" y="3147463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56" name="Google Shape;656;p29"/>
            <p:cNvSpPr/>
            <p:nvPr/>
          </p:nvSpPr>
          <p:spPr>
            <a:xfrm flipH="1" rot="-2817574">
              <a:off x="2887139" y="3115743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57" name="Google Shape;657;p29"/>
            <p:cNvSpPr/>
            <p:nvPr/>
          </p:nvSpPr>
          <p:spPr>
            <a:xfrm flipH="1" rot="-2817574">
              <a:off x="2795936" y="3191832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58" name="Google Shape;658;p29"/>
            <p:cNvSpPr/>
            <p:nvPr/>
          </p:nvSpPr>
          <p:spPr>
            <a:xfrm flipH="1" rot="-2390957">
              <a:off x="2734509" y="3243139"/>
              <a:ext cx="647554" cy="25535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59" name="Google Shape;659;p29"/>
            <p:cNvSpPr/>
            <p:nvPr/>
          </p:nvSpPr>
          <p:spPr>
            <a:xfrm flipH="1" rot="-2817574">
              <a:off x="2396649" y="3461538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60" name="Google Shape;660;p29"/>
            <p:cNvSpPr/>
            <p:nvPr/>
          </p:nvSpPr>
          <p:spPr>
            <a:xfrm flipH="1" rot="-2817574">
              <a:off x="2471497" y="3399094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61" name="Google Shape;661;p29"/>
            <p:cNvSpPr/>
            <p:nvPr/>
          </p:nvSpPr>
          <p:spPr>
            <a:xfrm flipH="1" rot="-2817574">
              <a:off x="2427847" y="3498933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62" name="Google Shape;662;p29"/>
            <p:cNvSpPr/>
            <p:nvPr/>
          </p:nvSpPr>
          <p:spPr>
            <a:xfrm flipH="1" rot="-2817574">
              <a:off x="2301472" y="3540941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63" name="Google Shape;663;p29"/>
            <p:cNvSpPr/>
            <p:nvPr/>
          </p:nvSpPr>
          <p:spPr>
            <a:xfrm flipH="1" rot="-2817574">
              <a:off x="2198415" y="3528106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64" name="Google Shape;664;p29"/>
            <p:cNvSpPr/>
            <p:nvPr/>
          </p:nvSpPr>
          <p:spPr>
            <a:xfrm rot="8518175">
              <a:off x="3419311" y="2375331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65" name="Google Shape;665;p29"/>
            <p:cNvSpPr/>
            <p:nvPr/>
          </p:nvSpPr>
          <p:spPr>
            <a:xfrm rot="8518175">
              <a:off x="3303299" y="2474159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66" name="Google Shape;666;p29"/>
            <p:cNvSpPr/>
            <p:nvPr/>
          </p:nvSpPr>
          <p:spPr>
            <a:xfrm rot="8518175">
              <a:off x="3437649" y="2213697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67" name="Google Shape;667;p29"/>
            <p:cNvSpPr/>
            <p:nvPr/>
          </p:nvSpPr>
          <p:spPr>
            <a:xfrm rot="8518175">
              <a:off x="3231221" y="2389548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68" name="Google Shape;668;p29"/>
            <p:cNvSpPr/>
            <p:nvPr/>
          </p:nvSpPr>
          <p:spPr>
            <a:xfrm rot="8518175">
              <a:off x="3132864" y="2549889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69" name="Google Shape;669;p29"/>
            <p:cNvSpPr/>
            <p:nvPr/>
          </p:nvSpPr>
          <p:spPr>
            <a:xfrm rot="8518175">
              <a:off x="3095074" y="2505528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70" name="Google Shape;670;p29"/>
            <p:cNvSpPr/>
            <p:nvPr/>
          </p:nvSpPr>
          <p:spPr>
            <a:xfrm rot="8518175">
              <a:off x="3056518" y="2538373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71" name="Google Shape;671;p29"/>
            <p:cNvSpPr/>
            <p:nvPr/>
          </p:nvSpPr>
          <p:spPr>
            <a:xfrm rot="8518175">
              <a:off x="3405875" y="2082371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72" name="Google Shape;672;p29"/>
            <p:cNvSpPr/>
            <p:nvPr/>
          </p:nvSpPr>
          <p:spPr>
            <a:xfrm rot="8518175">
              <a:off x="3405875" y="2082371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73" name="Google Shape;673;p29"/>
            <p:cNvSpPr/>
            <p:nvPr/>
          </p:nvSpPr>
          <p:spPr>
            <a:xfrm rot="8518175">
              <a:off x="3306834" y="2243295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74" name="Google Shape;674;p29"/>
            <p:cNvSpPr/>
            <p:nvPr/>
          </p:nvSpPr>
          <p:spPr>
            <a:xfrm rot="8518175">
              <a:off x="3153031" y="2297762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75" name="Google Shape;675;p29"/>
            <p:cNvSpPr/>
            <p:nvPr/>
          </p:nvSpPr>
          <p:spPr>
            <a:xfrm rot="8518175">
              <a:off x="3016884" y="2413742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76" name="Google Shape;676;p29"/>
            <p:cNvSpPr/>
            <p:nvPr/>
          </p:nvSpPr>
          <p:spPr>
            <a:xfrm rot="-2237879">
              <a:off x="3016260" y="2490955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77" name="Google Shape;677;p29"/>
            <p:cNvSpPr/>
            <p:nvPr/>
          </p:nvSpPr>
          <p:spPr>
            <a:xfrm rot="-2237879">
              <a:off x="2904268" y="2509805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78" name="Google Shape;678;p29"/>
            <p:cNvSpPr/>
            <p:nvPr/>
          </p:nvSpPr>
          <p:spPr>
            <a:xfrm rot="-2237879">
              <a:off x="2978470" y="2446595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79" name="Google Shape;679;p29"/>
            <p:cNvSpPr/>
            <p:nvPr/>
          </p:nvSpPr>
          <p:spPr>
            <a:xfrm rot="-2237879">
              <a:off x="2996469" y="2523713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80" name="Google Shape;680;p29"/>
            <p:cNvSpPr/>
            <p:nvPr/>
          </p:nvSpPr>
          <p:spPr>
            <a:xfrm rot="-2237879">
              <a:off x="3359601" y="2121919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81" name="Google Shape;681;p29"/>
            <p:cNvSpPr/>
            <p:nvPr/>
          </p:nvSpPr>
          <p:spPr>
            <a:xfrm rot="-2237879">
              <a:off x="2868878" y="2468260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82" name="Google Shape;682;p29"/>
            <p:cNvSpPr/>
            <p:nvPr/>
          </p:nvSpPr>
          <p:spPr>
            <a:xfrm rot="-2237879">
              <a:off x="3324211" y="2080374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83" name="Google Shape;683;p29"/>
            <p:cNvSpPr/>
            <p:nvPr/>
          </p:nvSpPr>
          <p:spPr>
            <a:xfrm rot="-2237879">
              <a:off x="2856805" y="2550237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84" name="Google Shape;684;p29"/>
            <p:cNvSpPr/>
            <p:nvPr/>
          </p:nvSpPr>
          <p:spPr>
            <a:xfrm rot="-2237879">
              <a:off x="2774523" y="2548639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85" name="Google Shape;685;p29"/>
            <p:cNvSpPr/>
            <p:nvPr/>
          </p:nvSpPr>
          <p:spPr>
            <a:xfrm rot="-2237879">
              <a:off x="2774523" y="2548639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86" name="Google Shape;686;p29"/>
            <p:cNvSpPr/>
            <p:nvPr/>
          </p:nvSpPr>
          <p:spPr>
            <a:xfrm rot="-2237879">
              <a:off x="3465393" y="1814093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87" name="Google Shape;687;p29"/>
            <p:cNvSpPr/>
            <p:nvPr/>
          </p:nvSpPr>
          <p:spPr>
            <a:xfrm rot="-2237879">
              <a:off x="3411587" y="1936482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88" name="Google Shape;688;p29"/>
            <p:cNvSpPr/>
            <p:nvPr/>
          </p:nvSpPr>
          <p:spPr>
            <a:xfrm rot="-2237879">
              <a:off x="3466670" y="1649356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89" name="Google Shape;689;p29"/>
            <p:cNvSpPr/>
            <p:nvPr/>
          </p:nvSpPr>
          <p:spPr>
            <a:xfrm rot="8801757">
              <a:off x="3100756" y="2124669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90" name="Google Shape;690;p29"/>
            <p:cNvSpPr/>
            <p:nvPr/>
          </p:nvSpPr>
          <p:spPr>
            <a:xfrm rot="8801757">
              <a:off x="3171334" y="1900896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91" name="Google Shape;691;p29"/>
            <p:cNvSpPr/>
            <p:nvPr/>
          </p:nvSpPr>
          <p:spPr>
            <a:xfrm rot="8801757">
              <a:off x="3080918" y="1977919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92" name="Google Shape;692;p29"/>
            <p:cNvSpPr/>
            <p:nvPr/>
          </p:nvSpPr>
          <p:spPr>
            <a:xfrm rot="8374346">
              <a:off x="3019948" y="2029840"/>
              <a:ext cx="647630" cy="25538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93" name="Google Shape;693;p29"/>
            <p:cNvSpPr/>
            <p:nvPr/>
          </p:nvSpPr>
          <p:spPr>
            <a:xfrm rot="8801757">
              <a:off x="2747574" y="2325845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94" name="Google Shape;694;p29"/>
            <p:cNvSpPr/>
            <p:nvPr/>
          </p:nvSpPr>
          <p:spPr>
            <a:xfrm rot="8801757">
              <a:off x="2821775" y="2262635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95" name="Google Shape;695;p29"/>
            <p:cNvSpPr/>
            <p:nvPr/>
          </p:nvSpPr>
          <p:spPr>
            <a:xfrm rot="8801757">
              <a:off x="2715993" y="2288773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96" name="Google Shape;696;p29"/>
            <p:cNvSpPr/>
            <p:nvPr/>
          </p:nvSpPr>
          <p:spPr>
            <a:xfrm rot="8801757">
              <a:off x="2653218" y="2406223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97" name="Google Shape;697;p29"/>
            <p:cNvSpPr/>
            <p:nvPr/>
          </p:nvSpPr>
          <p:spPr>
            <a:xfrm rot="8801757">
              <a:off x="2648441" y="2509967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98" name="Google Shape;698;p29"/>
            <p:cNvSpPr/>
            <p:nvPr/>
          </p:nvSpPr>
          <p:spPr>
            <a:xfrm rot="8518175">
              <a:off x="3374118" y="1841537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99" name="Google Shape;699;p29"/>
            <p:cNvSpPr/>
            <p:nvPr/>
          </p:nvSpPr>
          <p:spPr>
            <a:xfrm rot="8518175">
              <a:off x="3258106" y="1940365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00" name="Google Shape;700;p29"/>
            <p:cNvSpPr/>
            <p:nvPr/>
          </p:nvSpPr>
          <p:spPr>
            <a:xfrm rot="8518175">
              <a:off x="3392456" y="1679903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01" name="Google Shape;701;p29"/>
            <p:cNvSpPr/>
            <p:nvPr/>
          </p:nvSpPr>
          <p:spPr>
            <a:xfrm rot="8518175">
              <a:off x="3186028" y="1855753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02" name="Google Shape;702;p29"/>
            <p:cNvSpPr/>
            <p:nvPr/>
          </p:nvSpPr>
          <p:spPr>
            <a:xfrm rot="8518175">
              <a:off x="3087671" y="2016094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03" name="Google Shape;703;p29"/>
            <p:cNvSpPr/>
            <p:nvPr/>
          </p:nvSpPr>
          <p:spPr>
            <a:xfrm rot="8518175">
              <a:off x="3049881" y="1971733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04" name="Google Shape;704;p29"/>
            <p:cNvSpPr/>
            <p:nvPr/>
          </p:nvSpPr>
          <p:spPr>
            <a:xfrm rot="8518175">
              <a:off x="3011324" y="2004578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05" name="Google Shape;705;p29"/>
            <p:cNvSpPr/>
            <p:nvPr/>
          </p:nvSpPr>
          <p:spPr>
            <a:xfrm rot="8518175">
              <a:off x="3360683" y="1548576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06" name="Google Shape;706;p29"/>
            <p:cNvSpPr/>
            <p:nvPr/>
          </p:nvSpPr>
          <p:spPr>
            <a:xfrm rot="8518175">
              <a:off x="3360683" y="1548576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07" name="Google Shape;707;p29"/>
            <p:cNvSpPr/>
            <p:nvPr/>
          </p:nvSpPr>
          <p:spPr>
            <a:xfrm rot="8518175">
              <a:off x="3261640" y="1709501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08" name="Google Shape;708;p29"/>
            <p:cNvSpPr/>
            <p:nvPr/>
          </p:nvSpPr>
          <p:spPr>
            <a:xfrm rot="8518175">
              <a:off x="3107838" y="1763967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09" name="Google Shape;709;p29"/>
            <p:cNvSpPr/>
            <p:nvPr/>
          </p:nvSpPr>
          <p:spPr>
            <a:xfrm rot="8518175">
              <a:off x="2971691" y="1879947"/>
              <a:ext cx="647732" cy="25542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10" name="Google Shape;710;p29"/>
            <p:cNvSpPr/>
            <p:nvPr/>
          </p:nvSpPr>
          <p:spPr>
            <a:xfrm rot="-2237879">
              <a:off x="2971066" y="1957161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11" name="Google Shape;711;p29"/>
            <p:cNvSpPr/>
            <p:nvPr/>
          </p:nvSpPr>
          <p:spPr>
            <a:xfrm rot="-2237879">
              <a:off x="2859075" y="1976010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12" name="Google Shape;712;p29"/>
            <p:cNvSpPr/>
            <p:nvPr/>
          </p:nvSpPr>
          <p:spPr>
            <a:xfrm rot="-2237879">
              <a:off x="2933276" y="1912800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13" name="Google Shape;713;p29"/>
            <p:cNvSpPr/>
            <p:nvPr/>
          </p:nvSpPr>
          <p:spPr>
            <a:xfrm rot="-2237879">
              <a:off x="2951276" y="1989918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14" name="Google Shape;714;p29"/>
            <p:cNvSpPr/>
            <p:nvPr/>
          </p:nvSpPr>
          <p:spPr>
            <a:xfrm rot="-2237879">
              <a:off x="3314408" y="1588124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15" name="Google Shape;715;p29"/>
            <p:cNvSpPr/>
            <p:nvPr/>
          </p:nvSpPr>
          <p:spPr>
            <a:xfrm rot="-2237879">
              <a:off x="2823684" y="1934466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16" name="Google Shape;716;p29"/>
            <p:cNvSpPr/>
            <p:nvPr/>
          </p:nvSpPr>
          <p:spPr>
            <a:xfrm rot="-2237879">
              <a:off x="3279017" y="1546580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17" name="Google Shape;717;p29"/>
            <p:cNvSpPr/>
            <p:nvPr/>
          </p:nvSpPr>
          <p:spPr>
            <a:xfrm rot="-2237879">
              <a:off x="2811612" y="2016443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18" name="Google Shape;718;p29"/>
            <p:cNvSpPr/>
            <p:nvPr/>
          </p:nvSpPr>
          <p:spPr>
            <a:xfrm rot="-2237879">
              <a:off x="2729329" y="2014844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19" name="Google Shape;719;p29"/>
            <p:cNvSpPr/>
            <p:nvPr/>
          </p:nvSpPr>
          <p:spPr>
            <a:xfrm rot="-2237879">
              <a:off x="2729329" y="2014844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20" name="Google Shape;720;p29"/>
            <p:cNvSpPr/>
            <p:nvPr/>
          </p:nvSpPr>
          <p:spPr>
            <a:xfrm rot="-2237879">
              <a:off x="3420199" y="1280298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21" name="Google Shape;721;p29"/>
            <p:cNvSpPr/>
            <p:nvPr/>
          </p:nvSpPr>
          <p:spPr>
            <a:xfrm rot="-2237879">
              <a:off x="3366394" y="1402687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22" name="Google Shape;722;p29"/>
            <p:cNvSpPr/>
            <p:nvPr/>
          </p:nvSpPr>
          <p:spPr>
            <a:xfrm rot="-2237879">
              <a:off x="3421477" y="1115562"/>
              <a:ext cx="647528" cy="25534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23" name="Google Shape;723;p29"/>
            <p:cNvSpPr/>
            <p:nvPr/>
          </p:nvSpPr>
          <p:spPr>
            <a:xfrm rot="8801757">
              <a:off x="3055562" y="1590874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24" name="Google Shape;724;p29"/>
            <p:cNvSpPr/>
            <p:nvPr/>
          </p:nvSpPr>
          <p:spPr>
            <a:xfrm rot="8801757">
              <a:off x="3126141" y="1367102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25" name="Google Shape;725;p29"/>
            <p:cNvSpPr/>
            <p:nvPr/>
          </p:nvSpPr>
          <p:spPr>
            <a:xfrm rot="8801757">
              <a:off x="3035725" y="1444125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26" name="Google Shape;726;p29"/>
            <p:cNvSpPr/>
            <p:nvPr/>
          </p:nvSpPr>
          <p:spPr>
            <a:xfrm rot="8374346">
              <a:off x="2974754" y="1496045"/>
              <a:ext cx="647630" cy="25538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27" name="Google Shape;727;p29"/>
            <p:cNvSpPr/>
            <p:nvPr/>
          </p:nvSpPr>
          <p:spPr>
            <a:xfrm rot="8801757">
              <a:off x="2702380" y="1792050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28" name="Google Shape;728;p29"/>
            <p:cNvSpPr/>
            <p:nvPr/>
          </p:nvSpPr>
          <p:spPr>
            <a:xfrm rot="8801757">
              <a:off x="2776582" y="1728840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29" name="Google Shape;729;p29"/>
            <p:cNvSpPr/>
            <p:nvPr/>
          </p:nvSpPr>
          <p:spPr>
            <a:xfrm rot="8801757">
              <a:off x="2670800" y="1754978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30" name="Google Shape;730;p29"/>
            <p:cNvSpPr/>
            <p:nvPr/>
          </p:nvSpPr>
          <p:spPr>
            <a:xfrm rot="8801757">
              <a:off x="2608025" y="1872429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31" name="Google Shape;731;p29"/>
            <p:cNvSpPr/>
            <p:nvPr/>
          </p:nvSpPr>
          <p:spPr>
            <a:xfrm rot="8801757">
              <a:off x="2603247" y="1976173"/>
              <a:ext cx="647576" cy="255361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32" name="Google Shape;732;p29"/>
            <p:cNvSpPr/>
            <p:nvPr/>
          </p:nvSpPr>
          <p:spPr>
            <a:xfrm flipH="1" rot="8230358">
              <a:off x="2584234" y="3533290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33" name="Google Shape;733;p29"/>
            <p:cNvSpPr/>
            <p:nvPr/>
          </p:nvSpPr>
          <p:spPr>
            <a:xfrm flipH="1" rot="8230358">
              <a:off x="2700246" y="3434462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34" name="Google Shape;734;p29"/>
            <p:cNvSpPr/>
            <p:nvPr/>
          </p:nvSpPr>
          <p:spPr>
            <a:xfrm flipH="1" rot="8230358">
              <a:off x="2421740" y="3525701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35" name="Google Shape;735;p29"/>
            <p:cNvSpPr/>
            <p:nvPr/>
          </p:nvSpPr>
          <p:spPr>
            <a:xfrm flipH="1" rot="8230358">
              <a:off x="2628169" y="3349851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36" name="Google Shape;736;p29"/>
            <p:cNvSpPr/>
            <p:nvPr/>
          </p:nvSpPr>
          <p:spPr>
            <a:xfrm flipH="1" rot="8230358">
              <a:off x="2802105" y="3278232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37" name="Google Shape;737;p29"/>
            <p:cNvSpPr/>
            <p:nvPr/>
          </p:nvSpPr>
          <p:spPr>
            <a:xfrm flipH="1" rot="8230358">
              <a:off x="2764315" y="3233871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38" name="Google Shape;738;p29"/>
            <p:cNvSpPr/>
            <p:nvPr/>
          </p:nvSpPr>
          <p:spPr>
            <a:xfrm flipH="1" rot="8230358">
              <a:off x="2802872" y="3201025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39" name="Google Shape;739;p29"/>
            <p:cNvSpPr/>
            <p:nvPr/>
          </p:nvSpPr>
          <p:spPr>
            <a:xfrm flipH="1" rot="8230358">
              <a:off x="2297134" y="3473456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40" name="Google Shape;740;p29"/>
            <p:cNvSpPr/>
            <p:nvPr/>
          </p:nvSpPr>
          <p:spPr>
            <a:xfrm flipH="1" rot="8230358">
              <a:off x="2297134" y="3473456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41" name="Google Shape;741;p29"/>
            <p:cNvSpPr/>
            <p:nvPr/>
          </p:nvSpPr>
          <p:spPr>
            <a:xfrm flipH="1" rot="8230358">
              <a:off x="2471756" y="3401254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42" name="Google Shape;742;p29"/>
            <p:cNvSpPr/>
            <p:nvPr/>
          </p:nvSpPr>
          <p:spPr>
            <a:xfrm flipH="1" rot="8230358">
              <a:off x="2549979" y="3258065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43" name="Google Shape;743;p29"/>
            <p:cNvSpPr/>
            <p:nvPr/>
          </p:nvSpPr>
          <p:spPr>
            <a:xfrm flipH="1" rot="8230358">
              <a:off x="2686125" y="3142085"/>
              <a:ext cx="647713" cy="255415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44" name="Google Shape;744;p29"/>
            <p:cNvSpPr/>
            <p:nvPr/>
          </p:nvSpPr>
          <p:spPr>
            <a:xfrm flipH="1" rot="-2613100">
              <a:off x="2762433" y="3153704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45" name="Google Shape;745;p29"/>
            <p:cNvSpPr/>
            <p:nvPr/>
          </p:nvSpPr>
          <p:spPr>
            <a:xfrm flipH="1" rot="-2613100">
              <a:off x="2798844" y="3046132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46" name="Google Shape;746;p29"/>
            <p:cNvSpPr/>
            <p:nvPr/>
          </p:nvSpPr>
          <p:spPr>
            <a:xfrm flipH="1" rot="-2613100">
              <a:off x="2724643" y="3109343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47" name="Google Shape;747;p29"/>
            <p:cNvSpPr/>
            <p:nvPr/>
          </p:nvSpPr>
          <p:spPr>
            <a:xfrm flipH="1" rot="-2613100">
              <a:off x="2797919" y="3139372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48" name="Google Shape;748;p29"/>
            <p:cNvSpPr/>
            <p:nvPr/>
          </p:nvSpPr>
          <p:spPr>
            <a:xfrm flipH="1" rot="-2613100">
              <a:off x="2343511" y="3434018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49" name="Google Shape;749;p29"/>
            <p:cNvSpPr/>
            <p:nvPr/>
          </p:nvSpPr>
          <p:spPr>
            <a:xfrm flipH="1" rot="-2613100">
              <a:off x="2763454" y="3004588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50" name="Google Shape;750;p29"/>
            <p:cNvSpPr/>
            <p:nvPr/>
          </p:nvSpPr>
          <p:spPr>
            <a:xfrm flipH="1" rot="-2613100">
              <a:off x="2308121" y="3392474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51" name="Google Shape;751;p29"/>
            <p:cNvSpPr/>
            <p:nvPr/>
          </p:nvSpPr>
          <p:spPr>
            <a:xfrm flipH="1" rot="-2613100">
              <a:off x="2846307" y="3005700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52" name="Google Shape;752;p29"/>
            <p:cNvSpPr/>
            <p:nvPr/>
          </p:nvSpPr>
          <p:spPr>
            <a:xfrm flipH="1" rot="-2613100">
              <a:off x="2857809" y="2924209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53" name="Google Shape;753;p29"/>
            <p:cNvSpPr/>
            <p:nvPr/>
          </p:nvSpPr>
          <p:spPr>
            <a:xfrm flipH="1" rot="-2613100">
              <a:off x="2857809" y="2924209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54" name="Google Shape;754;p29"/>
            <p:cNvSpPr/>
            <p:nvPr/>
          </p:nvSpPr>
          <p:spPr>
            <a:xfrm flipH="1" rot="-2613100">
              <a:off x="2022783" y="3489533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55" name="Google Shape;755;p29"/>
            <p:cNvSpPr/>
            <p:nvPr/>
          </p:nvSpPr>
          <p:spPr>
            <a:xfrm flipH="1" rot="-2613100">
              <a:off x="2152168" y="3455866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56" name="Google Shape;756;p29"/>
            <p:cNvSpPr/>
            <p:nvPr/>
          </p:nvSpPr>
          <p:spPr>
            <a:xfrm flipH="1" rot="-2613100">
              <a:off x="1859938" y="3464608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57" name="Google Shape;757;p29"/>
            <p:cNvSpPr/>
            <p:nvPr/>
          </p:nvSpPr>
          <p:spPr>
            <a:xfrm flipH="1" rot="7947287">
              <a:off x="2387532" y="3178973"/>
              <a:ext cx="647467" cy="255318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58" name="Google Shape;758;p29"/>
            <p:cNvSpPr/>
            <p:nvPr/>
          </p:nvSpPr>
          <p:spPr>
            <a:xfrm flipH="1" rot="7947287">
              <a:off x="2155386" y="3213083"/>
              <a:ext cx="647467" cy="255318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59" name="Google Shape;759;p29"/>
            <p:cNvSpPr/>
            <p:nvPr/>
          </p:nvSpPr>
          <p:spPr>
            <a:xfrm flipH="1" rot="7947287">
              <a:off x="2245802" y="3136060"/>
              <a:ext cx="647467" cy="255318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60" name="Google Shape;760;p29"/>
            <p:cNvSpPr/>
            <p:nvPr/>
          </p:nvSpPr>
          <p:spPr>
            <a:xfrm flipH="1" rot="8374346">
              <a:off x="2306667" y="3084046"/>
              <a:ext cx="647630" cy="255382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61" name="Google Shape;761;p29"/>
            <p:cNvSpPr/>
            <p:nvPr/>
          </p:nvSpPr>
          <p:spPr>
            <a:xfrm flipH="1" rot="7947287">
              <a:off x="2642292" y="2862260"/>
              <a:ext cx="647467" cy="255318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62" name="Google Shape;762;p29"/>
            <p:cNvSpPr/>
            <p:nvPr/>
          </p:nvSpPr>
          <p:spPr>
            <a:xfrm flipH="1" rot="7947287">
              <a:off x="2568090" y="2925470"/>
              <a:ext cx="647467" cy="255318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63" name="Google Shape;763;p29"/>
            <p:cNvSpPr/>
            <p:nvPr/>
          </p:nvSpPr>
          <p:spPr>
            <a:xfrm flipH="1" rot="7947287">
              <a:off x="2610711" y="2825188"/>
              <a:ext cx="647467" cy="255318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64" name="Google Shape;764;p29"/>
            <p:cNvSpPr/>
            <p:nvPr/>
          </p:nvSpPr>
          <p:spPr>
            <a:xfrm flipH="1" rot="7947287">
              <a:off x="2736647" y="2781882"/>
              <a:ext cx="647467" cy="255318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65" name="Google Shape;765;p29"/>
            <p:cNvSpPr/>
            <p:nvPr/>
          </p:nvSpPr>
          <p:spPr>
            <a:xfrm flipH="1" rot="7947287">
              <a:off x="2839831" y="2793655"/>
              <a:ext cx="647467" cy="255318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66" name="Google Shape;766;p29"/>
            <p:cNvSpPr/>
            <p:nvPr/>
          </p:nvSpPr>
          <p:spPr>
            <a:xfrm flipH="1" rot="8186900">
              <a:off x="2211368" y="2247262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67" name="Google Shape;767;p29"/>
            <p:cNvSpPr/>
            <p:nvPr/>
          </p:nvSpPr>
          <p:spPr>
            <a:xfrm flipH="1" rot="8186900">
              <a:off x="2268655" y="2253037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68" name="Google Shape;768;p29"/>
            <p:cNvSpPr/>
            <p:nvPr/>
          </p:nvSpPr>
          <p:spPr>
            <a:xfrm flipH="1" rot="8186900">
              <a:off x="2978405" y="1633700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69" name="Google Shape;769;p29"/>
            <p:cNvSpPr/>
            <p:nvPr/>
          </p:nvSpPr>
          <p:spPr>
            <a:xfrm flipH="1" rot="8186900">
              <a:off x="3035680" y="2277037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70" name="Google Shape;770;p29"/>
            <p:cNvSpPr/>
            <p:nvPr/>
          </p:nvSpPr>
          <p:spPr>
            <a:xfrm flipH="1" rot="8186900">
              <a:off x="2175268" y="2944837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71" name="Google Shape;771;p29"/>
            <p:cNvSpPr/>
            <p:nvPr/>
          </p:nvSpPr>
          <p:spPr>
            <a:xfrm flipH="1" rot="8186900">
              <a:off x="2203593" y="2273450"/>
              <a:ext cx="647665" cy="255396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72" name="Google Shape;772;p29"/>
            <p:cNvSpPr/>
            <p:nvPr/>
          </p:nvSpPr>
          <p:spPr>
            <a:xfrm flipH="1" rot="-2817574">
              <a:off x="2077989" y="2881918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73" name="Google Shape;773;p29"/>
            <p:cNvSpPr/>
            <p:nvPr/>
          </p:nvSpPr>
          <p:spPr>
            <a:xfrm flipH="1" rot="-2817574">
              <a:off x="2576164" y="2197431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74" name="Google Shape;774;p29"/>
            <p:cNvSpPr/>
            <p:nvPr/>
          </p:nvSpPr>
          <p:spPr>
            <a:xfrm flipH="1" rot="-2817574">
              <a:off x="2250727" y="2952943"/>
              <a:ext cx="647522" cy="255339"/>
            </a:xfrm>
            <a:custGeom>
              <a:rect b="b" l="l" r="r" t="t"/>
              <a:pathLst>
                <a:path extrusionOk="0" h="23408" w="59361">
                  <a:moveTo>
                    <a:pt x="15214" y="3596"/>
                  </a:moveTo>
                  <a:cubicBezTo>
                    <a:pt x="26844" y="2304"/>
                    <a:pt x="38566" y="1877"/>
                    <a:pt x="50266" y="1691"/>
                  </a:cubicBezTo>
                  <a:cubicBezTo>
                    <a:pt x="54461" y="1624"/>
                    <a:pt x="55681" y="-1657"/>
                    <a:pt x="58648" y="1310"/>
                  </a:cubicBezTo>
                  <a:cubicBezTo>
                    <a:pt x="61490" y="4152"/>
                    <a:pt x="54646" y="1678"/>
                    <a:pt x="50647" y="2072"/>
                  </a:cubicBezTo>
                  <a:cubicBezTo>
                    <a:pt x="38586" y="3261"/>
                    <a:pt x="26519" y="4384"/>
                    <a:pt x="14452" y="5501"/>
                  </a:cubicBezTo>
                  <a:cubicBezTo>
                    <a:pt x="12734" y="5660"/>
                    <a:pt x="9349" y="5464"/>
                    <a:pt x="11023" y="5882"/>
                  </a:cubicBezTo>
                  <a:cubicBezTo>
                    <a:pt x="22246" y="8688"/>
                    <a:pt x="34140" y="3780"/>
                    <a:pt x="45694" y="4358"/>
                  </a:cubicBezTo>
                  <a:cubicBezTo>
                    <a:pt x="48385" y="4493"/>
                    <a:pt x="43030" y="4761"/>
                    <a:pt x="40360" y="5120"/>
                  </a:cubicBezTo>
                  <a:cubicBezTo>
                    <a:pt x="30266" y="6476"/>
                    <a:pt x="30236" y="6258"/>
                    <a:pt x="20167" y="7787"/>
                  </a:cubicBezTo>
                  <a:cubicBezTo>
                    <a:pt x="15180" y="8544"/>
                    <a:pt x="5852" y="7243"/>
                    <a:pt x="10261" y="9692"/>
                  </a:cubicBezTo>
                  <a:cubicBezTo>
                    <a:pt x="16089" y="12930"/>
                    <a:pt x="16934" y="9953"/>
                    <a:pt x="23596" y="9692"/>
                  </a:cubicBezTo>
                  <a:cubicBezTo>
                    <a:pt x="36372" y="9191"/>
                    <a:pt x="36369" y="9079"/>
                    <a:pt x="49123" y="8168"/>
                  </a:cubicBezTo>
                  <a:cubicBezTo>
                    <a:pt x="52376" y="7936"/>
                    <a:pt x="58823" y="6910"/>
                    <a:pt x="55600" y="7406"/>
                  </a:cubicBezTo>
                  <a:cubicBezTo>
                    <a:pt x="37458" y="10197"/>
                    <a:pt x="18531" y="9602"/>
                    <a:pt x="1117" y="15407"/>
                  </a:cubicBezTo>
                  <a:cubicBezTo>
                    <a:pt x="-2497" y="16612"/>
                    <a:pt x="4932" y="15607"/>
                    <a:pt x="8737" y="15407"/>
                  </a:cubicBezTo>
                  <a:cubicBezTo>
                    <a:pt x="19417" y="14845"/>
                    <a:pt x="19393" y="14445"/>
                    <a:pt x="30073" y="13883"/>
                  </a:cubicBezTo>
                  <a:cubicBezTo>
                    <a:pt x="37495" y="13492"/>
                    <a:pt x="39129" y="8859"/>
                    <a:pt x="44932" y="13502"/>
                  </a:cubicBezTo>
                  <a:cubicBezTo>
                    <a:pt x="50044" y="17592"/>
                    <a:pt x="38460" y="14491"/>
                    <a:pt x="31978" y="15407"/>
                  </a:cubicBezTo>
                  <a:cubicBezTo>
                    <a:pt x="22072" y="16807"/>
                    <a:pt x="11842" y="16723"/>
                    <a:pt x="2260" y="19598"/>
                  </a:cubicBezTo>
                  <a:cubicBezTo>
                    <a:pt x="435" y="20145"/>
                    <a:pt x="4165" y="19634"/>
                    <a:pt x="6070" y="19598"/>
                  </a:cubicBezTo>
                  <a:cubicBezTo>
                    <a:pt x="16235" y="19406"/>
                    <a:pt x="26415" y="19266"/>
                    <a:pt x="36550" y="18455"/>
                  </a:cubicBezTo>
                  <a:cubicBezTo>
                    <a:pt x="39048" y="18255"/>
                    <a:pt x="43744" y="16572"/>
                    <a:pt x="41503" y="17693"/>
                  </a:cubicBezTo>
                  <a:cubicBezTo>
                    <a:pt x="31698" y="22595"/>
                    <a:pt x="19918" y="21530"/>
                    <a:pt x="9118" y="23408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sp>
        <p:nvSpPr>
          <p:cNvPr id="775" name="Google Shape;775;p29"/>
          <p:cNvSpPr txBox="1"/>
          <p:nvPr/>
        </p:nvSpPr>
        <p:spPr>
          <a:xfrm>
            <a:off x="2529413" y="1356043"/>
            <a:ext cx="1371600" cy="24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>
                <a:solidFill>
                  <a:srgbClr val="FFFFFF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1</a:t>
            </a:r>
            <a:endParaRPr sz="15000">
              <a:solidFill>
                <a:srgbClr val="FFFFFF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776" name="Google Shape;776;p29"/>
          <p:cNvSpPr txBox="1"/>
          <p:nvPr/>
        </p:nvSpPr>
        <p:spPr>
          <a:xfrm>
            <a:off x="5096063" y="2003550"/>
            <a:ext cx="2505000" cy="11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This is your first step.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30"/>
          <p:cNvSpPr/>
          <p:nvPr/>
        </p:nvSpPr>
        <p:spPr>
          <a:xfrm>
            <a:off x="1966175" y="1243771"/>
            <a:ext cx="1905000" cy="2685900"/>
          </a:xfrm>
          <a:prstGeom prst="roundRect">
            <a:avLst>
              <a:gd fmla="val 16667" name="adj"/>
            </a:avLst>
          </a:prstGeom>
          <a:solidFill>
            <a:srgbClr val="CC41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2" name="Google Shape;782;p30"/>
          <p:cNvSpPr/>
          <p:nvPr/>
        </p:nvSpPr>
        <p:spPr>
          <a:xfrm rot="-1803649">
            <a:off x="1766256" y="1275628"/>
            <a:ext cx="647626" cy="255380"/>
          </a:xfrm>
          <a:custGeom>
            <a:rect b="b" l="l" r="r" t="t"/>
            <a:pathLst>
              <a:path extrusionOk="0" h="23408" w="59361">
                <a:moveTo>
                  <a:pt x="15214" y="3596"/>
                </a:moveTo>
                <a:cubicBezTo>
                  <a:pt x="26844" y="2304"/>
                  <a:pt x="38566" y="1877"/>
                  <a:pt x="50266" y="1691"/>
                </a:cubicBezTo>
                <a:cubicBezTo>
                  <a:pt x="54461" y="1624"/>
                  <a:pt x="55681" y="-1657"/>
                  <a:pt x="58648" y="1310"/>
                </a:cubicBezTo>
                <a:cubicBezTo>
                  <a:pt x="61490" y="4152"/>
                  <a:pt x="54646" y="1678"/>
                  <a:pt x="50647" y="2072"/>
                </a:cubicBezTo>
                <a:cubicBezTo>
                  <a:pt x="38586" y="3261"/>
                  <a:pt x="26519" y="4384"/>
                  <a:pt x="14452" y="5501"/>
                </a:cubicBezTo>
                <a:cubicBezTo>
                  <a:pt x="12734" y="5660"/>
                  <a:pt x="9349" y="5464"/>
                  <a:pt x="11023" y="5882"/>
                </a:cubicBezTo>
                <a:cubicBezTo>
                  <a:pt x="22246" y="8688"/>
                  <a:pt x="34140" y="3780"/>
                  <a:pt x="45694" y="4358"/>
                </a:cubicBezTo>
                <a:cubicBezTo>
                  <a:pt x="48385" y="4493"/>
                  <a:pt x="43030" y="4761"/>
                  <a:pt x="40360" y="5120"/>
                </a:cubicBezTo>
                <a:cubicBezTo>
                  <a:pt x="30266" y="6476"/>
                  <a:pt x="30236" y="6258"/>
                  <a:pt x="20167" y="7787"/>
                </a:cubicBezTo>
                <a:cubicBezTo>
                  <a:pt x="15180" y="8544"/>
                  <a:pt x="5852" y="7243"/>
                  <a:pt x="10261" y="9692"/>
                </a:cubicBezTo>
                <a:cubicBezTo>
                  <a:pt x="16089" y="12930"/>
                  <a:pt x="16934" y="9953"/>
                  <a:pt x="23596" y="9692"/>
                </a:cubicBezTo>
                <a:cubicBezTo>
                  <a:pt x="36372" y="9191"/>
                  <a:pt x="36369" y="9079"/>
                  <a:pt x="49123" y="8168"/>
                </a:cubicBezTo>
                <a:cubicBezTo>
                  <a:pt x="52376" y="7936"/>
                  <a:pt x="58823" y="6910"/>
                  <a:pt x="55600" y="7406"/>
                </a:cubicBezTo>
                <a:cubicBezTo>
                  <a:pt x="37458" y="10197"/>
                  <a:pt x="18531" y="9602"/>
                  <a:pt x="1117" y="15407"/>
                </a:cubicBezTo>
                <a:cubicBezTo>
                  <a:pt x="-2497" y="16612"/>
                  <a:pt x="4932" y="15607"/>
                  <a:pt x="8737" y="15407"/>
                </a:cubicBezTo>
                <a:cubicBezTo>
                  <a:pt x="19417" y="14845"/>
                  <a:pt x="19393" y="14445"/>
                  <a:pt x="30073" y="13883"/>
                </a:cubicBezTo>
                <a:cubicBezTo>
                  <a:pt x="37495" y="13492"/>
                  <a:pt x="39129" y="8859"/>
                  <a:pt x="44932" y="13502"/>
                </a:cubicBezTo>
                <a:cubicBezTo>
                  <a:pt x="50044" y="17592"/>
                  <a:pt x="38460" y="14491"/>
                  <a:pt x="31978" y="15407"/>
                </a:cubicBezTo>
                <a:cubicBezTo>
                  <a:pt x="22072" y="16807"/>
                  <a:pt x="11842" y="16723"/>
                  <a:pt x="2260" y="19598"/>
                </a:cubicBezTo>
                <a:cubicBezTo>
                  <a:pt x="435" y="20145"/>
                  <a:pt x="4165" y="19634"/>
                  <a:pt x="6070" y="19598"/>
                </a:cubicBezTo>
                <a:cubicBezTo>
                  <a:pt x="16235" y="19406"/>
                  <a:pt x="26415" y="19266"/>
                  <a:pt x="36550" y="18455"/>
                </a:cubicBezTo>
                <a:cubicBezTo>
                  <a:pt x="39048" y="18255"/>
                  <a:pt x="43744" y="16572"/>
                  <a:pt x="41503" y="17693"/>
                </a:cubicBezTo>
                <a:cubicBezTo>
                  <a:pt x="31698" y="22595"/>
                  <a:pt x="19918" y="21530"/>
                  <a:pt x="9118" y="23408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83" name="Google Shape;783;p30"/>
          <p:cNvSpPr/>
          <p:nvPr/>
        </p:nvSpPr>
        <p:spPr>
          <a:xfrm rot="-1803649">
            <a:off x="1766256" y="1428028"/>
            <a:ext cx="647626" cy="255380"/>
          </a:xfrm>
          <a:custGeom>
            <a:rect b="b" l="l" r="r" t="t"/>
            <a:pathLst>
              <a:path extrusionOk="0" h="23408" w="59361">
                <a:moveTo>
                  <a:pt x="15214" y="3596"/>
                </a:moveTo>
                <a:cubicBezTo>
                  <a:pt x="26844" y="2304"/>
                  <a:pt x="38566" y="1877"/>
                  <a:pt x="50266" y="1691"/>
                </a:cubicBezTo>
                <a:cubicBezTo>
                  <a:pt x="54461" y="1624"/>
                  <a:pt x="55681" y="-1657"/>
                  <a:pt x="58648" y="1310"/>
                </a:cubicBezTo>
                <a:cubicBezTo>
                  <a:pt x="61490" y="4152"/>
                  <a:pt x="54646" y="1678"/>
                  <a:pt x="50647" y="2072"/>
                </a:cubicBezTo>
                <a:cubicBezTo>
                  <a:pt x="38586" y="3261"/>
                  <a:pt x="26519" y="4384"/>
                  <a:pt x="14452" y="5501"/>
                </a:cubicBezTo>
                <a:cubicBezTo>
                  <a:pt x="12734" y="5660"/>
                  <a:pt x="9349" y="5464"/>
                  <a:pt x="11023" y="5882"/>
                </a:cubicBezTo>
                <a:cubicBezTo>
                  <a:pt x="22246" y="8688"/>
                  <a:pt x="34140" y="3780"/>
                  <a:pt x="45694" y="4358"/>
                </a:cubicBezTo>
                <a:cubicBezTo>
                  <a:pt x="48385" y="4493"/>
                  <a:pt x="43030" y="4761"/>
                  <a:pt x="40360" y="5120"/>
                </a:cubicBezTo>
                <a:cubicBezTo>
                  <a:pt x="30266" y="6476"/>
                  <a:pt x="30236" y="6258"/>
                  <a:pt x="20167" y="7787"/>
                </a:cubicBezTo>
                <a:cubicBezTo>
                  <a:pt x="15180" y="8544"/>
                  <a:pt x="5852" y="7243"/>
                  <a:pt x="10261" y="9692"/>
                </a:cubicBezTo>
                <a:cubicBezTo>
                  <a:pt x="16089" y="12930"/>
                  <a:pt x="16934" y="9953"/>
                  <a:pt x="23596" y="9692"/>
                </a:cubicBezTo>
                <a:cubicBezTo>
                  <a:pt x="36372" y="9191"/>
                  <a:pt x="36369" y="9079"/>
                  <a:pt x="49123" y="8168"/>
                </a:cubicBezTo>
                <a:cubicBezTo>
                  <a:pt x="52376" y="7936"/>
                  <a:pt x="58823" y="6910"/>
                  <a:pt x="55600" y="7406"/>
                </a:cubicBezTo>
                <a:cubicBezTo>
                  <a:pt x="37458" y="10197"/>
                  <a:pt x="18531" y="9602"/>
                  <a:pt x="1117" y="15407"/>
                </a:cubicBezTo>
                <a:cubicBezTo>
                  <a:pt x="-2497" y="16612"/>
                  <a:pt x="4932" y="15607"/>
                  <a:pt x="8737" y="15407"/>
                </a:cubicBezTo>
                <a:cubicBezTo>
                  <a:pt x="19417" y="14845"/>
                  <a:pt x="19393" y="14445"/>
                  <a:pt x="30073" y="13883"/>
                </a:cubicBezTo>
                <a:cubicBezTo>
                  <a:pt x="37495" y="13492"/>
                  <a:pt x="39129" y="8859"/>
                  <a:pt x="44932" y="13502"/>
                </a:cubicBezTo>
                <a:cubicBezTo>
                  <a:pt x="50044" y="17592"/>
                  <a:pt x="38460" y="14491"/>
                  <a:pt x="31978" y="15407"/>
                </a:cubicBezTo>
                <a:cubicBezTo>
                  <a:pt x="22072" y="16807"/>
                  <a:pt x="11842" y="16723"/>
                  <a:pt x="2260" y="19598"/>
                </a:cubicBezTo>
                <a:cubicBezTo>
                  <a:pt x="435" y="20145"/>
                  <a:pt x="4165" y="19634"/>
                  <a:pt x="6070" y="19598"/>
                </a:cubicBezTo>
                <a:cubicBezTo>
                  <a:pt x="16235" y="19406"/>
                  <a:pt x="26415" y="19266"/>
                  <a:pt x="36550" y="18455"/>
                </a:cubicBezTo>
                <a:cubicBezTo>
                  <a:pt x="39048" y="18255"/>
                  <a:pt x="43744" y="16572"/>
                  <a:pt x="41503" y="17693"/>
                </a:cubicBezTo>
                <a:cubicBezTo>
                  <a:pt x="31698" y="22595"/>
                  <a:pt x="19918" y="21530"/>
                  <a:pt x="9118" y="23408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84" name="Google Shape;784;p30"/>
          <p:cNvSpPr/>
          <p:nvPr/>
        </p:nvSpPr>
        <p:spPr>
          <a:xfrm rot="-1803649">
            <a:off x="1766256" y="1656628"/>
            <a:ext cx="647626" cy="255380"/>
          </a:xfrm>
          <a:custGeom>
            <a:rect b="b" l="l" r="r" t="t"/>
            <a:pathLst>
              <a:path extrusionOk="0" h="23408" w="59361">
                <a:moveTo>
                  <a:pt x="15214" y="3596"/>
                </a:moveTo>
                <a:cubicBezTo>
                  <a:pt x="26844" y="2304"/>
                  <a:pt x="38566" y="1877"/>
                  <a:pt x="50266" y="1691"/>
                </a:cubicBezTo>
                <a:cubicBezTo>
                  <a:pt x="54461" y="1624"/>
                  <a:pt x="55681" y="-1657"/>
                  <a:pt x="58648" y="1310"/>
                </a:cubicBezTo>
                <a:cubicBezTo>
                  <a:pt x="61490" y="4152"/>
                  <a:pt x="54646" y="1678"/>
                  <a:pt x="50647" y="2072"/>
                </a:cubicBezTo>
                <a:cubicBezTo>
                  <a:pt x="38586" y="3261"/>
                  <a:pt x="26519" y="4384"/>
                  <a:pt x="14452" y="5501"/>
                </a:cubicBezTo>
                <a:cubicBezTo>
                  <a:pt x="12734" y="5660"/>
                  <a:pt x="9349" y="5464"/>
                  <a:pt x="11023" y="5882"/>
                </a:cubicBezTo>
                <a:cubicBezTo>
                  <a:pt x="22246" y="8688"/>
                  <a:pt x="34140" y="3780"/>
                  <a:pt x="45694" y="4358"/>
                </a:cubicBezTo>
                <a:cubicBezTo>
                  <a:pt x="48385" y="4493"/>
                  <a:pt x="43030" y="4761"/>
                  <a:pt x="40360" y="5120"/>
                </a:cubicBezTo>
                <a:cubicBezTo>
                  <a:pt x="30266" y="6476"/>
                  <a:pt x="30236" y="6258"/>
                  <a:pt x="20167" y="7787"/>
                </a:cubicBezTo>
                <a:cubicBezTo>
                  <a:pt x="15180" y="8544"/>
                  <a:pt x="5852" y="7243"/>
                  <a:pt x="10261" y="9692"/>
                </a:cubicBezTo>
                <a:cubicBezTo>
                  <a:pt x="16089" y="12930"/>
                  <a:pt x="16934" y="9953"/>
                  <a:pt x="23596" y="9692"/>
                </a:cubicBezTo>
                <a:cubicBezTo>
                  <a:pt x="36372" y="9191"/>
                  <a:pt x="36369" y="9079"/>
                  <a:pt x="49123" y="8168"/>
                </a:cubicBezTo>
                <a:cubicBezTo>
                  <a:pt x="52376" y="7936"/>
                  <a:pt x="58823" y="6910"/>
                  <a:pt x="55600" y="7406"/>
                </a:cubicBezTo>
                <a:cubicBezTo>
                  <a:pt x="37458" y="10197"/>
                  <a:pt x="18531" y="9602"/>
                  <a:pt x="1117" y="15407"/>
                </a:cubicBezTo>
                <a:cubicBezTo>
                  <a:pt x="-2497" y="16612"/>
                  <a:pt x="4932" y="15607"/>
                  <a:pt x="8737" y="15407"/>
                </a:cubicBezTo>
                <a:cubicBezTo>
                  <a:pt x="19417" y="14845"/>
                  <a:pt x="19393" y="14445"/>
                  <a:pt x="30073" y="13883"/>
                </a:cubicBezTo>
                <a:cubicBezTo>
                  <a:pt x="37495" y="13492"/>
                  <a:pt x="39129" y="8859"/>
                  <a:pt x="44932" y="13502"/>
                </a:cubicBezTo>
                <a:cubicBezTo>
                  <a:pt x="50044" y="17592"/>
                  <a:pt x="38460" y="14491"/>
                  <a:pt x="31978" y="15407"/>
                </a:cubicBezTo>
                <a:cubicBezTo>
                  <a:pt x="22072" y="16807"/>
                  <a:pt x="11842" y="16723"/>
                  <a:pt x="2260" y="19598"/>
                </a:cubicBezTo>
                <a:cubicBezTo>
                  <a:pt x="435" y="20145"/>
                  <a:pt x="4165" y="19634"/>
                  <a:pt x="6070" y="19598"/>
                </a:cubicBezTo>
                <a:cubicBezTo>
                  <a:pt x="16235" y="19406"/>
                  <a:pt x="26415" y="19266"/>
                  <a:pt x="36550" y="18455"/>
                </a:cubicBezTo>
                <a:cubicBezTo>
                  <a:pt x="39048" y="18255"/>
                  <a:pt x="43744" y="16572"/>
                  <a:pt x="41503" y="17693"/>
                </a:cubicBezTo>
                <a:cubicBezTo>
                  <a:pt x="31698" y="22595"/>
                  <a:pt x="19918" y="21530"/>
                  <a:pt x="9118" y="23408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85" name="Google Shape;785;p30"/>
          <p:cNvSpPr/>
          <p:nvPr/>
        </p:nvSpPr>
        <p:spPr>
          <a:xfrm rot="-1803649">
            <a:off x="1766256" y="1885228"/>
            <a:ext cx="647626" cy="255380"/>
          </a:xfrm>
          <a:custGeom>
            <a:rect b="b" l="l" r="r" t="t"/>
            <a:pathLst>
              <a:path extrusionOk="0" h="23408" w="59361">
                <a:moveTo>
                  <a:pt x="15214" y="3596"/>
                </a:moveTo>
                <a:cubicBezTo>
                  <a:pt x="26844" y="2304"/>
                  <a:pt x="38566" y="1877"/>
                  <a:pt x="50266" y="1691"/>
                </a:cubicBezTo>
                <a:cubicBezTo>
                  <a:pt x="54461" y="1624"/>
                  <a:pt x="55681" y="-1657"/>
                  <a:pt x="58648" y="1310"/>
                </a:cubicBezTo>
                <a:cubicBezTo>
                  <a:pt x="61490" y="4152"/>
                  <a:pt x="54646" y="1678"/>
                  <a:pt x="50647" y="2072"/>
                </a:cubicBezTo>
                <a:cubicBezTo>
                  <a:pt x="38586" y="3261"/>
                  <a:pt x="26519" y="4384"/>
                  <a:pt x="14452" y="5501"/>
                </a:cubicBezTo>
                <a:cubicBezTo>
                  <a:pt x="12734" y="5660"/>
                  <a:pt x="9349" y="5464"/>
                  <a:pt x="11023" y="5882"/>
                </a:cubicBezTo>
                <a:cubicBezTo>
                  <a:pt x="22246" y="8688"/>
                  <a:pt x="34140" y="3780"/>
                  <a:pt x="45694" y="4358"/>
                </a:cubicBezTo>
                <a:cubicBezTo>
                  <a:pt x="48385" y="4493"/>
                  <a:pt x="43030" y="4761"/>
                  <a:pt x="40360" y="5120"/>
                </a:cubicBezTo>
                <a:cubicBezTo>
                  <a:pt x="30266" y="6476"/>
                  <a:pt x="30236" y="6258"/>
                  <a:pt x="20167" y="7787"/>
                </a:cubicBezTo>
                <a:cubicBezTo>
                  <a:pt x="15180" y="8544"/>
                  <a:pt x="5852" y="7243"/>
                  <a:pt x="10261" y="9692"/>
                </a:cubicBezTo>
                <a:cubicBezTo>
                  <a:pt x="16089" y="12930"/>
                  <a:pt x="16934" y="9953"/>
                  <a:pt x="23596" y="9692"/>
                </a:cubicBezTo>
                <a:cubicBezTo>
                  <a:pt x="36372" y="9191"/>
                  <a:pt x="36369" y="9079"/>
                  <a:pt x="49123" y="8168"/>
                </a:cubicBezTo>
                <a:cubicBezTo>
                  <a:pt x="52376" y="7936"/>
                  <a:pt x="58823" y="6910"/>
                  <a:pt x="55600" y="7406"/>
                </a:cubicBezTo>
                <a:cubicBezTo>
                  <a:pt x="37458" y="10197"/>
                  <a:pt x="18531" y="9602"/>
                  <a:pt x="1117" y="15407"/>
                </a:cubicBezTo>
                <a:cubicBezTo>
                  <a:pt x="-2497" y="16612"/>
                  <a:pt x="4932" y="15607"/>
                  <a:pt x="8737" y="15407"/>
                </a:cubicBezTo>
                <a:cubicBezTo>
                  <a:pt x="19417" y="14845"/>
                  <a:pt x="19393" y="14445"/>
                  <a:pt x="30073" y="13883"/>
                </a:cubicBezTo>
                <a:cubicBezTo>
                  <a:pt x="37495" y="13492"/>
                  <a:pt x="39129" y="8859"/>
                  <a:pt x="44932" y="13502"/>
                </a:cubicBezTo>
                <a:cubicBezTo>
                  <a:pt x="50044" y="17592"/>
                  <a:pt x="38460" y="14491"/>
                  <a:pt x="31978" y="15407"/>
                </a:cubicBezTo>
                <a:cubicBezTo>
                  <a:pt x="22072" y="16807"/>
                  <a:pt x="11842" y="16723"/>
                  <a:pt x="2260" y="19598"/>
                </a:cubicBezTo>
                <a:cubicBezTo>
                  <a:pt x="435" y="20145"/>
                  <a:pt x="4165" y="19634"/>
                  <a:pt x="6070" y="19598"/>
                </a:cubicBezTo>
                <a:cubicBezTo>
                  <a:pt x="16235" y="19406"/>
                  <a:pt x="26415" y="19266"/>
                  <a:pt x="36550" y="18455"/>
                </a:cubicBezTo>
                <a:cubicBezTo>
                  <a:pt x="39048" y="18255"/>
                  <a:pt x="43744" y="16572"/>
                  <a:pt x="41503" y="17693"/>
                </a:cubicBezTo>
                <a:cubicBezTo>
                  <a:pt x="31698" y="22595"/>
                  <a:pt x="19918" y="21530"/>
                  <a:pt x="9118" y="23408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86" name="Google Shape;786;p30"/>
          <p:cNvSpPr/>
          <p:nvPr/>
        </p:nvSpPr>
        <p:spPr>
          <a:xfrm rot="-1803649">
            <a:off x="1766256" y="2037628"/>
            <a:ext cx="647626" cy="255380"/>
          </a:xfrm>
          <a:custGeom>
            <a:rect b="b" l="l" r="r" t="t"/>
            <a:pathLst>
              <a:path extrusionOk="0" h="23408" w="59361">
                <a:moveTo>
                  <a:pt x="15214" y="3596"/>
                </a:moveTo>
                <a:cubicBezTo>
                  <a:pt x="26844" y="2304"/>
                  <a:pt x="38566" y="1877"/>
                  <a:pt x="50266" y="1691"/>
                </a:cubicBezTo>
                <a:cubicBezTo>
                  <a:pt x="54461" y="1624"/>
                  <a:pt x="55681" y="-1657"/>
                  <a:pt x="58648" y="1310"/>
                </a:cubicBezTo>
                <a:cubicBezTo>
                  <a:pt x="61490" y="4152"/>
                  <a:pt x="54646" y="1678"/>
                  <a:pt x="50647" y="2072"/>
                </a:cubicBezTo>
                <a:cubicBezTo>
                  <a:pt x="38586" y="3261"/>
                  <a:pt x="26519" y="4384"/>
                  <a:pt x="14452" y="5501"/>
                </a:cubicBezTo>
                <a:cubicBezTo>
                  <a:pt x="12734" y="5660"/>
                  <a:pt x="9349" y="5464"/>
                  <a:pt x="11023" y="5882"/>
                </a:cubicBezTo>
                <a:cubicBezTo>
                  <a:pt x="22246" y="8688"/>
                  <a:pt x="34140" y="3780"/>
                  <a:pt x="45694" y="4358"/>
                </a:cubicBezTo>
                <a:cubicBezTo>
                  <a:pt x="48385" y="4493"/>
                  <a:pt x="43030" y="4761"/>
                  <a:pt x="40360" y="5120"/>
                </a:cubicBezTo>
                <a:cubicBezTo>
                  <a:pt x="30266" y="6476"/>
                  <a:pt x="30236" y="6258"/>
                  <a:pt x="20167" y="7787"/>
                </a:cubicBezTo>
                <a:cubicBezTo>
                  <a:pt x="15180" y="8544"/>
                  <a:pt x="5852" y="7243"/>
                  <a:pt x="10261" y="9692"/>
                </a:cubicBezTo>
                <a:cubicBezTo>
                  <a:pt x="16089" y="12930"/>
                  <a:pt x="16934" y="9953"/>
                  <a:pt x="23596" y="9692"/>
                </a:cubicBezTo>
                <a:cubicBezTo>
                  <a:pt x="36372" y="9191"/>
                  <a:pt x="36369" y="9079"/>
                  <a:pt x="49123" y="8168"/>
                </a:cubicBezTo>
                <a:cubicBezTo>
                  <a:pt x="52376" y="7936"/>
                  <a:pt x="58823" y="6910"/>
                  <a:pt x="55600" y="7406"/>
                </a:cubicBezTo>
                <a:cubicBezTo>
                  <a:pt x="37458" y="10197"/>
                  <a:pt x="18531" y="9602"/>
                  <a:pt x="1117" y="15407"/>
                </a:cubicBezTo>
                <a:cubicBezTo>
                  <a:pt x="-2497" y="16612"/>
                  <a:pt x="4932" y="15607"/>
                  <a:pt x="8737" y="15407"/>
                </a:cubicBezTo>
                <a:cubicBezTo>
                  <a:pt x="19417" y="14845"/>
                  <a:pt x="19393" y="14445"/>
                  <a:pt x="30073" y="13883"/>
                </a:cubicBezTo>
                <a:cubicBezTo>
                  <a:pt x="37495" y="13492"/>
                  <a:pt x="39129" y="8859"/>
                  <a:pt x="44932" y="13502"/>
                </a:cubicBezTo>
                <a:cubicBezTo>
                  <a:pt x="50044" y="17592"/>
                  <a:pt x="38460" y="14491"/>
                  <a:pt x="31978" y="15407"/>
                </a:cubicBezTo>
                <a:cubicBezTo>
                  <a:pt x="22072" y="16807"/>
                  <a:pt x="11842" y="16723"/>
                  <a:pt x="2260" y="19598"/>
                </a:cubicBezTo>
                <a:cubicBezTo>
                  <a:pt x="435" y="20145"/>
                  <a:pt x="4165" y="19634"/>
                  <a:pt x="6070" y="19598"/>
                </a:cubicBezTo>
                <a:cubicBezTo>
                  <a:pt x="16235" y="19406"/>
                  <a:pt x="26415" y="19266"/>
                  <a:pt x="36550" y="18455"/>
                </a:cubicBezTo>
                <a:cubicBezTo>
                  <a:pt x="39048" y="18255"/>
                  <a:pt x="43744" y="16572"/>
                  <a:pt x="41503" y="17693"/>
                </a:cubicBezTo>
                <a:cubicBezTo>
                  <a:pt x="31698" y="22595"/>
                  <a:pt x="19918" y="21530"/>
                  <a:pt x="9118" y="23408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87" name="Google Shape;787;p30"/>
          <p:cNvSpPr/>
          <p:nvPr/>
        </p:nvSpPr>
        <p:spPr>
          <a:xfrm rot="-1803649">
            <a:off x="1918656" y="1275628"/>
            <a:ext cx="647626" cy="255380"/>
          </a:xfrm>
          <a:custGeom>
            <a:rect b="b" l="l" r="r" t="t"/>
            <a:pathLst>
              <a:path extrusionOk="0" h="23408" w="59361">
                <a:moveTo>
                  <a:pt x="15214" y="3596"/>
                </a:moveTo>
                <a:cubicBezTo>
                  <a:pt x="26844" y="2304"/>
                  <a:pt x="38566" y="1877"/>
                  <a:pt x="50266" y="1691"/>
                </a:cubicBezTo>
                <a:cubicBezTo>
                  <a:pt x="54461" y="1624"/>
                  <a:pt x="55681" y="-1657"/>
                  <a:pt x="58648" y="1310"/>
                </a:cubicBezTo>
                <a:cubicBezTo>
                  <a:pt x="61490" y="4152"/>
                  <a:pt x="54646" y="1678"/>
                  <a:pt x="50647" y="2072"/>
                </a:cubicBezTo>
                <a:cubicBezTo>
                  <a:pt x="38586" y="3261"/>
                  <a:pt x="26519" y="4384"/>
                  <a:pt x="14452" y="5501"/>
                </a:cubicBezTo>
                <a:cubicBezTo>
                  <a:pt x="12734" y="5660"/>
                  <a:pt x="9349" y="5464"/>
                  <a:pt x="11023" y="5882"/>
                </a:cubicBezTo>
                <a:cubicBezTo>
                  <a:pt x="22246" y="8688"/>
                  <a:pt x="34140" y="3780"/>
                  <a:pt x="45694" y="4358"/>
                </a:cubicBezTo>
                <a:cubicBezTo>
                  <a:pt x="48385" y="4493"/>
                  <a:pt x="43030" y="4761"/>
                  <a:pt x="40360" y="5120"/>
                </a:cubicBezTo>
                <a:cubicBezTo>
                  <a:pt x="30266" y="6476"/>
                  <a:pt x="30236" y="6258"/>
                  <a:pt x="20167" y="7787"/>
                </a:cubicBezTo>
                <a:cubicBezTo>
                  <a:pt x="15180" y="8544"/>
                  <a:pt x="5852" y="7243"/>
                  <a:pt x="10261" y="9692"/>
                </a:cubicBezTo>
                <a:cubicBezTo>
                  <a:pt x="16089" y="12930"/>
                  <a:pt x="16934" y="9953"/>
                  <a:pt x="23596" y="9692"/>
                </a:cubicBezTo>
                <a:cubicBezTo>
                  <a:pt x="36372" y="9191"/>
                  <a:pt x="36369" y="9079"/>
                  <a:pt x="49123" y="8168"/>
                </a:cubicBezTo>
                <a:cubicBezTo>
                  <a:pt x="52376" y="7936"/>
                  <a:pt x="58823" y="6910"/>
                  <a:pt x="55600" y="7406"/>
                </a:cubicBezTo>
                <a:cubicBezTo>
                  <a:pt x="37458" y="10197"/>
                  <a:pt x="18531" y="9602"/>
                  <a:pt x="1117" y="15407"/>
                </a:cubicBezTo>
                <a:cubicBezTo>
                  <a:pt x="-2497" y="16612"/>
                  <a:pt x="4932" y="15607"/>
                  <a:pt x="8737" y="15407"/>
                </a:cubicBezTo>
                <a:cubicBezTo>
                  <a:pt x="19417" y="14845"/>
                  <a:pt x="19393" y="14445"/>
                  <a:pt x="30073" y="13883"/>
                </a:cubicBezTo>
                <a:cubicBezTo>
                  <a:pt x="37495" y="13492"/>
                  <a:pt x="39129" y="8859"/>
                  <a:pt x="44932" y="13502"/>
                </a:cubicBezTo>
                <a:cubicBezTo>
                  <a:pt x="50044" y="17592"/>
                  <a:pt x="38460" y="14491"/>
                  <a:pt x="31978" y="15407"/>
                </a:cubicBezTo>
                <a:cubicBezTo>
                  <a:pt x="22072" y="16807"/>
                  <a:pt x="11842" y="16723"/>
                  <a:pt x="2260" y="19598"/>
                </a:cubicBezTo>
                <a:cubicBezTo>
                  <a:pt x="435" y="20145"/>
                  <a:pt x="4165" y="19634"/>
                  <a:pt x="6070" y="19598"/>
                </a:cubicBezTo>
                <a:cubicBezTo>
                  <a:pt x="16235" y="19406"/>
                  <a:pt x="26415" y="19266"/>
                  <a:pt x="36550" y="18455"/>
                </a:cubicBezTo>
                <a:cubicBezTo>
                  <a:pt x="39048" y="18255"/>
                  <a:pt x="43744" y="16572"/>
                  <a:pt x="41503" y="17693"/>
                </a:cubicBezTo>
                <a:cubicBezTo>
                  <a:pt x="31698" y="22595"/>
                  <a:pt x="19918" y="21530"/>
                  <a:pt x="9118" y="23408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88" name="Google Shape;788;p30"/>
          <p:cNvSpPr/>
          <p:nvPr/>
        </p:nvSpPr>
        <p:spPr>
          <a:xfrm rot="-1803649">
            <a:off x="2071056" y="1275628"/>
            <a:ext cx="647626" cy="255380"/>
          </a:xfrm>
          <a:custGeom>
            <a:rect b="b" l="l" r="r" t="t"/>
            <a:pathLst>
              <a:path extrusionOk="0" h="23408" w="59361">
                <a:moveTo>
                  <a:pt x="15214" y="3596"/>
                </a:moveTo>
                <a:cubicBezTo>
                  <a:pt x="26844" y="2304"/>
                  <a:pt x="38566" y="1877"/>
                  <a:pt x="50266" y="1691"/>
                </a:cubicBezTo>
                <a:cubicBezTo>
                  <a:pt x="54461" y="1624"/>
                  <a:pt x="55681" y="-1657"/>
                  <a:pt x="58648" y="1310"/>
                </a:cubicBezTo>
                <a:cubicBezTo>
                  <a:pt x="61490" y="4152"/>
                  <a:pt x="54646" y="1678"/>
                  <a:pt x="50647" y="2072"/>
                </a:cubicBezTo>
                <a:cubicBezTo>
                  <a:pt x="38586" y="3261"/>
                  <a:pt x="26519" y="4384"/>
                  <a:pt x="14452" y="5501"/>
                </a:cubicBezTo>
                <a:cubicBezTo>
                  <a:pt x="12734" y="5660"/>
                  <a:pt x="9349" y="5464"/>
                  <a:pt x="11023" y="5882"/>
                </a:cubicBezTo>
                <a:cubicBezTo>
                  <a:pt x="22246" y="8688"/>
                  <a:pt x="34140" y="3780"/>
                  <a:pt x="45694" y="4358"/>
                </a:cubicBezTo>
                <a:cubicBezTo>
                  <a:pt x="48385" y="4493"/>
                  <a:pt x="43030" y="4761"/>
                  <a:pt x="40360" y="5120"/>
                </a:cubicBezTo>
                <a:cubicBezTo>
                  <a:pt x="30266" y="6476"/>
                  <a:pt x="30236" y="6258"/>
                  <a:pt x="20167" y="7787"/>
                </a:cubicBezTo>
                <a:cubicBezTo>
                  <a:pt x="15180" y="8544"/>
                  <a:pt x="5852" y="7243"/>
                  <a:pt x="10261" y="9692"/>
                </a:cubicBezTo>
                <a:cubicBezTo>
                  <a:pt x="16089" y="12930"/>
                  <a:pt x="16934" y="9953"/>
                  <a:pt x="23596" y="9692"/>
                </a:cubicBezTo>
                <a:cubicBezTo>
                  <a:pt x="36372" y="9191"/>
                  <a:pt x="36369" y="9079"/>
                  <a:pt x="49123" y="8168"/>
                </a:cubicBezTo>
                <a:cubicBezTo>
                  <a:pt x="52376" y="7936"/>
                  <a:pt x="58823" y="6910"/>
                  <a:pt x="55600" y="7406"/>
                </a:cubicBezTo>
                <a:cubicBezTo>
                  <a:pt x="37458" y="10197"/>
                  <a:pt x="18531" y="9602"/>
                  <a:pt x="1117" y="15407"/>
                </a:cubicBezTo>
                <a:cubicBezTo>
                  <a:pt x="-2497" y="16612"/>
                  <a:pt x="4932" y="15607"/>
                  <a:pt x="8737" y="15407"/>
                </a:cubicBezTo>
                <a:cubicBezTo>
                  <a:pt x="19417" y="14845"/>
                  <a:pt x="19393" y="14445"/>
                  <a:pt x="30073" y="13883"/>
                </a:cubicBezTo>
                <a:cubicBezTo>
                  <a:pt x="37495" y="13492"/>
                  <a:pt x="39129" y="8859"/>
                  <a:pt x="44932" y="13502"/>
                </a:cubicBezTo>
                <a:cubicBezTo>
                  <a:pt x="50044" y="17592"/>
                  <a:pt x="38460" y="14491"/>
                  <a:pt x="31978" y="15407"/>
                </a:cubicBezTo>
                <a:cubicBezTo>
                  <a:pt x="22072" y="16807"/>
                  <a:pt x="11842" y="16723"/>
                  <a:pt x="2260" y="19598"/>
                </a:cubicBezTo>
                <a:cubicBezTo>
                  <a:pt x="435" y="20145"/>
                  <a:pt x="4165" y="19634"/>
                  <a:pt x="6070" y="19598"/>
                </a:cubicBezTo>
                <a:cubicBezTo>
                  <a:pt x="16235" y="19406"/>
                  <a:pt x="26415" y="19266"/>
                  <a:pt x="36550" y="18455"/>
                </a:cubicBezTo>
                <a:cubicBezTo>
                  <a:pt x="39048" y="18255"/>
                  <a:pt x="43744" y="16572"/>
                  <a:pt x="41503" y="17693"/>
                </a:cubicBezTo>
                <a:cubicBezTo>
                  <a:pt x="31698" y="22595"/>
                  <a:pt x="19918" y="21530"/>
                  <a:pt x="9118" y="23408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89" name="Google Shape;789;p30"/>
          <p:cNvSpPr/>
          <p:nvPr/>
        </p:nvSpPr>
        <p:spPr>
          <a:xfrm flipH="1" rot="-1796222">
            <a:off x="2299608" y="1199418"/>
            <a:ext cx="647675" cy="255399"/>
          </a:xfrm>
          <a:custGeom>
            <a:rect b="b" l="l" r="r" t="t"/>
            <a:pathLst>
              <a:path extrusionOk="0" h="23408" w="59361">
                <a:moveTo>
                  <a:pt x="15214" y="3596"/>
                </a:moveTo>
                <a:cubicBezTo>
                  <a:pt x="26844" y="2304"/>
                  <a:pt x="38566" y="1877"/>
                  <a:pt x="50266" y="1691"/>
                </a:cubicBezTo>
                <a:cubicBezTo>
                  <a:pt x="54461" y="1624"/>
                  <a:pt x="55681" y="-1657"/>
                  <a:pt x="58648" y="1310"/>
                </a:cubicBezTo>
                <a:cubicBezTo>
                  <a:pt x="61490" y="4152"/>
                  <a:pt x="54646" y="1678"/>
                  <a:pt x="50647" y="2072"/>
                </a:cubicBezTo>
                <a:cubicBezTo>
                  <a:pt x="38586" y="3261"/>
                  <a:pt x="26519" y="4384"/>
                  <a:pt x="14452" y="5501"/>
                </a:cubicBezTo>
                <a:cubicBezTo>
                  <a:pt x="12734" y="5660"/>
                  <a:pt x="9349" y="5464"/>
                  <a:pt x="11023" y="5882"/>
                </a:cubicBezTo>
                <a:cubicBezTo>
                  <a:pt x="22246" y="8688"/>
                  <a:pt x="34140" y="3780"/>
                  <a:pt x="45694" y="4358"/>
                </a:cubicBezTo>
                <a:cubicBezTo>
                  <a:pt x="48385" y="4493"/>
                  <a:pt x="43030" y="4761"/>
                  <a:pt x="40360" y="5120"/>
                </a:cubicBezTo>
                <a:cubicBezTo>
                  <a:pt x="30266" y="6476"/>
                  <a:pt x="30236" y="6258"/>
                  <a:pt x="20167" y="7787"/>
                </a:cubicBezTo>
                <a:cubicBezTo>
                  <a:pt x="15180" y="8544"/>
                  <a:pt x="5852" y="7243"/>
                  <a:pt x="10261" y="9692"/>
                </a:cubicBezTo>
                <a:cubicBezTo>
                  <a:pt x="16089" y="12930"/>
                  <a:pt x="16934" y="9953"/>
                  <a:pt x="23596" y="9692"/>
                </a:cubicBezTo>
                <a:cubicBezTo>
                  <a:pt x="36372" y="9191"/>
                  <a:pt x="36369" y="9079"/>
                  <a:pt x="49123" y="8168"/>
                </a:cubicBezTo>
                <a:cubicBezTo>
                  <a:pt x="52376" y="7936"/>
                  <a:pt x="58823" y="6910"/>
                  <a:pt x="55600" y="7406"/>
                </a:cubicBezTo>
                <a:cubicBezTo>
                  <a:pt x="37458" y="10197"/>
                  <a:pt x="18531" y="9602"/>
                  <a:pt x="1117" y="15407"/>
                </a:cubicBezTo>
                <a:cubicBezTo>
                  <a:pt x="-2497" y="16612"/>
                  <a:pt x="4932" y="15607"/>
                  <a:pt x="8737" y="15407"/>
                </a:cubicBezTo>
                <a:cubicBezTo>
                  <a:pt x="19417" y="14845"/>
                  <a:pt x="19393" y="14445"/>
                  <a:pt x="30073" y="13883"/>
                </a:cubicBezTo>
                <a:cubicBezTo>
                  <a:pt x="37495" y="13492"/>
                  <a:pt x="39129" y="8859"/>
                  <a:pt x="44932" y="13502"/>
                </a:cubicBezTo>
                <a:cubicBezTo>
                  <a:pt x="50044" y="17592"/>
                  <a:pt x="38460" y="14491"/>
                  <a:pt x="31978" y="15407"/>
                </a:cubicBezTo>
                <a:cubicBezTo>
                  <a:pt x="22072" y="16807"/>
                  <a:pt x="11842" y="16723"/>
                  <a:pt x="2260" y="19598"/>
                </a:cubicBezTo>
                <a:cubicBezTo>
                  <a:pt x="435" y="20145"/>
                  <a:pt x="4165" y="19634"/>
                  <a:pt x="6070" y="19598"/>
                </a:cubicBezTo>
                <a:cubicBezTo>
                  <a:pt x="16235" y="19406"/>
                  <a:pt x="26415" y="19266"/>
                  <a:pt x="36550" y="18455"/>
                </a:cubicBezTo>
                <a:cubicBezTo>
                  <a:pt x="39048" y="18255"/>
                  <a:pt x="43744" y="16572"/>
                  <a:pt x="41503" y="17693"/>
                </a:cubicBezTo>
                <a:cubicBezTo>
                  <a:pt x="31698" y="22595"/>
                  <a:pt x="19918" y="21530"/>
                  <a:pt x="9118" y="23408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90" name="Google Shape;790;p30"/>
          <p:cNvSpPr/>
          <p:nvPr/>
        </p:nvSpPr>
        <p:spPr>
          <a:xfrm flipH="1" rot="-1796222">
            <a:off x="2452008" y="1199418"/>
            <a:ext cx="647675" cy="255399"/>
          </a:xfrm>
          <a:custGeom>
            <a:rect b="b" l="l" r="r" t="t"/>
            <a:pathLst>
              <a:path extrusionOk="0" h="23408" w="59361">
                <a:moveTo>
                  <a:pt x="15214" y="3596"/>
                </a:moveTo>
                <a:cubicBezTo>
                  <a:pt x="26844" y="2304"/>
                  <a:pt x="38566" y="1877"/>
                  <a:pt x="50266" y="1691"/>
                </a:cubicBezTo>
                <a:cubicBezTo>
                  <a:pt x="54461" y="1624"/>
                  <a:pt x="55681" y="-1657"/>
                  <a:pt x="58648" y="1310"/>
                </a:cubicBezTo>
                <a:cubicBezTo>
                  <a:pt x="61490" y="4152"/>
                  <a:pt x="54646" y="1678"/>
                  <a:pt x="50647" y="2072"/>
                </a:cubicBezTo>
                <a:cubicBezTo>
                  <a:pt x="38586" y="3261"/>
                  <a:pt x="26519" y="4384"/>
                  <a:pt x="14452" y="5501"/>
                </a:cubicBezTo>
                <a:cubicBezTo>
                  <a:pt x="12734" y="5660"/>
                  <a:pt x="9349" y="5464"/>
                  <a:pt x="11023" y="5882"/>
                </a:cubicBezTo>
                <a:cubicBezTo>
                  <a:pt x="22246" y="8688"/>
                  <a:pt x="34140" y="3780"/>
                  <a:pt x="45694" y="4358"/>
                </a:cubicBezTo>
                <a:cubicBezTo>
                  <a:pt x="48385" y="4493"/>
                  <a:pt x="43030" y="4761"/>
                  <a:pt x="40360" y="5120"/>
                </a:cubicBezTo>
                <a:cubicBezTo>
                  <a:pt x="30266" y="6476"/>
                  <a:pt x="30236" y="6258"/>
                  <a:pt x="20167" y="7787"/>
                </a:cubicBezTo>
                <a:cubicBezTo>
                  <a:pt x="15180" y="8544"/>
                  <a:pt x="5852" y="7243"/>
                  <a:pt x="10261" y="9692"/>
                </a:cubicBezTo>
                <a:cubicBezTo>
                  <a:pt x="16089" y="12930"/>
                  <a:pt x="16934" y="9953"/>
                  <a:pt x="23596" y="9692"/>
                </a:cubicBezTo>
                <a:cubicBezTo>
                  <a:pt x="36372" y="9191"/>
                  <a:pt x="36369" y="9079"/>
                  <a:pt x="49123" y="8168"/>
                </a:cubicBezTo>
                <a:cubicBezTo>
                  <a:pt x="52376" y="7936"/>
                  <a:pt x="58823" y="6910"/>
                  <a:pt x="55600" y="7406"/>
                </a:cubicBezTo>
                <a:cubicBezTo>
                  <a:pt x="37458" y="10197"/>
                  <a:pt x="18531" y="9602"/>
                  <a:pt x="1117" y="15407"/>
                </a:cubicBezTo>
                <a:cubicBezTo>
                  <a:pt x="-2497" y="16612"/>
                  <a:pt x="4932" y="15607"/>
                  <a:pt x="8737" y="15407"/>
                </a:cubicBezTo>
                <a:cubicBezTo>
                  <a:pt x="19417" y="14845"/>
                  <a:pt x="19393" y="14445"/>
                  <a:pt x="30073" y="13883"/>
                </a:cubicBezTo>
                <a:cubicBezTo>
                  <a:pt x="37495" y="13492"/>
                  <a:pt x="39129" y="8859"/>
                  <a:pt x="44932" y="13502"/>
                </a:cubicBezTo>
                <a:cubicBezTo>
                  <a:pt x="50044" y="17592"/>
                  <a:pt x="38460" y="14491"/>
                  <a:pt x="31978" y="15407"/>
                </a:cubicBezTo>
                <a:cubicBezTo>
                  <a:pt x="22072" y="16807"/>
                  <a:pt x="11842" y="16723"/>
                  <a:pt x="2260" y="19598"/>
                </a:cubicBezTo>
                <a:cubicBezTo>
                  <a:pt x="435" y="20145"/>
                  <a:pt x="4165" y="19634"/>
                  <a:pt x="6070" y="19598"/>
                </a:cubicBezTo>
                <a:cubicBezTo>
                  <a:pt x="16235" y="19406"/>
                  <a:pt x="26415" y="19266"/>
                  <a:pt x="36550" y="18455"/>
                </a:cubicBezTo>
                <a:cubicBezTo>
                  <a:pt x="39048" y="18255"/>
                  <a:pt x="43744" y="16572"/>
                  <a:pt x="41503" y="17693"/>
                </a:cubicBezTo>
                <a:cubicBezTo>
                  <a:pt x="31698" y="22595"/>
                  <a:pt x="19918" y="21530"/>
                  <a:pt x="9118" y="23408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91" name="Google Shape;791;p30"/>
          <p:cNvSpPr/>
          <p:nvPr/>
        </p:nvSpPr>
        <p:spPr>
          <a:xfrm flipH="1" rot="-1796222">
            <a:off x="2756808" y="1199418"/>
            <a:ext cx="647675" cy="255399"/>
          </a:xfrm>
          <a:custGeom>
            <a:rect b="b" l="l" r="r" t="t"/>
            <a:pathLst>
              <a:path extrusionOk="0" h="23408" w="59361">
                <a:moveTo>
                  <a:pt x="15214" y="3596"/>
                </a:moveTo>
                <a:cubicBezTo>
                  <a:pt x="26844" y="2304"/>
                  <a:pt x="38566" y="1877"/>
                  <a:pt x="50266" y="1691"/>
                </a:cubicBezTo>
                <a:cubicBezTo>
                  <a:pt x="54461" y="1624"/>
                  <a:pt x="55681" y="-1657"/>
                  <a:pt x="58648" y="1310"/>
                </a:cubicBezTo>
                <a:cubicBezTo>
                  <a:pt x="61490" y="4152"/>
                  <a:pt x="54646" y="1678"/>
                  <a:pt x="50647" y="2072"/>
                </a:cubicBezTo>
                <a:cubicBezTo>
                  <a:pt x="38586" y="3261"/>
                  <a:pt x="26519" y="4384"/>
                  <a:pt x="14452" y="5501"/>
                </a:cubicBezTo>
                <a:cubicBezTo>
                  <a:pt x="12734" y="5660"/>
                  <a:pt x="9349" y="5464"/>
                  <a:pt x="11023" y="5882"/>
                </a:cubicBezTo>
                <a:cubicBezTo>
                  <a:pt x="22246" y="8688"/>
                  <a:pt x="34140" y="3780"/>
                  <a:pt x="45694" y="4358"/>
                </a:cubicBezTo>
                <a:cubicBezTo>
                  <a:pt x="48385" y="4493"/>
                  <a:pt x="43030" y="4761"/>
                  <a:pt x="40360" y="5120"/>
                </a:cubicBezTo>
                <a:cubicBezTo>
                  <a:pt x="30266" y="6476"/>
                  <a:pt x="30236" y="6258"/>
                  <a:pt x="20167" y="7787"/>
                </a:cubicBezTo>
                <a:cubicBezTo>
                  <a:pt x="15180" y="8544"/>
                  <a:pt x="5852" y="7243"/>
                  <a:pt x="10261" y="9692"/>
                </a:cubicBezTo>
                <a:cubicBezTo>
                  <a:pt x="16089" y="12930"/>
                  <a:pt x="16934" y="9953"/>
                  <a:pt x="23596" y="9692"/>
                </a:cubicBezTo>
                <a:cubicBezTo>
                  <a:pt x="36372" y="9191"/>
                  <a:pt x="36369" y="9079"/>
                  <a:pt x="49123" y="8168"/>
                </a:cubicBezTo>
                <a:cubicBezTo>
                  <a:pt x="52376" y="7936"/>
                  <a:pt x="58823" y="6910"/>
                  <a:pt x="55600" y="7406"/>
                </a:cubicBezTo>
                <a:cubicBezTo>
                  <a:pt x="37458" y="10197"/>
                  <a:pt x="18531" y="9602"/>
                  <a:pt x="1117" y="15407"/>
                </a:cubicBezTo>
                <a:cubicBezTo>
                  <a:pt x="-2497" y="16612"/>
                  <a:pt x="4932" y="15607"/>
                  <a:pt x="8737" y="15407"/>
                </a:cubicBezTo>
                <a:cubicBezTo>
                  <a:pt x="19417" y="14845"/>
                  <a:pt x="19393" y="14445"/>
                  <a:pt x="30073" y="13883"/>
                </a:cubicBezTo>
                <a:cubicBezTo>
                  <a:pt x="37495" y="13492"/>
                  <a:pt x="39129" y="8859"/>
                  <a:pt x="44932" y="13502"/>
                </a:cubicBezTo>
                <a:cubicBezTo>
                  <a:pt x="50044" y="17592"/>
                  <a:pt x="38460" y="14491"/>
                  <a:pt x="31978" y="15407"/>
                </a:cubicBezTo>
                <a:cubicBezTo>
                  <a:pt x="22072" y="16807"/>
                  <a:pt x="11842" y="16723"/>
                  <a:pt x="2260" y="19598"/>
                </a:cubicBezTo>
                <a:cubicBezTo>
                  <a:pt x="435" y="20145"/>
                  <a:pt x="4165" y="19634"/>
                  <a:pt x="6070" y="19598"/>
                </a:cubicBezTo>
                <a:cubicBezTo>
                  <a:pt x="16235" y="19406"/>
                  <a:pt x="26415" y="19266"/>
                  <a:pt x="36550" y="18455"/>
                </a:cubicBezTo>
                <a:cubicBezTo>
                  <a:pt x="39048" y="18255"/>
                  <a:pt x="43744" y="16572"/>
                  <a:pt x="41503" y="17693"/>
                </a:cubicBezTo>
                <a:cubicBezTo>
                  <a:pt x="31698" y="22595"/>
                  <a:pt x="19918" y="21530"/>
                  <a:pt x="9118" y="23408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92" name="Google Shape;792;p30"/>
          <p:cNvSpPr/>
          <p:nvPr/>
        </p:nvSpPr>
        <p:spPr>
          <a:xfrm flipH="1" rot="-1796222">
            <a:off x="2985408" y="1199418"/>
            <a:ext cx="647675" cy="255399"/>
          </a:xfrm>
          <a:custGeom>
            <a:rect b="b" l="l" r="r" t="t"/>
            <a:pathLst>
              <a:path extrusionOk="0" h="23408" w="59361">
                <a:moveTo>
                  <a:pt x="15214" y="3596"/>
                </a:moveTo>
                <a:cubicBezTo>
                  <a:pt x="26844" y="2304"/>
                  <a:pt x="38566" y="1877"/>
                  <a:pt x="50266" y="1691"/>
                </a:cubicBezTo>
                <a:cubicBezTo>
                  <a:pt x="54461" y="1624"/>
                  <a:pt x="55681" y="-1657"/>
                  <a:pt x="58648" y="1310"/>
                </a:cubicBezTo>
                <a:cubicBezTo>
                  <a:pt x="61490" y="4152"/>
                  <a:pt x="54646" y="1678"/>
                  <a:pt x="50647" y="2072"/>
                </a:cubicBezTo>
                <a:cubicBezTo>
                  <a:pt x="38586" y="3261"/>
                  <a:pt x="26519" y="4384"/>
                  <a:pt x="14452" y="5501"/>
                </a:cubicBezTo>
                <a:cubicBezTo>
                  <a:pt x="12734" y="5660"/>
                  <a:pt x="9349" y="5464"/>
                  <a:pt x="11023" y="5882"/>
                </a:cubicBezTo>
                <a:cubicBezTo>
                  <a:pt x="22246" y="8688"/>
                  <a:pt x="34140" y="3780"/>
                  <a:pt x="45694" y="4358"/>
                </a:cubicBezTo>
                <a:cubicBezTo>
                  <a:pt x="48385" y="4493"/>
                  <a:pt x="43030" y="4761"/>
                  <a:pt x="40360" y="5120"/>
                </a:cubicBezTo>
                <a:cubicBezTo>
                  <a:pt x="30266" y="6476"/>
                  <a:pt x="30236" y="6258"/>
                  <a:pt x="20167" y="7787"/>
                </a:cubicBezTo>
                <a:cubicBezTo>
                  <a:pt x="15180" y="8544"/>
                  <a:pt x="5852" y="7243"/>
                  <a:pt x="10261" y="9692"/>
                </a:cubicBezTo>
                <a:cubicBezTo>
                  <a:pt x="16089" y="12930"/>
                  <a:pt x="16934" y="9953"/>
                  <a:pt x="23596" y="9692"/>
                </a:cubicBezTo>
                <a:cubicBezTo>
                  <a:pt x="36372" y="9191"/>
                  <a:pt x="36369" y="9079"/>
                  <a:pt x="49123" y="8168"/>
                </a:cubicBezTo>
                <a:cubicBezTo>
                  <a:pt x="52376" y="7936"/>
                  <a:pt x="58823" y="6910"/>
                  <a:pt x="55600" y="7406"/>
                </a:cubicBezTo>
                <a:cubicBezTo>
                  <a:pt x="37458" y="10197"/>
                  <a:pt x="18531" y="9602"/>
                  <a:pt x="1117" y="15407"/>
                </a:cubicBezTo>
                <a:cubicBezTo>
                  <a:pt x="-2497" y="16612"/>
                  <a:pt x="4932" y="15607"/>
                  <a:pt x="8737" y="15407"/>
                </a:cubicBezTo>
                <a:cubicBezTo>
                  <a:pt x="19417" y="14845"/>
                  <a:pt x="19393" y="14445"/>
                  <a:pt x="30073" y="13883"/>
                </a:cubicBezTo>
                <a:cubicBezTo>
                  <a:pt x="37495" y="13492"/>
                  <a:pt x="39129" y="8859"/>
                  <a:pt x="44932" y="13502"/>
                </a:cubicBezTo>
                <a:cubicBezTo>
                  <a:pt x="50044" y="17592"/>
                  <a:pt x="38460" y="14491"/>
                  <a:pt x="31978" y="15407"/>
                </a:cubicBezTo>
                <a:cubicBezTo>
                  <a:pt x="22072" y="16807"/>
                  <a:pt x="11842" y="16723"/>
                  <a:pt x="2260" y="19598"/>
                </a:cubicBezTo>
                <a:cubicBezTo>
                  <a:pt x="435" y="20145"/>
                  <a:pt x="4165" y="19634"/>
                  <a:pt x="6070" y="19598"/>
                </a:cubicBezTo>
                <a:cubicBezTo>
                  <a:pt x="16235" y="19406"/>
                  <a:pt x="26415" y="19266"/>
                  <a:pt x="36550" y="18455"/>
                </a:cubicBezTo>
                <a:cubicBezTo>
                  <a:pt x="39048" y="18255"/>
                  <a:pt x="43744" y="16572"/>
                  <a:pt x="41503" y="17693"/>
                </a:cubicBezTo>
                <a:cubicBezTo>
                  <a:pt x="31698" y="22595"/>
                  <a:pt x="19918" y="21530"/>
                  <a:pt x="9118" y="23408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93" name="Google Shape;793;p30"/>
          <p:cNvSpPr/>
          <p:nvPr/>
        </p:nvSpPr>
        <p:spPr>
          <a:xfrm flipH="1" rot="-1796222">
            <a:off x="3137808" y="1199418"/>
            <a:ext cx="647675" cy="255399"/>
          </a:xfrm>
          <a:custGeom>
            <a:rect b="b" l="l" r="r" t="t"/>
            <a:pathLst>
              <a:path extrusionOk="0" h="23408" w="59361">
                <a:moveTo>
                  <a:pt x="15214" y="3596"/>
                </a:moveTo>
                <a:cubicBezTo>
                  <a:pt x="26844" y="2304"/>
                  <a:pt x="38566" y="1877"/>
                  <a:pt x="50266" y="1691"/>
                </a:cubicBezTo>
                <a:cubicBezTo>
                  <a:pt x="54461" y="1624"/>
                  <a:pt x="55681" y="-1657"/>
                  <a:pt x="58648" y="1310"/>
                </a:cubicBezTo>
                <a:cubicBezTo>
                  <a:pt x="61490" y="4152"/>
                  <a:pt x="54646" y="1678"/>
                  <a:pt x="50647" y="2072"/>
                </a:cubicBezTo>
                <a:cubicBezTo>
                  <a:pt x="38586" y="3261"/>
                  <a:pt x="26519" y="4384"/>
                  <a:pt x="14452" y="5501"/>
                </a:cubicBezTo>
                <a:cubicBezTo>
                  <a:pt x="12734" y="5660"/>
                  <a:pt x="9349" y="5464"/>
                  <a:pt x="11023" y="5882"/>
                </a:cubicBezTo>
                <a:cubicBezTo>
                  <a:pt x="22246" y="8688"/>
                  <a:pt x="34140" y="3780"/>
                  <a:pt x="45694" y="4358"/>
                </a:cubicBezTo>
                <a:cubicBezTo>
                  <a:pt x="48385" y="4493"/>
                  <a:pt x="43030" y="4761"/>
                  <a:pt x="40360" y="5120"/>
                </a:cubicBezTo>
                <a:cubicBezTo>
                  <a:pt x="30266" y="6476"/>
                  <a:pt x="30236" y="6258"/>
                  <a:pt x="20167" y="7787"/>
                </a:cubicBezTo>
                <a:cubicBezTo>
                  <a:pt x="15180" y="8544"/>
                  <a:pt x="5852" y="7243"/>
                  <a:pt x="10261" y="9692"/>
                </a:cubicBezTo>
                <a:cubicBezTo>
                  <a:pt x="16089" y="12930"/>
                  <a:pt x="16934" y="9953"/>
                  <a:pt x="23596" y="9692"/>
                </a:cubicBezTo>
                <a:cubicBezTo>
                  <a:pt x="36372" y="9191"/>
                  <a:pt x="36369" y="9079"/>
                  <a:pt x="49123" y="8168"/>
                </a:cubicBezTo>
                <a:cubicBezTo>
                  <a:pt x="52376" y="7936"/>
                  <a:pt x="58823" y="6910"/>
                  <a:pt x="55600" y="7406"/>
                </a:cubicBezTo>
                <a:cubicBezTo>
                  <a:pt x="37458" y="10197"/>
                  <a:pt x="18531" y="9602"/>
                  <a:pt x="1117" y="15407"/>
                </a:cubicBezTo>
                <a:cubicBezTo>
                  <a:pt x="-2497" y="16612"/>
                  <a:pt x="4932" y="15607"/>
                  <a:pt x="8737" y="15407"/>
                </a:cubicBezTo>
                <a:cubicBezTo>
                  <a:pt x="19417" y="14845"/>
                  <a:pt x="19393" y="14445"/>
                  <a:pt x="30073" y="13883"/>
                </a:cubicBezTo>
                <a:cubicBezTo>
                  <a:pt x="37495" y="13492"/>
                  <a:pt x="39129" y="8859"/>
                  <a:pt x="44932" y="13502"/>
                </a:cubicBezTo>
                <a:cubicBezTo>
                  <a:pt x="50044" y="17592"/>
                  <a:pt x="38460" y="14491"/>
                  <a:pt x="31978" y="15407"/>
                </a:cubicBezTo>
                <a:cubicBezTo>
                  <a:pt x="22072" y="16807"/>
                  <a:pt x="11842" y="16723"/>
                  <a:pt x="2260" y="19598"/>
                </a:cubicBezTo>
                <a:cubicBezTo>
                  <a:pt x="435" y="20145"/>
                  <a:pt x="4165" y="19634"/>
                  <a:pt x="6070" y="19598"/>
                </a:cubicBezTo>
                <a:cubicBezTo>
                  <a:pt x="16235" y="19406"/>
                  <a:pt x="26415" y="19266"/>
                  <a:pt x="36550" y="18455"/>
                </a:cubicBezTo>
                <a:cubicBezTo>
                  <a:pt x="39048" y="18255"/>
                  <a:pt x="43744" y="16572"/>
                  <a:pt x="41503" y="17693"/>
                </a:cubicBezTo>
                <a:cubicBezTo>
                  <a:pt x="31698" y="22595"/>
                  <a:pt x="19918" y="21530"/>
                  <a:pt x="9118" y="23408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94" name="Google Shape;794;p30"/>
          <p:cNvSpPr/>
          <p:nvPr/>
        </p:nvSpPr>
        <p:spPr>
          <a:xfrm flipH="1" rot="-1796222">
            <a:off x="3290208" y="1275618"/>
            <a:ext cx="647675" cy="255399"/>
          </a:xfrm>
          <a:custGeom>
            <a:rect b="b" l="l" r="r" t="t"/>
            <a:pathLst>
              <a:path extrusionOk="0" h="23408" w="59361">
                <a:moveTo>
                  <a:pt x="15214" y="3596"/>
                </a:moveTo>
                <a:cubicBezTo>
                  <a:pt x="26844" y="2304"/>
                  <a:pt x="38566" y="1877"/>
                  <a:pt x="50266" y="1691"/>
                </a:cubicBezTo>
                <a:cubicBezTo>
                  <a:pt x="54461" y="1624"/>
                  <a:pt x="55681" y="-1657"/>
                  <a:pt x="58648" y="1310"/>
                </a:cubicBezTo>
                <a:cubicBezTo>
                  <a:pt x="61490" y="4152"/>
                  <a:pt x="54646" y="1678"/>
                  <a:pt x="50647" y="2072"/>
                </a:cubicBezTo>
                <a:cubicBezTo>
                  <a:pt x="38586" y="3261"/>
                  <a:pt x="26519" y="4384"/>
                  <a:pt x="14452" y="5501"/>
                </a:cubicBezTo>
                <a:cubicBezTo>
                  <a:pt x="12734" y="5660"/>
                  <a:pt x="9349" y="5464"/>
                  <a:pt x="11023" y="5882"/>
                </a:cubicBezTo>
                <a:cubicBezTo>
                  <a:pt x="22246" y="8688"/>
                  <a:pt x="34140" y="3780"/>
                  <a:pt x="45694" y="4358"/>
                </a:cubicBezTo>
                <a:cubicBezTo>
                  <a:pt x="48385" y="4493"/>
                  <a:pt x="43030" y="4761"/>
                  <a:pt x="40360" y="5120"/>
                </a:cubicBezTo>
                <a:cubicBezTo>
                  <a:pt x="30266" y="6476"/>
                  <a:pt x="30236" y="6258"/>
                  <a:pt x="20167" y="7787"/>
                </a:cubicBezTo>
                <a:cubicBezTo>
                  <a:pt x="15180" y="8544"/>
                  <a:pt x="5852" y="7243"/>
                  <a:pt x="10261" y="9692"/>
                </a:cubicBezTo>
                <a:cubicBezTo>
                  <a:pt x="16089" y="12930"/>
                  <a:pt x="16934" y="9953"/>
                  <a:pt x="23596" y="9692"/>
                </a:cubicBezTo>
                <a:cubicBezTo>
                  <a:pt x="36372" y="9191"/>
                  <a:pt x="36369" y="9079"/>
                  <a:pt x="49123" y="8168"/>
                </a:cubicBezTo>
                <a:cubicBezTo>
                  <a:pt x="52376" y="7936"/>
                  <a:pt x="58823" y="6910"/>
                  <a:pt x="55600" y="7406"/>
                </a:cubicBezTo>
                <a:cubicBezTo>
                  <a:pt x="37458" y="10197"/>
                  <a:pt x="18531" y="9602"/>
                  <a:pt x="1117" y="15407"/>
                </a:cubicBezTo>
                <a:cubicBezTo>
                  <a:pt x="-2497" y="16612"/>
                  <a:pt x="4932" y="15607"/>
                  <a:pt x="8737" y="15407"/>
                </a:cubicBezTo>
                <a:cubicBezTo>
                  <a:pt x="19417" y="14845"/>
                  <a:pt x="19393" y="14445"/>
                  <a:pt x="30073" y="13883"/>
                </a:cubicBezTo>
                <a:cubicBezTo>
                  <a:pt x="37495" y="13492"/>
                  <a:pt x="39129" y="8859"/>
                  <a:pt x="44932" y="13502"/>
                </a:cubicBezTo>
                <a:cubicBezTo>
                  <a:pt x="50044" y="17592"/>
                  <a:pt x="38460" y="14491"/>
                  <a:pt x="31978" y="15407"/>
                </a:cubicBezTo>
                <a:cubicBezTo>
                  <a:pt x="22072" y="16807"/>
                  <a:pt x="11842" y="16723"/>
                  <a:pt x="2260" y="19598"/>
                </a:cubicBezTo>
                <a:cubicBezTo>
                  <a:pt x="435" y="20145"/>
                  <a:pt x="4165" y="19634"/>
                  <a:pt x="6070" y="19598"/>
                </a:cubicBezTo>
                <a:cubicBezTo>
                  <a:pt x="16235" y="19406"/>
                  <a:pt x="26415" y="19266"/>
                  <a:pt x="36550" y="18455"/>
                </a:cubicBezTo>
                <a:cubicBezTo>
                  <a:pt x="39048" y="18255"/>
                  <a:pt x="43744" y="16572"/>
                  <a:pt x="41503" y="17693"/>
                </a:cubicBezTo>
                <a:cubicBezTo>
                  <a:pt x="31698" y="22595"/>
                  <a:pt x="19918" y="21530"/>
                  <a:pt x="9118" y="23408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95" name="Google Shape;795;p30"/>
          <p:cNvSpPr/>
          <p:nvPr/>
        </p:nvSpPr>
        <p:spPr>
          <a:xfrm flipH="1" rot="-1796222">
            <a:off x="3442608" y="1504218"/>
            <a:ext cx="647675" cy="255399"/>
          </a:xfrm>
          <a:custGeom>
            <a:rect b="b" l="l" r="r" t="t"/>
            <a:pathLst>
              <a:path extrusionOk="0" h="23408" w="59361">
                <a:moveTo>
                  <a:pt x="15214" y="3596"/>
                </a:moveTo>
                <a:cubicBezTo>
                  <a:pt x="26844" y="2304"/>
                  <a:pt x="38566" y="1877"/>
                  <a:pt x="50266" y="1691"/>
                </a:cubicBezTo>
                <a:cubicBezTo>
                  <a:pt x="54461" y="1624"/>
                  <a:pt x="55681" y="-1657"/>
                  <a:pt x="58648" y="1310"/>
                </a:cubicBezTo>
                <a:cubicBezTo>
                  <a:pt x="61490" y="4152"/>
                  <a:pt x="54646" y="1678"/>
                  <a:pt x="50647" y="2072"/>
                </a:cubicBezTo>
                <a:cubicBezTo>
                  <a:pt x="38586" y="3261"/>
                  <a:pt x="26519" y="4384"/>
                  <a:pt x="14452" y="5501"/>
                </a:cubicBezTo>
                <a:cubicBezTo>
                  <a:pt x="12734" y="5660"/>
                  <a:pt x="9349" y="5464"/>
                  <a:pt x="11023" y="5882"/>
                </a:cubicBezTo>
                <a:cubicBezTo>
                  <a:pt x="22246" y="8688"/>
                  <a:pt x="34140" y="3780"/>
                  <a:pt x="45694" y="4358"/>
                </a:cubicBezTo>
                <a:cubicBezTo>
                  <a:pt x="48385" y="4493"/>
                  <a:pt x="43030" y="4761"/>
                  <a:pt x="40360" y="5120"/>
                </a:cubicBezTo>
                <a:cubicBezTo>
                  <a:pt x="30266" y="6476"/>
                  <a:pt x="30236" y="6258"/>
                  <a:pt x="20167" y="7787"/>
                </a:cubicBezTo>
                <a:cubicBezTo>
                  <a:pt x="15180" y="8544"/>
                  <a:pt x="5852" y="7243"/>
                  <a:pt x="10261" y="9692"/>
                </a:cubicBezTo>
                <a:cubicBezTo>
                  <a:pt x="16089" y="12930"/>
                  <a:pt x="16934" y="9953"/>
                  <a:pt x="23596" y="9692"/>
                </a:cubicBezTo>
                <a:cubicBezTo>
                  <a:pt x="36372" y="9191"/>
                  <a:pt x="36369" y="9079"/>
                  <a:pt x="49123" y="8168"/>
                </a:cubicBezTo>
                <a:cubicBezTo>
                  <a:pt x="52376" y="7936"/>
                  <a:pt x="58823" y="6910"/>
                  <a:pt x="55600" y="7406"/>
                </a:cubicBezTo>
                <a:cubicBezTo>
                  <a:pt x="37458" y="10197"/>
                  <a:pt x="18531" y="9602"/>
                  <a:pt x="1117" y="15407"/>
                </a:cubicBezTo>
                <a:cubicBezTo>
                  <a:pt x="-2497" y="16612"/>
                  <a:pt x="4932" y="15607"/>
                  <a:pt x="8737" y="15407"/>
                </a:cubicBezTo>
                <a:cubicBezTo>
                  <a:pt x="19417" y="14845"/>
                  <a:pt x="19393" y="14445"/>
                  <a:pt x="30073" y="13883"/>
                </a:cubicBezTo>
                <a:cubicBezTo>
                  <a:pt x="37495" y="13492"/>
                  <a:pt x="39129" y="8859"/>
                  <a:pt x="44932" y="13502"/>
                </a:cubicBezTo>
                <a:cubicBezTo>
                  <a:pt x="50044" y="17592"/>
                  <a:pt x="38460" y="14491"/>
                  <a:pt x="31978" y="15407"/>
                </a:cubicBezTo>
                <a:cubicBezTo>
                  <a:pt x="22072" y="16807"/>
                  <a:pt x="11842" y="16723"/>
                  <a:pt x="2260" y="19598"/>
                </a:cubicBezTo>
                <a:cubicBezTo>
                  <a:pt x="435" y="20145"/>
                  <a:pt x="4165" y="19634"/>
                  <a:pt x="6070" y="19598"/>
                </a:cubicBezTo>
                <a:cubicBezTo>
                  <a:pt x="16235" y="19406"/>
                  <a:pt x="26415" y="19266"/>
                  <a:pt x="36550" y="18455"/>
                </a:cubicBezTo>
                <a:cubicBezTo>
                  <a:pt x="39048" y="18255"/>
                  <a:pt x="43744" y="16572"/>
                  <a:pt x="41503" y="17693"/>
                </a:cubicBezTo>
                <a:cubicBezTo>
                  <a:pt x="31698" y="22595"/>
                  <a:pt x="19918" y="21530"/>
                  <a:pt x="9118" y="23408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96" name="Google Shape;796;p30"/>
          <p:cNvSpPr/>
          <p:nvPr/>
        </p:nvSpPr>
        <p:spPr>
          <a:xfrm flipH="1" rot="-1796222">
            <a:off x="3366408" y="1732818"/>
            <a:ext cx="647675" cy="255399"/>
          </a:xfrm>
          <a:custGeom>
            <a:rect b="b" l="l" r="r" t="t"/>
            <a:pathLst>
              <a:path extrusionOk="0" h="23408" w="59361">
                <a:moveTo>
                  <a:pt x="15214" y="3596"/>
                </a:moveTo>
                <a:cubicBezTo>
                  <a:pt x="26844" y="2304"/>
                  <a:pt x="38566" y="1877"/>
                  <a:pt x="50266" y="1691"/>
                </a:cubicBezTo>
                <a:cubicBezTo>
                  <a:pt x="54461" y="1624"/>
                  <a:pt x="55681" y="-1657"/>
                  <a:pt x="58648" y="1310"/>
                </a:cubicBezTo>
                <a:cubicBezTo>
                  <a:pt x="61490" y="4152"/>
                  <a:pt x="54646" y="1678"/>
                  <a:pt x="50647" y="2072"/>
                </a:cubicBezTo>
                <a:cubicBezTo>
                  <a:pt x="38586" y="3261"/>
                  <a:pt x="26519" y="4384"/>
                  <a:pt x="14452" y="5501"/>
                </a:cubicBezTo>
                <a:cubicBezTo>
                  <a:pt x="12734" y="5660"/>
                  <a:pt x="9349" y="5464"/>
                  <a:pt x="11023" y="5882"/>
                </a:cubicBezTo>
                <a:cubicBezTo>
                  <a:pt x="22246" y="8688"/>
                  <a:pt x="34140" y="3780"/>
                  <a:pt x="45694" y="4358"/>
                </a:cubicBezTo>
                <a:cubicBezTo>
                  <a:pt x="48385" y="4493"/>
                  <a:pt x="43030" y="4761"/>
                  <a:pt x="40360" y="5120"/>
                </a:cubicBezTo>
                <a:cubicBezTo>
                  <a:pt x="30266" y="6476"/>
                  <a:pt x="30236" y="6258"/>
                  <a:pt x="20167" y="7787"/>
                </a:cubicBezTo>
                <a:cubicBezTo>
                  <a:pt x="15180" y="8544"/>
                  <a:pt x="5852" y="7243"/>
                  <a:pt x="10261" y="9692"/>
                </a:cubicBezTo>
                <a:cubicBezTo>
                  <a:pt x="16089" y="12930"/>
                  <a:pt x="16934" y="9953"/>
                  <a:pt x="23596" y="9692"/>
                </a:cubicBezTo>
                <a:cubicBezTo>
                  <a:pt x="36372" y="9191"/>
                  <a:pt x="36369" y="9079"/>
                  <a:pt x="49123" y="8168"/>
                </a:cubicBezTo>
                <a:cubicBezTo>
                  <a:pt x="52376" y="7936"/>
                  <a:pt x="58823" y="6910"/>
                  <a:pt x="55600" y="7406"/>
                </a:cubicBezTo>
                <a:cubicBezTo>
                  <a:pt x="37458" y="10197"/>
                  <a:pt x="18531" y="9602"/>
                  <a:pt x="1117" y="15407"/>
                </a:cubicBezTo>
                <a:cubicBezTo>
                  <a:pt x="-2497" y="16612"/>
                  <a:pt x="4932" y="15607"/>
                  <a:pt x="8737" y="15407"/>
                </a:cubicBezTo>
                <a:cubicBezTo>
                  <a:pt x="19417" y="14845"/>
                  <a:pt x="19393" y="14445"/>
                  <a:pt x="30073" y="13883"/>
                </a:cubicBezTo>
                <a:cubicBezTo>
                  <a:pt x="37495" y="13492"/>
                  <a:pt x="39129" y="8859"/>
                  <a:pt x="44932" y="13502"/>
                </a:cubicBezTo>
                <a:cubicBezTo>
                  <a:pt x="50044" y="17592"/>
                  <a:pt x="38460" y="14491"/>
                  <a:pt x="31978" y="15407"/>
                </a:cubicBezTo>
                <a:cubicBezTo>
                  <a:pt x="22072" y="16807"/>
                  <a:pt x="11842" y="16723"/>
                  <a:pt x="2260" y="19598"/>
                </a:cubicBezTo>
                <a:cubicBezTo>
                  <a:pt x="435" y="20145"/>
                  <a:pt x="4165" y="19634"/>
                  <a:pt x="6070" y="19598"/>
                </a:cubicBezTo>
                <a:cubicBezTo>
                  <a:pt x="16235" y="19406"/>
                  <a:pt x="26415" y="19266"/>
                  <a:pt x="36550" y="18455"/>
                </a:cubicBezTo>
                <a:cubicBezTo>
                  <a:pt x="39048" y="18255"/>
                  <a:pt x="43744" y="16572"/>
                  <a:pt x="41503" y="17693"/>
                </a:cubicBezTo>
                <a:cubicBezTo>
                  <a:pt x="31698" y="22595"/>
                  <a:pt x="19918" y="21530"/>
                  <a:pt x="9118" y="23408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97" name="Google Shape;797;p30"/>
          <p:cNvSpPr/>
          <p:nvPr/>
        </p:nvSpPr>
        <p:spPr>
          <a:xfrm flipH="1" rot="-1796222">
            <a:off x="3518808" y="2418618"/>
            <a:ext cx="647675" cy="255399"/>
          </a:xfrm>
          <a:custGeom>
            <a:rect b="b" l="l" r="r" t="t"/>
            <a:pathLst>
              <a:path extrusionOk="0" h="23408" w="59361">
                <a:moveTo>
                  <a:pt x="15214" y="3596"/>
                </a:moveTo>
                <a:cubicBezTo>
                  <a:pt x="26844" y="2304"/>
                  <a:pt x="38566" y="1877"/>
                  <a:pt x="50266" y="1691"/>
                </a:cubicBezTo>
                <a:cubicBezTo>
                  <a:pt x="54461" y="1624"/>
                  <a:pt x="55681" y="-1657"/>
                  <a:pt x="58648" y="1310"/>
                </a:cubicBezTo>
                <a:cubicBezTo>
                  <a:pt x="61490" y="4152"/>
                  <a:pt x="54646" y="1678"/>
                  <a:pt x="50647" y="2072"/>
                </a:cubicBezTo>
                <a:cubicBezTo>
                  <a:pt x="38586" y="3261"/>
                  <a:pt x="26519" y="4384"/>
                  <a:pt x="14452" y="5501"/>
                </a:cubicBezTo>
                <a:cubicBezTo>
                  <a:pt x="12734" y="5660"/>
                  <a:pt x="9349" y="5464"/>
                  <a:pt x="11023" y="5882"/>
                </a:cubicBezTo>
                <a:cubicBezTo>
                  <a:pt x="22246" y="8688"/>
                  <a:pt x="34140" y="3780"/>
                  <a:pt x="45694" y="4358"/>
                </a:cubicBezTo>
                <a:cubicBezTo>
                  <a:pt x="48385" y="4493"/>
                  <a:pt x="43030" y="4761"/>
                  <a:pt x="40360" y="5120"/>
                </a:cubicBezTo>
                <a:cubicBezTo>
                  <a:pt x="30266" y="6476"/>
                  <a:pt x="30236" y="6258"/>
                  <a:pt x="20167" y="7787"/>
                </a:cubicBezTo>
                <a:cubicBezTo>
                  <a:pt x="15180" y="8544"/>
                  <a:pt x="5852" y="7243"/>
                  <a:pt x="10261" y="9692"/>
                </a:cubicBezTo>
                <a:cubicBezTo>
                  <a:pt x="16089" y="12930"/>
                  <a:pt x="16934" y="9953"/>
                  <a:pt x="23596" y="9692"/>
                </a:cubicBezTo>
                <a:cubicBezTo>
                  <a:pt x="36372" y="9191"/>
                  <a:pt x="36369" y="9079"/>
                  <a:pt x="49123" y="8168"/>
                </a:cubicBezTo>
                <a:cubicBezTo>
                  <a:pt x="52376" y="7936"/>
                  <a:pt x="58823" y="6910"/>
                  <a:pt x="55600" y="7406"/>
                </a:cubicBezTo>
                <a:cubicBezTo>
                  <a:pt x="37458" y="10197"/>
                  <a:pt x="18531" y="9602"/>
                  <a:pt x="1117" y="15407"/>
                </a:cubicBezTo>
                <a:cubicBezTo>
                  <a:pt x="-2497" y="16612"/>
                  <a:pt x="4932" y="15607"/>
                  <a:pt x="8737" y="15407"/>
                </a:cubicBezTo>
                <a:cubicBezTo>
                  <a:pt x="19417" y="14845"/>
                  <a:pt x="19393" y="14445"/>
                  <a:pt x="30073" y="13883"/>
                </a:cubicBezTo>
                <a:cubicBezTo>
                  <a:pt x="37495" y="13492"/>
                  <a:pt x="39129" y="8859"/>
                  <a:pt x="44932" y="13502"/>
                </a:cubicBezTo>
                <a:cubicBezTo>
                  <a:pt x="50044" y="17592"/>
                  <a:pt x="38460" y="14491"/>
                  <a:pt x="31978" y="15407"/>
                </a:cubicBezTo>
                <a:cubicBezTo>
                  <a:pt x="22072" y="16807"/>
                  <a:pt x="11842" y="16723"/>
                  <a:pt x="2260" y="19598"/>
                </a:cubicBezTo>
                <a:cubicBezTo>
                  <a:pt x="435" y="20145"/>
                  <a:pt x="4165" y="19634"/>
                  <a:pt x="6070" y="19598"/>
                </a:cubicBezTo>
                <a:cubicBezTo>
                  <a:pt x="16235" y="19406"/>
                  <a:pt x="26415" y="19266"/>
                  <a:pt x="36550" y="18455"/>
                </a:cubicBezTo>
                <a:cubicBezTo>
                  <a:pt x="39048" y="18255"/>
                  <a:pt x="43744" y="16572"/>
                  <a:pt x="41503" y="17693"/>
                </a:cubicBezTo>
                <a:cubicBezTo>
                  <a:pt x="31698" y="22595"/>
                  <a:pt x="19918" y="21530"/>
                  <a:pt x="9118" y="23408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98" name="Google Shape;798;p30"/>
          <p:cNvSpPr/>
          <p:nvPr/>
        </p:nvSpPr>
        <p:spPr>
          <a:xfrm rot="-711567">
            <a:off x="1989985" y="2653493"/>
            <a:ext cx="971471" cy="280084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99" name="Google Shape;799;p30"/>
          <p:cNvSpPr/>
          <p:nvPr/>
        </p:nvSpPr>
        <p:spPr>
          <a:xfrm rot="-711567">
            <a:off x="1647085" y="2330806"/>
            <a:ext cx="971471" cy="280084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00" name="Google Shape;800;p30"/>
          <p:cNvSpPr/>
          <p:nvPr/>
        </p:nvSpPr>
        <p:spPr>
          <a:xfrm flipH="1" rot="-1088375">
            <a:off x="1723326" y="2406998"/>
            <a:ext cx="971422" cy="280070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01" name="Google Shape;801;p30"/>
          <p:cNvSpPr/>
          <p:nvPr/>
        </p:nvSpPr>
        <p:spPr>
          <a:xfrm flipH="1" rot="-1088375">
            <a:off x="1799526" y="2559398"/>
            <a:ext cx="971422" cy="280070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02" name="Google Shape;802;p30"/>
          <p:cNvSpPr/>
          <p:nvPr/>
        </p:nvSpPr>
        <p:spPr>
          <a:xfrm flipH="1" rot="-1088375">
            <a:off x="1799526" y="2711798"/>
            <a:ext cx="971422" cy="280070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03" name="Google Shape;803;p30"/>
          <p:cNvSpPr/>
          <p:nvPr/>
        </p:nvSpPr>
        <p:spPr>
          <a:xfrm flipH="1" rot="-1088375">
            <a:off x="1799526" y="2864198"/>
            <a:ext cx="971422" cy="280070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04" name="Google Shape;804;p30"/>
          <p:cNvSpPr/>
          <p:nvPr/>
        </p:nvSpPr>
        <p:spPr>
          <a:xfrm flipH="1" rot="-1088375">
            <a:off x="1799526" y="3016598"/>
            <a:ext cx="971422" cy="280070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05" name="Google Shape;805;p30"/>
          <p:cNvSpPr/>
          <p:nvPr/>
        </p:nvSpPr>
        <p:spPr>
          <a:xfrm flipH="1" rot="-1088375">
            <a:off x="1799526" y="3245198"/>
            <a:ext cx="971422" cy="280070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06" name="Google Shape;806;p30"/>
          <p:cNvSpPr/>
          <p:nvPr/>
        </p:nvSpPr>
        <p:spPr>
          <a:xfrm flipH="1" rot="-1088375">
            <a:off x="1875726" y="1949798"/>
            <a:ext cx="971422" cy="280070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07" name="Google Shape;807;p30"/>
          <p:cNvSpPr/>
          <p:nvPr/>
        </p:nvSpPr>
        <p:spPr>
          <a:xfrm flipH="1" rot="-1088375">
            <a:off x="1875726" y="1644998"/>
            <a:ext cx="971422" cy="280070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08" name="Google Shape;808;p30"/>
          <p:cNvSpPr/>
          <p:nvPr/>
        </p:nvSpPr>
        <p:spPr>
          <a:xfrm flipH="1" rot="9711512">
            <a:off x="3094774" y="1873541"/>
            <a:ext cx="971637" cy="280132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09" name="Google Shape;809;p30"/>
          <p:cNvSpPr/>
          <p:nvPr/>
        </p:nvSpPr>
        <p:spPr>
          <a:xfrm flipH="1" rot="9711512">
            <a:off x="3094774" y="2102141"/>
            <a:ext cx="971637" cy="280132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0" name="Google Shape;810;p30"/>
          <p:cNvSpPr/>
          <p:nvPr/>
        </p:nvSpPr>
        <p:spPr>
          <a:xfrm flipH="1" rot="9711512">
            <a:off x="3094774" y="2330741"/>
            <a:ext cx="971637" cy="280132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1" name="Google Shape;811;p30"/>
          <p:cNvSpPr/>
          <p:nvPr/>
        </p:nvSpPr>
        <p:spPr>
          <a:xfrm flipH="1" rot="9711512">
            <a:off x="3094774" y="2483141"/>
            <a:ext cx="971637" cy="280132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2" name="Google Shape;812;p30"/>
          <p:cNvSpPr/>
          <p:nvPr/>
        </p:nvSpPr>
        <p:spPr>
          <a:xfrm flipH="1" rot="9711512">
            <a:off x="3018574" y="2711741"/>
            <a:ext cx="971637" cy="280132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3" name="Google Shape;813;p30"/>
          <p:cNvSpPr/>
          <p:nvPr/>
        </p:nvSpPr>
        <p:spPr>
          <a:xfrm flipH="1" rot="9711512">
            <a:off x="3094774" y="2787941"/>
            <a:ext cx="971637" cy="280132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4" name="Google Shape;814;p30"/>
          <p:cNvSpPr/>
          <p:nvPr/>
        </p:nvSpPr>
        <p:spPr>
          <a:xfrm flipH="1" rot="9711512">
            <a:off x="3094774" y="3016542"/>
            <a:ext cx="971637" cy="280132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5" name="Google Shape;815;p30"/>
          <p:cNvSpPr/>
          <p:nvPr/>
        </p:nvSpPr>
        <p:spPr>
          <a:xfrm flipH="1" rot="10611536">
            <a:off x="3018574" y="3092748"/>
            <a:ext cx="971625" cy="280129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6" name="Google Shape;816;p30"/>
          <p:cNvSpPr/>
          <p:nvPr/>
        </p:nvSpPr>
        <p:spPr>
          <a:xfrm flipH="1" rot="10611536">
            <a:off x="3018574" y="3321347"/>
            <a:ext cx="971625" cy="280129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7" name="Google Shape;817;p30"/>
          <p:cNvSpPr/>
          <p:nvPr/>
        </p:nvSpPr>
        <p:spPr>
          <a:xfrm flipH="1" rot="9711512">
            <a:off x="3094771" y="3549939"/>
            <a:ext cx="971637" cy="280132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8" name="Google Shape;818;p30"/>
          <p:cNvSpPr/>
          <p:nvPr/>
        </p:nvSpPr>
        <p:spPr>
          <a:xfrm flipH="1" rot="9711512">
            <a:off x="3018571" y="3626139"/>
            <a:ext cx="971637" cy="280132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9" name="Google Shape;819;p30"/>
          <p:cNvSpPr/>
          <p:nvPr/>
        </p:nvSpPr>
        <p:spPr>
          <a:xfrm flipH="1" rot="9711512">
            <a:off x="1799371" y="3321339"/>
            <a:ext cx="971637" cy="280132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20" name="Google Shape;820;p30"/>
          <p:cNvSpPr/>
          <p:nvPr/>
        </p:nvSpPr>
        <p:spPr>
          <a:xfrm flipH="1" rot="9711512">
            <a:off x="1875571" y="3397539"/>
            <a:ext cx="971637" cy="280132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21" name="Google Shape;821;p30"/>
          <p:cNvSpPr/>
          <p:nvPr/>
        </p:nvSpPr>
        <p:spPr>
          <a:xfrm flipH="1" rot="-1088814">
            <a:off x="1808903" y="3559390"/>
            <a:ext cx="971667" cy="280141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22" name="Google Shape;822;p30"/>
          <p:cNvSpPr/>
          <p:nvPr/>
        </p:nvSpPr>
        <p:spPr>
          <a:xfrm flipH="1" rot="-1088814">
            <a:off x="2037503" y="3635590"/>
            <a:ext cx="971667" cy="280141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23" name="Google Shape;823;p30"/>
          <p:cNvSpPr/>
          <p:nvPr/>
        </p:nvSpPr>
        <p:spPr>
          <a:xfrm flipH="1" rot="-1088814">
            <a:off x="2189903" y="3635590"/>
            <a:ext cx="971667" cy="280141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24" name="Google Shape;824;p30"/>
          <p:cNvSpPr/>
          <p:nvPr/>
        </p:nvSpPr>
        <p:spPr>
          <a:xfrm flipH="1" rot="-1088814">
            <a:off x="2418503" y="3635590"/>
            <a:ext cx="971667" cy="280141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25" name="Google Shape;825;p30"/>
          <p:cNvSpPr/>
          <p:nvPr/>
        </p:nvSpPr>
        <p:spPr>
          <a:xfrm flipH="1" rot="-1088814">
            <a:off x="2647103" y="3635590"/>
            <a:ext cx="971667" cy="280141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26" name="Google Shape;826;p30"/>
          <p:cNvSpPr/>
          <p:nvPr/>
        </p:nvSpPr>
        <p:spPr>
          <a:xfrm flipH="1" rot="-1088814">
            <a:off x="2799503" y="3635590"/>
            <a:ext cx="971667" cy="280141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27" name="Google Shape;827;p30"/>
          <p:cNvSpPr/>
          <p:nvPr/>
        </p:nvSpPr>
        <p:spPr>
          <a:xfrm flipH="1" rot="-1088814">
            <a:off x="3180503" y="3664165"/>
            <a:ext cx="971667" cy="280141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28" name="Google Shape;828;p30"/>
          <p:cNvSpPr/>
          <p:nvPr/>
        </p:nvSpPr>
        <p:spPr>
          <a:xfrm flipH="1" rot="-1088814">
            <a:off x="3104303" y="1378165"/>
            <a:ext cx="971667" cy="280141"/>
          </a:xfrm>
          <a:custGeom>
            <a:rect b="b" l="l" r="r" t="t"/>
            <a:pathLst>
              <a:path extrusionOk="0" h="11204" w="38861">
                <a:moveTo>
                  <a:pt x="12383" y="0"/>
                </a:moveTo>
                <a:cubicBezTo>
                  <a:pt x="18734" y="0"/>
                  <a:pt x="25083" y="240"/>
                  <a:pt x="31433" y="381"/>
                </a:cubicBezTo>
                <a:cubicBezTo>
                  <a:pt x="33528" y="428"/>
                  <a:pt x="37708" y="162"/>
                  <a:pt x="35624" y="381"/>
                </a:cubicBezTo>
                <a:cubicBezTo>
                  <a:pt x="23998" y="1605"/>
                  <a:pt x="12262" y="1524"/>
                  <a:pt x="572" y="1524"/>
                </a:cubicBezTo>
                <a:cubicBezTo>
                  <a:pt x="1" y="1524"/>
                  <a:pt x="1145" y="1480"/>
                  <a:pt x="1715" y="1524"/>
                </a:cubicBezTo>
                <a:cubicBezTo>
                  <a:pt x="9069" y="2090"/>
                  <a:pt x="16474" y="1933"/>
                  <a:pt x="23813" y="2667"/>
                </a:cubicBezTo>
                <a:cubicBezTo>
                  <a:pt x="25462" y="2832"/>
                  <a:pt x="16865" y="2930"/>
                  <a:pt x="17336" y="3048"/>
                </a:cubicBezTo>
                <a:cubicBezTo>
                  <a:pt x="23748" y="4651"/>
                  <a:pt x="30557" y="3322"/>
                  <a:pt x="37148" y="3810"/>
                </a:cubicBezTo>
                <a:cubicBezTo>
                  <a:pt x="37931" y="3868"/>
                  <a:pt x="36409" y="4173"/>
                  <a:pt x="35624" y="4191"/>
                </a:cubicBezTo>
                <a:cubicBezTo>
                  <a:pt x="26482" y="4404"/>
                  <a:pt x="17336" y="4191"/>
                  <a:pt x="8192" y="4191"/>
                </a:cubicBezTo>
                <a:cubicBezTo>
                  <a:pt x="3620" y="4191"/>
                  <a:pt x="12765" y="4114"/>
                  <a:pt x="17336" y="4191"/>
                </a:cubicBezTo>
                <a:cubicBezTo>
                  <a:pt x="24005" y="4304"/>
                  <a:pt x="24008" y="4269"/>
                  <a:pt x="30671" y="4572"/>
                </a:cubicBezTo>
                <a:cubicBezTo>
                  <a:pt x="36507" y="4837"/>
                  <a:pt x="18947" y="3889"/>
                  <a:pt x="13145" y="4572"/>
                </a:cubicBezTo>
                <a:cubicBezTo>
                  <a:pt x="10094" y="4931"/>
                  <a:pt x="16179" y="5094"/>
                  <a:pt x="19241" y="5334"/>
                </a:cubicBezTo>
                <a:cubicBezTo>
                  <a:pt x="25899" y="5856"/>
                  <a:pt x="25911" y="5666"/>
                  <a:pt x="32576" y="6096"/>
                </a:cubicBezTo>
                <a:cubicBezTo>
                  <a:pt x="33336" y="6145"/>
                  <a:pt x="31814" y="6071"/>
                  <a:pt x="31052" y="6096"/>
                </a:cubicBezTo>
                <a:cubicBezTo>
                  <a:pt x="27115" y="6223"/>
                  <a:pt x="15312" y="6196"/>
                  <a:pt x="19241" y="6477"/>
                </a:cubicBezTo>
                <a:cubicBezTo>
                  <a:pt x="43188" y="8187"/>
                  <a:pt x="5405" y="4249"/>
                  <a:pt x="34100" y="6858"/>
                </a:cubicBezTo>
                <a:cubicBezTo>
                  <a:pt x="36007" y="7031"/>
                  <a:pt x="32204" y="7192"/>
                  <a:pt x="30290" y="7239"/>
                </a:cubicBezTo>
                <a:cubicBezTo>
                  <a:pt x="-1183" y="8007"/>
                  <a:pt x="16482" y="7165"/>
                  <a:pt x="17336" y="7239"/>
                </a:cubicBezTo>
                <a:cubicBezTo>
                  <a:pt x="24179" y="7834"/>
                  <a:pt x="31048" y="8084"/>
                  <a:pt x="37910" y="8382"/>
                </a:cubicBezTo>
                <a:cubicBezTo>
                  <a:pt x="38862" y="8423"/>
                  <a:pt x="36958" y="8382"/>
                  <a:pt x="36005" y="8382"/>
                </a:cubicBezTo>
                <a:cubicBezTo>
                  <a:pt x="30036" y="8382"/>
                  <a:pt x="24067" y="8382"/>
                  <a:pt x="18098" y="8382"/>
                </a:cubicBezTo>
                <a:cubicBezTo>
                  <a:pt x="16765" y="8382"/>
                  <a:pt x="19432" y="8382"/>
                  <a:pt x="20765" y="8382"/>
                </a:cubicBezTo>
                <a:cubicBezTo>
                  <a:pt x="25909" y="8382"/>
                  <a:pt x="25915" y="8125"/>
                  <a:pt x="31052" y="8382"/>
                </a:cubicBezTo>
                <a:cubicBezTo>
                  <a:pt x="32397" y="8449"/>
                  <a:pt x="29729" y="8667"/>
                  <a:pt x="28385" y="8763"/>
                </a:cubicBezTo>
                <a:cubicBezTo>
                  <a:pt x="25342" y="8980"/>
                  <a:pt x="16190" y="9144"/>
                  <a:pt x="19241" y="9144"/>
                </a:cubicBezTo>
                <a:cubicBezTo>
                  <a:pt x="25611" y="9144"/>
                  <a:pt x="32020" y="9548"/>
                  <a:pt x="38291" y="10668"/>
                </a:cubicBezTo>
                <a:cubicBezTo>
                  <a:pt x="39803" y="10938"/>
                  <a:pt x="36778" y="11013"/>
                  <a:pt x="35243" y="11049"/>
                </a:cubicBezTo>
                <a:cubicBezTo>
                  <a:pt x="28577" y="11204"/>
                  <a:pt x="28576" y="11049"/>
                  <a:pt x="21908" y="11049"/>
                </a:cubicBezTo>
                <a:cubicBezTo>
                  <a:pt x="20575" y="11049"/>
                  <a:pt x="23242" y="11049"/>
                  <a:pt x="24575" y="11049"/>
                </a:cubicBezTo>
              </a:path>
            </a:pathLst>
          </a:custGeom>
          <a:noFill/>
          <a:ln cap="flat" cmpd="sng" w="38100">
            <a:solidFill>
              <a:srgbClr val="CC4125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29" name="Google Shape;829;p30"/>
          <p:cNvSpPr txBox="1"/>
          <p:nvPr/>
        </p:nvSpPr>
        <p:spPr>
          <a:xfrm>
            <a:off x="2155438" y="1347171"/>
            <a:ext cx="1371600" cy="24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>
                <a:solidFill>
                  <a:srgbClr val="FFFFFF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2</a:t>
            </a:r>
            <a:endParaRPr sz="15000">
              <a:solidFill>
                <a:srgbClr val="FFFFFF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830" name="Google Shape;830;p30"/>
          <p:cNvSpPr txBox="1"/>
          <p:nvPr/>
        </p:nvSpPr>
        <p:spPr>
          <a:xfrm>
            <a:off x="5096063" y="2003550"/>
            <a:ext cx="2505000" cy="11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This is your second step.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5" name="Google Shape;835;p31"/>
          <p:cNvGrpSpPr/>
          <p:nvPr/>
        </p:nvGrpSpPr>
        <p:grpSpPr>
          <a:xfrm rot="-458246">
            <a:off x="1744487" y="1133148"/>
            <a:ext cx="2309869" cy="2877203"/>
            <a:chOff x="1744514" y="831467"/>
            <a:chExt cx="2309936" cy="2877287"/>
          </a:xfrm>
        </p:grpSpPr>
        <p:sp>
          <p:nvSpPr>
            <p:cNvPr id="836" name="Google Shape;836;p31"/>
            <p:cNvSpPr/>
            <p:nvPr/>
          </p:nvSpPr>
          <p:spPr>
            <a:xfrm>
              <a:off x="1924050" y="952500"/>
              <a:ext cx="1905000" cy="2610000"/>
            </a:xfrm>
            <a:prstGeom prst="rect">
              <a:avLst/>
            </a:prstGeom>
            <a:solidFill>
              <a:srgbClr val="3C78D8"/>
            </a:solidFill>
            <a:ln cap="flat" cmpd="sng" w="9525">
              <a:solidFill>
                <a:srgbClr val="3C78D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1924050" y="888617"/>
              <a:ext cx="209550" cy="199225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38" name="Google Shape;838;p31"/>
            <p:cNvSpPr/>
            <p:nvPr/>
          </p:nvSpPr>
          <p:spPr>
            <a:xfrm>
              <a:off x="2000250" y="888617"/>
              <a:ext cx="209550" cy="199225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39" name="Google Shape;839;p31"/>
            <p:cNvSpPr/>
            <p:nvPr/>
          </p:nvSpPr>
          <p:spPr>
            <a:xfrm>
              <a:off x="2152650" y="888617"/>
              <a:ext cx="209550" cy="199225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40" name="Google Shape;840;p31"/>
            <p:cNvSpPr/>
            <p:nvPr/>
          </p:nvSpPr>
          <p:spPr>
            <a:xfrm>
              <a:off x="2305050" y="888617"/>
              <a:ext cx="209550" cy="199225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41" name="Google Shape;841;p31"/>
            <p:cNvSpPr/>
            <p:nvPr/>
          </p:nvSpPr>
          <p:spPr>
            <a:xfrm>
              <a:off x="2457450" y="888617"/>
              <a:ext cx="209550" cy="199225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42" name="Google Shape;842;p31"/>
            <p:cNvSpPr/>
            <p:nvPr/>
          </p:nvSpPr>
          <p:spPr>
            <a:xfrm>
              <a:off x="2609850" y="831467"/>
              <a:ext cx="209550" cy="199225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43" name="Google Shape;843;p31"/>
            <p:cNvSpPr/>
            <p:nvPr/>
          </p:nvSpPr>
          <p:spPr>
            <a:xfrm rot="3054318">
              <a:off x="2838449" y="888616"/>
              <a:ext cx="209549" cy="199224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44" name="Google Shape;844;p31"/>
            <p:cNvSpPr/>
            <p:nvPr/>
          </p:nvSpPr>
          <p:spPr>
            <a:xfrm rot="3054318">
              <a:off x="2381249" y="888616"/>
              <a:ext cx="209549" cy="199224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45" name="Google Shape;845;p31"/>
            <p:cNvSpPr/>
            <p:nvPr/>
          </p:nvSpPr>
          <p:spPr>
            <a:xfrm rot="3054318">
              <a:off x="2762249" y="888616"/>
              <a:ext cx="209549" cy="199224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46" name="Google Shape;846;p31"/>
            <p:cNvSpPr/>
            <p:nvPr/>
          </p:nvSpPr>
          <p:spPr>
            <a:xfrm rot="3054318">
              <a:off x="2990849" y="888616"/>
              <a:ext cx="209549" cy="199224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47" name="Google Shape;847;p31"/>
            <p:cNvSpPr/>
            <p:nvPr/>
          </p:nvSpPr>
          <p:spPr>
            <a:xfrm rot="3054318">
              <a:off x="3676649" y="888616"/>
              <a:ext cx="209549" cy="199224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48" name="Google Shape;848;p31"/>
            <p:cNvSpPr/>
            <p:nvPr/>
          </p:nvSpPr>
          <p:spPr>
            <a:xfrm rot="3054318">
              <a:off x="3524249" y="888616"/>
              <a:ext cx="209549" cy="199224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49" name="Google Shape;849;p31"/>
            <p:cNvSpPr/>
            <p:nvPr/>
          </p:nvSpPr>
          <p:spPr>
            <a:xfrm rot="3054318">
              <a:off x="3371849" y="888616"/>
              <a:ext cx="209549" cy="199224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50" name="Google Shape;850;p31"/>
            <p:cNvSpPr/>
            <p:nvPr/>
          </p:nvSpPr>
          <p:spPr>
            <a:xfrm rot="3054318">
              <a:off x="3219449" y="888616"/>
              <a:ext cx="209549" cy="199224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51" name="Google Shape;851;p31"/>
            <p:cNvSpPr/>
            <p:nvPr/>
          </p:nvSpPr>
          <p:spPr>
            <a:xfrm rot="3054149">
              <a:off x="3678853" y="2330378"/>
              <a:ext cx="365841" cy="199239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52" name="Google Shape;852;p31"/>
            <p:cNvSpPr/>
            <p:nvPr/>
          </p:nvSpPr>
          <p:spPr>
            <a:xfrm>
              <a:off x="2523875" y="886539"/>
              <a:ext cx="647700" cy="89075"/>
            </a:xfrm>
            <a:custGeom>
              <a:rect b="b" l="l" r="r" t="t"/>
              <a:pathLst>
                <a:path extrusionOk="0" h="3563" w="25908">
                  <a:moveTo>
                    <a:pt x="0" y="833"/>
                  </a:moveTo>
                  <a:cubicBezTo>
                    <a:pt x="474" y="2018"/>
                    <a:pt x="2907" y="1355"/>
                    <a:pt x="3810" y="452"/>
                  </a:cubicBezTo>
                  <a:cubicBezTo>
                    <a:pt x="5258" y="-996"/>
                    <a:pt x="7865" y="1901"/>
                    <a:pt x="9144" y="3500"/>
                  </a:cubicBezTo>
                  <a:cubicBezTo>
                    <a:pt x="9244" y="3625"/>
                    <a:pt x="10145" y="1214"/>
                    <a:pt x="10668" y="1214"/>
                  </a:cubicBezTo>
                  <a:cubicBezTo>
                    <a:pt x="13258" y="1214"/>
                    <a:pt x="15698" y="2738"/>
                    <a:pt x="18288" y="2738"/>
                  </a:cubicBezTo>
                  <a:cubicBezTo>
                    <a:pt x="20878" y="2738"/>
                    <a:pt x="24076" y="-618"/>
                    <a:pt x="25908" y="1214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53" name="Google Shape;853;p31"/>
            <p:cNvSpPr/>
            <p:nvPr/>
          </p:nvSpPr>
          <p:spPr>
            <a:xfrm>
              <a:off x="2752475" y="886539"/>
              <a:ext cx="647700" cy="89075"/>
            </a:xfrm>
            <a:custGeom>
              <a:rect b="b" l="l" r="r" t="t"/>
              <a:pathLst>
                <a:path extrusionOk="0" h="3563" w="25908">
                  <a:moveTo>
                    <a:pt x="0" y="833"/>
                  </a:moveTo>
                  <a:cubicBezTo>
                    <a:pt x="474" y="2018"/>
                    <a:pt x="2907" y="1355"/>
                    <a:pt x="3810" y="452"/>
                  </a:cubicBezTo>
                  <a:cubicBezTo>
                    <a:pt x="5258" y="-996"/>
                    <a:pt x="7865" y="1901"/>
                    <a:pt x="9144" y="3500"/>
                  </a:cubicBezTo>
                  <a:cubicBezTo>
                    <a:pt x="9244" y="3625"/>
                    <a:pt x="10145" y="1214"/>
                    <a:pt x="10668" y="1214"/>
                  </a:cubicBezTo>
                  <a:cubicBezTo>
                    <a:pt x="13258" y="1214"/>
                    <a:pt x="15698" y="2738"/>
                    <a:pt x="18288" y="2738"/>
                  </a:cubicBezTo>
                  <a:cubicBezTo>
                    <a:pt x="20878" y="2738"/>
                    <a:pt x="24076" y="-618"/>
                    <a:pt x="25908" y="1214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54" name="Google Shape;854;p31"/>
            <p:cNvSpPr/>
            <p:nvPr/>
          </p:nvSpPr>
          <p:spPr>
            <a:xfrm>
              <a:off x="2904875" y="886539"/>
              <a:ext cx="647700" cy="89075"/>
            </a:xfrm>
            <a:custGeom>
              <a:rect b="b" l="l" r="r" t="t"/>
              <a:pathLst>
                <a:path extrusionOk="0" h="3563" w="25908">
                  <a:moveTo>
                    <a:pt x="0" y="833"/>
                  </a:moveTo>
                  <a:cubicBezTo>
                    <a:pt x="474" y="2018"/>
                    <a:pt x="2907" y="1355"/>
                    <a:pt x="3810" y="452"/>
                  </a:cubicBezTo>
                  <a:cubicBezTo>
                    <a:pt x="5258" y="-996"/>
                    <a:pt x="7865" y="1901"/>
                    <a:pt x="9144" y="3500"/>
                  </a:cubicBezTo>
                  <a:cubicBezTo>
                    <a:pt x="9244" y="3625"/>
                    <a:pt x="10145" y="1214"/>
                    <a:pt x="10668" y="1214"/>
                  </a:cubicBezTo>
                  <a:cubicBezTo>
                    <a:pt x="13258" y="1214"/>
                    <a:pt x="15698" y="2738"/>
                    <a:pt x="18288" y="2738"/>
                  </a:cubicBezTo>
                  <a:cubicBezTo>
                    <a:pt x="20878" y="2738"/>
                    <a:pt x="24076" y="-618"/>
                    <a:pt x="25908" y="1214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55" name="Google Shape;855;p31"/>
            <p:cNvSpPr/>
            <p:nvPr/>
          </p:nvSpPr>
          <p:spPr>
            <a:xfrm>
              <a:off x="3133475" y="886539"/>
              <a:ext cx="647700" cy="89075"/>
            </a:xfrm>
            <a:custGeom>
              <a:rect b="b" l="l" r="r" t="t"/>
              <a:pathLst>
                <a:path extrusionOk="0" h="3563" w="25908">
                  <a:moveTo>
                    <a:pt x="0" y="833"/>
                  </a:moveTo>
                  <a:cubicBezTo>
                    <a:pt x="474" y="2018"/>
                    <a:pt x="2907" y="1355"/>
                    <a:pt x="3810" y="452"/>
                  </a:cubicBezTo>
                  <a:cubicBezTo>
                    <a:pt x="5258" y="-996"/>
                    <a:pt x="7865" y="1901"/>
                    <a:pt x="9144" y="3500"/>
                  </a:cubicBezTo>
                  <a:cubicBezTo>
                    <a:pt x="9244" y="3625"/>
                    <a:pt x="10145" y="1214"/>
                    <a:pt x="10668" y="1214"/>
                  </a:cubicBezTo>
                  <a:cubicBezTo>
                    <a:pt x="13258" y="1214"/>
                    <a:pt x="15698" y="2738"/>
                    <a:pt x="18288" y="2738"/>
                  </a:cubicBezTo>
                  <a:cubicBezTo>
                    <a:pt x="20878" y="2738"/>
                    <a:pt x="24076" y="-618"/>
                    <a:pt x="25908" y="1214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56" name="Google Shape;856;p31"/>
            <p:cNvSpPr/>
            <p:nvPr/>
          </p:nvSpPr>
          <p:spPr>
            <a:xfrm rot="10800000">
              <a:off x="3285863" y="1057985"/>
              <a:ext cx="647700" cy="89075"/>
            </a:xfrm>
            <a:custGeom>
              <a:rect b="b" l="l" r="r" t="t"/>
              <a:pathLst>
                <a:path extrusionOk="0" h="3563" w="25908">
                  <a:moveTo>
                    <a:pt x="0" y="833"/>
                  </a:moveTo>
                  <a:cubicBezTo>
                    <a:pt x="474" y="2018"/>
                    <a:pt x="2907" y="1355"/>
                    <a:pt x="3810" y="452"/>
                  </a:cubicBezTo>
                  <a:cubicBezTo>
                    <a:pt x="5258" y="-996"/>
                    <a:pt x="7865" y="1901"/>
                    <a:pt x="9144" y="3500"/>
                  </a:cubicBezTo>
                  <a:cubicBezTo>
                    <a:pt x="9244" y="3625"/>
                    <a:pt x="10145" y="1214"/>
                    <a:pt x="10668" y="1214"/>
                  </a:cubicBezTo>
                  <a:cubicBezTo>
                    <a:pt x="13258" y="1214"/>
                    <a:pt x="15698" y="2738"/>
                    <a:pt x="18288" y="2738"/>
                  </a:cubicBezTo>
                  <a:cubicBezTo>
                    <a:pt x="20878" y="2738"/>
                    <a:pt x="24076" y="-618"/>
                    <a:pt x="25908" y="1214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57" name="Google Shape;857;p31"/>
            <p:cNvSpPr/>
            <p:nvPr/>
          </p:nvSpPr>
          <p:spPr>
            <a:xfrm>
              <a:off x="1782623" y="1016720"/>
              <a:ext cx="314125" cy="2307500"/>
            </a:xfrm>
            <a:custGeom>
              <a:rect b="b" l="l" r="r" t="t"/>
              <a:pathLst>
                <a:path extrusionOk="0" h="92300" w="12565">
                  <a:moveTo>
                    <a:pt x="4514" y="479"/>
                  </a:moveTo>
                  <a:cubicBezTo>
                    <a:pt x="5657" y="479"/>
                    <a:pt x="7432" y="-543"/>
                    <a:pt x="7943" y="479"/>
                  </a:cubicBezTo>
                  <a:cubicBezTo>
                    <a:pt x="8307" y="1206"/>
                    <a:pt x="6038" y="1190"/>
                    <a:pt x="6038" y="2003"/>
                  </a:cubicBezTo>
                  <a:cubicBezTo>
                    <a:pt x="6038" y="2970"/>
                    <a:pt x="5760" y="4237"/>
                    <a:pt x="4895" y="4670"/>
                  </a:cubicBezTo>
                  <a:cubicBezTo>
                    <a:pt x="4168" y="5034"/>
                    <a:pt x="6055" y="5848"/>
                    <a:pt x="6419" y="6575"/>
                  </a:cubicBezTo>
                  <a:cubicBezTo>
                    <a:pt x="6978" y="7694"/>
                    <a:pt x="5291" y="8817"/>
                    <a:pt x="4895" y="10004"/>
                  </a:cubicBezTo>
                  <a:cubicBezTo>
                    <a:pt x="4349" y="11643"/>
                    <a:pt x="7737" y="11973"/>
                    <a:pt x="9086" y="13052"/>
                  </a:cubicBezTo>
                  <a:cubicBezTo>
                    <a:pt x="10217" y="13957"/>
                    <a:pt x="5199" y="14345"/>
                    <a:pt x="5657" y="15719"/>
                  </a:cubicBezTo>
                  <a:cubicBezTo>
                    <a:pt x="6375" y="17874"/>
                    <a:pt x="4718" y="20971"/>
                    <a:pt x="2609" y="21815"/>
                  </a:cubicBezTo>
                  <a:cubicBezTo>
                    <a:pt x="2050" y="22039"/>
                    <a:pt x="3198" y="21959"/>
                    <a:pt x="3752" y="22196"/>
                  </a:cubicBezTo>
                  <a:cubicBezTo>
                    <a:pt x="5411" y="22907"/>
                    <a:pt x="7988" y="24773"/>
                    <a:pt x="7181" y="26387"/>
                  </a:cubicBezTo>
                  <a:cubicBezTo>
                    <a:pt x="6657" y="27434"/>
                    <a:pt x="4798" y="27537"/>
                    <a:pt x="4514" y="28673"/>
                  </a:cubicBezTo>
                  <a:cubicBezTo>
                    <a:pt x="3930" y="31011"/>
                    <a:pt x="13757" y="30618"/>
                    <a:pt x="11372" y="30959"/>
                  </a:cubicBezTo>
                  <a:cubicBezTo>
                    <a:pt x="8081" y="31429"/>
                    <a:pt x="5360" y="34984"/>
                    <a:pt x="4514" y="38198"/>
                  </a:cubicBezTo>
                  <a:cubicBezTo>
                    <a:pt x="4349" y="38824"/>
                    <a:pt x="5818" y="38338"/>
                    <a:pt x="6419" y="38579"/>
                  </a:cubicBezTo>
                  <a:cubicBezTo>
                    <a:pt x="10577" y="40242"/>
                    <a:pt x="5539" y="37538"/>
                    <a:pt x="7943" y="39341"/>
                  </a:cubicBezTo>
                  <a:cubicBezTo>
                    <a:pt x="9408" y="40440"/>
                    <a:pt x="1564" y="42088"/>
                    <a:pt x="3371" y="42389"/>
                  </a:cubicBezTo>
                  <a:cubicBezTo>
                    <a:pt x="5814" y="42796"/>
                    <a:pt x="5935" y="41737"/>
                    <a:pt x="8324" y="42389"/>
                  </a:cubicBezTo>
                  <a:cubicBezTo>
                    <a:pt x="9753" y="42779"/>
                    <a:pt x="7163" y="45235"/>
                    <a:pt x="6038" y="46199"/>
                  </a:cubicBezTo>
                  <a:cubicBezTo>
                    <a:pt x="5149" y="46961"/>
                    <a:pt x="2626" y="48544"/>
                    <a:pt x="3752" y="48866"/>
                  </a:cubicBezTo>
                  <a:cubicBezTo>
                    <a:pt x="4955" y="49210"/>
                    <a:pt x="7484" y="49177"/>
                    <a:pt x="7181" y="50390"/>
                  </a:cubicBezTo>
                  <a:cubicBezTo>
                    <a:pt x="6867" y="51646"/>
                    <a:pt x="4627" y="50838"/>
                    <a:pt x="3371" y="51152"/>
                  </a:cubicBezTo>
                  <a:cubicBezTo>
                    <a:pt x="1607" y="51593"/>
                    <a:pt x="6980" y="51720"/>
                    <a:pt x="8705" y="52295"/>
                  </a:cubicBezTo>
                  <a:cubicBezTo>
                    <a:pt x="9646" y="52609"/>
                    <a:pt x="5913" y="54137"/>
                    <a:pt x="6800" y="54581"/>
                  </a:cubicBezTo>
                  <a:cubicBezTo>
                    <a:pt x="7603" y="54983"/>
                    <a:pt x="6753" y="56414"/>
                    <a:pt x="6419" y="57248"/>
                  </a:cubicBezTo>
                  <a:cubicBezTo>
                    <a:pt x="6051" y="58169"/>
                    <a:pt x="3761" y="58888"/>
                    <a:pt x="4514" y="59534"/>
                  </a:cubicBezTo>
                  <a:cubicBezTo>
                    <a:pt x="5857" y="60685"/>
                    <a:pt x="8557" y="59922"/>
                    <a:pt x="9467" y="61439"/>
                  </a:cubicBezTo>
                  <a:cubicBezTo>
                    <a:pt x="10764" y="63601"/>
                    <a:pt x="1969" y="64609"/>
                    <a:pt x="3752" y="66392"/>
                  </a:cubicBezTo>
                  <a:cubicBezTo>
                    <a:pt x="4183" y="66823"/>
                    <a:pt x="7643" y="67113"/>
                    <a:pt x="7562" y="67154"/>
                  </a:cubicBezTo>
                  <a:cubicBezTo>
                    <a:pt x="6081" y="67895"/>
                    <a:pt x="3350" y="66054"/>
                    <a:pt x="2609" y="67535"/>
                  </a:cubicBezTo>
                  <a:cubicBezTo>
                    <a:pt x="2141" y="68472"/>
                    <a:pt x="5657" y="67250"/>
                    <a:pt x="5657" y="68297"/>
                  </a:cubicBezTo>
                  <a:cubicBezTo>
                    <a:pt x="5657" y="70333"/>
                    <a:pt x="5276" y="72357"/>
                    <a:pt x="5276" y="74393"/>
                  </a:cubicBezTo>
                  <a:cubicBezTo>
                    <a:pt x="5276" y="77091"/>
                    <a:pt x="6214" y="68268"/>
                    <a:pt x="9848" y="75536"/>
                  </a:cubicBezTo>
                  <a:cubicBezTo>
                    <a:pt x="10283" y="76407"/>
                    <a:pt x="3748" y="75548"/>
                    <a:pt x="3371" y="76679"/>
                  </a:cubicBezTo>
                  <a:cubicBezTo>
                    <a:pt x="2847" y="78250"/>
                    <a:pt x="9963" y="76826"/>
                    <a:pt x="8324" y="77060"/>
                  </a:cubicBezTo>
                  <a:cubicBezTo>
                    <a:pt x="6241" y="77358"/>
                    <a:pt x="6216" y="77143"/>
                    <a:pt x="4133" y="77441"/>
                  </a:cubicBezTo>
                  <a:cubicBezTo>
                    <a:pt x="3059" y="77594"/>
                    <a:pt x="0" y="78584"/>
                    <a:pt x="1085" y="78584"/>
                  </a:cubicBezTo>
                  <a:cubicBezTo>
                    <a:pt x="3335" y="78584"/>
                    <a:pt x="5608" y="79372"/>
                    <a:pt x="7562" y="80489"/>
                  </a:cubicBezTo>
                  <a:cubicBezTo>
                    <a:pt x="9141" y="81391"/>
                    <a:pt x="3588" y="84767"/>
                    <a:pt x="5276" y="85442"/>
                  </a:cubicBezTo>
                  <a:cubicBezTo>
                    <a:pt x="6527" y="85942"/>
                    <a:pt x="7517" y="84545"/>
                    <a:pt x="7943" y="85823"/>
                  </a:cubicBezTo>
                  <a:cubicBezTo>
                    <a:pt x="8267" y="86794"/>
                    <a:pt x="4515" y="87155"/>
                    <a:pt x="4895" y="86204"/>
                  </a:cubicBezTo>
                  <a:cubicBezTo>
                    <a:pt x="5182" y="85487"/>
                    <a:pt x="5060" y="84464"/>
                    <a:pt x="4514" y="83918"/>
                  </a:cubicBezTo>
                  <a:cubicBezTo>
                    <a:pt x="3598" y="83002"/>
                    <a:pt x="5530" y="86458"/>
                    <a:pt x="5276" y="87728"/>
                  </a:cubicBezTo>
                  <a:cubicBezTo>
                    <a:pt x="4961" y="89303"/>
                    <a:pt x="5276" y="91792"/>
                    <a:pt x="6800" y="92300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58" name="Google Shape;858;p31"/>
            <p:cNvSpPr/>
            <p:nvPr/>
          </p:nvSpPr>
          <p:spPr>
            <a:xfrm rot="10800000">
              <a:off x="1763563" y="930944"/>
              <a:ext cx="314125" cy="2307500"/>
            </a:xfrm>
            <a:custGeom>
              <a:rect b="b" l="l" r="r" t="t"/>
              <a:pathLst>
                <a:path extrusionOk="0" h="92300" w="12565">
                  <a:moveTo>
                    <a:pt x="4514" y="479"/>
                  </a:moveTo>
                  <a:cubicBezTo>
                    <a:pt x="5657" y="479"/>
                    <a:pt x="7432" y="-543"/>
                    <a:pt x="7943" y="479"/>
                  </a:cubicBezTo>
                  <a:cubicBezTo>
                    <a:pt x="8307" y="1206"/>
                    <a:pt x="6038" y="1190"/>
                    <a:pt x="6038" y="2003"/>
                  </a:cubicBezTo>
                  <a:cubicBezTo>
                    <a:pt x="6038" y="2970"/>
                    <a:pt x="5760" y="4237"/>
                    <a:pt x="4895" y="4670"/>
                  </a:cubicBezTo>
                  <a:cubicBezTo>
                    <a:pt x="4168" y="5034"/>
                    <a:pt x="6055" y="5848"/>
                    <a:pt x="6419" y="6575"/>
                  </a:cubicBezTo>
                  <a:cubicBezTo>
                    <a:pt x="6978" y="7694"/>
                    <a:pt x="5291" y="8817"/>
                    <a:pt x="4895" y="10004"/>
                  </a:cubicBezTo>
                  <a:cubicBezTo>
                    <a:pt x="4349" y="11643"/>
                    <a:pt x="7737" y="11973"/>
                    <a:pt x="9086" y="13052"/>
                  </a:cubicBezTo>
                  <a:cubicBezTo>
                    <a:pt x="10217" y="13957"/>
                    <a:pt x="5199" y="14345"/>
                    <a:pt x="5657" y="15719"/>
                  </a:cubicBezTo>
                  <a:cubicBezTo>
                    <a:pt x="6375" y="17874"/>
                    <a:pt x="4718" y="20971"/>
                    <a:pt x="2609" y="21815"/>
                  </a:cubicBezTo>
                  <a:cubicBezTo>
                    <a:pt x="2050" y="22039"/>
                    <a:pt x="3198" y="21959"/>
                    <a:pt x="3752" y="22196"/>
                  </a:cubicBezTo>
                  <a:cubicBezTo>
                    <a:pt x="5411" y="22907"/>
                    <a:pt x="7988" y="24773"/>
                    <a:pt x="7181" y="26387"/>
                  </a:cubicBezTo>
                  <a:cubicBezTo>
                    <a:pt x="6657" y="27434"/>
                    <a:pt x="4798" y="27537"/>
                    <a:pt x="4514" y="28673"/>
                  </a:cubicBezTo>
                  <a:cubicBezTo>
                    <a:pt x="3930" y="31011"/>
                    <a:pt x="13757" y="30618"/>
                    <a:pt x="11372" y="30959"/>
                  </a:cubicBezTo>
                  <a:cubicBezTo>
                    <a:pt x="8081" y="31429"/>
                    <a:pt x="5360" y="34984"/>
                    <a:pt x="4514" y="38198"/>
                  </a:cubicBezTo>
                  <a:cubicBezTo>
                    <a:pt x="4349" y="38824"/>
                    <a:pt x="5818" y="38338"/>
                    <a:pt x="6419" y="38579"/>
                  </a:cubicBezTo>
                  <a:cubicBezTo>
                    <a:pt x="10577" y="40242"/>
                    <a:pt x="5539" y="37538"/>
                    <a:pt x="7943" y="39341"/>
                  </a:cubicBezTo>
                  <a:cubicBezTo>
                    <a:pt x="9408" y="40440"/>
                    <a:pt x="1564" y="42088"/>
                    <a:pt x="3371" y="42389"/>
                  </a:cubicBezTo>
                  <a:cubicBezTo>
                    <a:pt x="5814" y="42796"/>
                    <a:pt x="5935" y="41737"/>
                    <a:pt x="8324" y="42389"/>
                  </a:cubicBezTo>
                  <a:cubicBezTo>
                    <a:pt x="9753" y="42779"/>
                    <a:pt x="7163" y="45235"/>
                    <a:pt x="6038" y="46199"/>
                  </a:cubicBezTo>
                  <a:cubicBezTo>
                    <a:pt x="5149" y="46961"/>
                    <a:pt x="2626" y="48544"/>
                    <a:pt x="3752" y="48866"/>
                  </a:cubicBezTo>
                  <a:cubicBezTo>
                    <a:pt x="4955" y="49210"/>
                    <a:pt x="7484" y="49177"/>
                    <a:pt x="7181" y="50390"/>
                  </a:cubicBezTo>
                  <a:cubicBezTo>
                    <a:pt x="6867" y="51646"/>
                    <a:pt x="4627" y="50838"/>
                    <a:pt x="3371" y="51152"/>
                  </a:cubicBezTo>
                  <a:cubicBezTo>
                    <a:pt x="1607" y="51593"/>
                    <a:pt x="6980" y="51720"/>
                    <a:pt x="8705" y="52295"/>
                  </a:cubicBezTo>
                  <a:cubicBezTo>
                    <a:pt x="9646" y="52609"/>
                    <a:pt x="5913" y="54137"/>
                    <a:pt x="6800" y="54581"/>
                  </a:cubicBezTo>
                  <a:cubicBezTo>
                    <a:pt x="7603" y="54983"/>
                    <a:pt x="6753" y="56414"/>
                    <a:pt x="6419" y="57248"/>
                  </a:cubicBezTo>
                  <a:cubicBezTo>
                    <a:pt x="6051" y="58169"/>
                    <a:pt x="3761" y="58888"/>
                    <a:pt x="4514" y="59534"/>
                  </a:cubicBezTo>
                  <a:cubicBezTo>
                    <a:pt x="5857" y="60685"/>
                    <a:pt x="8557" y="59922"/>
                    <a:pt x="9467" y="61439"/>
                  </a:cubicBezTo>
                  <a:cubicBezTo>
                    <a:pt x="10764" y="63601"/>
                    <a:pt x="1969" y="64609"/>
                    <a:pt x="3752" y="66392"/>
                  </a:cubicBezTo>
                  <a:cubicBezTo>
                    <a:pt x="4183" y="66823"/>
                    <a:pt x="7643" y="67113"/>
                    <a:pt x="7562" y="67154"/>
                  </a:cubicBezTo>
                  <a:cubicBezTo>
                    <a:pt x="6081" y="67895"/>
                    <a:pt x="3350" y="66054"/>
                    <a:pt x="2609" y="67535"/>
                  </a:cubicBezTo>
                  <a:cubicBezTo>
                    <a:pt x="2141" y="68472"/>
                    <a:pt x="5657" y="67250"/>
                    <a:pt x="5657" y="68297"/>
                  </a:cubicBezTo>
                  <a:cubicBezTo>
                    <a:pt x="5657" y="70333"/>
                    <a:pt x="5276" y="72357"/>
                    <a:pt x="5276" y="74393"/>
                  </a:cubicBezTo>
                  <a:cubicBezTo>
                    <a:pt x="5276" y="77091"/>
                    <a:pt x="6214" y="68268"/>
                    <a:pt x="9848" y="75536"/>
                  </a:cubicBezTo>
                  <a:cubicBezTo>
                    <a:pt x="10283" y="76407"/>
                    <a:pt x="3748" y="75548"/>
                    <a:pt x="3371" y="76679"/>
                  </a:cubicBezTo>
                  <a:cubicBezTo>
                    <a:pt x="2847" y="78250"/>
                    <a:pt x="9963" y="76826"/>
                    <a:pt x="8324" y="77060"/>
                  </a:cubicBezTo>
                  <a:cubicBezTo>
                    <a:pt x="6241" y="77358"/>
                    <a:pt x="6216" y="77143"/>
                    <a:pt x="4133" y="77441"/>
                  </a:cubicBezTo>
                  <a:cubicBezTo>
                    <a:pt x="3059" y="77594"/>
                    <a:pt x="0" y="78584"/>
                    <a:pt x="1085" y="78584"/>
                  </a:cubicBezTo>
                  <a:cubicBezTo>
                    <a:pt x="3335" y="78584"/>
                    <a:pt x="5608" y="79372"/>
                    <a:pt x="7562" y="80489"/>
                  </a:cubicBezTo>
                  <a:cubicBezTo>
                    <a:pt x="9141" y="81391"/>
                    <a:pt x="3588" y="84767"/>
                    <a:pt x="5276" y="85442"/>
                  </a:cubicBezTo>
                  <a:cubicBezTo>
                    <a:pt x="6527" y="85942"/>
                    <a:pt x="7517" y="84545"/>
                    <a:pt x="7943" y="85823"/>
                  </a:cubicBezTo>
                  <a:cubicBezTo>
                    <a:pt x="8267" y="86794"/>
                    <a:pt x="4515" y="87155"/>
                    <a:pt x="4895" y="86204"/>
                  </a:cubicBezTo>
                  <a:cubicBezTo>
                    <a:pt x="5182" y="85487"/>
                    <a:pt x="5060" y="84464"/>
                    <a:pt x="4514" y="83918"/>
                  </a:cubicBezTo>
                  <a:cubicBezTo>
                    <a:pt x="3598" y="83002"/>
                    <a:pt x="5530" y="86458"/>
                    <a:pt x="5276" y="87728"/>
                  </a:cubicBezTo>
                  <a:cubicBezTo>
                    <a:pt x="4961" y="89303"/>
                    <a:pt x="5276" y="91792"/>
                    <a:pt x="6800" y="92300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59" name="Google Shape;859;p31"/>
            <p:cNvSpPr/>
            <p:nvPr/>
          </p:nvSpPr>
          <p:spPr>
            <a:xfrm rot="10800000">
              <a:off x="1763563" y="1064294"/>
              <a:ext cx="314125" cy="2307500"/>
            </a:xfrm>
            <a:custGeom>
              <a:rect b="b" l="l" r="r" t="t"/>
              <a:pathLst>
                <a:path extrusionOk="0" h="92300" w="12565">
                  <a:moveTo>
                    <a:pt x="4514" y="479"/>
                  </a:moveTo>
                  <a:cubicBezTo>
                    <a:pt x="5657" y="479"/>
                    <a:pt x="7432" y="-543"/>
                    <a:pt x="7943" y="479"/>
                  </a:cubicBezTo>
                  <a:cubicBezTo>
                    <a:pt x="8307" y="1206"/>
                    <a:pt x="6038" y="1190"/>
                    <a:pt x="6038" y="2003"/>
                  </a:cubicBezTo>
                  <a:cubicBezTo>
                    <a:pt x="6038" y="2970"/>
                    <a:pt x="5760" y="4237"/>
                    <a:pt x="4895" y="4670"/>
                  </a:cubicBezTo>
                  <a:cubicBezTo>
                    <a:pt x="4168" y="5034"/>
                    <a:pt x="6055" y="5848"/>
                    <a:pt x="6419" y="6575"/>
                  </a:cubicBezTo>
                  <a:cubicBezTo>
                    <a:pt x="6978" y="7694"/>
                    <a:pt x="5291" y="8817"/>
                    <a:pt x="4895" y="10004"/>
                  </a:cubicBezTo>
                  <a:cubicBezTo>
                    <a:pt x="4349" y="11643"/>
                    <a:pt x="7737" y="11973"/>
                    <a:pt x="9086" y="13052"/>
                  </a:cubicBezTo>
                  <a:cubicBezTo>
                    <a:pt x="10217" y="13957"/>
                    <a:pt x="5199" y="14345"/>
                    <a:pt x="5657" y="15719"/>
                  </a:cubicBezTo>
                  <a:cubicBezTo>
                    <a:pt x="6375" y="17874"/>
                    <a:pt x="4718" y="20971"/>
                    <a:pt x="2609" y="21815"/>
                  </a:cubicBezTo>
                  <a:cubicBezTo>
                    <a:pt x="2050" y="22039"/>
                    <a:pt x="3198" y="21959"/>
                    <a:pt x="3752" y="22196"/>
                  </a:cubicBezTo>
                  <a:cubicBezTo>
                    <a:pt x="5411" y="22907"/>
                    <a:pt x="7988" y="24773"/>
                    <a:pt x="7181" y="26387"/>
                  </a:cubicBezTo>
                  <a:cubicBezTo>
                    <a:pt x="6657" y="27434"/>
                    <a:pt x="4798" y="27537"/>
                    <a:pt x="4514" y="28673"/>
                  </a:cubicBezTo>
                  <a:cubicBezTo>
                    <a:pt x="3930" y="31011"/>
                    <a:pt x="13757" y="30618"/>
                    <a:pt x="11372" y="30959"/>
                  </a:cubicBezTo>
                  <a:cubicBezTo>
                    <a:pt x="8081" y="31429"/>
                    <a:pt x="5360" y="34984"/>
                    <a:pt x="4514" y="38198"/>
                  </a:cubicBezTo>
                  <a:cubicBezTo>
                    <a:pt x="4349" y="38824"/>
                    <a:pt x="5818" y="38338"/>
                    <a:pt x="6419" y="38579"/>
                  </a:cubicBezTo>
                  <a:cubicBezTo>
                    <a:pt x="10577" y="40242"/>
                    <a:pt x="5539" y="37538"/>
                    <a:pt x="7943" y="39341"/>
                  </a:cubicBezTo>
                  <a:cubicBezTo>
                    <a:pt x="9408" y="40440"/>
                    <a:pt x="1564" y="42088"/>
                    <a:pt x="3371" y="42389"/>
                  </a:cubicBezTo>
                  <a:cubicBezTo>
                    <a:pt x="5814" y="42796"/>
                    <a:pt x="5935" y="41737"/>
                    <a:pt x="8324" y="42389"/>
                  </a:cubicBezTo>
                  <a:cubicBezTo>
                    <a:pt x="9753" y="42779"/>
                    <a:pt x="7163" y="45235"/>
                    <a:pt x="6038" y="46199"/>
                  </a:cubicBezTo>
                  <a:cubicBezTo>
                    <a:pt x="5149" y="46961"/>
                    <a:pt x="2626" y="48544"/>
                    <a:pt x="3752" y="48866"/>
                  </a:cubicBezTo>
                  <a:cubicBezTo>
                    <a:pt x="4955" y="49210"/>
                    <a:pt x="7484" y="49177"/>
                    <a:pt x="7181" y="50390"/>
                  </a:cubicBezTo>
                  <a:cubicBezTo>
                    <a:pt x="6867" y="51646"/>
                    <a:pt x="4627" y="50838"/>
                    <a:pt x="3371" y="51152"/>
                  </a:cubicBezTo>
                  <a:cubicBezTo>
                    <a:pt x="1607" y="51593"/>
                    <a:pt x="6980" y="51720"/>
                    <a:pt x="8705" y="52295"/>
                  </a:cubicBezTo>
                  <a:cubicBezTo>
                    <a:pt x="9646" y="52609"/>
                    <a:pt x="5913" y="54137"/>
                    <a:pt x="6800" y="54581"/>
                  </a:cubicBezTo>
                  <a:cubicBezTo>
                    <a:pt x="7603" y="54983"/>
                    <a:pt x="6753" y="56414"/>
                    <a:pt x="6419" y="57248"/>
                  </a:cubicBezTo>
                  <a:cubicBezTo>
                    <a:pt x="6051" y="58169"/>
                    <a:pt x="3761" y="58888"/>
                    <a:pt x="4514" y="59534"/>
                  </a:cubicBezTo>
                  <a:cubicBezTo>
                    <a:pt x="5857" y="60685"/>
                    <a:pt x="8557" y="59922"/>
                    <a:pt x="9467" y="61439"/>
                  </a:cubicBezTo>
                  <a:cubicBezTo>
                    <a:pt x="10764" y="63601"/>
                    <a:pt x="1969" y="64609"/>
                    <a:pt x="3752" y="66392"/>
                  </a:cubicBezTo>
                  <a:cubicBezTo>
                    <a:pt x="4183" y="66823"/>
                    <a:pt x="7643" y="67113"/>
                    <a:pt x="7562" y="67154"/>
                  </a:cubicBezTo>
                  <a:cubicBezTo>
                    <a:pt x="6081" y="67895"/>
                    <a:pt x="3350" y="66054"/>
                    <a:pt x="2609" y="67535"/>
                  </a:cubicBezTo>
                  <a:cubicBezTo>
                    <a:pt x="2141" y="68472"/>
                    <a:pt x="5657" y="67250"/>
                    <a:pt x="5657" y="68297"/>
                  </a:cubicBezTo>
                  <a:cubicBezTo>
                    <a:pt x="5657" y="70333"/>
                    <a:pt x="5276" y="72357"/>
                    <a:pt x="5276" y="74393"/>
                  </a:cubicBezTo>
                  <a:cubicBezTo>
                    <a:pt x="5276" y="77091"/>
                    <a:pt x="6214" y="68268"/>
                    <a:pt x="9848" y="75536"/>
                  </a:cubicBezTo>
                  <a:cubicBezTo>
                    <a:pt x="10283" y="76407"/>
                    <a:pt x="3748" y="75548"/>
                    <a:pt x="3371" y="76679"/>
                  </a:cubicBezTo>
                  <a:cubicBezTo>
                    <a:pt x="2847" y="78250"/>
                    <a:pt x="9963" y="76826"/>
                    <a:pt x="8324" y="77060"/>
                  </a:cubicBezTo>
                  <a:cubicBezTo>
                    <a:pt x="6241" y="77358"/>
                    <a:pt x="6216" y="77143"/>
                    <a:pt x="4133" y="77441"/>
                  </a:cubicBezTo>
                  <a:cubicBezTo>
                    <a:pt x="3059" y="77594"/>
                    <a:pt x="0" y="78584"/>
                    <a:pt x="1085" y="78584"/>
                  </a:cubicBezTo>
                  <a:cubicBezTo>
                    <a:pt x="3335" y="78584"/>
                    <a:pt x="5608" y="79372"/>
                    <a:pt x="7562" y="80489"/>
                  </a:cubicBezTo>
                  <a:cubicBezTo>
                    <a:pt x="9141" y="81391"/>
                    <a:pt x="3588" y="84767"/>
                    <a:pt x="5276" y="85442"/>
                  </a:cubicBezTo>
                  <a:cubicBezTo>
                    <a:pt x="6527" y="85942"/>
                    <a:pt x="7517" y="84545"/>
                    <a:pt x="7943" y="85823"/>
                  </a:cubicBezTo>
                  <a:cubicBezTo>
                    <a:pt x="8267" y="86794"/>
                    <a:pt x="4515" y="87155"/>
                    <a:pt x="4895" y="86204"/>
                  </a:cubicBezTo>
                  <a:cubicBezTo>
                    <a:pt x="5182" y="85487"/>
                    <a:pt x="5060" y="84464"/>
                    <a:pt x="4514" y="83918"/>
                  </a:cubicBezTo>
                  <a:cubicBezTo>
                    <a:pt x="3598" y="83002"/>
                    <a:pt x="5530" y="86458"/>
                    <a:pt x="5276" y="87728"/>
                  </a:cubicBezTo>
                  <a:cubicBezTo>
                    <a:pt x="4961" y="89303"/>
                    <a:pt x="5276" y="91792"/>
                    <a:pt x="6800" y="92300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60" name="Google Shape;860;p31"/>
            <p:cNvSpPr/>
            <p:nvPr/>
          </p:nvSpPr>
          <p:spPr>
            <a:xfrm>
              <a:off x="1744514" y="1321516"/>
              <a:ext cx="314125" cy="2307500"/>
            </a:xfrm>
            <a:custGeom>
              <a:rect b="b" l="l" r="r" t="t"/>
              <a:pathLst>
                <a:path extrusionOk="0" h="92300" w="12565">
                  <a:moveTo>
                    <a:pt x="4514" y="479"/>
                  </a:moveTo>
                  <a:cubicBezTo>
                    <a:pt x="5657" y="479"/>
                    <a:pt x="7432" y="-543"/>
                    <a:pt x="7943" y="479"/>
                  </a:cubicBezTo>
                  <a:cubicBezTo>
                    <a:pt x="8307" y="1206"/>
                    <a:pt x="6038" y="1190"/>
                    <a:pt x="6038" y="2003"/>
                  </a:cubicBezTo>
                  <a:cubicBezTo>
                    <a:pt x="6038" y="2970"/>
                    <a:pt x="5760" y="4237"/>
                    <a:pt x="4895" y="4670"/>
                  </a:cubicBezTo>
                  <a:cubicBezTo>
                    <a:pt x="4168" y="5034"/>
                    <a:pt x="6055" y="5848"/>
                    <a:pt x="6419" y="6575"/>
                  </a:cubicBezTo>
                  <a:cubicBezTo>
                    <a:pt x="6978" y="7694"/>
                    <a:pt x="5291" y="8817"/>
                    <a:pt x="4895" y="10004"/>
                  </a:cubicBezTo>
                  <a:cubicBezTo>
                    <a:pt x="4349" y="11643"/>
                    <a:pt x="7737" y="11973"/>
                    <a:pt x="9086" y="13052"/>
                  </a:cubicBezTo>
                  <a:cubicBezTo>
                    <a:pt x="10217" y="13957"/>
                    <a:pt x="5199" y="14345"/>
                    <a:pt x="5657" y="15719"/>
                  </a:cubicBezTo>
                  <a:cubicBezTo>
                    <a:pt x="6375" y="17874"/>
                    <a:pt x="4718" y="20971"/>
                    <a:pt x="2609" y="21815"/>
                  </a:cubicBezTo>
                  <a:cubicBezTo>
                    <a:pt x="2050" y="22039"/>
                    <a:pt x="3198" y="21959"/>
                    <a:pt x="3752" y="22196"/>
                  </a:cubicBezTo>
                  <a:cubicBezTo>
                    <a:pt x="5411" y="22907"/>
                    <a:pt x="7988" y="24773"/>
                    <a:pt x="7181" y="26387"/>
                  </a:cubicBezTo>
                  <a:cubicBezTo>
                    <a:pt x="6657" y="27434"/>
                    <a:pt x="4798" y="27537"/>
                    <a:pt x="4514" y="28673"/>
                  </a:cubicBezTo>
                  <a:cubicBezTo>
                    <a:pt x="3930" y="31011"/>
                    <a:pt x="13757" y="30618"/>
                    <a:pt x="11372" y="30959"/>
                  </a:cubicBezTo>
                  <a:cubicBezTo>
                    <a:pt x="8081" y="31429"/>
                    <a:pt x="5360" y="34984"/>
                    <a:pt x="4514" y="38198"/>
                  </a:cubicBezTo>
                  <a:cubicBezTo>
                    <a:pt x="4349" y="38824"/>
                    <a:pt x="5818" y="38338"/>
                    <a:pt x="6419" y="38579"/>
                  </a:cubicBezTo>
                  <a:cubicBezTo>
                    <a:pt x="10577" y="40242"/>
                    <a:pt x="5539" y="37538"/>
                    <a:pt x="7943" y="39341"/>
                  </a:cubicBezTo>
                  <a:cubicBezTo>
                    <a:pt x="9408" y="40440"/>
                    <a:pt x="1564" y="42088"/>
                    <a:pt x="3371" y="42389"/>
                  </a:cubicBezTo>
                  <a:cubicBezTo>
                    <a:pt x="5814" y="42796"/>
                    <a:pt x="5935" y="41737"/>
                    <a:pt x="8324" y="42389"/>
                  </a:cubicBezTo>
                  <a:cubicBezTo>
                    <a:pt x="9753" y="42779"/>
                    <a:pt x="7163" y="45235"/>
                    <a:pt x="6038" y="46199"/>
                  </a:cubicBezTo>
                  <a:cubicBezTo>
                    <a:pt x="5149" y="46961"/>
                    <a:pt x="2626" y="48544"/>
                    <a:pt x="3752" y="48866"/>
                  </a:cubicBezTo>
                  <a:cubicBezTo>
                    <a:pt x="4955" y="49210"/>
                    <a:pt x="7484" y="49177"/>
                    <a:pt x="7181" y="50390"/>
                  </a:cubicBezTo>
                  <a:cubicBezTo>
                    <a:pt x="6867" y="51646"/>
                    <a:pt x="4627" y="50838"/>
                    <a:pt x="3371" y="51152"/>
                  </a:cubicBezTo>
                  <a:cubicBezTo>
                    <a:pt x="1607" y="51593"/>
                    <a:pt x="6980" y="51720"/>
                    <a:pt x="8705" y="52295"/>
                  </a:cubicBezTo>
                  <a:cubicBezTo>
                    <a:pt x="9646" y="52609"/>
                    <a:pt x="5913" y="54137"/>
                    <a:pt x="6800" y="54581"/>
                  </a:cubicBezTo>
                  <a:cubicBezTo>
                    <a:pt x="7603" y="54983"/>
                    <a:pt x="6753" y="56414"/>
                    <a:pt x="6419" y="57248"/>
                  </a:cubicBezTo>
                  <a:cubicBezTo>
                    <a:pt x="6051" y="58169"/>
                    <a:pt x="3761" y="58888"/>
                    <a:pt x="4514" y="59534"/>
                  </a:cubicBezTo>
                  <a:cubicBezTo>
                    <a:pt x="5857" y="60685"/>
                    <a:pt x="8557" y="59922"/>
                    <a:pt x="9467" y="61439"/>
                  </a:cubicBezTo>
                  <a:cubicBezTo>
                    <a:pt x="10764" y="63601"/>
                    <a:pt x="1969" y="64609"/>
                    <a:pt x="3752" y="66392"/>
                  </a:cubicBezTo>
                  <a:cubicBezTo>
                    <a:pt x="4183" y="66823"/>
                    <a:pt x="7643" y="67113"/>
                    <a:pt x="7562" y="67154"/>
                  </a:cubicBezTo>
                  <a:cubicBezTo>
                    <a:pt x="6081" y="67895"/>
                    <a:pt x="3350" y="66054"/>
                    <a:pt x="2609" y="67535"/>
                  </a:cubicBezTo>
                  <a:cubicBezTo>
                    <a:pt x="2141" y="68472"/>
                    <a:pt x="5657" y="67250"/>
                    <a:pt x="5657" y="68297"/>
                  </a:cubicBezTo>
                  <a:cubicBezTo>
                    <a:pt x="5657" y="70333"/>
                    <a:pt x="5276" y="72357"/>
                    <a:pt x="5276" y="74393"/>
                  </a:cubicBezTo>
                  <a:cubicBezTo>
                    <a:pt x="5276" y="77091"/>
                    <a:pt x="6214" y="68268"/>
                    <a:pt x="9848" y="75536"/>
                  </a:cubicBezTo>
                  <a:cubicBezTo>
                    <a:pt x="10283" y="76407"/>
                    <a:pt x="3748" y="75548"/>
                    <a:pt x="3371" y="76679"/>
                  </a:cubicBezTo>
                  <a:cubicBezTo>
                    <a:pt x="2847" y="78250"/>
                    <a:pt x="9963" y="76826"/>
                    <a:pt x="8324" y="77060"/>
                  </a:cubicBezTo>
                  <a:cubicBezTo>
                    <a:pt x="6241" y="77358"/>
                    <a:pt x="6216" y="77143"/>
                    <a:pt x="4133" y="77441"/>
                  </a:cubicBezTo>
                  <a:cubicBezTo>
                    <a:pt x="3059" y="77594"/>
                    <a:pt x="0" y="78584"/>
                    <a:pt x="1085" y="78584"/>
                  </a:cubicBezTo>
                  <a:cubicBezTo>
                    <a:pt x="3335" y="78584"/>
                    <a:pt x="5608" y="79372"/>
                    <a:pt x="7562" y="80489"/>
                  </a:cubicBezTo>
                  <a:cubicBezTo>
                    <a:pt x="9141" y="81391"/>
                    <a:pt x="3588" y="84767"/>
                    <a:pt x="5276" y="85442"/>
                  </a:cubicBezTo>
                  <a:cubicBezTo>
                    <a:pt x="6527" y="85942"/>
                    <a:pt x="7517" y="84545"/>
                    <a:pt x="7943" y="85823"/>
                  </a:cubicBezTo>
                  <a:cubicBezTo>
                    <a:pt x="8267" y="86794"/>
                    <a:pt x="4515" y="87155"/>
                    <a:pt x="4895" y="86204"/>
                  </a:cubicBezTo>
                  <a:cubicBezTo>
                    <a:pt x="5182" y="85487"/>
                    <a:pt x="5060" y="84464"/>
                    <a:pt x="4514" y="83918"/>
                  </a:cubicBezTo>
                  <a:cubicBezTo>
                    <a:pt x="3598" y="83002"/>
                    <a:pt x="5530" y="86458"/>
                    <a:pt x="5276" y="87728"/>
                  </a:cubicBezTo>
                  <a:cubicBezTo>
                    <a:pt x="4961" y="89303"/>
                    <a:pt x="5276" y="91792"/>
                    <a:pt x="6800" y="92300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61" name="Google Shape;861;p31"/>
            <p:cNvSpPr/>
            <p:nvPr/>
          </p:nvSpPr>
          <p:spPr>
            <a:xfrm rot="5400000">
              <a:off x="2784353" y="2549627"/>
              <a:ext cx="165324" cy="1981220"/>
            </a:xfrm>
            <a:custGeom>
              <a:rect b="b" l="l" r="r" t="t"/>
              <a:pathLst>
                <a:path extrusionOk="0" h="92300" w="12565">
                  <a:moveTo>
                    <a:pt x="4514" y="479"/>
                  </a:moveTo>
                  <a:cubicBezTo>
                    <a:pt x="5657" y="479"/>
                    <a:pt x="7432" y="-543"/>
                    <a:pt x="7943" y="479"/>
                  </a:cubicBezTo>
                  <a:cubicBezTo>
                    <a:pt x="8307" y="1206"/>
                    <a:pt x="6038" y="1190"/>
                    <a:pt x="6038" y="2003"/>
                  </a:cubicBezTo>
                  <a:cubicBezTo>
                    <a:pt x="6038" y="2970"/>
                    <a:pt x="5760" y="4237"/>
                    <a:pt x="4895" y="4670"/>
                  </a:cubicBezTo>
                  <a:cubicBezTo>
                    <a:pt x="4168" y="5034"/>
                    <a:pt x="6055" y="5848"/>
                    <a:pt x="6419" y="6575"/>
                  </a:cubicBezTo>
                  <a:cubicBezTo>
                    <a:pt x="6978" y="7694"/>
                    <a:pt x="5291" y="8817"/>
                    <a:pt x="4895" y="10004"/>
                  </a:cubicBezTo>
                  <a:cubicBezTo>
                    <a:pt x="4349" y="11643"/>
                    <a:pt x="7737" y="11973"/>
                    <a:pt x="9086" y="13052"/>
                  </a:cubicBezTo>
                  <a:cubicBezTo>
                    <a:pt x="10217" y="13957"/>
                    <a:pt x="5199" y="14345"/>
                    <a:pt x="5657" y="15719"/>
                  </a:cubicBezTo>
                  <a:cubicBezTo>
                    <a:pt x="6375" y="17874"/>
                    <a:pt x="4718" y="20971"/>
                    <a:pt x="2609" y="21815"/>
                  </a:cubicBezTo>
                  <a:cubicBezTo>
                    <a:pt x="2050" y="22039"/>
                    <a:pt x="3198" y="21959"/>
                    <a:pt x="3752" y="22196"/>
                  </a:cubicBezTo>
                  <a:cubicBezTo>
                    <a:pt x="5411" y="22907"/>
                    <a:pt x="7988" y="24773"/>
                    <a:pt x="7181" y="26387"/>
                  </a:cubicBezTo>
                  <a:cubicBezTo>
                    <a:pt x="6657" y="27434"/>
                    <a:pt x="4798" y="27537"/>
                    <a:pt x="4514" y="28673"/>
                  </a:cubicBezTo>
                  <a:cubicBezTo>
                    <a:pt x="3930" y="31011"/>
                    <a:pt x="13757" y="30618"/>
                    <a:pt x="11372" y="30959"/>
                  </a:cubicBezTo>
                  <a:cubicBezTo>
                    <a:pt x="8081" y="31429"/>
                    <a:pt x="5360" y="34984"/>
                    <a:pt x="4514" y="38198"/>
                  </a:cubicBezTo>
                  <a:cubicBezTo>
                    <a:pt x="4349" y="38824"/>
                    <a:pt x="5818" y="38338"/>
                    <a:pt x="6419" y="38579"/>
                  </a:cubicBezTo>
                  <a:cubicBezTo>
                    <a:pt x="10577" y="40242"/>
                    <a:pt x="5539" y="37538"/>
                    <a:pt x="7943" y="39341"/>
                  </a:cubicBezTo>
                  <a:cubicBezTo>
                    <a:pt x="9408" y="40440"/>
                    <a:pt x="1564" y="42088"/>
                    <a:pt x="3371" y="42389"/>
                  </a:cubicBezTo>
                  <a:cubicBezTo>
                    <a:pt x="5814" y="42796"/>
                    <a:pt x="5935" y="41737"/>
                    <a:pt x="8324" y="42389"/>
                  </a:cubicBezTo>
                  <a:cubicBezTo>
                    <a:pt x="9753" y="42779"/>
                    <a:pt x="7163" y="45235"/>
                    <a:pt x="6038" y="46199"/>
                  </a:cubicBezTo>
                  <a:cubicBezTo>
                    <a:pt x="5149" y="46961"/>
                    <a:pt x="2626" y="48544"/>
                    <a:pt x="3752" y="48866"/>
                  </a:cubicBezTo>
                  <a:cubicBezTo>
                    <a:pt x="4955" y="49210"/>
                    <a:pt x="7484" y="49177"/>
                    <a:pt x="7181" y="50390"/>
                  </a:cubicBezTo>
                  <a:cubicBezTo>
                    <a:pt x="6867" y="51646"/>
                    <a:pt x="4627" y="50838"/>
                    <a:pt x="3371" y="51152"/>
                  </a:cubicBezTo>
                  <a:cubicBezTo>
                    <a:pt x="1607" y="51593"/>
                    <a:pt x="6980" y="51720"/>
                    <a:pt x="8705" y="52295"/>
                  </a:cubicBezTo>
                  <a:cubicBezTo>
                    <a:pt x="9646" y="52609"/>
                    <a:pt x="5913" y="54137"/>
                    <a:pt x="6800" y="54581"/>
                  </a:cubicBezTo>
                  <a:cubicBezTo>
                    <a:pt x="7603" y="54983"/>
                    <a:pt x="6753" y="56414"/>
                    <a:pt x="6419" y="57248"/>
                  </a:cubicBezTo>
                  <a:cubicBezTo>
                    <a:pt x="6051" y="58169"/>
                    <a:pt x="3761" y="58888"/>
                    <a:pt x="4514" y="59534"/>
                  </a:cubicBezTo>
                  <a:cubicBezTo>
                    <a:pt x="5857" y="60685"/>
                    <a:pt x="8557" y="59922"/>
                    <a:pt x="9467" y="61439"/>
                  </a:cubicBezTo>
                  <a:cubicBezTo>
                    <a:pt x="10764" y="63601"/>
                    <a:pt x="1969" y="64609"/>
                    <a:pt x="3752" y="66392"/>
                  </a:cubicBezTo>
                  <a:cubicBezTo>
                    <a:pt x="4183" y="66823"/>
                    <a:pt x="7643" y="67113"/>
                    <a:pt x="7562" y="67154"/>
                  </a:cubicBezTo>
                  <a:cubicBezTo>
                    <a:pt x="6081" y="67895"/>
                    <a:pt x="3350" y="66054"/>
                    <a:pt x="2609" y="67535"/>
                  </a:cubicBezTo>
                  <a:cubicBezTo>
                    <a:pt x="2141" y="68472"/>
                    <a:pt x="5657" y="67250"/>
                    <a:pt x="5657" y="68297"/>
                  </a:cubicBezTo>
                  <a:cubicBezTo>
                    <a:pt x="5657" y="70333"/>
                    <a:pt x="5276" y="72357"/>
                    <a:pt x="5276" y="74393"/>
                  </a:cubicBezTo>
                  <a:cubicBezTo>
                    <a:pt x="5276" y="77091"/>
                    <a:pt x="6214" y="68268"/>
                    <a:pt x="9848" y="75536"/>
                  </a:cubicBezTo>
                  <a:cubicBezTo>
                    <a:pt x="10283" y="76407"/>
                    <a:pt x="3748" y="75548"/>
                    <a:pt x="3371" y="76679"/>
                  </a:cubicBezTo>
                  <a:cubicBezTo>
                    <a:pt x="2847" y="78250"/>
                    <a:pt x="9963" y="76826"/>
                    <a:pt x="8324" y="77060"/>
                  </a:cubicBezTo>
                  <a:cubicBezTo>
                    <a:pt x="6241" y="77358"/>
                    <a:pt x="6216" y="77143"/>
                    <a:pt x="4133" y="77441"/>
                  </a:cubicBezTo>
                  <a:cubicBezTo>
                    <a:pt x="3059" y="77594"/>
                    <a:pt x="0" y="78584"/>
                    <a:pt x="1085" y="78584"/>
                  </a:cubicBezTo>
                  <a:cubicBezTo>
                    <a:pt x="3335" y="78584"/>
                    <a:pt x="5608" y="79372"/>
                    <a:pt x="7562" y="80489"/>
                  </a:cubicBezTo>
                  <a:cubicBezTo>
                    <a:pt x="9141" y="81391"/>
                    <a:pt x="3588" y="84767"/>
                    <a:pt x="5276" y="85442"/>
                  </a:cubicBezTo>
                  <a:cubicBezTo>
                    <a:pt x="6527" y="85942"/>
                    <a:pt x="7517" y="84545"/>
                    <a:pt x="7943" y="85823"/>
                  </a:cubicBezTo>
                  <a:cubicBezTo>
                    <a:pt x="8267" y="86794"/>
                    <a:pt x="4515" y="87155"/>
                    <a:pt x="4895" y="86204"/>
                  </a:cubicBezTo>
                  <a:cubicBezTo>
                    <a:pt x="5182" y="85487"/>
                    <a:pt x="5060" y="84464"/>
                    <a:pt x="4514" y="83918"/>
                  </a:cubicBezTo>
                  <a:cubicBezTo>
                    <a:pt x="3598" y="83002"/>
                    <a:pt x="5530" y="86458"/>
                    <a:pt x="5276" y="87728"/>
                  </a:cubicBezTo>
                  <a:cubicBezTo>
                    <a:pt x="4961" y="89303"/>
                    <a:pt x="5276" y="91792"/>
                    <a:pt x="6800" y="92300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62" name="Google Shape;862;p31"/>
            <p:cNvSpPr/>
            <p:nvPr/>
          </p:nvSpPr>
          <p:spPr>
            <a:xfrm rot="3054318">
              <a:off x="1834912" y="3440629"/>
              <a:ext cx="209549" cy="199224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63" name="Google Shape;863;p31"/>
            <p:cNvSpPr/>
            <p:nvPr/>
          </p:nvSpPr>
          <p:spPr>
            <a:xfrm rot="3054318">
              <a:off x="2000249" y="3440629"/>
              <a:ext cx="209549" cy="199224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64" name="Google Shape;864;p31"/>
            <p:cNvSpPr/>
            <p:nvPr/>
          </p:nvSpPr>
          <p:spPr>
            <a:xfrm rot="-10445938">
              <a:off x="2171712" y="3450163"/>
              <a:ext cx="209529" cy="199205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65" name="Google Shape;865;p31"/>
            <p:cNvSpPr/>
            <p:nvPr/>
          </p:nvSpPr>
          <p:spPr>
            <a:xfrm rot="-10445938">
              <a:off x="2324112" y="3450163"/>
              <a:ext cx="209529" cy="199205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66" name="Google Shape;866;p31"/>
            <p:cNvSpPr/>
            <p:nvPr/>
          </p:nvSpPr>
          <p:spPr>
            <a:xfrm rot="-10445938">
              <a:off x="2476512" y="3450163"/>
              <a:ext cx="209529" cy="199205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67" name="Google Shape;867;p31"/>
            <p:cNvSpPr/>
            <p:nvPr/>
          </p:nvSpPr>
          <p:spPr>
            <a:xfrm rot="-10445938">
              <a:off x="2628912" y="3469213"/>
              <a:ext cx="209529" cy="199205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68" name="Google Shape;868;p31"/>
            <p:cNvSpPr/>
            <p:nvPr/>
          </p:nvSpPr>
          <p:spPr>
            <a:xfrm rot="-10445938">
              <a:off x="2781312" y="3469213"/>
              <a:ext cx="209529" cy="199205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69" name="Google Shape;869;p31"/>
            <p:cNvSpPr/>
            <p:nvPr/>
          </p:nvSpPr>
          <p:spPr>
            <a:xfrm rot="1254771">
              <a:off x="2962278" y="3478722"/>
              <a:ext cx="209522" cy="199198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0" name="Google Shape;870;p31"/>
            <p:cNvSpPr/>
            <p:nvPr/>
          </p:nvSpPr>
          <p:spPr>
            <a:xfrm rot="1254771">
              <a:off x="3114678" y="3478722"/>
              <a:ext cx="209522" cy="199198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1" name="Google Shape;871;p31"/>
            <p:cNvSpPr/>
            <p:nvPr/>
          </p:nvSpPr>
          <p:spPr>
            <a:xfrm rot="1254771">
              <a:off x="2733678" y="3478722"/>
              <a:ext cx="209522" cy="199198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2" name="Google Shape;872;p31"/>
            <p:cNvSpPr/>
            <p:nvPr/>
          </p:nvSpPr>
          <p:spPr>
            <a:xfrm rot="-545186">
              <a:off x="3343278" y="3478723"/>
              <a:ext cx="209518" cy="199194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3" name="Google Shape;873;p31"/>
            <p:cNvSpPr/>
            <p:nvPr/>
          </p:nvSpPr>
          <p:spPr>
            <a:xfrm rot="-545186">
              <a:off x="3571878" y="3478723"/>
              <a:ext cx="209518" cy="199194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4" name="Google Shape;874;p31"/>
            <p:cNvSpPr/>
            <p:nvPr/>
          </p:nvSpPr>
          <p:spPr>
            <a:xfrm rot="-545186">
              <a:off x="3705228" y="3478723"/>
              <a:ext cx="209518" cy="199194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5" name="Google Shape;875;p31"/>
            <p:cNvSpPr/>
            <p:nvPr/>
          </p:nvSpPr>
          <p:spPr>
            <a:xfrm>
              <a:off x="1823972" y="980661"/>
              <a:ext cx="166750" cy="2546950"/>
            </a:xfrm>
            <a:custGeom>
              <a:rect b="b" l="l" r="r" t="t"/>
              <a:pathLst>
                <a:path extrusionOk="0" h="101878" w="6670">
                  <a:moveTo>
                    <a:pt x="2479" y="398"/>
                  </a:moveTo>
                  <a:cubicBezTo>
                    <a:pt x="3368" y="398"/>
                    <a:pt x="4748" y="-397"/>
                    <a:pt x="5146" y="398"/>
                  </a:cubicBezTo>
                  <a:cubicBezTo>
                    <a:pt x="5708" y="1523"/>
                    <a:pt x="1782" y="2019"/>
                    <a:pt x="2479" y="3065"/>
                  </a:cubicBezTo>
                  <a:cubicBezTo>
                    <a:pt x="2992" y="3834"/>
                    <a:pt x="4733" y="3000"/>
                    <a:pt x="5146" y="3827"/>
                  </a:cubicBezTo>
                  <a:cubicBezTo>
                    <a:pt x="5614" y="4764"/>
                    <a:pt x="2429" y="3595"/>
                    <a:pt x="2098" y="4589"/>
                  </a:cubicBezTo>
                  <a:cubicBezTo>
                    <a:pt x="1784" y="5530"/>
                    <a:pt x="4704" y="6174"/>
                    <a:pt x="4003" y="6875"/>
                  </a:cubicBezTo>
                  <a:cubicBezTo>
                    <a:pt x="3100" y="7778"/>
                    <a:pt x="1096" y="6353"/>
                    <a:pt x="193" y="7256"/>
                  </a:cubicBezTo>
                  <a:cubicBezTo>
                    <a:pt x="-580" y="8029"/>
                    <a:pt x="2753" y="9049"/>
                    <a:pt x="2098" y="9923"/>
                  </a:cubicBezTo>
                  <a:cubicBezTo>
                    <a:pt x="937" y="11471"/>
                    <a:pt x="3016" y="13889"/>
                    <a:pt x="4384" y="15257"/>
                  </a:cubicBezTo>
                  <a:cubicBezTo>
                    <a:pt x="5146" y="16019"/>
                    <a:pt x="2580" y="16579"/>
                    <a:pt x="2098" y="17543"/>
                  </a:cubicBezTo>
                  <a:cubicBezTo>
                    <a:pt x="1654" y="18430"/>
                    <a:pt x="3762" y="18867"/>
                    <a:pt x="4003" y="19829"/>
                  </a:cubicBezTo>
                  <a:cubicBezTo>
                    <a:pt x="4023" y="19911"/>
                    <a:pt x="2098" y="20079"/>
                    <a:pt x="2098" y="22115"/>
                  </a:cubicBezTo>
                  <a:cubicBezTo>
                    <a:pt x="2098" y="23665"/>
                    <a:pt x="4978" y="23542"/>
                    <a:pt x="5908" y="24782"/>
                  </a:cubicBezTo>
                  <a:cubicBezTo>
                    <a:pt x="7593" y="27029"/>
                    <a:pt x="-12" y="28006"/>
                    <a:pt x="1717" y="29735"/>
                  </a:cubicBezTo>
                  <a:cubicBezTo>
                    <a:pt x="4234" y="32252"/>
                    <a:pt x="5128" y="30079"/>
                    <a:pt x="5527" y="30878"/>
                  </a:cubicBezTo>
                  <a:cubicBezTo>
                    <a:pt x="6141" y="32107"/>
                    <a:pt x="1274" y="32065"/>
                    <a:pt x="2098" y="33164"/>
                  </a:cubicBezTo>
                  <a:cubicBezTo>
                    <a:pt x="2821" y="34128"/>
                    <a:pt x="6379" y="33455"/>
                    <a:pt x="5527" y="34307"/>
                  </a:cubicBezTo>
                  <a:cubicBezTo>
                    <a:pt x="4159" y="35675"/>
                    <a:pt x="-419" y="34758"/>
                    <a:pt x="193" y="36593"/>
                  </a:cubicBezTo>
                  <a:cubicBezTo>
                    <a:pt x="232" y="36709"/>
                    <a:pt x="5146" y="36224"/>
                    <a:pt x="5146" y="37355"/>
                  </a:cubicBezTo>
                  <a:cubicBezTo>
                    <a:pt x="5146" y="38379"/>
                    <a:pt x="2479" y="37855"/>
                    <a:pt x="2479" y="38879"/>
                  </a:cubicBezTo>
                  <a:cubicBezTo>
                    <a:pt x="2479" y="41447"/>
                    <a:pt x="4771" y="44202"/>
                    <a:pt x="3622" y="46499"/>
                  </a:cubicBezTo>
                  <a:cubicBezTo>
                    <a:pt x="1501" y="50740"/>
                    <a:pt x="2647" y="55946"/>
                    <a:pt x="1717" y="60596"/>
                  </a:cubicBezTo>
                  <a:cubicBezTo>
                    <a:pt x="1461" y="61878"/>
                    <a:pt x="4035" y="62785"/>
                    <a:pt x="3622" y="64025"/>
                  </a:cubicBezTo>
                  <a:cubicBezTo>
                    <a:pt x="3252" y="65136"/>
                    <a:pt x="306" y="65337"/>
                    <a:pt x="955" y="66311"/>
                  </a:cubicBezTo>
                  <a:cubicBezTo>
                    <a:pt x="4303" y="71332"/>
                    <a:pt x="1714" y="78493"/>
                    <a:pt x="3622" y="84218"/>
                  </a:cubicBezTo>
                  <a:cubicBezTo>
                    <a:pt x="4997" y="88343"/>
                    <a:pt x="3713" y="93135"/>
                    <a:pt x="2098" y="97172"/>
                  </a:cubicBezTo>
                  <a:cubicBezTo>
                    <a:pt x="1330" y="99092"/>
                    <a:pt x="5902" y="103283"/>
                    <a:pt x="6670" y="101363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6" name="Google Shape;876;p31"/>
            <p:cNvSpPr/>
            <p:nvPr/>
          </p:nvSpPr>
          <p:spPr>
            <a:xfrm flipH="1">
              <a:off x="3629726" y="888192"/>
              <a:ext cx="209550" cy="199225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7" name="Google Shape;877;p31"/>
            <p:cNvSpPr/>
            <p:nvPr/>
          </p:nvSpPr>
          <p:spPr>
            <a:xfrm flipH="1">
              <a:off x="3553526" y="888192"/>
              <a:ext cx="209550" cy="199225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8" name="Google Shape;878;p31"/>
            <p:cNvSpPr/>
            <p:nvPr/>
          </p:nvSpPr>
          <p:spPr>
            <a:xfrm flipH="1">
              <a:off x="3666579" y="1016295"/>
              <a:ext cx="314125" cy="2307500"/>
            </a:xfrm>
            <a:custGeom>
              <a:rect b="b" l="l" r="r" t="t"/>
              <a:pathLst>
                <a:path extrusionOk="0" h="92300" w="12565">
                  <a:moveTo>
                    <a:pt x="4514" y="479"/>
                  </a:moveTo>
                  <a:cubicBezTo>
                    <a:pt x="5657" y="479"/>
                    <a:pt x="7432" y="-543"/>
                    <a:pt x="7943" y="479"/>
                  </a:cubicBezTo>
                  <a:cubicBezTo>
                    <a:pt x="8307" y="1206"/>
                    <a:pt x="6038" y="1190"/>
                    <a:pt x="6038" y="2003"/>
                  </a:cubicBezTo>
                  <a:cubicBezTo>
                    <a:pt x="6038" y="2970"/>
                    <a:pt x="5760" y="4237"/>
                    <a:pt x="4895" y="4670"/>
                  </a:cubicBezTo>
                  <a:cubicBezTo>
                    <a:pt x="4168" y="5034"/>
                    <a:pt x="6055" y="5848"/>
                    <a:pt x="6419" y="6575"/>
                  </a:cubicBezTo>
                  <a:cubicBezTo>
                    <a:pt x="6978" y="7694"/>
                    <a:pt x="5291" y="8817"/>
                    <a:pt x="4895" y="10004"/>
                  </a:cubicBezTo>
                  <a:cubicBezTo>
                    <a:pt x="4349" y="11643"/>
                    <a:pt x="7737" y="11973"/>
                    <a:pt x="9086" y="13052"/>
                  </a:cubicBezTo>
                  <a:cubicBezTo>
                    <a:pt x="10217" y="13957"/>
                    <a:pt x="5199" y="14345"/>
                    <a:pt x="5657" y="15719"/>
                  </a:cubicBezTo>
                  <a:cubicBezTo>
                    <a:pt x="6375" y="17874"/>
                    <a:pt x="4718" y="20971"/>
                    <a:pt x="2609" y="21815"/>
                  </a:cubicBezTo>
                  <a:cubicBezTo>
                    <a:pt x="2050" y="22039"/>
                    <a:pt x="3198" y="21959"/>
                    <a:pt x="3752" y="22196"/>
                  </a:cubicBezTo>
                  <a:cubicBezTo>
                    <a:pt x="5411" y="22907"/>
                    <a:pt x="7988" y="24773"/>
                    <a:pt x="7181" y="26387"/>
                  </a:cubicBezTo>
                  <a:cubicBezTo>
                    <a:pt x="6657" y="27434"/>
                    <a:pt x="4798" y="27537"/>
                    <a:pt x="4514" y="28673"/>
                  </a:cubicBezTo>
                  <a:cubicBezTo>
                    <a:pt x="3930" y="31011"/>
                    <a:pt x="13757" y="30618"/>
                    <a:pt x="11372" y="30959"/>
                  </a:cubicBezTo>
                  <a:cubicBezTo>
                    <a:pt x="8081" y="31429"/>
                    <a:pt x="5360" y="34984"/>
                    <a:pt x="4514" y="38198"/>
                  </a:cubicBezTo>
                  <a:cubicBezTo>
                    <a:pt x="4349" y="38824"/>
                    <a:pt x="5818" y="38338"/>
                    <a:pt x="6419" y="38579"/>
                  </a:cubicBezTo>
                  <a:cubicBezTo>
                    <a:pt x="10577" y="40242"/>
                    <a:pt x="5539" y="37538"/>
                    <a:pt x="7943" y="39341"/>
                  </a:cubicBezTo>
                  <a:cubicBezTo>
                    <a:pt x="9408" y="40440"/>
                    <a:pt x="1564" y="42088"/>
                    <a:pt x="3371" y="42389"/>
                  </a:cubicBezTo>
                  <a:cubicBezTo>
                    <a:pt x="5814" y="42796"/>
                    <a:pt x="5935" y="41737"/>
                    <a:pt x="8324" y="42389"/>
                  </a:cubicBezTo>
                  <a:cubicBezTo>
                    <a:pt x="9753" y="42779"/>
                    <a:pt x="7163" y="45235"/>
                    <a:pt x="6038" y="46199"/>
                  </a:cubicBezTo>
                  <a:cubicBezTo>
                    <a:pt x="5149" y="46961"/>
                    <a:pt x="2626" y="48544"/>
                    <a:pt x="3752" y="48866"/>
                  </a:cubicBezTo>
                  <a:cubicBezTo>
                    <a:pt x="4955" y="49210"/>
                    <a:pt x="7484" y="49177"/>
                    <a:pt x="7181" y="50390"/>
                  </a:cubicBezTo>
                  <a:cubicBezTo>
                    <a:pt x="6867" y="51646"/>
                    <a:pt x="4627" y="50838"/>
                    <a:pt x="3371" y="51152"/>
                  </a:cubicBezTo>
                  <a:cubicBezTo>
                    <a:pt x="1607" y="51593"/>
                    <a:pt x="6980" y="51720"/>
                    <a:pt x="8705" y="52295"/>
                  </a:cubicBezTo>
                  <a:cubicBezTo>
                    <a:pt x="9646" y="52609"/>
                    <a:pt x="5913" y="54137"/>
                    <a:pt x="6800" y="54581"/>
                  </a:cubicBezTo>
                  <a:cubicBezTo>
                    <a:pt x="7603" y="54983"/>
                    <a:pt x="6753" y="56414"/>
                    <a:pt x="6419" y="57248"/>
                  </a:cubicBezTo>
                  <a:cubicBezTo>
                    <a:pt x="6051" y="58169"/>
                    <a:pt x="3761" y="58888"/>
                    <a:pt x="4514" y="59534"/>
                  </a:cubicBezTo>
                  <a:cubicBezTo>
                    <a:pt x="5857" y="60685"/>
                    <a:pt x="8557" y="59922"/>
                    <a:pt x="9467" y="61439"/>
                  </a:cubicBezTo>
                  <a:cubicBezTo>
                    <a:pt x="10764" y="63601"/>
                    <a:pt x="1969" y="64609"/>
                    <a:pt x="3752" y="66392"/>
                  </a:cubicBezTo>
                  <a:cubicBezTo>
                    <a:pt x="4183" y="66823"/>
                    <a:pt x="7643" y="67113"/>
                    <a:pt x="7562" y="67154"/>
                  </a:cubicBezTo>
                  <a:cubicBezTo>
                    <a:pt x="6081" y="67895"/>
                    <a:pt x="3350" y="66054"/>
                    <a:pt x="2609" y="67535"/>
                  </a:cubicBezTo>
                  <a:cubicBezTo>
                    <a:pt x="2141" y="68472"/>
                    <a:pt x="5657" y="67250"/>
                    <a:pt x="5657" y="68297"/>
                  </a:cubicBezTo>
                  <a:cubicBezTo>
                    <a:pt x="5657" y="70333"/>
                    <a:pt x="5276" y="72357"/>
                    <a:pt x="5276" y="74393"/>
                  </a:cubicBezTo>
                  <a:cubicBezTo>
                    <a:pt x="5276" y="77091"/>
                    <a:pt x="6214" y="68268"/>
                    <a:pt x="9848" y="75536"/>
                  </a:cubicBezTo>
                  <a:cubicBezTo>
                    <a:pt x="10283" y="76407"/>
                    <a:pt x="3748" y="75548"/>
                    <a:pt x="3371" y="76679"/>
                  </a:cubicBezTo>
                  <a:cubicBezTo>
                    <a:pt x="2847" y="78250"/>
                    <a:pt x="9963" y="76826"/>
                    <a:pt x="8324" y="77060"/>
                  </a:cubicBezTo>
                  <a:cubicBezTo>
                    <a:pt x="6241" y="77358"/>
                    <a:pt x="6216" y="77143"/>
                    <a:pt x="4133" y="77441"/>
                  </a:cubicBezTo>
                  <a:cubicBezTo>
                    <a:pt x="3059" y="77594"/>
                    <a:pt x="0" y="78584"/>
                    <a:pt x="1085" y="78584"/>
                  </a:cubicBezTo>
                  <a:cubicBezTo>
                    <a:pt x="3335" y="78584"/>
                    <a:pt x="5608" y="79372"/>
                    <a:pt x="7562" y="80489"/>
                  </a:cubicBezTo>
                  <a:cubicBezTo>
                    <a:pt x="9141" y="81391"/>
                    <a:pt x="3588" y="84767"/>
                    <a:pt x="5276" y="85442"/>
                  </a:cubicBezTo>
                  <a:cubicBezTo>
                    <a:pt x="6527" y="85942"/>
                    <a:pt x="7517" y="84545"/>
                    <a:pt x="7943" y="85823"/>
                  </a:cubicBezTo>
                  <a:cubicBezTo>
                    <a:pt x="8267" y="86794"/>
                    <a:pt x="4515" y="87155"/>
                    <a:pt x="4895" y="86204"/>
                  </a:cubicBezTo>
                  <a:cubicBezTo>
                    <a:pt x="5182" y="85487"/>
                    <a:pt x="5060" y="84464"/>
                    <a:pt x="4514" y="83918"/>
                  </a:cubicBezTo>
                  <a:cubicBezTo>
                    <a:pt x="3598" y="83002"/>
                    <a:pt x="5530" y="86458"/>
                    <a:pt x="5276" y="87728"/>
                  </a:cubicBezTo>
                  <a:cubicBezTo>
                    <a:pt x="4961" y="89303"/>
                    <a:pt x="5276" y="91792"/>
                    <a:pt x="6800" y="92300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9" name="Google Shape;879;p31"/>
            <p:cNvSpPr/>
            <p:nvPr/>
          </p:nvSpPr>
          <p:spPr>
            <a:xfrm flipH="1" rot="10800000">
              <a:off x="3685638" y="930519"/>
              <a:ext cx="314125" cy="2307500"/>
            </a:xfrm>
            <a:custGeom>
              <a:rect b="b" l="l" r="r" t="t"/>
              <a:pathLst>
                <a:path extrusionOk="0" h="92300" w="12565">
                  <a:moveTo>
                    <a:pt x="4514" y="479"/>
                  </a:moveTo>
                  <a:cubicBezTo>
                    <a:pt x="5657" y="479"/>
                    <a:pt x="7432" y="-543"/>
                    <a:pt x="7943" y="479"/>
                  </a:cubicBezTo>
                  <a:cubicBezTo>
                    <a:pt x="8307" y="1206"/>
                    <a:pt x="6038" y="1190"/>
                    <a:pt x="6038" y="2003"/>
                  </a:cubicBezTo>
                  <a:cubicBezTo>
                    <a:pt x="6038" y="2970"/>
                    <a:pt x="5760" y="4237"/>
                    <a:pt x="4895" y="4670"/>
                  </a:cubicBezTo>
                  <a:cubicBezTo>
                    <a:pt x="4168" y="5034"/>
                    <a:pt x="6055" y="5848"/>
                    <a:pt x="6419" y="6575"/>
                  </a:cubicBezTo>
                  <a:cubicBezTo>
                    <a:pt x="6978" y="7694"/>
                    <a:pt x="5291" y="8817"/>
                    <a:pt x="4895" y="10004"/>
                  </a:cubicBezTo>
                  <a:cubicBezTo>
                    <a:pt x="4349" y="11643"/>
                    <a:pt x="7737" y="11973"/>
                    <a:pt x="9086" y="13052"/>
                  </a:cubicBezTo>
                  <a:cubicBezTo>
                    <a:pt x="10217" y="13957"/>
                    <a:pt x="5199" y="14345"/>
                    <a:pt x="5657" y="15719"/>
                  </a:cubicBezTo>
                  <a:cubicBezTo>
                    <a:pt x="6375" y="17874"/>
                    <a:pt x="4718" y="20971"/>
                    <a:pt x="2609" y="21815"/>
                  </a:cubicBezTo>
                  <a:cubicBezTo>
                    <a:pt x="2050" y="22039"/>
                    <a:pt x="3198" y="21959"/>
                    <a:pt x="3752" y="22196"/>
                  </a:cubicBezTo>
                  <a:cubicBezTo>
                    <a:pt x="5411" y="22907"/>
                    <a:pt x="7988" y="24773"/>
                    <a:pt x="7181" y="26387"/>
                  </a:cubicBezTo>
                  <a:cubicBezTo>
                    <a:pt x="6657" y="27434"/>
                    <a:pt x="4798" y="27537"/>
                    <a:pt x="4514" y="28673"/>
                  </a:cubicBezTo>
                  <a:cubicBezTo>
                    <a:pt x="3930" y="31011"/>
                    <a:pt x="13757" y="30618"/>
                    <a:pt x="11372" y="30959"/>
                  </a:cubicBezTo>
                  <a:cubicBezTo>
                    <a:pt x="8081" y="31429"/>
                    <a:pt x="5360" y="34984"/>
                    <a:pt x="4514" y="38198"/>
                  </a:cubicBezTo>
                  <a:cubicBezTo>
                    <a:pt x="4349" y="38824"/>
                    <a:pt x="5818" y="38338"/>
                    <a:pt x="6419" y="38579"/>
                  </a:cubicBezTo>
                  <a:cubicBezTo>
                    <a:pt x="10577" y="40242"/>
                    <a:pt x="5539" y="37538"/>
                    <a:pt x="7943" y="39341"/>
                  </a:cubicBezTo>
                  <a:cubicBezTo>
                    <a:pt x="9408" y="40440"/>
                    <a:pt x="1564" y="42088"/>
                    <a:pt x="3371" y="42389"/>
                  </a:cubicBezTo>
                  <a:cubicBezTo>
                    <a:pt x="5814" y="42796"/>
                    <a:pt x="5935" y="41737"/>
                    <a:pt x="8324" y="42389"/>
                  </a:cubicBezTo>
                  <a:cubicBezTo>
                    <a:pt x="9753" y="42779"/>
                    <a:pt x="7163" y="45235"/>
                    <a:pt x="6038" y="46199"/>
                  </a:cubicBezTo>
                  <a:cubicBezTo>
                    <a:pt x="5149" y="46961"/>
                    <a:pt x="2626" y="48544"/>
                    <a:pt x="3752" y="48866"/>
                  </a:cubicBezTo>
                  <a:cubicBezTo>
                    <a:pt x="4955" y="49210"/>
                    <a:pt x="7484" y="49177"/>
                    <a:pt x="7181" y="50390"/>
                  </a:cubicBezTo>
                  <a:cubicBezTo>
                    <a:pt x="6867" y="51646"/>
                    <a:pt x="4627" y="50838"/>
                    <a:pt x="3371" y="51152"/>
                  </a:cubicBezTo>
                  <a:cubicBezTo>
                    <a:pt x="1607" y="51593"/>
                    <a:pt x="6980" y="51720"/>
                    <a:pt x="8705" y="52295"/>
                  </a:cubicBezTo>
                  <a:cubicBezTo>
                    <a:pt x="9646" y="52609"/>
                    <a:pt x="5913" y="54137"/>
                    <a:pt x="6800" y="54581"/>
                  </a:cubicBezTo>
                  <a:cubicBezTo>
                    <a:pt x="7603" y="54983"/>
                    <a:pt x="6753" y="56414"/>
                    <a:pt x="6419" y="57248"/>
                  </a:cubicBezTo>
                  <a:cubicBezTo>
                    <a:pt x="6051" y="58169"/>
                    <a:pt x="3761" y="58888"/>
                    <a:pt x="4514" y="59534"/>
                  </a:cubicBezTo>
                  <a:cubicBezTo>
                    <a:pt x="5857" y="60685"/>
                    <a:pt x="8557" y="59922"/>
                    <a:pt x="9467" y="61439"/>
                  </a:cubicBezTo>
                  <a:cubicBezTo>
                    <a:pt x="10764" y="63601"/>
                    <a:pt x="1969" y="64609"/>
                    <a:pt x="3752" y="66392"/>
                  </a:cubicBezTo>
                  <a:cubicBezTo>
                    <a:pt x="4183" y="66823"/>
                    <a:pt x="7643" y="67113"/>
                    <a:pt x="7562" y="67154"/>
                  </a:cubicBezTo>
                  <a:cubicBezTo>
                    <a:pt x="6081" y="67895"/>
                    <a:pt x="3350" y="66054"/>
                    <a:pt x="2609" y="67535"/>
                  </a:cubicBezTo>
                  <a:cubicBezTo>
                    <a:pt x="2141" y="68472"/>
                    <a:pt x="5657" y="67250"/>
                    <a:pt x="5657" y="68297"/>
                  </a:cubicBezTo>
                  <a:cubicBezTo>
                    <a:pt x="5657" y="70333"/>
                    <a:pt x="5276" y="72357"/>
                    <a:pt x="5276" y="74393"/>
                  </a:cubicBezTo>
                  <a:cubicBezTo>
                    <a:pt x="5276" y="77091"/>
                    <a:pt x="6214" y="68268"/>
                    <a:pt x="9848" y="75536"/>
                  </a:cubicBezTo>
                  <a:cubicBezTo>
                    <a:pt x="10283" y="76407"/>
                    <a:pt x="3748" y="75548"/>
                    <a:pt x="3371" y="76679"/>
                  </a:cubicBezTo>
                  <a:cubicBezTo>
                    <a:pt x="2847" y="78250"/>
                    <a:pt x="9963" y="76826"/>
                    <a:pt x="8324" y="77060"/>
                  </a:cubicBezTo>
                  <a:cubicBezTo>
                    <a:pt x="6241" y="77358"/>
                    <a:pt x="6216" y="77143"/>
                    <a:pt x="4133" y="77441"/>
                  </a:cubicBezTo>
                  <a:cubicBezTo>
                    <a:pt x="3059" y="77594"/>
                    <a:pt x="0" y="78584"/>
                    <a:pt x="1085" y="78584"/>
                  </a:cubicBezTo>
                  <a:cubicBezTo>
                    <a:pt x="3335" y="78584"/>
                    <a:pt x="5608" y="79372"/>
                    <a:pt x="7562" y="80489"/>
                  </a:cubicBezTo>
                  <a:cubicBezTo>
                    <a:pt x="9141" y="81391"/>
                    <a:pt x="3588" y="84767"/>
                    <a:pt x="5276" y="85442"/>
                  </a:cubicBezTo>
                  <a:cubicBezTo>
                    <a:pt x="6527" y="85942"/>
                    <a:pt x="7517" y="84545"/>
                    <a:pt x="7943" y="85823"/>
                  </a:cubicBezTo>
                  <a:cubicBezTo>
                    <a:pt x="8267" y="86794"/>
                    <a:pt x="4515" y="87155"/>
                    <a:pt x="4895" y="86204"/>
                  </a:cubicBezTo>
                  <a:cubicBezTo>
                    <a:pt x="5182" y="85487"/>
                    <a:pt x="5060" y="84464"/>
                    <a:pt x="4514" y="83918"/>
                  </a:cubicBezTo>
                  <a:cubicBezTo>
                    <a:pt x="3598" y="83002"/>
                    <a:pt x="5530" y="86458"/>
                    <a:pt x="5276" y="87728"/>
                  </a:cubicBezTo>
                  <a:cubicBezTo>
                    <a:pt x="4961" y="89303"/>
                    <a:pt x="5276" y="91792"/>
                    <a:pt x="6800" y="92300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80" name="Google Shape;880;p31"/>
            <p:cNvSpPr/>
            <p:nvPr/>
          </p:nvSpPr>
          <p:spPr>
            <a:xfrm flipH="1" rot="10800000">
              <a:off x="3685638" y="1063869"/>
              <a:ext cx="314125" cy="2307500"/>
            </a:xfrm>
            <a:custGeom>
              <a:rect b="b" l="l" r="r" t="t"/>
              <a:pathLst>
                <a:path extrusionOk="0" h="92300" w="12565">
                  <a:moveTo>
                    <a:pt x="4514" y="479"/>
                  </a:moveTo>
                  <a:cubicBezTo>
                    <a:pt x="5657" y="479"/>
                    <a:pt x="7432" y="-543"/>
                    <a:pt x="7943" y="479"/>
                  </a:cubicBezTo>
                  <a:cubicBezTo>
                    <a:pt x="8307" y="1206"/>
                    <a:pt x="6038" y="1190"/>
                    <a:pt x="6038" y="2003"/>
                  </a:cubicBezTo>
                  <a:cubicBezTo>
                    <a:pt x="6038" y="2970"/>
                    <a:pt x="5760" y="4237"/>
                    <a:pt x="4895" y="4670"/>
                  </a:cubicBezTo>
                  <a:cubicBezTo>
                    <a:pt x="4168" y="5034"/>
                    <a:pt x="6055" y="5848"/>
                    <a:pt x="6419" y="6575"/>
                  </a:cubicBezTo>
                  <a:cubicBezTo>
                    <a:pt x="6978" y="7694"/>
                    <a:pt x="5291" y="8817"/>
                    <a:pt x="4895" y="10004"/>
                  </a:cubicBezTo>
                  <a:cubicBezTo>
                    <a:pt x="4349" y="11643"/>
                    <a:pt x="7737" y="11973"/>
                    <a:pt x="9086" y="13052"/>
                  </a:cubicBezTo>
                  <a:cubicBezTo>
                    <a:pt x="10217" y="13957"/>
                    <a:pt x="5199" y="14345"/>
                    <a:pt x="5657" y="15719"/>
                  </a:cubicBezTo>
                  <a:cubicBezTo>
                    <a:pt x="6375" y="17874"/>
                    <a:pt x="4718" y="20971"/>
                    <a:pt x="2609" y="21815"/>
                  </a:cubicBezTo>
                  <a:cubicBezTo>
                    <a:pt x="2050" y="22039"/>
                    <a:pt x="3198" y="21959"/>
                    <a:pt x="3752" y="22196"/>
                  </a:cubicBezTo>
                  <a:cubicBezTo>
                    <a:pt x="5411" y="22907"/>
                    <a:pt x="7988" y="24773"/>
                    <a:pt x="7181" y="26387"/>
                  </a:cubicBezTo>
                  <a:cubicBezTo>
                    <a:pt x="6657" y="27434"/>
                    <a:pt x="4798" y="27537"/>
                    <a:pt x="4514" y="28673"/>
                  </a:cubicBezTo>
                  <a:cubicBezTo>
                    <a:pt x="3930" y="31011"/>
                    <a:pt x="13757" y="30618"/>
                    <a:pt x="11372" y="30959"/>
                  </a:cubicBezTo>
                  <a:cubicBezTo>
                    <a:pt x="8081" y="31429"/>
                    <a:pt x="5360" y="34984"/>
                    <a:pt x="4514" y="38198"/>
                  </a:cubicBezTo>
                  <a:cubicBezTo>
                    <a:pt x="4349" y="38824"/>
                    <a:pt x="5818" y="38338"/>
                    <a:pt x="6419" y="38579"/>
                  </a:cubicBezTo>
                  <a:cubicBezTo>
                    <a:pt x="10577" y="40242"/>
                    <a:pt x="5539" y="37538"/>
                    <a:pt x="7943" y="39341"/>
                  </a:cubicBezTo>
                  <a:cubicBezTo>
                    <a:pt x="9408" y="40440"/>
                    <a:pt x="1564" y="42088"/>
                    <a:pt x="3371" y="42389"/>
                  </a:cubicBezTo>
                  <a:cubicBezTo>
                    <a:pt x="5814" y="42796"/>
                    <a:pt x="5935" y="41737"/>
                    <a:pt x="8324" y="42389"/>
                  </a:cubicBezTo>
                  <a:cubicBezTo>
                    <a:pt x="9753" y="42779"/>
                    <a:pt x="7163" y="45235"/>
                    <a:pt x="6038" y="46199"/>
                  </a:cubicBezTo>
                  <a:cubicBezTo>
                    <a:pt x="5149" y="46961"/>
                    <a:pt x="2626" y="48544"/>
                    <a:pt x="3752" y="48866"/>
                  </a:cubicBezTo>
                  <a:cubicBezTo>
                    <a:pt x="4955" y="49210"/>
                    <a:pt x="7484" y="49177"/>
                    <a:pt x="7181" y="50390"/>
                  </a:cubicBezTo>
                  <a:cubicBezTo>
                    <a:pt x="6867" y="51646"/>
                    <a:pt x="4627" y="50838"/>
                    <a:pt x="3371" y="51152"/>
                  </a:cubicBezTo>
                  <a:cubicBezTo>
                    <a:pt x="1607" y="51593"/>
                    <a:pt x="6980" y="51720"/>
                    <a:pt x="8705" y="52295"/>
                  </a:cubicBezTo>
                  <a:cubicBezTo>
                    <a:pt x="9646" y="52609"/>
                    <a:pt x="5913" y="54137"/>
                    <a:pt x="6800" y="54581"/>
                  </a:cubicBezTo>
                  <a:cubicBezTo>
                    <a:pt x="7603" y="54983"/>
                    <a:pt x="6753" y="56414"/>
                    <a:pt x="6419" y="57248"/>
                  </a:cubicBezTo>
                  <a:cubicBezTo>
                    <a:pt x="6051" y="58169"/>
                    <a:pt x="3761" y="58888"/>
                    <a:pt x="4514" y="59534"/>
                  </a:cubicBezTo>
                  <a:cubicBezTo>
                    <a:pt x="5857" y="60685"/>
                    <a:pt x="8557" y="59922"/>
                    <a:pt x="9467" y="61439"/>
                  </a:cubicBezTo>
                  <a:cubicBezTo>
                    <a:pt x="10764" y="63601"/>
                    <a:pt x="1969" y="64609"/>
                    <a:pt x="3752" y="66392"/>
                  </a:cubicBezTo>
                  <a:cubicBezTo>
                    <a:pt x="4183" y="66823"/>
                    <a:pt x="7643" y="67113"/>
                    <a:pt x="7562" y="67154"/>
                  </a:cubicBezTo>
                  <a:cubicBezTo>
                    <a:pt x="6081" y="67895"/>
                    <a:pt x="3350" y="66054"/>
                    <a:pt x="2609" y="67535"/>
                  </a:cubicBezTo>
                  <a:cubicBezTo>
                    <a:pt x="2141" y="68472"/>
                    <a:pt x="5657" y="67250"/>
                    <a:pt x="5657" y="68297"/>
                  </a:cubicBezTo>
                  <a:cubicBezTo>
                    <a:pt x="5657" y="70333"/>
                    <a:pt x="5276" y="72357"/>
                    <a:pt x="5276" y="74393"/>
                  </a:cubicBezTo>
                  <a:cubicBezTo>
                    <a:pt x="5276" y="77091"/>
                    <a:pt x="6214" y="68268"/>
                    <a:pt x="9848" y="75536"/>
                  </a:cubicBezTo>
                  <a:cubicBezTo>
                    <a:pt x="10283" y="76407"/>
                    <a:pt x="3748" y="75548"/>
                    <a:pt x="3371" y="76679"/>
                  </a:cubicBezTo>
                  <a:cubicBezTo>
                    <a:pt x="2847" y="78250"/>
                    <a:pt x="9963" y="76826"/>
                    <a:pt x="8324" y="77060"/>
                  </a:cubicBezTo>
                  <a:cubicBezTo>
                    <a:pt x="6241" y="77358"/>
                    <a:pt x="6216" y="77143"/>
                    <a:pt x="4133" y="77441"/>
                  </a:cubicBezTo>
                  <a:cubicBezTo>
                    <a:pt x="3059" y="77594"/>
                    <a:pt x="0" y="78584"/>
                    <a:pt x="1085" y="78584"/>
                  </a:cubicBezTo>
                  <a:cubicBezTo>
                    <a:pt x="3335" y="78584"/>
                    <a:pt x="5608" y="79372"/>
                    <a:pt x="7562" y="80489"/>
                  </a:cubicBezTo>
                  <a:cubicBezTo>
                    <a:pt x="9141" y="81391"/>
                    <a:pt x="3588" y="84767"/>
                    <a:pt x="5276" y="85442"/>
                  </a:cubicBezTo>
                  <a:cubicBezTo>
                    <a:pt x="6527" y="85942"/>
                    <a:pt x="7517" y="84545"/>
                    <a:pt x="7943" y="85823"/>
                  </a:cubicBezTo>
                  <a:cubicBezTo>
                    <a:pt x="8267" y="86794"/>
                    <a:pt x="4515" y="87155"/>
                    <a:pt x="4895" y="86204"/>
                  </a:cubicBezTo>
                  <a:cubicBezTo>
                    <a:pt x="5182" y="85487"/>
                    <a:pt x="5060" y="84464"/>
                    <a:pt x="4514" y="83918"/>
                  </a:cubicBezTo>
                  <a:cubicBezTo>
                    <a:pt x="3598" y="83002"/>
                    <a:pt x="5530" y="86458"/>
                    <a:pt x="5276" y="87728"/>
                  </a:cubicBezTo>
                  <a:cubicBezTo>
                    <a:pt x="4961" y="89303"/>
                    <a:pt x="5276" y="91792"/>
                    <a:pt x="6800" y="92300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81" name="Google Shape;881;p31"/>
            <p:cNvSpPr/>
            <p:nvPr/>
          </p:nvSpPr>
          <p:spPr>
            <a:xfrm flipH="1">
              <a:off x="3685638" y="1216316"/>
              <a:ext cx="314125" cy="2307500"/>
            </a:xfrm>
            <a:custGeom>
              <a:rect b="b" l="l" r="r" t="t"/>
              <a:pathLst>
                <a:path extrusionOk="0" h="92300" w="12565">
                  <a:moveTo>
                    <a:pt x="4514" y="479"/>
                  </a:moveTo>
                  <a:cubicBezTo>
                    <a:pt x="5657" y="479"/>
                    <a:pt x="7432" y="-543"/>
                    <a:pt x="7943" y="479"/>
                  </a:cubicBezTo>
                  <a:cubicBezTo>
                    <a:pt x="8307" y="1206"/>
                    <a:pt x="6038" y="1190"/>
                    <a:pt x="6038" y="2003"/>
                  </a:cubicBezTo>
                  <a:cubicBezTo>
                    <a:pt x="6038" y="2970"/>
                    <a:pt x="5760" y="4237"/>
                    <a:pt x="4895" y="4670"/>
                  </a:cubicBezTo>
                  <a:cubicBezTo>
                    <a:pt x="4168" y="5034"/>
                    <a:pt x="6055" y="5848"/>
                    <a:pt x="6419" y="6575"/>
                  </a:cubicBezTo>
                  <a:cubicBezTo>
                    <a:pt x="6978" y="7694"/>
                    <a:pt x="5291" y="8817"/>
                    <a:pt x="4895" y="10004"/>
                  </a:cubicBezTo>
                  <a:cubicBezTo>
                    <a:pt x="4349" y="11643"/>
                    <a:pt x="7737" y="11973"/>
                    <a:pt x="9086" y="13052"/>
                  </a:cubicBezTo>
                  <a:cubicBezTo>
                    <a:pt x="10217" y="13957"/>
                    <a:pt x="5199" y="14345"/>
                    <a:pt x="5657" y="15719"/>
                  </a:cubicBezTo>
                  <a:cubicBezTo>
                    <a:pt x="6375" y="17874"/>
                    <a:pt x="4718" y="20971"/>
                    <a:pt x="2609" y="21815"/>
                  </a:cubicBezTo>
                  <a:cubicBezTo>
                    <a:pt x="2050" y="22039"/>
                    <a:pt x="3198" y="21959"/>
                    <a:pt x="3752" y="22196"/>
                  </a:cubicBezTo>
                  <a:cubicBezTo>
                    <a:pt x="5411" y="22907"/>
                    <a:pt x="7988" y="24773"/>
                    <a:pt x="7181" y="26387"/>
                  </a:cubicBezTo>
                  <a:cubicBezTo>
                    <a:pt x="6657" y="27434"/>
                    <a:pt x="4798" y="27537"/>
                    <a:pt x="4514" y="28673"/>
                  </a:cubicBezTo>
                  <a:cubicBezTo>
                    <a:pt x="3930" y="31011"/>
                    <a:pt x="13757" y="30618"/>
                    <a:pt x="11372" y="30959"/>
                  </a:cubicBezTo>
                  <a:cubicBezTo>
                    <a:pt x="8081" y="31429"/>
                    <a:pt x="5360" y="34984"/>
                    <a:pt x="4514" y="38198"/>
                  </a:cubicBezTo>
                  <a:cubicBezTo>
                    <a:pt x="4349" y="38824"/>
                    <a:pt x="5818" y="38338"/>
                    <a:pt x="6419" y="38579"/>
                  </a:cubicBezTo>
                  <a:cubicBezTo>
                    <a:pt x="10577" y="40242"/>
                    <a:pt x="5539" y="37538"/>
                    <a:pt x="7943" y="39341"/>
                  </a:cubicBezTo>
                  <a:cubicBezTo>
                    <a:pt x="9408" y="40440"/>
                    <a:pt x="1564" y="42088"/>
                    <a:pt x="3371" y="42389"/>
                  </a:cubicBezTo>
                  <a:cubicBezTo>
                    <a:pt x="5814" y="42796"/>
                    <a:pt x="5935" y="41737"/>
                    <a:pt x="8324" y="42389"/>
                  </a:cubicBezTo>
                  <a:cubicBezTo>
                    <a:pt x="9753" y="42779"/>
                    <a:pt x="7163" y="45235"/>
                    <a:pt x="6038" y="46199"/>
                  </a:cubicBezTo>
                  <a:cubicBezTo>
                    <a:pt x="5149" y="46961"/>
                    <a:pt x="2626" y="48544"/>
                    <a:pt x="3752" y="48866"/>
                  </a:cubicBezTo>
                  <a:cubicBezTo>
                    <a:pt x="4955" y="49210"/>
                    <a:pt x="7484" y="49177"/>
                    <a:pt x="7181" y="50390"/>
                  </a:cubicBezTo>
                  <a:cubicBezTo>
                    <a:pt x="6867" y="51646"/>
                    <a:pt x="4627" y="50838"/>
                    <a:pt x="3371" y="51152"/>
                  </a:cubicBezTo>
                  <a:cubicBezTo>
                    <a:pt x="1607" y="51593"/>
                    <a:pt x="6980" y="51720"/>
                    <a:pt x="8705" y="52295"/>
                  </a:cubicBezTo>
                  <a:cubicBezTo>
                    <a:pt x="9646" y="52609"/>
                    <a:pt x="5913" y="54137"/>
                    <a:pt x="6800" y="54581"/>
                  </a:cubicBezTo>
                  <a:cubicBezTo>
                    <a:pt x="7603" y="54983"/>
                    <a:pt x="6753" y="56414"/>
                    <a:pt x="6419" y="57248"/>
                  </a:cubicBezTo>
                  <a:cubicBezTo>
                    <a:pt x="6051" y="58169"/>
                    <a:pt x="3761" y="58888"/>
                    <a:pt x="4514" y="59534"/>
                  </a:cubicBezTo>
                  <a:cubicBezTo>
                    <a:pt x="5857" y="60685"/>
                    <a:pt x="8557" y="59922"/>
                    <a:pt x="9467" y="61439"/>
                  </a:cubicBezTo>
                  <a:cubicBezTo>
                    <a:pt x="10764" y="63601"/>
                    <a:pt x="1969" y="64609"/>
                    <a:pt x="3752" y="66392"/>
                  </a:cubicBezTo>
                  <a:cubicBezTo>
                    <a:pt x="4183" y="66823"/>
                    <a:pt x="7643" y="67113"/>
                    <a:pt x="7562" y="67154"/>
                  </a:cubicBezTo>
                  <a:cubicBezTo>
                    <a:pt x="6081" y="67895"/>
                    <a:pt x="3350" y="66054"/>
                    <a:pt x="2609" y="67535"/>
                  </a:cubicBezTo>
                  <a:cubicBezTo>
                    <a:pt x="2141" y="68472"/>
                    <a:pt x="5657" y="67250"/>
                    <a:pt x="5657" y="68297"/>
                  </a:cubicBezTo>
                  <a:cubicBezTo>
                    <a:pt x="5657" y="70333"/>
                    <a:pt x="5276" y="72357"/>
                    <a:pt x="5276" y="74393"/>
                  </a:cubicBezTo>
                  <a:cubicBezTo>
                    <a:pt x="5276" y="77091"/>
                    <a:pt x="6214" y="68268"/>
                    <a:pt x="9848" y="75536"/>
                  </a:cubicBezTo>
                  <a:cubicBezTo>
                    <a:pt x="10283" y="76407"/>
                    <a:pt x="3748" y="75548"/>
                    <a:pt x="3371" y="76679"/>
                  </a:cubicBezTo>
                  <a:cubicBezTo>
                    <a:pt x="2847" y="78250"/>
                    <a:pt x="9963" y="76826"/>
                    <a:pt x="8324" y="77060"/>
                  </a:cubicBezTo>
                  <a:cubicBezTo>
                    <a:pt x="6241" y="77358"/>
                    <a:pt x="6216" y="77143"/>
                    <a:pt x="4133" y="77441"/>
                  </a:cubicBezTo>
                  <a:cubicBezTo>
                    <a:pt x="3059" y="77594"/>
                    <a:pt x="0" y="78584"/>
                    <a:pt x="1085" y="78584"/>
                  </a:cubicBezTo>
                  <a:cubicBezTo>
                    <a:pt x="3335" y="78584"/>
                    <a:pt x="5608" y="79372"/>
                    <a:pt x="7562" y="80489"/>
                  </a:cubicBezTo>
                  <a:cubicBezTo>
                    <a:pt x="9141" y="81391"/>
                    <a:pt x="3588" y="84767"/>
                    <a:pt x="5276" y="85442"/>
                  </a:cubicBezTo>
                  <a:cubicBezTo>
                    <a:pt x="6527" y="85942"/>
                    <a:pt x="7517" y="84545"/>
                    <a:pt x="7943" y="85823"/>
                  </a:cubicBezTo>
                  <a:cubicBezTo>
                    <a:pt x="8267" y="86794"/>
                    <a:pt x="4515" y="87155"/>
                    <a:pt x="4895" y="86204"/>
                  </a:cubicBezTo>
                  <a:cubicBezTo>
                    <a:pt x="5182" y="85487"/>
                    <a:pt x="5060" y="84464"/>
                    <a:pt x="4514" y="83918"/>
                  </a:cubicBezTo>
                  <a:cubicBezTo>
                    <a:pt x="3598" y="83002"/>
                    <a:pt x="5530" y="86458"/>
                    <a:pt x="5276" y="87728"/>
                  </a:cubicBezTo>
                  <a:cubicBezTo>
                    <a:pt x="4961" y="89303"/>
                    <a:pt x="5276" y="91792"/>
                    <a:pt x="6800" y="92300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82" name="Google Shape;882;p31"/>
            <p:cNvSpPr/>
            <p:nvPr/>
          </p:nvSpPr>
          <p:spPr>
            <a:xfrm flipH="1" rot="-5400000">
              <a:off x="2813649" y="2549202"/>
              <a:ext cx="165324" cy="1981220"/>
            </a:xfrm>
            <a:custGeom>
              <a:rect b="b" l="l" r="r" t="t"/>
              <a:pathLst>
                <a:path extrusionOk="0" h="92300" w="12565">
                  <a:moveTo>
                    <a:pt x="4514" y="479"/>
                  </a:moveTo>
                  <a:cubicBezTo>
                    <a:pt x="5657" y="479"/>
                    <a:pt x="7432" y="-543"/>
                    <a:pt x="7943" y="479"/>
                  </a:cubicBezTo>
                  <a:cubicBezTo>
                    <a:pt x="8307" y="1206"/>
                    <a:pt x="6038" y="1190"/>
                    <a:pt x="6038" y="2003"/>
                  </a:cubicBezTo>
                  <a:cubicBezTo>
                    <a:pt x="6038" y="2970"/>
                    <a:pt x="5760" y="4237"/>
                    <a:pt x="4895" y="4670"/>
                  </a:cubicBezTo>
                  <a:cubicBezTo>
                    <a:pt x="4168" y="5034"/>
                    <a:pt x="6055" y="5848"/>
                    <a:pt x="6419" y="6575"/>
                  </a:cubicBezTo>
                  <a:cubicBezTo>
                    <a:pt x="6978" y="7694"/>
                    <a:pt x="5291" y="8817"/>
                    <a:pt x="4895" y="10004"/>
                  </a:cubicBezTo>
                  <a:cubicBezTo>
                    <a:pt x="4349" y="11643"/>
                    <a:pt x="7737" y="11973"/>
                    <a:pt x="9086" y="13052"/>
                  </a:cubicBezTo>
                  <a:cubicBezTo>
                    <a:pt x="10217" y="13957"/>
                    <a:pt x="5199" y="14345"/>
                    <a:pt x="5657" y="15719"/>
                  </a:cubicBezTo>
                  <a:cubicBezTo>
                    <a:pt x="6375" y="17874"/>
                    <a:pt x="4718" y="20971"/>
                    <a:pt x="2609" y="21815"/>
                  </a:cubicBezTo>
                  <a:cubicBezTo>
                    <a:pt x="2050" y="22039"/>
                    <a:pt x="3198" y="21959"/>
                    <a:pt x="3752" y="22196"/>
                  </a:cubicBezTo>
                  <a:cubicBezTo>
                    <a:pt x="5411" y="22907"/>
                    <a:pt x="7988" y="24773"/>
                    <a:pt x="7181" y="26387"/>
                  </a:cubicBezTo>
                  <a:cubicBezTo>
                    <a:pt x="6657" y="27434"/>
                    <a:pt x="4798" y="27537"/>
                    <a:pt x="4514" y="28673"/>
                  </a:cubicBezTo>
                  <a:cubicBezTo>
                    <a:pt x="3930" y="31011"/>
                    <a:pt x="13757" y="30618"/>
                    <a:pt x="11372" y="30959"/>
                  </a:cubicBezTo>
                  <a:cubicBezTo>
                    <a:pt x="8081" y="31429"/>
                    <a:pt x="5360" y="34984"/>
                    <a:pt x="4514" y="38198"/>
                  </a:cubicBezTo>
                  <a:cubicBezTo>
                    <a:pt x="4349" y="38824"/>
                    <a:pt x="5818" y="38338"/>
                    <a:pt x="6419" y="38579"/>
                  </a:cubicBezTo>
                  <a:cubicBezTo>
                    <a:pt x="10577" y="40242"/>
                    <a:pt x="5539" y="37538"/>
                    <a:pt x="7943" y="39341"/>
                  </a:cubicBezTo>
                  <a:cubicBezTo>
                    <a:pt x="9408" y="40440"/>
                    <a:pt x="1564" y="42088"/>
                    <a:pt x="3371" y="42389"/>
                  </a:cubicBezTo>
                  <a:cubicBezTo>
                    <a:pt x="5814" y="42796"/>
                    <a:pt x="5935" y="41737"/>
                    <a:pt x="8324" y="42389"/>
                  </a:cubicBezTo>
                  <a:cubicBezTo>
                    <a:pt x="9753" y="42779"/>
                    <a:pt x="7163" y="45235"/>
                    <a:pt x="6038" y="46199"/>
                  </a:cubicBezTo>
                  <a:cubicBezTo>
                    <a:pt x="5149" y="46961"/>
                    <a:pt x="2626" y="48544"/>
                    <a:pt x="3752" y="48866"/>
                  </a:cubicBezTo>
                  <a:cubicBezTo>
                    <a:pt x="4955" y="49210"/>
                    <a:pt x="7484" y="49177"/>
                    <a:pt x="7181" y="50390"/>
                  </a:cubicBezTo>
                  <a:cubicBezTo>
                    <a:pt x="6867" y="51646"/>
                    <a:pt x="4627" y="50838"/>
                    <a:pt x="3371" y="51152"/>
                  </a:cubicBezTo>
                  <a:cubicBezTo>
                    <a:pt x="1607" y="51593"/>
                    <a:pt x="6980" y="51720"/>
                    <a:pt x="8705" y="52295"/>
                  </a:cubicBezTo>
                  <a:cubicBezTo>
                    <a:pt x="9646" y="52609"/>
                    <a:pt x="5913" y="54137"/>
                    <a:pt x="6800" y="54581"/>
                  </a:cubicBezTo>
                  <a:cubicBezTo>
                    <a:pt x="7603" y="54983"/>
                    <a:pt x="6753" y="56414"/>
                    <a:pt x="6419" y="57248"/>
                  </a:cubicBezTo>
                  <a:cubicBezTo>
                    <a:pt x="6051" y="58169"/>
                    <a:pt x="3761" y="58888"/>
                    <a:pt x="4514" y="59534"/>
                  </a:cubicBezTo>
                  <a:cubicBezTo>
                    <a:pt x="5857" y="60685"/>
                    <a:pt x="8557" y="59922"/>
                    <a:pt x="9467" y="61439"/>
                  </a:cubicBezTo>
                  <a:cubicBezTo>
                    <a:pt x="10764" y="63601"/>
                    <a:pt x="1969" y="64609"/>
                    <a:pt x="3752" y="66392"/>
                  </a:cubicBezTo>
                  <a:cubicBezTo>
                    <a:pt x="4183" y="66823"/>
                    <a:pt x="7643" y="67113"/>
                    <a:pt x="7562" y="67154"/>
                  </a:cubicBezTo>
                  <a:cubicBezTo>
                    <a:pt x="6081" y="67895"/>
                    <a:pt x="3350" y="66054"/>
                    <a:pt x="2609" y="67535"/>
                  </a:cubicBezTo>
                  <a:cubicBezTo>
                    <a:pt x="2141" y="68472"/>
                    <a:pt x="5657" y="67250"/>
                    <a:pt x="5657" y="68297"/>
                  </a:cubicBezTo>
                  <a:cubicBezTo>
                    <a:pt x="5657" y="70333"/>
                    <a:pt x="5276" y="72357"/>
                    <a:pt x="5276" y="74393"/>
                  </a:cubicBezTo>
                  <a:cubicBezTo>
                    <a:pt x="5276" y="77091"/>
                    <a:pt x="6214" y="68268"/>
                    <a:pt x="9848" y="75536"/>
                  </a:cubicBezTo>
                  <a:cubicBezTo>
                    <a:pt x="10283" y="76407"/>
                    <a:pt x="3748" y="75548"/>
                    <a:pt x="3371" y="76679"/>
                  </a:cubicBezTo>
                  <a:cubicBezTo>
                    <a:pt x="2847" y="78250"/>
                    <a:pt x="9963" y="76826"/>
                    <a:pt x="8324" y="77060"/>
                  </a:cubicBezTo>
                  <a:cubicBezTo>
                    <a:pt x="6241" y="77358"/>
                    <a:pt x="6216" y="77143"/>
                    <a:pt x="4133" y="77441"/>
                  </a:cubicBezTo>
                  <a:cubicBezTo>
                    <a:pt x="3059" y="77594"/>
                    <a:pt x="0" y="78584"/>
                    <a:pt x="1085" y="78584"/>
                  </a:cubicBezTo>
                  <a:cubicBezTo>
                    <a:pt x="3335" y="78584"/>
                    <a:pt x="5608" y="79372"/>
                    <a:pt x="7562" y="80489"/>
                  </a:cubicBezTo>
                  <a:cubicBezTo>
                    <a:pt x="9141" y="81391"/>
                    <a:pt x="3588" y="84767"/>
                    <a:pt x="5276" y="85442"/>
                  </a:cubicBezTo>
                  <a:cubicBezTo>
                    <a:pt x="6527" y="85942"/>
                    <a:pt x="7517" y="84545"/>
                    <a:pt x="7943" y="85823"/>
                  </a:cubicBezTo>
                  <a:cubicBezTo>
                    <a:pt x="8267" y="86794"/>
                    <a:pt x="4515" y="87155"/>
                    <a:pt x="4895" y="86204"/>
                  </a:cubicBezTo>
                  <a:cubicBezTo>
                    <a:pt x="5182" y="85487"/>
                    <a:pt x="5060" y="84464"/>
                    <a:pt x="4514" y="83918"/>
                  </a:cubicBezTo>
                  <a:cubicBezTo>
                    <a:pt x="3598" y="83002"/>
                    <a:pt x="5530" y="86458"/>
                    <a:pt x="5276" y="87728"/>
                  </a:cubicBezTo>
                  <a:cubicBezTo>
                    <a:pt x="4961" y="89303"/>
                    <a:pt x="5276" y="91792"/>
                    <a:pt x="6800" y="92300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83" name="Google Shape;883;p31"/>
            <p:cNvSpPr/>
            <p:nvPr/>
          </p:nvSpPr>
          <p:spPr>
            <a:xfrm flipH="1" rot="-3054318">
              <a:off x="3718866" y="3364004"/>
              <a:ext cx="209549" cy="199224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84" name="Google Shape;884;p31"/>
            <p:cNvSpPr/>
            <p:nvPr/>
          </p:nvSpPr>
          <p:spPr>
            <a:xfrm flipH="1" rot="-3054318">
              <a:off x="3553528" y="3440204"/>
              <a:ext cx="209549" cy="199224"/>
            </a:xfrm>
            <a:custGeom>
              <a:rect b="b" l="l" r="r" t="t"/>
              <a:pathLst>
                <a:path extrusionOk="0" h="7969" w="8382">
                  <a:moveTo>
                    <a:pt x="0" y="2936"/>
                  </a:moveTo>
                  <a:cubicBezTo>
                    <a:pt x="1016" y="4460"/>
                    <a:pt x="2469" y="9246"/>
                    <a:pt x="3048" y="7508"/>
                  </a:cubicBezTo>
                  <a:cubicBezTo>
                    <a:pt x="3537" y="6042"/>
                    <a:pt x="2286" y="4481"/>
                    <a:pt x="2286" y="2936"/>
                  </a:cubicBezTo>
                  <a:cubicBezTo>
                    <a:pt x="2286" y="1969"/>
                    <a:pt x="3194" y="4665"/>
                    <a:pt x="3429" y="5603"/>
                  </a:cubicBezTo>
                  <a:cubicBezTo>
                    <a:pt x="3834" y="7224"/>
                    <a:pt x="1277" y="1577"/>
                    <a:pt x="2667" y="650"/>
                  </a:cubicBezTo>
                  <a:cubicBezTo>
                    <a:pt x="4089" y="-298"/>
                    <a:pt x="4568" y="5224"/>
                    <a:pt x="6096" y="4460"/>
                  </a:cubicBezTo>
                  <a:cubicBezTo>
                    <a:pt x="7391" y="3812"/>
                    <a:pt x="5756" y="1474"/>
                    <a:pt x="4953" y="269"/>
                  </a:cubicBezTo>
                  <a:cubicBezTo>
                    <a:pt x="3737" y="-1555"/>
                    <a:pt x="4880" y="8570"/>
                    <a:pt x="6096" y="6746"/>
                  </a:cubicBezTo>
                  <a:cubicBezTo>
                    <a:pt x="6800" y="5689"/>
                    <a:pt x="5528" y="4072"/>
                    <a:pt x="6096" y="2936"/>
                  </a:cubicBezTo>
                  <a:cubicBezTo>
                    <a:pt x="6455" y="2218"/>
                    <a:pt x="6290" y="5790"/>
                    <a:pt x="6858" y="5222"/>
                  </a:cubicBezTo>
                  <a:cubicBezTo>
                    <a:pt x="7576" y="4504"/>
                    <a:pt x="6140" y="1456"/>
                    <a:pt x="6858" y="2174"/>
                  </a:cubicBezTo>
                  <a:cubicBezTo>
                    <a:pt x="7079" y="2395"/>
                    <a:pt x="7828" y="6329"/>
                    <a:pt x="8001" y="5984"/>
                  </a:cubicBezTo>
                  <a:cubicBezTo>
                    <a:pt x="8626" y="4734"/>
                    <a:pt x="8001" y="3190"/>
                    <a:pt x="8001" y="1793"/>
                  </a:cubicBezTo>
                  <a:cubicBezTo>
                    <a:pt x="8001" y="341"/>
                    <a:pt x="8382" y="7450"/>
                    <a:pt x="8382" y="5984"/>
                  </a:cubicBezTo>
                  <a:cubicBezTo>
                    <a:pt x="8382" y="4841"/>
                    <a:pt x="8382" y="3698"/>
                    <a:pt x="8382" y="2555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85" name="Google Shape;885;p31"/>
            <p:cNvSpPr/>
            <p:nvPr/>
          </p:nvSpPr>
          <p:spPr>
            <a:xfrm flipH="1">
              <a:off x="3772604" y="980236"/>
              <a:ext cx="166750" cy="2546950"/>
            </a:xfrm>
            <a:custGeom>
              <a:rect b="b" l="l" r="r" t="t"/>
              <a:pathLst>
                <a:path extrusionOk="0" h="101878" w="6670">
                  <a:moveTo>
                    <a:pt x="2479" y="398"/>
                  </a:moveTo>
                  <a:cubicBezTo>
                    <a:pt x="3368" y="398"/>
                    <a:pt x="4748" y="-397"/>
                    <a:pt x="5146" y="398"/>
                  </a:cubicBezTo>
                  <a:cubicBezTo>
                    <a:pt x="5708" y="1523"/>
                    <a:pt x="1782" y="2019"/>
                    <a:pt x="2479" y="3065"/>
                  </a:cubicBezTo>
                  <a:cubicBezTo>
                    <a:pt x="2992" y="3834"/>
                    <a:pt x="4733" y="3000"/>
                    <a:pt x="5146" y="3827"/>
                  </a:cubicBezTo>
                  <a:cubicBezTo>
                    <a:pt x="5614" y="4764"/>
                    <a:pt x="2429" y="3595"/>
                    <a:pt x="2098" y="4589"/>
                  </a:cubicBezTo>
                  <a:cubicBezTo>
                    <a:pt x="1784" y="5530"/>
                    <a:pt x="4704" y="6174"/>
                    <a:pt x="4003" y="6875"/>
                  </a:cubicBezTo>
                  <a:cubicBezTo>
                    <a:pt x="3100" y="7778"/>
                    <a:pt x="1096" y="6353"/>
                    <a:pt x="193" y="7256"/>
                  </a:cubicBezTo>
                  <a:cubicBezTo>
                    <a:pt x="-580" y="8029"/>
                    <a:pt x="2753" y="9049"/>
                    <a:pt x="2098" y="9923"/>
                  </a:cubicBezTo>
                  <a:cubicBezTo>
                    <a:pt x="937" y="11471"/>
                    <a:pt x="3016" y="13889"/>
                    <a:pt x="4384" y="15257"/>
                  </a:cubicBezTo>
                  <a:cubicBezTo>
                    <a:pt x="5146" y="16019"/>
                    <a:pt x="2580" y="16579"/>
                    <a:pt x="2098" y="17543"/>
                  </a:cubicBezTo>
                  <a:cubicBezTo>
                    <a:pt x="1654" y="18430"/>
                    <a:pt x="3762" y="18867"/>
                    <a:pt x="4003" y="19829"/>
                  </a:cubicBezTo>
                  <a:cubicBezTo>
                    <a:pt x="4023" y="19911"/>
                    <a:pt x="2098" y="20079"/>
                    <a:pt x="2098" y="22115"/>
                  </a:cubicBezTo>
                  <a:cubicBezTo>
                    <a:pt x="2098" y="23665"/>
                    <a:pt x="4978" y="23542"/>
                    <a:pt x="5908" y="24782"/>
                  </a:cubicBezTo>
                  <a:cubicBezTo>
                    <a:pt x="7593" y="27029"/>
                    <a:pt x="-12" y="28006"/>
                    <a:pt x="1717" y="29735"/>
                  </a:cubicBezTo>
                  <a:cubicBezTo>
                    <a:pt x="4234" y="32252"/>
                    <a:pt x="5128" y="30079"/>
                    <a:pt x="5527" y="30878"/>
                  </a:cubicBezTo>
                  <a:cubicBezTo>
                    <a:pt x="6141" y="32107"/>
                    <a:pt x="1274" y="32065"/>
                    <a:pt x="2098" y="33164"/>
                  </a:cubicBezTo>
                  <a:cubicBezTo>
                    <a:pt x="2821" y="34128"/>
                    <a:pt x="6379" y="33455"/>
                    <a:pt x="5527" y="34307"/>
                  </a:cubicBezTo>
                  <a:cubicBezTo>
                    <a:pt x="4159" y="35675"/>
                    <a:pt x="-419" y="34758"/>
                    <a:pt x="193" y="36593"/>
                  </a:cubicBezTo>
                  <a:cubicBezTo>
                    <a:pt x="232" y="36709"/>
                    <a:pt x="5146" y="36224"/>
                    <a:pt x="5146" y="37355"/>
                  </a:cubicBezTo>
                  <a:cubicBezTo>
                    <a:pt x="5146" y="38379"/>
                    <a:pt x="2479" y="37855"/>
                    <a:pt x="2479" y="38879"/>
                  </a:cubicBezTo>
                  <a:cubicBezTo>
                    <a:pt x="2479" y="41447"/>
                    <a:pt x="4771" y="44202"/>
                    <a:pt x="3622" y="46499"/>
                  </a:cubicBezTo>
                  <a:cubicBezTo>
                    <a:pt x="1501" y="50740"/>
                    <a:pt x="2647" y="55946"/>
                    <a:pt x="1717" y="60596"/>
                  </a:cubicBezTo>
                  <a:cubicBezTo>
                    <a:pt x="1461" y="61878"/>
                    <a:pt x="4035" y="62785"/>
                    <a:pt x="3622" y="64025"/>
                  </a:cubicBezTo>
                  <a:cubicBezTo>
                    <a:pt x="3252" y="65136"/>
                    <a:pt x="306" y="65337"/>
                    <a:pt x="955" y="66311"/>
                  </a:cubicBezTo>
                  <a:cubicBezTo>
                    <a:pt x="4303" y="71332"/>
                    <a:pt x="1714" y="78493"/>
                    <a:pt x="3622" y="84218"/>
                  </a:cubicBezTo>
                  <a:cubicBezTo>
                    <a:pt x="4997" y="88343"/>
                    <a:pt x="3713" y="93135"/>
                    <a:pt x="2098" y="97172"/>
                  </a:cubicBezTo>
                  <a:cubicBezTo>
                    <a:pt x="1330" y="99092"/>
                    <a:pt x="5902" y="103283"/>
                    <a:pt x="6670" y="101363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86" name="Google Shape;886;p31"/>
            <p:cNvSpPr/>
            <p:nvPr/>
          </p:nvSpPr>
          <p:spPr>
            <a:xfrm>
              <a:off x="1752515" y="892963"/>
              <a:ext cx="572075" cy="419100"/>
            </a:xfrm>
            <a:custGeom>
              <a:rect b="b" l="l" r="r" t="t"/>
              <a:pathLst>
                <a:path extrusionOk="0" h="16764" w="22883">
                  <a:moveTo>
                    <a:pt x="19152" y="0"/>
                  </a:moveTo>
                  <a:cubicBezTo>
                    <a:pt x="13394" y="4429"/>
                    <a:pt x="8124" y="9705"/>
                    <a:pt x="1626" y="12954"/>
                  </a:cubicBezTo>
                  <a:cubicBezTo>
                    <a:pt x="0" y="13767"/>
                    <a:pt x="5066" y="11677"/>
                    <a:pt x="6579" y="10668"/>
                  </a:cubicBezTo>
                  <a:cubicBezTo>
                    <a:pt x="9557" y="8683"/>
                    <a:pt x="13241" y="7862"/>
                    <a:pt x="16104" y="5715"/>
                  </a:cubicBezTo>
                  <a:cubicBezTo>
                    <a:pt x="17770" y="4465"/>
                    <a:pt x="22530" y="432"/>
                    <a:pt x="21057" y="1905"/>
                  </a:cubicBezTo>
                  <a:cubicBezTo>
                    <a:pt x="16089" y="6873"/>
                    <a:pt x="11079" y="12007"/>
                    <a:pt x="5055" y="15621"/>
                  </a:cubicBezTo>
                  <a:cubicBezTo>
                    <a:pt x="4690" y="15840"/>
                    <a:pt x="3960" y="16268"/>
                    <a:pt x="4293" y="16002"/>
                  </a:cubicBezTo>
                  <a:cubicBezTo>
                    <a:pt x="9794" y="11601"/>
                    <a:pt x="14911" y="5573"/>
                    <a:pt x="21819" y="4191"/>
                  </a:cubicBezTo>
                  <a:cubicBezTo>
                    <a:pt x="22237" y="4107"/>
                    <a:pt x="22882" y="3509"/>
                    <a:pt x="22581" y="3810"/>
                  </a:cubicBezTo>
                  <a:cubicBezTo>
                    <a:pt x="18002" y="8389"/>
                    <a:pt x="12682" y="12185"/>
                    <a:pt x="8103" y="16764"/>
                  </a:cubicBezTo>
                </a:path>
              </a:pathLst>
            </a:custGeom>
            <a:noFill/>
            <a:ln cap="flat" cmpd="sng" w="38100">
              <a:solidFill>
                <a:srgbClr val="3C78D8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sp>
        <p:nvSpPr>
          <p:cNvPr id="887" name="Google Shape;887;p31"/>
          <p:cNvSpPr txBox="1"/>
          <p:nvPr/>
        </p:nvSpPr>
        <p:spPr>
          <a:xfrm>
            <a:off x="2213600" y="1423861"/>
            <a:ext cx="1371600" cy="24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>
                <a:solidFill>
                  <a:srgbClr val="FFFFFF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3</a:t>
            </a:r>
            <a:endParaRPr sz="15000">
              <a:solidFill>
                <a:srgbClr val="FFFFFF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888" name="Google Shape;888;p31"/>
          <p:cNvSpPr txBox="1"/>
          <p:nvPr/>
        </p:nvSpPr>
        <p:spPr>
          <a:xfrm>
            <a:off x="5096063" y="2003550"/>
            <a:ext cx="2505000" cy="11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This is your third step.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2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32"/>
          <p:cNvSpPr/>
          <p:nvPr/>
        </p:nvSpPr>
        <p:spPr>
          <a:xfrm rot="8233508">
            <a:off x="4478172" y="3595277"/>
            <a:ext cx="1513430" cy="77714"/>
          </a:xfrm>
          <a:custGeom>
            <a:rect b="b" l="l" r="r" t="t"/>
            <a:pathLst>
              <a:path extrusionOk="0" h="120000" w="120000">
                <a:moveTo>
                  <a:pt x="112346" y="69767"/>
                </a:moveTo>
                <a:cubicBezTo>
                  <a:pt x="112346" y="71162"/>
                  <a:pt x="112346" y="71162"/>
                  <a:pt x="112202" y="71162"/>
                </a:cubicBezTo>
                <a:cubicBezTo>
                  <a:pt x="112202" y="72558"/>
                  <a:pt x="111913" y="73953"/>
                  <a:pt x="112057" y="73953"/>
                </a:cubicBezTo>
                <a:cubicBezTo>
                  <a:pt x="112057" y="75348"/>
                  <a:pt x="112490" y="78139"/>
                  <a:pt x="112924" y="78139"/>
                </a:cubicBezTo>
                <a:cubicBezTo>
                  <a:pt x="112924" y="78139"/>
                  <a:pt x="112924" y="78139"/>
                  <a:pt x="113357" y="76744"/>
                </a:cubicBezTo>
                <a:cubicBezTo>
                  <a:pt x="113646" y="75348"/>
                  <a:pt x="114079" y="76744"/>
                  <a:pt x="114512" y="75348"/>
                </a:cubicBezTo>
                <a:cubicBezTo>
                  <a:pt x="114801" y="75348"/>
                  <a:pt x="114801" y="78139"/>
                  <a:pt x="115090" y="75348"/>
                </a:cubicBezTo>
                <a:cubicBezTo>
                  <a:pt x="115234" y="75348"/>
                  <a:pt x="115234" y="75348"/>
                  <a:pt x="115234" y="75348"/>
                </a:cubicBezTo>
                <a:cubicBezTo>
                  <a:pt x="115523" y="75348"/>
                  <a:pt x="115812" y="75348"/>
                  <a:pt x="115956" y="73953"/>
                </a:cubicBezTo>
                <a:cubicBezTo>
                  <a:pt x="115956" y="72558"/>
                  <a:pt x="116389" y="71162"/>
                  <a:pt x="116389" y="72558"/>
                </a:cubicBezTo>
                <a:cubicBezTo>
                  <a:pt x="116389" y="73953"/>
                  <a:pt x="116534" y="76744"/>
                  <a:pt x="116389" y="76744"/>
                </a:cubicBezTo>
                <a:cubicBezTo>
                  <a:pt x="116245" y="76744"/>
                  <a:pt x="115956" y="78139"/>
                  <a:pt x="115956" y="78139"/>
                </a:cubicBezTo>
                <a:cubicBezTo>
                  <a:pt x="115956" y="79534"/>
                  <a:pt x="115812" y="82325"/>
                  <a:pt x="115667" y="82325"/>
                </a:cubicBezTo>
                <a:cubicBezTo>
                  <a:pt x="115523" y="82325"/>
                  <a:pt x="115090" y="83720"/>
                  <a:pt x="115234" y="83720"/>
                </a:cubicBezTo>
                <a:cubicBezTo>
                  <a:pt x="115234" y="83720"/>
                  <a:pt x="115234" y="83720"/>
                  <a:pt x="115234" y="85116"/>
                </a:cubicBezTo>
                <a:cubicBezTo>
                  <a:pt x="115234" y="85116"/>
                  <a:pt x="115234" y="85116"/>
                  <a:pt x="115234" y="85116"/>
                </a:cubicBezTo>
                <a:cubicBezTo>
                  <a:pt x="115379" y="86511"/>
                  <a:pt x="115234" y="86511"/>
                  <a:pt x="114945" y="86511"/>
                </a:cubicBezTo>
                <a:cubicBezTo>
                  <a:pt x="114801" y="86511"/>
                  <a:pt x="114079" y="85116"/>
                  <a:pt x="114079" y="85116"/>
                </a:cubicBezTo>
                <a:cubicBezTo>
                  <a:pt x="113935" y="83720"/>
                  <a:pt x="113790" y="83720"/>
                  <a:pt x="113646" y="83720"/>
                </a:cubicBezTo>
                <a:cubicBezTo>
                  <a:pt x="113646" y="83720"/>
                  <a:pt x="113357" y="82325"/>
                  <a:pt x="113357" y="80930"/>
                </a:cubicBezTo>
                <a:cubicBezTo>
                  <a:pt x="113357" y="80930"/>
                  <a:pt x="113357" y="79534"/>
                  <a:pt x="113501" y="79534"/>
                </a:cubicBezTo>
                <a:cubicBezTo>
                  <a:pt x="113646" y="79534"/>
                  <a:pt x="113790" y="79534"/>
                  <a:pt x="113790" y="78139"/>
                </a:cubicBezTo>
                <a:cubicBezTo>
                  <a:pt x="113790" y="78139"/>
                  <a:pt x="113790" y="78139"/>
                  <a:pt x="113790" y="78139"/>
                </a:cubicBezTo>
                <a:cubicBezTo>
                  <a:pt x="113501" y="78139"/>
                  <a:pt x="113212" y="79534"/>
                  <a:pt x="113068" y="79534"/>
                </a:cubicBezTo>
                <a:cubicBezTo>
                  <a:pt x="112635" y="80930"/>
                  <a:pt x="112635" y="80930"/>
                  <a:pt x="112635" y="80930"/>
                </a:cubicBezTo>
                <a:cubicBezTo>
                  <a:pt x="112202" y="80930"/>
                  <a:pt x="111768" y="79534"/>
                  <a:pt x="111768" y="79534"/>
                </a:cubicBezTo>
                <a:cubicBezTo>
                  <a:pt x="111768" y="79534"/>
                  <a:pt x="111335" y="78139"/>
                  <a:pt x="111046" y="78139"/>
                </a:cubicBezTo>
                <a:cubicBezTo>
                  <a:pt x="110902" y="78139"/>
                  <a:pt x="110036" y="80930"/>
                  <a:pt x="109747" y="82325"/>
                </a:cubicBezTo>
                <a:cubicBezTo>
                  <a:pt x="109458" y="82325"/>
                  <a:pt x="108736" y="80930"/>
                  <a:pt x="108736" y="80930"/>
                </a:cubicBezTo>
                <a:cubicBezTo>
                  <a:pt x="108736" y="80930"/>
                  <a:pt x="108880" y="79534"/>
                  <a:pt x="108880" y="79534"/>
                </a:cubicBezTo>
                <a:cubicBezTo>
                  <a:pt x="109025" y="79534"/>
                  <a:pt x="109169" y="78139"/>
                  <a:pt x="109025" y="78139"/>
                </a:cubicBezTo>
                <a:cubicBezTo>
                  <a:pt x="108880" y="78139"/>
                  <a:pt x="108447" y="75348"/>
                  <a:pt x="108303" y="75348"/>
                </a:cubicBezTo>
                <a:cubicBezTo>
                  <a:pt x="108158" y="75348"/>
                  <a:pt x="107725" y="76744"/>
                  <a:pt x="107725" y="78139"/>
                </a:cubicBezTo>
                <a:cubicBezTo>
                  <a:pt x="107725" y="78139"/>
                  <a:pt x="107725" y="78139"/>
                  <a:pt x="107870" y="78139"/>
                </a:cubicBezTo>
                <a:cubicBezTo>
                  <a:pt x="108014" y="79534"/>
                  <a:pt x="108014" y="79534"/>
                  <a:pt x="108014" y="79534"/>
                </a:cubicBezTo>
                <a:cubicBezTo>
                  <a:pt x="108303" y="79534"/>
                  <a:pt x="108303" y="80930"/>
                  <a:pt x="108158" y="80930"/>
                </a:cubicBezTo>
                <a:cubicBezTo>
                  <a:pt x="108014" y="80930"/>
                  <a:pt x="107870" y="83720"/>
                  <a:pt x="107870" y="83720"/>
                </a:cubicBezTo>
                <a:cubicBezTo>
                  <a:pt x="108014" y="83720"/>
                  <a:pt x="108592" y="83720"/>
                  <a:pt x="108880" y="83720"/>
                </a:cubicBezTo>
                <a:cubicBezTo>
                  <a:pt x="108880" y="83720"/>
                  <a:pt x="108880" y="83720"/>
                  <a:pt x="109025" y="83720"/>
                </a:cubicBezTo>
                <a:cubicBezTo>
                  <a:pt x="109314" y="83720"/>
                  <a:pt x="109314" y="83720"/>
                  <a:pt x="109314" y="83720"/>
                </a:cubicBezTo>
                <a:cubicBezTo>
                  <a:pt x="109602" y="83720"/>
                  <a:pt x="109891" y="83720"/>
                  <a:pt x="109891" y="83720"/>
                </a:cubicBezTo>
                <a:cubicBezTo>
                  <a:pt x="109891" y="83720"/>
                  <a:pt x="110180" y="82325"/>
                  <a:pt x="110180" y="82325"/>
                </a:cubicBezTo>
                <a:cubicBezTo>
                  <a:pt x="110324" y="82325"/>
                  <a:pt x="110469" y="82325"/>
                  <a:pt x="110613" y="82325"/>
                </a:cubicBezTo>
                <a:cubicBezTo>
                  <a:pt x="110758" y="80930"/>
                  <a:pt x="111191" y="82325"/>
                  <a:pt x="111046" y="82325"/>
                </a:cubicBezTo>
                <a:cubicBezTo>
                  <a:pt x="111046" y="83720"/>
                  <a:pt x="110758" y="83720"/>
                  <a:pt x="110902" y="85116"/>
                </a:cubicBezTo>
                <a:cubicBezTo>
                  <a:pt x="110902" y="85116"/>
                  <a:pt x="110902" y="86511"/>
                  <a:pt x="110902" y="86511"/>
                </a:cubicBezTo>
                <a:cubicBezTo>
                  <a:pt x="110758" y="87906"/>
                  <a:pt x="110613" y="90697"/>
                  <a:pt x="110758" y="90697"/>
                </a:cubicBezTo>
                <a:cubicBezTo>
                  <a:pt x="110902" y="92093"/>
                  <a:pt x="111335" y="93488"/>
                  <a:pt x="111480" y="93488"/>
                </a:cubicBezTo>
                <a:cubicBezTo>
                  <a:pt x="111624" y="93488"/>
                  <a:pt x="112057" y="93488"/>
                  <a:pt x="112057" y="92093"/>
                </a:cubicBezTo>
                <a:cubicBezTo>
                  <a:pt x="112057" y="92093"/>
                  <a:pt x="112202" y="90697"/>
                  <a:pt x="112346" y="90697"/>
                </a:cubicBezTo>
                <a:cubicBezTo>
                  <a:pt x="112635" y="90697"/>
                  <a:pt x="113212" y="90697"/>
                  <a:pt x="113212" y="92093"/>
                </a:cubicBezTo>
                <a:cubicBezTo>
                  <a:pt x="113212" y="92093"/>
                  <a:pt x="113357" y="93488"/>
                  <a:pt x="113357" y="93488"/>
                </a:cubicBezTo>
                <a:cubicBezTo>
                  <a:pt x="113501" y="93488"/>
                  <a:pt x="113646" y="93488"/>
                  <a:pt x="113646" y="93488"/>
                </a:cubicBezTo>
                <a:cubicBezTo>
                  <a:pt x="113646" y="94883"/>
                  <a:pt x="113935" y="96279"/>
                  <a:pt x="114079" y="94883"/>
                </a:cubicBezTo>
                <a:cubicBezTo>
                  <a:pt x="114223" y="94883"/>
                  <a:pt x="114657" y="96279"/>
                  <a:pt x="114801" y="96279"/>
                </a:cubicBezTo>
                <a:cubicBezTo>
                  <a:pt x="114801" y="96279"/>
                  <a:pt x="114945" y="97674"/>
                  <a:pt x="114801" y="97674"/>
                </a:cubicBezTo>
                <a:cubicBezTo>
                  <a:pt x="114801" y="99069"/>
                  <a:pt x="114512" y="100465"/>
                  <a:pt x="114079" y="100465"/>
                </a:cubicBezTo>
                <a:cubicBezTo>
                  <a:pt x="113790" y="100465"/>
                  <a:pt x="112779" y="97674"/>
                  <a:pt x="112924" y="97674"/>
                </a:cubicBezTo>
                <a:cubicBezTo>
                  <a:pt x="112924" y="99069"/>
                  <a:pt x="113068" y="100465"/>
                  <a:pt x="113212" y="101860"/>
                </a:cubicBezTo>
                <a:cubicBezTo>
                  <a:pt x="113357" y="101860"/>
                  <a:pt x="113646" y="101860"/>
                  <a:pt x="113501" y="103255"/>
                </a:cubicBezTo>
                <a:cubicBezTo>
                  <a:pt x="113501" y="103255"/>
                  <a:pt x="113357" y="104651"/>
                  <a:pt x="113212" y="104651"/>
                </a:cubicBezTo>
                <a:cubicBezTo>
                  <a:pt x="113068" y="104651"/>
                  <a:pt x="112779" y="104651"/>
                  <a:pt x="112779" y="104651"/>
                </a:cubicBezTo>
                <a:cubicBezTo>
                  <a:pt x="112924" y="104651"/>
                  <a:pt x="112924" y="103255"/>
                  <a:pt x="112924" y="103255"/>
                </a:cubicBezTo>
                <a:cubicBezTo>
                  <a:pt x="112779" y="101860"/>
                  <a:pt x="112635" y="101860"/>
                  <a:pt x="112490" y="101860"/>
                </a:cubicBezTo>
                <a:cubicBezTo>
                  <a:pt x="112490" y="101860"/>
                  <a:pt x="112202" y="101860"/>
                  <a:pt x="112202" y="101860"/>
                </a:cubicBezTo>
                <a:cubicBezTo>
                  <a:pt x="112202" y="100465"/>
                  <a:pt x="112057" y="97674"/>
                  <a:pt x="111913" y="97674"/>
                </a:cubicBezTo>
                <a:cubicBezTo>
                  <a:pt x="111768" y="99069"/>
                  <a:pt x="111335" y="99069"/>
                  <a:pt x="111191" y="100465"/>
                </a:cubicBezTo>
                <a:cubicBezTo>
                  <a:pt x="111191" y="100465"/>
                  <a:pt x="111046" y="101860"/>
                  <a:pt x="110902" y="100465"/>
                </a:cubicBezTo>
                <a:cubicBezTo>
                  <a:pt x="110902" y="100465"/>
                  <a:pt x="110758" y="97674"/>
                  <a:pt x="110758" y="97674"/>
                </a:cubicBezTo>
                <a:cubicBezTo>
                  <a:pt x="110758" y="97674"/>
                  <a:pt x="110758" y="97674"/>
                  <a:pt x="110613" y="99069"/>
                </a:cubicBezTo>
                <a:cubicBezTo>
                  <a:pt x="110324" y="100465"/>
                  <a:pt x="110324" y="100465"/>
                  <a:pt x="110324" y="100465"/>
                </a:cubicBezTo>
                <a:cubicBezTo>
                  <a:pt x="109891" y="100465"/>
                  <a:pt x="109314" y="99069"/>
                  <a:pt x="109169" y="99069"/>
                </a:cubicBezTo>
                <a:cubicBezTo>
                  <a:pt x="109169" y="99069"/>
                  <a:pt x="108880" y="100465"/>
                  <a:pt x="109025" y="100465"/>
                </a:cubicBezTo>
                <a:cubicBezTo>
                  <a:pt x="109025" y="100465"/>
                  <a:pt x="109314" y="101860"/>
                  <a:pt x="109314" y="101860"/>
                </a:cubicBezTo>
                <a:cubicBezTo>
                  <a:pt x="109314" y="101860"/>
                  <a:pt x="109169" y="103255"/>
                  <a:pt x="109169" y="103255"/>
                </a:cubicBezTo>
                <a:cubicBezTo>
                  <a:pt x="109169" y="103255"/>
                  <a:pt x="108880" y="104651"/>
                  <a:pt x="108736" y="103255"/>
                </a:cubicBezTo>
                <a:cubicBezTo>
                  <a:pt x="108592" y="103255"/>
                  <a:pt x="108447" y="101860"/>
                  <a:pt x="108447" y="101860"/>
                </a:cubicBezTo>
                <a:cubicBezTo>
                  <a:pt x="108447" y="100465"/>
                  <a:pt x="108303" y="100465"/>
                  <a:pt x="108158" y="101860"/>
                </a:cubicBezTo>
                <a:cubicBezTo>
                  <a:pt x="108158" y="101860"/>
                  <a:pt x="108158" y="101860"/>
                  <a:pt x="108014" y="103255"/>
                </a:cubicBezTo>
                <a:cubicBezTo>
                  <a:pt x="107725" y="103255"/>
                  <a:pt x="107725" y="103255"/>
                  <a:pt x="107725" y="103255"/>
                </a:cubicBezTo>
                <a:cubicBezTo>
                  <a:pt x="107581" y="104651"/>
                  <a:pt x="107148" y="106046"/>
                  <a:pt x="107003" y="106046"/>
                </a:cubicBezTo>
                <a:cubicBezTo>
                  <a:pt x="106859" y="106046"/>
                  <a:pt x="105992" y="104651"/>
                  <a:pt x="105703" y="103255"/>
                </a:cubicBezTo>
                <a:cubicBezTo>
                  <a:pt x="105703" y="103255"/>
                  <a:pt x="105703" y="103255"/>
                  <a:pt x="105415" y="104651"/>
                </a:cubicBezTo>
                <a:cubicBezTo>
                  <a:pt x="104981" y="104651"/>
                  <a:pt x="104981" y="104651"/>
                  <a:pt x="104981" y="104651"/>
                </a:cubicBezTo>
                <a:cubicBezTo>
                  <a:pt x="104548" y="103255"/>
                  <a:pt x="104259" y="101860"/>
                  <a:pt x="104259" y="101860"/>
                </a:cubicBezTo>
                <a:cubicBezTo>
                  <a:pt x="104404" y="101860"/>
                  <a:pt x="104548" y="100465"/>
                  <a:pt x="104548" y="100465"/>
                </a:cubicBezTo>
                <a:cubicBezTo>
                  <a:pt x="104548" y="100465"/>
                  <a:pt x="104259" y="99069"/>
                  <a:pt x="103826" y="99069"/>
                </a:cubicBezTo>
                <a:cubicBezTo>
                  <a:pt x="103393" y="99069"/>
                  <a:pt x="102382" y="97674"/>
                  <a:pt x="102382" y="99069"/>
                </a:cubicBezTo>
                <a:cubicBezTo>
                  <a:pt x="102382" y="99069"/>
                  <a:pt x="102238" y="99069"/>
                  <a:pt x="102093" y="99069"/>
                </a:cubicBezTo>
                <a:cubicBezTo>
                  <a:pt x="101949" y="99069"/>
                  <a:pt x="101516" y="99069"/>
                  <a:pt x="101516" y="99069"/>
                </a:cubicBezTo>
                <a:cubicBezTo>
                  <a:pt x="101516" y="99069"/>
                  <a:pt x="101516" y="100465"/>
                  <a:pt x="101516" y="100465"/>
                </a:cubicBezTo>
                <a:cubicBezTo>
                  <a:pt x="101660" y="100465"/>
                  <a:pt x="101660" y="101860"/>
                  <a:pt x="101371" y="103255"/>
                </a:cubicBezTo>
                <a:cubicBezTo>
                  <a:pt x="101371" y="103255"/>
                  <a:pt x="101371" y="103255"/>
                  <a:pt x="101371" y="104651"/>
                </a:cubicBezTo>
                <a:cubicBezTo>
                  <a:pt x="101371" y="107441"/>
                  <a:pt x="101371" y="107441"/>
                  <a:pt x="101371" y="107441"/>
                </a:cubicBezTo>
                <a:cubicBezTo>
                  <a:pt x="101227" y="107441"/>
                  <a:pt x="100938" y="107441"/>
                  <a:pt x="100794" y="107441"/>
                </a:cubicBezTo>
                <a:cubicBezTo>
                  <a:pt x="100794" y="107441"/>
                  <a:pt x="100361" y="107441"/>
                  <a:pt x="100072" y="107441"/>
                </a:cubicBezTo>
                <a:cubicBezTo>
                  <a:pt x="99927" y="108837"/>
                  <a:pt x="99350" y="108837"/>
                  <a:pt x="99350" y="108837"/>
                </a:cubicBezTo>
                <a:cubicBezTo>
                  <a:pt x="99350" y="108837"/>
                  <a:pt x="99927" y="110232"/>
                  <a:pt x="100649" y="110232"/>
                </a:cubicBezTo>
                <a:cubicBezTo>
                  <a:pt x="101227" y="110232"/>
                  <a:pt x="102960" y="110232"/>
                  <a:pt x="102960" y="110232"/>
                </a:cubicBezTo>
                <a:cubicBezTo>
                  <a:pt x="102815" y="111627"/>
                  <a:pt x="102527" y="111627"/>
                  <a:pt x="102238" y="111627"/>
                </a:cubicBezTo>
                <a:cubicBezTo>
                  <a:pt x="102093" y="111627"/>
                  <a:pt x="102093" y="114418"/>
                  <a:pt x="102671" y="115813"/>
                </a:cubicBezTo>
                <a:cubicBezTo>
                  <a:pt x="102671" y="115813"/>
                  <a:pt x="102671" y="115813"/>
                  <a:pt x="103249" y="113023"/>
                </a:cubicBezTo>
                <a:cubicBezTo>
                  <a:pt x="103249" y="113023"/>
                  <a:pt x="103393" y="113023"/>
                  <a:pt x="103393" y="113023"/>
                </a:cubicBezTo>
                <a:cubicBezTo>
                  <a:pt x="103682" y="111627"/>
                  <a:pt x="103971" y="114418"/>
                  <a:pt x="104259" y="113023"/>
                </a:cubicBezTo>
                <a:cubicBezTo>
                  <a:pt x="104548" y="113023"/>
                  <a:pt x="104548" y="113023"/>
                  <a:pt x="104548" y="113023"/>
                </a:cubicBezTo>
                <a:cubicBezTo>
                  <a:pt x="104981" y="114418"/>
                  <a:pt x="105415" y="114418"/>
                  <a:pt x="105415" y="113023"/>
                </a:cubicBezTo>
                <a:cubicBezTo>
                  <a:pt x="105415" y="113023"/>
                  <a:pt x="105848" y="111627"/>
                  <a:pt x="105703" y="113023"/>
                </a:cubicBezTo>
                <a:cubicBezTo>
                  <a:pt x="105703" y="113023"/>
                  <a:pt x="105848" y="115813"/>
                  <a:pt x="105992" y="115813"/>
                </a:cubicBezTo>
                <a:cubicBezTo>
                  <a:pt x="106137" y="117209"/>
                  <a:pt x="106714" y="117209"/>
                  <a:pt x="106714" y="117209"/>
                </a:cubicBezTo>
                <a:cubicBezTo>
                  <a:pt x="106714" y="118604"/>
                  <a:pt x="106570" y="118604"/>
                  <a:pt x="106425" y="118604"/>
                </a:cubicBezTo>
                <a:cubicBezTo>
                  <a:pt x="106137" y="118604"/>
                  <a:pt x="105415" y="120000"/>
                  <a:pt x="105270" y="118604"/>
                </a:cubicBezTo>
                <a:cubicBezTo>
                  <a:pt x="104981" y="117209"/>
                  <a:pt x="103249" y="115813"/>
                  <a:pt x="101805" y="115813"/>
                </a:cubicBezTo>
                <a:cubicBezTo>
                  <a:pt x="100505" y="117209"/>
                  <a:pt x="96895" y="115813"/>
                  <a:pt x="96750" y="115813"/>
                </a:cubicBezTo>
                <a:cubicBezTo>
                  <a:pt x="96750" y="115813"/>
                  <a:pt x="96750" y="115813"/>
                  <a:pt x="96462" y="115813"/>
                </a:cubicBezTo>
                <a:cubicBezTo>
                  <a:pt x="96462" y="114418"/>
                  <a:pt x="96317" y="117209"/>
                  <a:pt x="96028" y="115813"/>
                </a:cubicBezTo>
                <a:cubicBezTo>
                  <a:pt x="96028" y="114418"/>
                  <a:pt x="96028" y="114418"/>
                  <a:pt x="96028" y="114418"/>
                </a:cubicBezTo>
                <a:cubicBezTo>
                  <a:pt x="95740" y="115813"/>
                  <a:pt x="95595" y="115813"/>
                  <a:pt x="95451" y="115813"/>
                </a:cubicBezTo>
                <a:cubicBezTo>
                  <a:pt x="95306" y="117209"/>
                  <a:pt x="94873" y="115813"/>
                  <a:pt x="94729" y="115813"/>
                </a:cubicBezTo>
                <a:cubicBezTo>
                  <a:pt x="94729" y="115813"/>
                  <a:pt x="94729" y="115813"/>
                  <a:pt x="94440" y="115813"/>
                </a:cubicBezTo>
                <a:cubicBezTo>
                  <a:pt x="94296" y="115813"/>
                  <a:pt x="94296" y="115813"/>
                  <a:pt x="94296" y="115813"/>
                </a:cubicBezTo>
                <a:cubicBezTo>
                  <a:pt x="94007" y="115813"/>
                  <a:pt x="93862" y="114418"/>
                  <a:pt x="94007" y="114418"/>
                </a:cubicBezTo>
                <a:cubicBezTo>
                  <a:pt x="94007" y="114418"/>
                  <a:pt x="94296" y="113023"/>
                  <a:pt x="94296" y="113023"/>
                </a:cubicBezTo>
                <a:cubicBezTo>
                  <a:pt x="94296" y="113023"/>
                  <a:pt x="94296" y="110232"/>
                  <a:pt x="94440" y="108837"/>
                </a:cubicBezTo>
                <a:cubicBezTo>
                  <a:pt x="94440" y="108837"/>
                  <a:pt x="94584" y="104651"/>
                  <a:pt x="94440" y="104651"/>
                </a:cubicBezTo>
                <a:cubicBezTo>
                  <a:pt x="94296" y="104651"/>
                  <a:pt x="93862" y="104651"/>
                  <a:pt x="93862" y="104651"/>
                </a:cubicBezTo>
                <a:cubicBezTo>
                  <a:pt x="93862" y="104651"/>
                  <a:pt x="93862" y="103255"/>
                  <a:pt x="94007" y="103255"/>
                </a:cubicBezTo>
                <a:cubicBezTo>
                  <a:pt x="94007" y="103255"/>
                  <a:pt x="94296" y="101860"/>
                  <a:pt x="94296" y="101860"/>
                </a:cubicBezTo>
                <a:cubicBezTo>
                  <a:pt x="94296" y="101860"/>
                  <a:pt x="94296" y="100465"/>
                  <a:pt x="94296" y="100465"/>
                </a:cubicBezTo>
                <a:cubicBezTo>
                  <a:pt x="94151" y="100465"/>
                  <a:pt x="93574" y="99069"/>
                  <a:pt x="92707" y="99069"/>
                </a:cubicBezTo>
                <a:cubicBezTo>
                  <a:pt x="91985" y="99069"/>
                  <a:pt x="89241" y="99069"/>
                  <a:pt x="88519" y="99069"/>
                </a:cubicBezTo>
                <a:cubicBezTo>
                  <a:pt x="87653" y="99069"/>
                  <a:pt x="85631" y="99069"/>
                  <a:pt x="85631" y="97674"/>
                </a:cubicBezTo>
                <a:cubicBezTo>
                  <a:pt x="85631" y="97674"/>
                  <a:pt x="85198" y="96279"/>
                  <a:pt x="84909" y="96279"/>
                </a:cubicBezTo>
                <a:cubicBezTo>
                  <a:pt x="84476" y="96279"/>
                  <a:pt x="83321" y="97674"/>
                  <a:pt x="83321" y="97674"/>
                </a:cubicBezTo>
                <a:cubicBezTo>
                  <a:pt x="83176" y="97674"/>
                  <a:pt x="81877" y="97674"/>
                  <a:pt x="80722" y="97674"/>
                </a:cubicBezTo>
                <a:cubicBezTo>
                  <a:pt x="79422" y="97674"/>
                  <a:pt x="75812" y="99069"/>
                  <a:pt x="75523" y="99069"/>
                </a:cubicBezTo>
                <a:cubicBezTo>
                  <a:pt x="75090" y="99069"/>
                  <a:pt x="73357" y="100465"/>
                  <a:pt x="72635" y="101860"/>
                </a:cubicBezTo>
                <a:cubicBezTo>
                  <a:pt x="72635" y="101860"/>
                  <a:pt x="72635" y="101860"/>
                  <a:pt x="71768" y="101860"/>
                </a:cubicBezTo>
                <a:cubicBezTo>
                  <a:pt x="71046" y="101860"/>
                  <a:pt x="71046" y="101860"/>
                  <a:pt x="71046" y="101860"/>
                </a:cubicBezTo>
                <a:cubicBezTo>
                  <a:pt x="70324" y="101860"/>
                  <a:pt x="69458" y="101860"/>
                  <a:pt x="69314" y="101860"/>
                </a:cubicBezTo>
                <a:cubicBezTo>
                  <a:pt x="69169" y="101860"/>
                  <a:pt x="68447" y="100465"/>
                  <a:pt x="68158" y="100465"/>
                </a:cubicBezTo>
                <a:cubicBezTo>
                  <a:pt x="68158" y="100465"/>
                  <a:pt x="68158" y="100465"/>
                  <a:pt x="67870" y="100465"/>
                </a:cubicBezTo>
                <a:cubicBezTo>
                  <a:pt x="67725" y="99069"/>
                  <a:pt x="67725" y="99069"/>
                  <a:pt x="67725" y="99069"/>
                </a:cubicBezTo>
                <a:cubicBezTo>
                  <a:pt x="67581" y="99069"/>
                  <a:pt x="67581" y="97674"/>
                  <a:pt x="67581" y="97674"/>
                </a:cubicBezTo>
                <a:cubicBezTo>
                  <a:pt x="67581" y="97674"/>
                  <a:pt x="67436" y="96279"/>
                  <a:pt x="67148" y="96279"/>
                </a:cubicBezTo>
                <a:cubicBezTo>
                  <a:pt x="66859" y="96279"/>
                  <a:pt x="65992" y="96279"/>
                  <a:pt x="65992" y="97674"/>
                </a:cubicBezTo>
                <a:cubicBezTo>
                  <a:pt x="65992" y="97674"/>
                  <a:pt x="66137" y="97674"/>
                  <a:pt x="66281" y="97674"/>
                </a:cubicBezTo>
                <a:cubicBezTo>
                  <a:pt x="66281" y="97674"/>
                  <a:pt x="66281" y="97674"/>
                  <a:pt x="66425" y="97674"/>
                </a:cubicBezTo>
                <a:cubicBezTo>
                  <a:pt x="66714" y="97674"/>
                  <a:pt x="66714" y="97674"/>
                  <a:pt x="66714" y="97674"/>
                </a:cubicBezTo>
                <a:cubicBezTo>
                  <a:pt x="66859" y="97674"/>
                  <a:pt x="67003" y="97674"/>
                  <a:pt x="67148" y="99069"/>
                </a:cubicBezTo>
                <a:cubicBezTo>
                  <a:pt x="67148" y="99069"/>
                  <a:pt x="67292" y="100465"/>
                  <a:pt x="67292" y="101860"/>
                </a:cubicBezTo>
                <a:cubicBezTo>
                  <a:pt x="67292" y="101860"/>
                  <a:pt x="67292" y="101860"/>
                  <a:pt x="67148" y="101860"/>
                </a:cubicBezTo>
                <a:cubicBezTo>
                  <a:pt x="67003" y="101860"/>
                  <a:pt x="67003" y="101860"/>
                  <a:pt x="67003" y="101860"/>
                </a:cubicBezTo>
                <a:cubicBezTo>
                  <a:pt x="66859" y="101860"/>
                  <a:pt x="66425" y="101860"/>
                  <a:pt x="66137" y="101860"/>
                </a:cubicBezTo>
                <a:cubicBezTo>
                  <a:pt x="66137" y="101860"/>
                  <a:pt x="66137" y="101860"/>
                  <a:pt x="65992" y="101860"/>
                </a:cubicBezTo>
                <a:cubicBezTo>
                  <a:pt x="64404" y="101860"/>
                  <a:pt x="62815" y="101860"/>
                  <a:pt x="61227" y="103255"/>
                </a:cubicBezTo>
                <a:cubicBezTo>
                  <a:pt x="60794" y="103255"/>
                  <a:pt x="60361" y="103255"/>
                  <a:pt x="59783" y="101860"/>
                </a:cubicBezTo>
                <a:cubicBezTo>
                  <a:pt x="59350" y="100465"/>
                  <a:pt x="59350" y="100465"/>
                  <a:pt x="59350" y="100465"/>
                </a:cubicBezTo>
                <a:cubicBezTo>
                  <a:pt x="58772" y="101860"/>
                  <a:pt x="57039" y="103255"/>
                  <a:pt x="55306" y="104651"/>
                </a:cubicBezTo>
                <a:cubicBezTo>
                  <a:pt x="51696" y="104651"/>
                  <a:pt x="51696" y="104651"/>
                  <a:pt x="51696" y="104651"/>
                </a:cubicBezTo>
                <a:cubicBezTo>
                  <a:pt x="50108" y="104651"/>
                  <a:pt x="48664" y="106046"/>
                  <a:pt x="48664" y="104651"/>
                </a:cubicBezTo>
                <a:cubicBezTo>
                  <a:pt x="48519" y="104651"/>
                  <a:pt x="48519" y="104651"/>
                  <a:pt x="48808" y="104651"/>
                </a:cubicBezTo>
                <a:cubicBezTo>
                  <a:pt x="49097" y="103255"/>
                  <a:pt x="49241" y="101860"/>
                  <a:pt x="48664" y="101860"/>
                </a:cubicBezTo>
                <a:cubicBezTo>
                  <a:pt x="48664" y="101860"/>
                  <a:pt x="48664" y="101860"/>
                  <a:pt x="48231" y="101860"/>
                </a:cubicBezTo>
                <a:cubicBezTo>
                  <a:pt x="47653" y="103255"/>
                  <a:pt x="47653" y="103255"/>
                  <a:pt x="47653" y="103255"/>
                </a:cubicBezTo>
                <a:cubicBezTo>
                  <a:pt x="46931" y="103255"/>
                  <a:pt x="46209" y="103255"/>
                  <a:pt x="46064" y="103255"/>
                </a:cubicBezTo>
                <a:cubicBezTo>
                  <a:pt x="45920" y="101860"/>
                  <a:pt x="44332" y="101860"/>
                  <a:pt x="42743" y="103255"/>
                </a:cubicBezTo>
                <a:cubicBezTo>
                  <a:pt x="41299" y="103255"/>
                  <a:pt x="37111" y="103255"/>
                  <a:pt x="36967" y="103255"/>
                </a:cubicBezTo>
                <a:cubicBezTo>
                  <a:pt x="36823" y="103255"/>
                  <a:pt x="36389" y="103255"/>
                  <a:pt x="36245" y="103255"/>
                </a:cubicBezTo>
                <a:cubicBezTo>
                  <a:pt x="36245" y="103255"/>
                  <a:pt x="36245" y="103255"/>
                  <a:pt x="36101" y="104651"/>
                </a:cubicBezTo>
                <a:cubicBezTo>
                  <a:pt x="35523" y="104651"/>
                  <a:pt x="35523" y="104651"/>
                  <a:pt x="35523" y="104651"/>
                </a:cubicBezTo>
                <a:cubicBezTo>
                  <a:pt x="34945" y="104651"/>
                  <a:pt x="34079" y="104651"/>
                  <a:pt x="33501" y="104651"/>
                </a:cubicBezTo>
                <a:cubicBezTo>
                  <a:pt x="32924" y="104651"/>
                  <a:pt x="31046" y="103255"/>
                  <a:pt x="30758" y="103255"/>
                </a:cubicBezTo>
                <a:cubicBezTo>
                  <a:pt x="30758" y="103255"/>
                  <a:pt x="30758" y="103255"/>
                  <a:pt x="30469" y="104651"/>
                </a:cubicBezTo>
                <a:cubicBezTo>
                  <a:pt x="30324" y="106046"/>
                  <a:pt x="30036" y="106046"/>
                  <a:pt x="29891" y="104651"/>
                </a:cubicBezTo>
                <a:cubicBezTo>
                  <a:pt x="29314" y="103255"/>
                  <a:pt x="28736" y="104651"/>
                  <a:pt x="28158" y="104651"/>
                </a:cubicBezTo>
                <a:cubicBezTo>
                  <a:pt x="27436" y="104651"/>
                  <a:pt x="27436" y="104651"/>
                  <a:pt x="27436" y="104651"/>
                </a:cubicBezTo>
                <a:cubicBezTo>
                  <a:pt x="26570" y="104651"/>
                  <a:pt x="25848" y="106046"/>
                  <a:pt x="25992" y="106046"/>
                </a:cubicBezTo>
                <a:cubicBezTo>
                  <a:pt x="25992" y="106046"/>
                  <a:pt x="26281" y="106046"/>
                  <a:pt x="26281" y="107441"/>
                </a:cubicBezTo>
                <a:cubicBezTo>
                  <a:pt x="26281" y="107441"/>
                  <a:pt x="25848" y="107441"/>
                  <a:pt x="25415" y="107441"/>
                </a:cubicBezTo>
                <a:cubicBezTo>
                  <a:pt x="25415" y="107441"/>
                  <a:pt x="25415" y="107441"/>
                  <a:pt x="24981" y="107441"/>
                </a:cubicBezTo>
                <a:cubicBezTo>
                  <a:pt x="23971" y="107441"/>
                  <a:pt x="23971" y="107441"/>
                  <a:pt x="23971" y="107441"/>
                </a:cubicBezTo>
                <a:cubicBezTo>
                  <a:pt x="22960" y="108837"/>
                  <a:pt x="21949" y="107441"/>
                  <a:pt x="21660" y="107441"/>
                </a:cubicBezTo>
                <a:cubicBezTo>
                  <a:pt x="21660" y="107441"/>
                  <a:pt x="21660" y="107441"/>
                  <a:pt x="21516" y="110232"/>
                </a:cubicBezTo>
                <a:cubicBezTo>
                  <a:pt x="21371" y="110232"/>
                  <a:pt x="21227" y="110232"/>
                  <a:pt x="21227" y="110232"/>
                </a:cubicBezTo>
                <a:cubicBezTo>
                  <a:pt x="20794" y="107441"/>
                  <a:pt x="20505" y="108837"/>
                  <a:pt x="20072" y="108837"/>
                </a:cubicBezTo>
                <a:cubicBezTo>
                  <a:pt x="20072" y="108837"/>
                  <a:pt x="20072" y="108837"/>
                  <a:pt x="20072" y="108837"/>
                </a:cubicBezTo>
                <a:cubicBezTo>
                  <a:pt x="19927" y="107441"/>
                  <a:pt x="19783" y="107441"/>
                  <a:pt x="19783" y="107441"/>
                </a:cubicBezTo>
                <a:cubicBezTo>
                  <a:pt x="19638" y="108837"/>
                  <a:pt x="19205" y="108837"/>
                  <a:pt x="18916" y="108837"/>
                </a:cubicBezTo>
                <a:cubicBezTo>
                  <a:pt x="18628" y="108837"/>
                  <a:pt x="17328" y="108837"/>
                  <a:pt x="16750" y="110232"/>
                </a:cubicBezTo>
                <a:cubicBezTo>
                  <a:pt x="16750" y="110232"/>
                  <a:pt x="16750" y="110232"/>
                  <a:pt x="16173" y="111627"/>
                </a:cubicBezTo>
                <a:cubicBezTo>
                  <a:pt x="16173" y="113023"/>
                  <a:pt x="16173" y="113023"/>
                  <a:pt x="16173" y="113023"/>
                </a:cubicBezTo>
                <a:cubicBezTo>
                  <a:pt x="16028" y="111627"/>
                  <a:pt x="15884" y="111627"/>
                  <a:pt x="15884" y="111627"/>
                </a:cubicBezTo>
                <a:cubicBezTo>
                  <a:pt x="15884" y="111627"/>
                  <a:pt x="15884" y="110232"/>
                  <a:pt x="15884" y="110232"/>
                </a:cubicBezTo>
                <a:cubicBezTo>
                  <a:pt x="15740" y="110232"/>
                  <a:pt x="15451" y="110232"/>
                  <a:pt x="15306" y="110232"/>
                </a:cubicBezTo>
                <a:cubicBezTo>
                  <a:pt x="15018" y="110232"/>
                  <a:pt x="14007" y="110232"/>
                  <a:pt x="13429" y="110232"/>
                </a:cubicBezTo>
                <a:cubicBezTo>
                  <a:pt x="13429" y="110232"/>
                  <a:pt x="13429" y="110232"/>
                  <a:pt x="12996" y="111627"/>
                </a:cubicBezTo>
                <a:cubicBezTo>
                  <a:pt x="12707" y="113023"/>
                  <a:pt x="12274" y="113023"/>
                  <a:pt x="11841" y="113023"/>
                </a:cubicBezTo>
                <a:cubicBezTo>
                  <a:pt x="11841" y="113023"/>
                  <a:pt x="11841" y="113023"/>
                  <a:pt x="11841" y="113023"/>
                </a:cubicBezTo>
                <a:cubicBezTo>
                  <a:pt x="11841" y="111627"/>
                  <a:pt x="11696" y="111627"/>
                  <a:pt x="11696" y="111627"/>
                </a:cubicBezTo>
                <a:cubicBezTo>
                  <a:pt x="11696" y="111627"/>
                  <a:pt x="11841" y="111627"/>
                  <a:pt x="11841" y="111627"/>
                </a:cubicBezTo>
                <a:cubicBezTo>
                  <a:pt x="11985" y="111627"/>
                  <a:pt x="12129" y="111627"/>
                  <a:pt x="12129" y="111627"/>
                </a:cubicBezTo>
                <a:cubicBezTo>
                  <a:pt x="12129" y="110232"/>
                  <a:pt x="11985" y="110232"/>
                  <a:pt x="11985" y="110232"/>
                </a:cubicBezTo>
                <a:cubicBezTo>
                  <a:pt x="11841" y="110232"/>
                  <a:pt x="11552" y="111627"/>
                  <a:pt x="11407" y="111627"/>
                </a:cubicBezTo>
                <a:cubicBezTo>
                  <a:pt x="11119" y="113023"/>
                  <a:pt x="10541" y="113023"/>
                  <a:pt x="10541" y="113023"/>
                </a:cubicBezTo>
                <a:cubicBezTo>
                  <a:pt x="10541" y="113023"/>
                  <a:pt x="10685" y="111627"/>
                  <a:pt x="10830" y="111627"/>
                </a:cubicBezTo>
                <a:cubicBezTo>
                  <a:pt x="10974" y="110232"/>
                  <a:pt x="10974" y="108837"/>
                  <a:pt x="10397" y="110232"/>
                </a:cubicBezTo>
                <a:cubicBezTo>
                  <a:pt x="10397" y="110232"/>
                  <a:pt x="10397" y="110232"/>
                  <a:pt x="9963" y="110232"/>
                </a:cubicBezTo>
                <a:cubicBezTo>
                  <a:pt x="9530" y="110232"/>
                  <a:pt x="9530" y="110232"/>
                  <a:pt x="9530" y="110232"/>
                </a:cubicBezTo>
                <a:cubicBezTo>
                  <a:pt x="9097" y="111627"/>
                  <a:pt x="8953" y="111627"/>
                  <a:pt x="9241" y="110232"/>
                </a:cubicBezTo>
                <a:cubicBezTo>
                  <a:pt x="9530" y="110232"/>
                  <a:pt x="10397" y="104651"/>
                  <a:pt x="10252" y="104651"/>
                </a:cubicBezTo>
                <a:cubicBezTo>
                  <a:pt x="10108" y="103255"/>
                  <a:pt x="9530" y="101860"/>
                  <a:pt x="9241" y="101860"/>
                </a:cubicBezTo>
                <a:cubicBezTo>
                  <a:pt x="8953" y="101860"/>
                  <a:pt x="8231" y="104651"/>
                  <a:pt x="8086" y="104651"/>
                </a:cubicBezTo>
                <a:cubicBezTo>
                  <a:pt x="7942" y="104651"/>
                  <a:pt x="7509" y="103255"/>
                  <a:pt x="7364" y="103255"/>
                </a:cubicBezTo>
                <a:cubicBezTo>
                  <a:pt x="7220" y="103255"/>
                  <a:pt x="7075" y="101860"/>
                  <a:pt x="7220" y="101860"/>
                </a:cubicBezTo>
                <a:cubicBezTo>
                  <a:pt x="7220" y="101860"/>
                  <a:pt x="7509" y="101860"/>
                  <a:pt x="7509" y="101860"/>
                </a:cubicBezTo>
                <a:cubicBezTo>
                  <a:pt x="7364" y="100465"/>
                  <a:pt x="7075" y="100465"/>
                  <a:pt x="6787" y="100465"/>
                </a:cubicBezTo>
                <a:cubicBezTo>
                  <a:pt x="6787" y="100465"/>
                  <a:pt x="6787" y="100465"/>
                  <a:pt x="6353" y="101860"/>
                </a:cubicBezTo>
                <a:cubicBezTo>
                  <a:pt x="6064" y="103255"/>
                  <a:pt x="6064" y="103255"/>
                  <a:pt x="6064" y="103255"/>
                </a:cubicBezTo>
                <a:cubicBezTo>
                  <a:pt x="5631" y="103255"/>
                  <a:pt x="5342" y="101860"/>
                  <a:pt x="5342" y="100465"/>
                </a:cubicBezTo>
                <a:cubicBezTo>
                  <a:pt x="5342" y="100465"/>
                  <a:pt x="5342" y="97674"/>
                  <a:pt x="5342" y="97674"/>
                </a:cubicBezTo>
                <a:cubicBezTo>
                  <a:pt x="5487" y="96279"/>
                  <a:pt x="5631" y="96279"/>
                  <a:pt x="5920" y="96279"/>
                </a:cubicBezTo>
                <a:cubicBezTo>
                  <a:pt x="6064" y="96279"/>
                  <a:pt x="6498" y="92093"/>
                  <a:pt x="6353" y="92093"/>
                </a:cubicBezTo>
                <a:cubicBezTo>
                  <a:pt x="6353" y="92093"/>
                  <a:pt x="6353" y="92093"/>
                  <a:pt x="6209" y="92093"/>
                </a:cubicBezTo>
                <a:cubicBezTo>
                  <a:pt x="5920" y="92093"/>
                  <a:pt x="5631" y="90697"/>
                  <a:pt x="5342" y="92093"/>
                </a:cubicBezTo>
                <a:cubicBezTo>
                  <a:pt x="5054" y="93488"/>
                  <a:pt x="5054" y="93488"/>
                  <a:pt x="5054" y="93488"/>
                </a:cubicBezTo>
                <a:cubicBezTo>
                  <a:pt x="4909" y="92093"/>
                  <a:pt x="4476" y="92093"/>
                  <a:pt x="4332" y="92093"/>
                </a:cubicBezTo>
                <a:cubicBezTo>
                  <a:pt x="4187" y="92093"/>
                  <a:pt x="3610" y="92093"/>
                  <a:pt x="3610" y="92093"/>
                </a:cubicBezTo>
                <a:cubicBezTo>
                  <a:pt x="3465" y="92093"/>
                  <a:pt x="3465" y="90697"/>
                  <a:pt x="3465" y="90697"/>
                </a:cubicBezTo>
                <a:cubicBezTo>
                  <a:pt x="3465" y="90697"/>
                  <a:pt x="3465" y="90697"/>
                  <a:pt x="3465" y="90697"/>
                </a:cubicBezTo>
                <a:cubicBezTo>
                  <a:pt x="3465" y="90697"/>
                  <a:pt x="3610" y="90697"/>
                  <a:pt x="3610" y="90697"/>
                </a:cubicBezTo>
                <a:cubicBezTo>
                  <a:pt x="3610" y="89302"/>
                  <a:pt x="3465" y="89302"/>
                  <a:pt x="3465" y="90697"/>
                </a:cubicBezTo>
                <a:cubicBezTo>
                  <a:pt x="3465" y="90697"/>
                  <a:pt x="3465" y="90697"/>
                  <a:pt x="3321" y="90697"/>
                </a:cubicBezTo>
                <a:cubicBezTo>
                  <a:pt x="3321" y="90697"/>
                  <a:pt x="3176" y="90697"/>
                  <a:pt x="3176" y="90697"/>
                </a:cubicBezTo>
                <a:cubicBezTo>
                  <a:pt x="3176" y="89302"/>
                  <a:pt x="3465" y="87906"/>
                  <a:pt x="3754" y="87906"/>
                </a:cubicBezTo>
                <a:cubicBezTo>
                  <a:pt x="3898" y="87906"/>
                  <a:pt x="4332" y="85116"/>
                  <a:pt x="4187" y="85116"/>
                </a:cubicBezTo>
                <a:cubicBezTo>
                  <a:pt x="3898" y="85116"/>
                  <a:pt x="3176" y="85116"/>
                  <a:pt x="3176" y="85116"/>
                </a:cubicBezTo>
                <a:cubicBezTo>
                  <a:pt x="3032" y="85116"/>
                  <a:pt x="2743" y="86511"/>
                  <a:pt x="2743" y="86511"/>
                </a:cubicBezTo>
                <a:cubicBezTo>
                  <a:pt x="2599" y="86511"/>
                  <a:pt x="2310" y="85116"/>
                  <a:pt x="2310" y="83720"/>
                </a:cubicBezTo>
                <a:cubicBezTo>
                  <a:pt x="2454" y="83720"/>
                  <a:pt x="2454" y="82325"/>
                  <a:pt x="2454" y="82325"/>
                </a:cubicBezTo>
                <a:cubicBezTo>
                  <a:pt x="2454" y="82325"/>
                  <a:pt x="2454" y="82325"/>
                  <a:pt x="2310" y="82325"/>
                </a:cubicBezTo>
                <a:cubicBezTo>
                  <a:pt x="2021" y="82325"/>
                  <a:pt x="2021" y="82325"/>
                  <a:pt x="2021" y="82325"/>
                </a:cubicBezTo>
                <a:cubicBezTo>
                  <a:pt x="1732" y="82325"/>
                  <a:pt x="1444" y="82325"/>
                  <a:pt x="1588" y="82325"/>
                </a:cubicBezTo>
                <a:cubicBezTo>
                  <a:pt x="1588" y="82325"/>
                  <a:pt x="1732" y="80930"/>
                  <a:pt x="1732" y="80930"/>
                </a:cubicBezTo>
                <a:cubicBezTo>
                  <a:pt x="1732" y="80930"/>
                  <a:pt x="1877" y="80930"/>
                  <a:pt x="2021" y="80930"/>
                </a:cubicBezTo>
                <a:cubicBezTo>
                  <a:pt x="2166" y="80930"/>
                  <a:pt x="2743" y="80930"/>
                  <a:pt x="2743" y="79534"/>
                </a:cubicBezTo>
                <a:cubicBezTo>
                  <a:pt x="2743" y="79534"/>
                  <a:pt x="2743" y="79534"/>
                  <a:pt x="2599" y="79534"/>
                </a:cubicBezTo>
                <a:cubicBezTo>
                  <a:pt x="2454" y="79534"/>
                  <a:pt x="2021" y="79534"/>
                  <a:pt x="2021" y="78139"/>
                </a:cubicBezTo>
                <a:cubicBezTo>
                  <a:pt x="2166" y="78139"/>
                  <a:pt x="2021" y="78139"/>
                  <a:pt x="1732" y="78139"/>
                </a:cubicBezTo>
                <a:cubicBezTo>
                  <a:pt x="1444" y="79534"/>
                  <a:pt x="866" y="78139"/>
                  <a:pt x="866" y="76744"/>
                </a:cubicBezTo>
                <a:cubicBezTo>
                  <a:pt x="866" y="76744"/>
                  <a:pt x="866" y="73953"/>
                  <a:pt x="1010" y="73953"/>
                </a:cubicBezTo>
                <a:cubicBezTo>
                  <a:pt x="1155" y="73953"/>
                  <a:pt x="1588" y="75348"/>
                  <a:pt x="1588" y="73953"/>
                </a:cubicBezTo>
                <a:cubicBezTo>
                  <a:pt x="1732" y="73953"/>
                  <a:pt x="2166" y="72558"/>
                  <a:pt x="2599" y="72558"/>
                </a:cubicBezTo>
                <a:cubicBezTo>
                  <a:pt x="2599" y="72558"/>
                  <a:pt x="2599" y="72558"/>
                  <a:pt x="2888" y="72558"/>
                </a:cubicBezTo>
                <a:cubicBezTo>
                  <a:pt x="3176" y="72558"/>
                  <a:pt x="3176" y="72558"/>
                  <a:pt x="3176" y="72558"/>
                </a:cubicBezTo>
                <a:cubicBezTo>
                  <a:pt x="3465" y="71162"/>
                  <a:pt x="3754" y="69767"/>
                  <a:pt x="3610" y="69767"/>
                </a:cubicBezTo>
                <a:cubicBezTo>
                  <a:pt x="3465" y="69767"/>
                  <a:pt x="3176" y="69767"/>
                  <a:pt x="3176" y="68372"/>
                </a:cubicBezTo>
                <a:cubicBezTo>
                  <a:pt x="3321" y="68372"/>
                  <a:pt x="3465" y="68372"/>
                  <a:pt x="3465" y="68372"/>
                </a:cubicBezTo>
                <a:cubicBezTo>
                  <a:pt x="3465" y="66976"/>
                  <a:pt x="3610" y="66976"/>
                  <a:pt x="3754" y="66976"/>
                </a:cubicBezTo>
                <a:cubicBezTo>
                  <a:pt x="3898" y="66976"/>
                  <a:pt x="4187" y="66976"/>
                  <a:pt x="4043" y="66976"/>
                </a:cubicBezTo>
                <a:cubicBezTo>
                  <a:pt x="3754" y="65581"/>
                  <a:pt x="2599" y="68372"/>
                  <a:pt x="2021" y="69767"/>
                </a:cubicBezTo>
                <a:cubicBezTo>
                  <a:pt x="2021" y="69767"/>
                  <a:pt x="2021" y="69767"/>
                  <a:pt x="1588" y="66976"/>
                </a:cubicBezTo>
                <a:cubicBezTo>
                  <a:pt x="1444" y="66976"/>
                  <a:pt x="1299" y="68372"/>
                  <a:pt x="1299" y="68372"/>
                </a:cubicBezTo>
                <a:cubicBezTo>
                  <a:pt x="1155" y="68372"/>
                  <a:pt x="1155" y="68372"/>
                  <a:pt x="1155" y="68372"/>
                </a:cubicBezTo>
                <a:cubicBezTo>
                  <a:pt x="866" y="68372"/>
                  <a:pt x="866" y="66976"/>
                  <a:pt x="1010" y="66976"/>
                </a:cubicBezTo>
                <a:cubicBezTo>
                  <a:pt x="1010" y="66976"/>
                  <a:pt x="1010" y="66976"/>
                  <a:pt x="1155" y="66976"/>
                </a:cubicBezTo>
                <a:cubicBezTo>
                  <a:pt x="1444" y="65581"/>
                  <a:pt x="1877" y="65581"/>
                  <a:pt x="2310" y="64186"/>
                </a:cubicBezTo>
                <a:cubicBezTo>
                  <a:pt x="2310" y="64186"/>
                  <a:pt x="2310" y="64186"/>
                  <a:pt x="2310" y="64186"/>
                </a:cubicBezTo>
                <a:cubicBezTo>
                  <a:pt x="2310" y="64186"/>
                  <a:pt x="2310" y="62790"/>
                  <a:pt x="2310" y="62790"/>
                </a:cubicBezTo>
                <a:cubicBezTo>
                  <a:pt x="2310" y="62790"/>
                  <a:pt x="2310" y="62790"/>
                  <a:pt x="2454" y="62790"/>
                </a:cubicBezTo>
                <a:cubicBezTo>
                  <a:pt x="2599" y="62790"/>
                  <a:pt x="2743" y="62790"/>
                  <a:pt x="2743" y="62790"/>
                </a:cubicBezTo>
                <a:cubicBezTo>
                  <a:pt x="2743" y="62790"/>
                  <a:pt x="2743" y="62790"/>
                  <a:pt x="2599" y="62790"/>
                </a:cubicBezTo>
                <a:cubicBezTo>
                  <a:pt x="2454" y="62790"/>
                  <a:pt x="2166" y="62790"/>
                  <a:pt x="2166" y="62790"/>
                </a:cubicBezTo>
                <a:cubicBezTo>
                  <a:pt x="2021" y="62790"/>
                  <a:pt x="1732" y="62790"/>
                  <a:pt x="1732" y="62790"/>
                </a:cubicBezTo>
                <a:cubicBezTo>
                  <a:pt x="1732" y="62790"/>
                  <a:pt x="1588" y="61395"/>
                  <a:pt x="1444" y="61395"/>
                </a:cubicBezTo>
                <a:cubicBezTo>
                  <a:pt x="1299" y="61395"/>
                  <a:pt x="1010" y="60000"/>
                  <a:pt x="1010" y="58604"/>
                </a:cubicBezTo>
                <a:cubicBezTo>
                  <a:pt x="1010" y="58604"/>
                  <a:pt x="1010" y="58604"/>
                  <a:pt x="1155" y="58604"/>
                </a:cubicBezTo>
                <a:cubicBezTo>
                  <a:pt x="1299" y="57209"/>
                  <a:pt x="1299" y="57209"/>
                  <a:pt x="1299" y="57209"/>
                </a:cubicBezTo>
                <a:cubicBezTo>
                  <a:pt x="1588" y="57209"/>
                  <a:pt x="1877" y="55813"/>
                  <a:pt x="1732" y="55813"/>
                </a:cubicBezTo>
                <a:cubicBezTo>
                  <a:pt x="1588" y="55813"/>
                  <a:pt x="1444" y="54418"/>
                  <a:pt x="1588" y="54418"/>
                </a:cubicBezTo>
                <a:cubicBezTo>
                  <a:pt x="1732" y="53023"/>
                  <a:pt x="2310" y="51627"/>
                  <a:pt x="2166" y="51627"/>
                </a:cubicBezTo>
                <a:cubicBezTo>
                  <a:pt x="2166" y="51627"/>
                  <a:pt x="2166" y="50232"/>
                  <a:pt x="2310" y="50232"/>
                </a:cubicBezTo>
                <a:cubicBezTo>
                  <a:pt x="2310" y="50232"/>
                  <a:pt x="2454" y="50232"/>
                  <a:pt x="2166" y="50232"/>
                </a:cubicBezTo>
                <a:cubicBezTo>
                  <a:pt x="1877" y="50232"/>
                  <a:pt x="1155" y="50232"/>
                  <a:pt x="866" y="50232"/>
                </a:cubicBezTo>
                <a:cubicBezTo>
                  <a:pt x="577" y="50232"/>
                  <a:pt x="0" y="51627"/>
                  <a:pt x="0" y="51627"/>
                </a:cubicBezTo>
                <a:cubicBezTo>
                  <a:pt x="0" y="50232"/>
                  <a:pt x="288" y="48837"/>
                  <a:pt x="866" y="48837"/>
                </a:cubicBezTo>
                <a:cubicBezTo>
                  <a:pt x="1299" y="48837"/>
                  <a:pt x="2599" y="47441"/>
                  <a:pt x="2743" y="47441"/>
                </a:cubicBezTo>
                <a:cubicBezTo>
                  <a:pt x="2888" y="47441"/>
                  <a:pt x="3176" y="47441"/>
                  <a:pt x="3321" y="47441"/>
                </a:cubicBezTo>
                <a:cubicBezTo>
                  <a:pt x="3465" y="48837"/>
                  <a:pt x="3754" y="46046"/>
                  <a:pt x="3754" y="46046"/>
                </a:cubicBezTo>
                <a:cubicBezTo>
                  <a:pt x="3754" y="46046"/>
                  <a:pt x="3898" y="46046"/>
                  <a:pt x="3898" y="46046"/>
                </a:cubicBezTo>
                <a:cubicBezTo>
                  <a:pt x="3898" y="46046"/>
                  <a:pt x="4043" y="44651"/>
                  <a:pt x="4043" y="44651"/>
                </a:cubicBezTo>
                <a:cubicBezTo>
                  <a:pt x="4043" y="44651"/>
                  <a:pt x="4043" y="44651"/>
                  <a:pt x="4043" y="44651"/>
                </a:cubicBezTo>
                <a:cubicBezTo>
                  <a:pt x="3898" y="44651"/>
                  <a:pt x="3610" y="44651"/>
                  <a:pt x="3321" y="44651"/>
                </a:cubicBezTo>
                <a:cubicBezTo>
                  <a:pt x="3321" y="44651"/>
                  <a:pt x="3321" y="44651"/>
                  <a:pt x="3032" y="44651"/>
                </a:cubicBezTo>
                <a:cubicBezTo>
                  <a:pt x="2743" y="44651"/>
                  <a:pt x="2743" y="44651"/>
                  <a:pt x="2743" y="44651"/>
                </a:cubicBezTo>
                <a:cubicBezTo>
                  <a:pt x="2454" y="46046"/>
                  <a:pt x="2310" y="46046"/>
                  <a:pt x="2310" y="46046"/>
                </a:cubicBezTo>
                <a:cubicBezTo>
                  <a:pt x="2310" y="44651"/>
                  <a:pt x="2310" y="43255"/>
                  <a:pt x="2454" y="43255"/>
                </a:cubicBezTo>
                <a:cubicBezTo>
                  <a:pt x="2599" y="43255"/>
                  <a:pt x="2743" y="43255"/>
                  <a:pt x="2310" y="43255"/>
                </a:cubicBezTo>
                <a:cubicBezTo>
                  <a:pt x="2021" y="41860"/>
                  <a:pt x="866" y="43255"/>
                  <a:pt x="866" y="43255"/>
                </a:cubicBezTo>
                <a:cubicBezTo>
                  <a:pt x="866" y="41860"/>
                  <a:pt x="866" y="40465"/>
                  <a:pt x="1155" y="37674"/>
                </a:cubicBezTo>
                <a:cubicBezTo>
                  <a:pt x="1155" y="37674"/>
                  <a:pt x="1155" y="37674"/>
                  <a:pt x="1444" y="39069"/>
                </a:cubicBezTo>
                <a:cubicBezTo>
                  <a:pt x="1588" y="39069"/>
                  <a:pt x="1588" y="39069"/>
                  <a:pt x="1588" y="39069"/>
                </a:cubicBezTo>
                <a:cubicBezTo>
                  <a:pt x="1877" y="39069"/>
                  <a:pt x="2888" y="37674"/>
                  <a:pt x="4043" y="36279"/>
                </a:cubicBezTo>
                <a:cubicBezTo>
                  <a:pt x="4043" y="36279"/>
                  <a:pt x="4043" y="36279"/>
                  <a:pt x="5198" y="36279"/>
                </a:cubicBezTo>
                <a:cubicBezTo>
                  <a:pt x="5776" y="36279"/>
                  <a:pt x="6353" y="33488"/>
                  <a:pt x="6787" y="30697"/>
                </a:cubicBezTo>
                <a:cubicBezTo>
                  <a:pt x="7075" y="27906"/>
                  <a:pt x="7075" y="27906"/>
                  <a:pt x="7075" y="27906"/>
                </a:cubicBezTo>
                <a:cubicBezTo>
                  <a:pt x="7364" y="27906"/>
                  <a:pt x="7653" y="29302"/>
                  <a:pt x="7653" y="29302"/>
                </a:cubicBezTo>
                <a:cubicBezTo>
                  <a:pt x="7653" y="30697"/>
                  <a:pt x="7653" y="33488"/>
                  <a:pt x="7653" y="32093"/>
                </a:cubicBezTo>
                <a:cubicBezTo>
                  <a:pt x="7653" y="32093"/>
                  <a:pt x="7653" y="32093"/>
                  <a:pt x="7797" y="32093"/>
                </a:cubicBezTo>
                <a:cubicBezTo>
                  <a:pt x="8086" y="32093"/>
                  <a:pt x="8519" y="30697"/>
                  <a:pt x="8664" y="32093"/>
                </a:cubicBezTo>
                <a:cubicBezTo>
                  <a:pt x="8953" y="33488"/>
                  <a:pt x="8953" y="33488"/>
                  <a:pt x="8953" y="33488"/>
                </a:cubicBezTo>
                <a:cubicBezTo>
                  <a:pt x="9241" y="33488"/>
                  <a:pt x="10830" y="32093"/>
                  <a:pt x="12563" y="32093"/>
                </a:cubicBezTo>
                <a:cubicBezTo>
                  <a:pt x="22815" y="30697"/>
                  <a:pt x="22815" y="30697"/>
                  <a:pt x="22815" y="30697"/>
                </a:cubicBezTo>
                <a:cubicBezTo>
                  <a:pt x="24548" y="29302"/>
                  <a:pt x="26137" y="29302"/>
                  <a:pt x="26281" y="29302"/>
                </a:cubicBezTo>
                <a:cubicBezTo>
                  <a:pt x="26425" y="27906"/>
                  <a:pt x="27003" y="30697"/>
                  <a:pt x="27148" y="30697"/>
                </a:cubicBezTo>
                <a:cubicBezTo>
                  <a:pt x="27148" y="30697"/>
                  <a:pt x="27148" y="30697"/>
                  <a:pt x="27148" y="30697"/>
                </a:cubicBezTo>
                <a:cubicBezTo>
                  <a:pt x="27436" y="27906"/>
                  <a:pt x="27870" y="29302"/>
                  <a:pt x="28303" y="29302"/>
                </a:cubicBezTo>
                <a:cubicBezTo>
                  <a:pt x="32057" y="27906"/>
                  <a:pt x="36389" y="26511"/>
                  <a:pt x="36389" y="26511"/>
                </a:cubicBezTo>
                <a:cubicBezTo>
                  <a:pt x="38122" y="26511"/>
                  <a:pt x="39566" y="26511"/>
                  <a:pt x="39711" y="26511"/>
                </a:cubicBezTo>
                <a:cubicBezTo>
                  <a:pt x="39855" y="26511"/>
                  <a:pt x="40433" y="26511"/>
                  <a:pt x="40577" y="26511"/>
                </a:cubicBezTo>
                <a:cubicBezTo>
                  <a:pt x="40577" y="26511"/>
                  <a:pt x="40577" y="26511"/>
                  <a:pt x="40722" y="26511"/>
                </a:cubicBezTo>
                <a:cubicBezTo>
                  <a:pt x="41299" y="26511"/>
                  <a:pt x="41732" y="26511"/>
                  <a:pt x="42310" y="26511"/>
                </a:cubicBezTo>
                <a:cubicBezTo>
                  <a:pt x="47509" y="25116"/>
                  <a:pt x="54873" y="23720"/>
                  <a:pt x="54873" y="23720"/>
                </a:cubicBezTo>
                <a:cubicBezTo>
                  <a:pt x="56606" y="22325"/>
                  <a:pt x="58772" y="22325"/>
                  <a:pt x="59494" y="20930"/>
                </a:cubicBezTo>
                <a:cubicBezTo>
                  <a:pt x="59494" y="20930"/>
                  <a:pt x="59494" y="20930"/>
                  <a:pt x="60361" y="20930"/>
                </a:cubicBezTo>
                <a:cubicBezTo>
                  <a:pt x="61227" y="20930"/>
                  <a:pt x="61949" y="20930"/>
                  <a:pt x="62815" y="20930"/>
                </a:cubicBezTo>
                <a:cubicBezTo>
                  <a:pt x="63682" y="19534"/>
                  <a:pt x="64548" y="19534"/>
                  <a:pt x="65270" y="19534"/>
                </a:cubicBezTo>
                <a:cubicBezTo>
                  <a:pt x="66137" y="19534"/>
                  <a:pt x="67003" y="19534"/>
                  <a:pt x="67725" y="19534"/>
                </a:cubicBezTo>
                <a:cubicBezTo>
                  <a:pt x="68592" y="19534"/>
                  <a:pt x="68592" y="19534"/>
                  <a:pt x="68592" y="19534"/>
                </a:cubicBezTo>
                <a:cubicBezTo>
                  <a:pt x="69458" y="19534"/>
                  <a:pt x="70324" y="18139"/>
                  <a:pt x="70613" y="18139"/>
                </a:cubicBezTo>
                <a:cubicBezTo>
                  <a:pt x="70758" y="18139"/>
                  <a:pt x="71480" y="18139"/>
                  <a:pt x="71768" y="18139"/>
                </a:cubicBezTo>
                <a:cubicBezTo>
                  <a:pt x="71768" y="18139"/>
                  <a:pt x="71768" y="18139"/>
                  <a:pt x="72057" y="16744"/>
                </a:cubicBezTo>
                <a:cubicBezTo>
                  <a:pt x="72490" y="16744"/>
                  <a:pt x="72779" y="16744"/>
                  <a:pt x="73212" y="16744"/>
                </a:cubicBezTo>
                <a:cubicBezTo>
                  <a:pt x="73501" y="16744"/>
                  <a:pt x="73790" y="16744"/>
                  <a:pt x="74223" y="16744"/>
                </a:cubicBezTo>
                <a:cubicBezTo>
                  <a:pt x="74512" y="16744"/>
                  <a:pt x="74945" y="16744"/>
                  <a:pt x="75234" y="16744"/>
                </a:cubicBezTo>
                <a:cubicBezTo>
                  <a:pt x="75523" y="16744"/>
                  <a:pt x="75956" y="16744"/>
                  <a:pt x="76245" y="16744"/>
                </a:cubicBezTo>
                <a:cubicBezTo>
                  <a:pt x="78555" y="15348"/>
                  <a:pt x="80866" y="15348"/>
                  <a:pt x="83176" y="15348"/>
                </a:cubicBezTo>
                <a:cubicBezTo>
                  <a:pt x="83465" y="15348"/>
                  <a:pt x="83465" y="15348"/>
                  <a:pt x="83465" y="15348"/>
                </a:cubicBezTo>
                <a:cubicBezTo>
                  <a:pt x="83610" y="15348"/>
                  <a:pt x="84043" y="13953"/>
                  <a:pt x="84187" y="13953"/>
                </a:cubicBezTo>
                <a:cubicBezTo>
                  <a:pt x="84187" y="13953"/>
                  <a:pt x="84187" y="13953"/>
                  <a:pt x="84476" y="13953"/>
                </a:cubicBezTo>
                <a:cubicBezTo>
                  <a:pt x="84620" y="15348"/>
                  <a:pt x="84909" y="13953"/>
                  <a:pt x="85054" y="13953"/>
                </a:cubicBezTo>
                <a:cubicBezTo>
                  <a:pt x="85776" y="13953"/>
                  <a:pt x="85776" y="13953"/>
                  <a:pt x="85776" y="13953"/>
                </a:cubicBezTo>
                <a:cubicBezTo>
                  <a:pt x="86642" y="15348"/>
                  <a:pt x="87942" y="15348"/>
                  <a:pt x="88664" y="15348"/>
                </a:cubicBezTo>
                <a:cubicBezTo>
                  <a:pt x="88664" y="15348"/>
                  <a:pt x="88664" y="15348"/>
                  <a:pt x="89386" y="15348"/>
                </a:cubicBezTo>
                <a:cubicBezTo>
                  <a:pt x="90108" y="13953"/>
                  <a:pt x="90830" y="13953"/>
                  <a:pt x="91696" y="13953"/>
                </a:cubicBezTo>
                <a:cubicBezTo>
                  <a:pt x="91841" y="13953"/>
                  <a:pt x="91841" y="13953"/>
                  <a:pt x="91841" y="13953"/>
                </a:cubicBezTo>
                <a:cubicBezTo>
                  <a:pt x="91985" y="13953"/>
                  <a:pt x="92274" y="13953"/>
                  <a:pt x="92274" y="13953"/>
                </a:cubicBezTo>
                <a:cubicBezTo>
                  <a:pt x="92274" y="13953"/>
                  <a:pt x="92129" y="12558"/>
                  <a:pt x="91985" y="12558"/>
                </a:cubicBezTo>
                <a:cubicBezTo>
                  <a:pt x="91841" y="12558"/>
                  <a:pt x="92129" y="11162"/>
                  <a:pt x="92707" y="9767"/>
                </a:cubicBezTo>
                <a:cubicBezTo>
                  <a:pt x="92707" y="9767"/>
                  <a:pt x="92707" y="9767"/>
                  <a:pt x="93285" y="12558"/>
                </a:cubicBezTo>
                <a:cubicBezTo>
                  <a:pt x="93429" y="12558"/>
                  <a:pt x="93429" y="12558"/>
                  <a:pt x="93429" y="12558"/>
                </a:cubicBezTo>
                <a:cubicBezTo>
                  <a:pt x="93429" y="12558"/>
                  <a:pt x="94296" y="13953"/>
                  <a:pt x="95306" y="13953"/>
                </a:cubicBezTo>
                <a:cubicBezTo>
                  <a:pt x="95306" y="13953"/>
                  <a:pt x="95306" y="13953"/>
                  <a:pt x="96317" y="13953"/>
                </a:cubicBezTo>
                <a:cubicBezTo>
                  <a:pt x="96462" y="12558"/>
                  <a:pt x="96606" y="12558"/>
                  <a:pt x="96606" y="12558"/>
                </a:cubicBezTo>
                <a:cubicBezTo>
                  <a:pt x="96750" y="11162"/>
                  <a:pt x="96750" y="11162"/>
                  <a:pt x="96750" y="11162"/>
                </a:cubicBezTo>
                <a:cubicBezTo>
                  <a:pt x="96895" y="12558"/>
                  <a:pt x="97184" y="11162"/>
                  <a:pt x="97472" y="11162"/>
                </a:cubicBezTo>
                <a:cubicBezTo>
                  <a:pt x="97761" y="9767"/>
                  <a:pt x="98483" y="11162"/>
                  <a:pt x="98628" y="11162"/>
                </a:cubicBezTo>
                <a:cubicBezTo>
                  <a:pt x="98772" y="11162"/>
                  <a:pt x="99205" y="11162"/>
                  <a:pt x="99494" y="9767"/>
                </a:cubicBezTo>
                <a:cubicBezTo>
                  <a:pt x="99494" y="9767"/>
                  <a:pt x="99494" y="9767"/>
                  <a:pt x="99783" y="9767"/>
                </a:cubicBezTo>
                <a:cubicBezTo>
                  <a:pt x="100072" y="9767"/>
                  <a:pt x="100361" y="12558"/>
                  <a:pt x="100649" y="9767"/>
                </a:cubicBezTo>
                <a:cubicBezTo>
                  <a:pt x="100649" y="9767"/>
                  <a:pt x="100794" y="9767"/>
                  <a:pt x="100938" y="9767"/>
                </a:cubicBezTo>
                <a:cubicBezTo>
                  <a:pt x="101227" y="11162"/>
                  <a:pt x="101227" y="11162"/>
                  <a:pt x="101227" y="11162"/>
                </a:cubicBezTo>
                <a:cubicBezTo>
                  <a:pt x="101371" y="11162"/>
                  <a:pt x="101660" y="9767"/>
                  <a:pt x="101805" y="9767"/>
                </a:cubicBezTo>
                <a:cubicBezTo>
                  <a:pt x="101949" y="9767"/>
                  <a:pt x="102238" y="11162"/>
                  <a:pt x="102238" y="11162"/>
                </a:cubicBezTo>
                <a:cubicBezTo>
                  <a:pt x="102238" y="11162"/>
                  <a:pt x="102238" y="9767"/>
                  <a:pt x="102238" y="9767"/>
                </a:cubicBezTo>
                <a:cubicBezTo>
                  <a:pt x="102093" y="9767"/>
                  <a:pt x="101949" y="8372"/>
                  <a:pt x="101949" y="8372"/>
                </a:cubicBezTo>
                <a:cubicBezTo>
                  <a:pt x="101949" y="8372"/>
                  <a:pt x="102093" y="6976"/>
                  <a:pt x="102093" y="6976"/>
                </a:cubicBezTo>
                <a:cubicBezTo>
                  <a:pt x="102093" y="6976"/>
                  <a:pt x="102093" y="6976"/>
                  <a:pt x="102093" y="6976"/>
                </a:cubicBezTo>
                <a:cubicBezTo>
                  <a:pt x="102671" y="8372"/>
                  <a:pt x="103249" y="8372"/>
                  <a:pt x="103826" y="8372"/>
                </a:cubicBezTo>
                <a:cubicBezTo>
                  <a:pt x="104115" y="8372"/>
                  <a:pt x="104115" y="8372"/>
                  <a:pt x="104115" y="8372"/>
                </a:cubicBezTo>
                <a:cubicBezTo>
                  <a:pt x="104404" y="8372"/>
                  <a:pt x="104837" y="8372"/>
                  <a:pt x="104981" y="8372"/>
                </a:cubicBezTo>
                <a:cubicBezTo>
                  <a:pt x="104981" y="8372"/>
                  <a:pt x="104981" y="8372"/>
                  <a:pt x="104981" y="8372"/>
                </a:cubicBezTo>
                <a:cubicBezTo>
                  <a:pt x="105415" y="8372"/>
                  <a:pt x="105415" y="8372"/>
                  <a:pt x="105415" y="8372"/>
                </a:cubicBezTo>
                <a:cubicBezTo>
                  <a:pt x="105992" y="6976"/>
                  <a:pt x="105703" y="5581"/>
                  <a:pt x="104981" y="4186"/>
                </a:cubicBezTo>
                <a:cubicBezTo>
                  <a:pt x="104981" y="4186"/>
                  <a:pt x="104981" y="4186"/>
                  <a:pt x="104259" y="5581"/>
                </a:cubicBezTo>
                <a:cubicBezTo>
                  <a:pt x="103393" y="5581"/>
                  <a:pt x="103393" y="5581"/>
                  <a:pt x="103393" y="5581"/>
                </a:cubicBezTo>
                <a:cubicBezTo>
                  <a:pt x="102527" y="4186"/>
                  <a:pt x="101083" y="4186"/>
                  <a:pt x="100361" y="4186"/>
                </a:cubicBezTo>
                <a:cubicBezTo>
                  <a:pt x="99638" y="4186"/>
                  <a:pt x="97039" y="4186"/>
                  <a:pt x="96317" y="2790"/>
                </a:cubicBezTo>
                <a:cubicBezTo>
                  <a:pt x="95595" y="2790"/>
                  <a:pt x="92996" y="4186"/>
                  <a:pt x="92274" y="4186"/>
                </a:cubicBezTo>
                <a:cubicBezTo>
                  <a:pt x="91552" y="4186"/>
                  <a:pt x="88231" y="4186"/>
                  <a:pt x="86498" y="4186"/>
                </a:cubicBezTo>
                <a:cubicBezTo>
                  <a:pt x="86498" y="4186"/>
                  <a:pt x="86064" y="4186"/>
                  <a:pt x="84187" y="4186"/>
                </a:cubicBezTo>
                <a:cubicBezTo>
                  <a:pt x="82454" y="4186"/>
                  <a:pt x="81877" y="4186"/>
                  <a:pt x="81877" y="4186"/>
                </a:cubicBezTo>
                <a:cubicBezTo>
                  <a:pt x="80144" y="4186"/>
                  <a:pt x="78844" y="4186"/>
                  <a:pt x="78700" y="4186"/>
                </a:cubicBezTo>
                <a:cubicBezTo>
                  <a:pt x="78700" y="4186"/>
                  <a:pt x="78555" y="2790"/>
                  <a:pt x="78844" y="2790"/>
                </a:cubicBezTo>
                <a:cubicBezTo>
                  <a:pt x="78844" y="2790"/>
                  <a:pt x="78844" y="2790"/>
                  <a:pt x="78844" y="2790"/>
                </a:cubicBezTo>
                <a:cubicBezTo>
                  <a:pt x="79566" y="2790"/>
                  <a:pt x="79566" y="2790"/>
                  <a:pt x="79566" y="2790"/>
                </a:cubicBezTo>
                <a:cubicBezTo>
                  <a:pt x="80288" y="2790"/>
                  <a:pt x="81877" y="2790"/>
                  <a:pt x="83176" y="2790"/>
                </a:cubicBezTo>
                <a:cubicBezTo>
                  <a:pt x="84620" y="2790"/>
                  <a:pt x="89241" y="1395"/>
                  <a:pt x="90685" y="1395"/>
                </a:cubicBezTo>
                <a:cubicBezTo>
                  <a:pt x="91985" y="1395"/>
                  <a:pt x="96317" y="0"/>
                  <a:pt x="97184" y="0"/>
                </a:cubicBezTo>
                <a:cubicBezTo>
                  <a:pt x="98050" y="0"/>
                  <a:pt x="100794" y="1395"/>
                  <a:pt x="101371" y="0"/>
                </a:cubicBezTo>
                <a:cubicBezTo>
                  <a:pt x="102093" y="0"/>
                  <a:pt x="104115" y="1395"/>
                  <a:pt x="104981" y="1395"/>
                </a:cubicBezTo>
                <a:cubicBezTo>
                  <a:pt x="104981" y="1395"/>
                  <a:pt x="104981" y="1395"/>
                  <a:pt x="105559" y="2790"/>
                </a:cubicBezTo>
                <a:cubicBezTo>
                  <a:pt x="106137" y="2790"/>
                  <a:pt x="106137" y="2790"/>
                  <a:pt x="106137" y="2790"/>
                </a:cubicBezTo>
                <a:cubicBezTo>
                  <a:pt x="106714" y="2790"/>
                  <a:pt x="107003" y="1395"/>
                  <a:pt x="106859" y="1395"/>
                </a:cubicBezTo>
                <a:cubicBezTo>
                  <a:pt x="106859" y="1395"/>
                  <a:pt x="106859" y="1395"/>
                  <a:pt x="106714" y="1395"/>
                </a:cubicBezTo>
                <a:cubicBezTo>
                  <a:pt x="106425" y="1395"/>
                  <a:pt x="106425" y="1395"/>
                  <a:pt x="106425" y="1395"/>
                </a:cubicBezTo>
                <a:cubicBezTo>
                  <a:pt x="106137" y="1395"/>
                  <a:pt x="106714" y="1395"/>
                  <a:pt x="107581" y="0"/>
                </a:cubicBezTo>
                <a:cubicBezTo>
                  <a:pt x="107581" y="0"/>
                  <a:pt x="107581" y="0"/>
                  <a:pt x="107870" y="1395"/>
                </a:cubicBezTo>
                <a:cubicBezTo>
                  <a:pt x="108014" y="1395"/>
                  <a:pt x="108158" y="1395"/>
                  <a:pt x="108303" y="1395"/>
                </a:cubicBezTo>
                <a:cubicBezTo>
                  <a:pt x="108880" y="1395"/>
                  <a:pt x="109602" y="1395"/>
                  <a:pt x="110324" y="2790"/>
                </a:cubicBezTo>
                <a:cubicBezTo>
                  <a:pt x="110613" y="2790"/>
                  <a:pt x="111046" y="2790"/>
                  <a:pt x="111480" y="4186"/>
                </a:cubicBezTo>
                <a:cubicBezTo>
                  <a:pt x="111768" y="4186"/>
                  <a:pt x="111768" y="4186"/>
                  <a:pt x="111768" y="4186"/>
                </a:cubicBezTo>
                <a:cubicBezTo>
                  <a:pt x="112202" y="4186"/>
                  <a:pt x="113357" y="5581"/>
                  <a:pt x="114512" y="8372"/>
                </a:cubicBezTo>
                <a:cubicBezTo>
                  <a:pt x="114512" y="8372"/>
                  <a:pt x="114512" y="8372"/>
                  <a:pt x="115379" y="9767"/>
                </a:cubicBezTo>
                <a:cubicBezTo>
                  <a:pt x="115667" y="9767"/>
                  <a:pt x="115667" y="9767"/>
                  <a:pt x="115667" y="9767"/>
                </a:cubicBezTo>
                <a:cubicBezTo>
                  <a:pt x="115812" y="11162"/>
                  <a:pt x="116101" y="11162"/>
                  <a:pt x="116245" y="12558"/>
                </a:cubicBezTo>
                <a:cubicBezTo>
                  <a:pt x="116245" y="12558"/>
                  <a:pt x="116389" y="13953"/>
                  <a:pt x="116534" y="13953"/>
                </a:cubicBezTo>
                <a:cubicBezTo>
                  <a:pt x="116534" y="13953"/>
                  <a:pt x="116823" y="15348"/>
                  <a:pt x="117256" y="18139"/>
                </a:cubicBezTo>
                <a:cubicBezTo>
                  <a:pt x="117256" y="18139"/>
                  <a:pt x="117256" y="18139"/>
                  <a:pt x="117545" y="18139"/>
                </a:cubicBezTo>
                <a:cubicBezTo>
                  <a:pt x="118122" y="18139"/>
                  <a:pt x="118122" y="18139"/>
                  <a:pt x="118122" y="18139"/>
                </a:cubicBezTo>
                <a:cubicBezTo>
                  <a:pt x="118411" y="20930"/>
                  <a:pt x="118700" y="23720"/>
                  <a:pt x="118700" y="23720"/>
                </a:cubicBezTo>
                <a:cubicBezTo>
                  <a:pt x="118844" y="23720"/>
                  <a:pt x="118989" y="23720"/>
                  <a:pt x="118989" y="25116"/>
                </a:cubicBezTo>
                <a:cubicBezTo>
                  <a:pt x="118989" y="25116"/>
                  <a:pt x="118555" y="25116"/>
                  <a:pt x="118122" y="25116"/>
                </a:cubicBezTo>
                <a:cubicBezTo>
                  <a:pt x="117833" y="23720"/>
                  <a:pt x="116389" y="22325"/>
                  <a:pt x="116101" y="20930"/>
                </a:cubicBezTo>
                <a:cubicBezTo>
                  <a:pt x="116101" y="20930"/>
                  <a:pt x="116101" y="20930"/>
                  <a:pt x="115667" y="20930"/>
                </a:cubicBezTo>
                <a:cubicBezTo>
                  <a:pt x="115379" y="20930"/>
                  <a:pt x="114945" y="22325"/>
                  <a:pt x="114657" y="19534"/>
                </a:cubicBezTo>
                <a:cubicBezTo>
                  <a:pt x="114368" y="18139"/>
                  <a:pt x="113935" y="18139"/>
                  <a:pt x="113646" y="19534"/>
                </a:cubicBezTo>
                <a:cubicBezTo>
                  <a:pt x="113068" y="19534"/>
                  <a:pt x="112490" y="18139"/>
                  <a:pt x="111913" y="16744"/>
                </a:cubicBezTo>
                <a:cubicBezTo>
                  <a:pt x="111913" y="15348"/>
                  <a:pt x="111913" y="15348"/>
                  <a:pt x="111913" y="15348"/>
                </a:cubicBezTo>
                <a:cubicBezTo>
                  <a:pt x="111624" y="15348"/>
                  <a:pt x="111480" y="15348"/>
                  <a:pt x="111480" y="16744"/>
                </a:cubicBezTo>
                <a:cubicBezTo>
                  <a:pt x="111480" y="16744"/>
                  <a:pt x="111480" y="18139"/>
                  <a:pt x="111335" y="18139"/>
                </a:cubicBezTo>
                <a:cubicBezTo>
                  <a:pt x="111335" y="18139"/>
                  <a:pt x="111191" y="18139"/>
                  <a:pt x="111191" y="16744"/>
                </a:cubicBezTo>
                <a:cubicBezTo>
                  <a:pt x="111191" y="16744"/>
                  <a:pt x="111046" y="15348"/>
                  <a:pt x="110902" y="15348"/>
                </a:cubicBezTo>
                <a:cubicBezTo>
                  <a:pt x="110613" y="16744"/>
                  <a:pt x="109891" y="16744"/>
                  <a:pt x="110036" y="16744"/>
                </a:cubicBezTo>
                <a:cubicBezTo>
                  <a:pt x="110180" y="16744"/>
                  <a:pt x="110613" y="16744"/>
                  <a:pt x="110613" y="18139"/>
                </a:cubicBezTo>
                <a:cubicBezTo>
                  <a:pt x="110613" y="18139"/>
                  <a:pt x="110469" y="18139"/>
                  <a:pt x="110469" y="18139"/>
                </a:cubicBezTo>
                <a:cubicBezTo>
                  <a:pt x="110324" y="18139"/>
                  <a:pt x="110180" y="19534"/>
                  <a:pt x="110180" y="19534"/>
                </a:cubicBezTo>
                <a:cubicBezTo>
                  <a:pt x="110180" y="19534"/>
                  <a:pt x="110324" y="19534"/>
                  <a:pt x="110469" y="19534"/>
                </a:cubicBezTo>
                <a:cubicBezTo>
                  <a:pt x="110469" y="19534"/>
                  <a:pt x="110469" y="19534"/>
                  <a:pt x="110613" y="19534"/>
                </a:cubicBezTo>
                <a:cubicBezTo>
                  <a:pt x="111191" y="18139"/>
                  <a:pt x="111768" y="19534"/>
                  <a:pt x="112202" y="20930"/>
                </a:cubicBezTo>
                <a:cubicBezTo>
                  <a:pt x="112635" y="20930"/>
                  <a:pt x="113068" y="23720"/>
                  <a:pt x="113501" y="23720"/>
                </a:cubicBezTo>
                <a:cubicBezTo>
                  <a:pt x="113646" y="23720"/>
                  <a:pt x="113935" y="23720"/>
                  <a:pt x="114079" y="23720"/>
                </a:cubicBezTo>
                <a:cubicBezTo>
                  <a:pt x="114512" y="23720"/>
                  <a:pt x="114801" y="25116"/>
                  <a:pt x="115234" y="26511"/>
                </a:cubicBezTo>
                <a:cubicBezTo>
                  <a:pt x="115523" y="27906"/>
                  <a:pt x="115523" y="27906"/>
                  <a:pt x="115523" y="27906"/>
                </a:cubicBezTo>
                <a:cubicBezTo>
                  <a:pt x="115956" y="29302"/>
                  <a:pt x="116389" y="30697"/>
                  <a:pt x="116534" y="30697"/>
                </a:cubicBezTo>
                <a:cubicBezTo>
                  <a:pt x="116534" y="30697"/>
                  <a:pt x="116534" y="30697"/>
                  <a:pt x="116678" y="32093"/>
                </a:cubicBezTo>
                <a:cubicBezTo>
                  <a:pt x="117111" y="32093"/>
                  <a:pt x="117545" y="34883"/>
                  <a:pt x="117978" y="36279"/>
                </a:cubicBezTo>
                <a:cubicBezTo>
                  <a:pt x="118267" y="37674"/>
                  <a:pt x="118555" y="40465"/>
                  <a:pt x="118989" y="40465"/>
                </a:cubicBezTo>
                <a:cubicBezTo>
                  <a:pt x="119133" y="40465"/>
                  <a:pt x="119133" y="40465"/>
                  <a:pt x="119133" y="40465"/>
                </a:cubicBezTo>
                <a:cubicBezTo>
                  <a:pt x="119133" y="41860"/>
                  <a:pt x="119277" y="43255"/>
                  <a:pt x="119277" y="43255"/>
                </a:cubicBezTo>
                <a:cubicBezTo>
                  <a:pt x="119133" y="43255"/>
                  <a:pt x="119277" y="46046"/>
                  <a:pt x="119422" y="46046"/>
                </a:cubicBezTo>
                <a:cubicBezTo>
                  <a:pt x="119566" y="46046"/>
                  <a:pt x="120000" y="47441"/>
                  <a:pt x="119711" y="47441"/>
                </a:cubicBezTo>
                <a:cubicBezTo>
                  <a:pt x="119422" y="47441"/>
                  <a:pt x="118989" y="53023"/>
                  <a:pt x="118989" y="53023"/>
                </a:cubicBezTo>
                <a:cubicBezTo>
                  <a:pt x="118989" y="53023"/>
                  <a:pt x="118700" y="53023"/>
                  <a:pt x="118555" y="54418"/>
                </a:cubicBezTo>
                <a:cubicBezTo>
                  <a:pt x="118555" y="54418"/>
                  <a:pt x="118555" y="54418"/>
                  <a:pt x="118411" y="54418"/>
                </a:cubicBezTo>
                <a:cubicBezTo>
                  <a:pt x="118411" y="54418"/>
                  <a:pt x="118411" y="54418"/>
                  <a:pt x="118411" y="54418"/>
                </a:cubicBezTo>
                <a:cubicBezTo>
                  <a:pt x="118122" y="55813"/>
                  <a:pt x="118122" y="55813"/>
                  <a:pt x="118122" y="55813"/>
                </a:cubicBezTo>
                <a:cubicBezTo>
                  <a:pt x="118122" y="55813"/>
                  <a:pt x="118122" y="57209"/>
                  <a:pt x="118122" y="57209"/>
                </a:cubicBezTo>
                <a:cubicBezTo>
                  <a:pt x="118122" y="57209"/>
                  <a:pt x="118122" y="57209"/>
                  <a:pt x="118122" y="57209"/>
                </a:cubicBezTo>
                <a:cubicBezTo>
                  <a:pt x="118122" y="58604"/>
                  <a:pt x="117978" y="58604"/>
                  <a:pt x="117978" y="58604"/>
                </a:cubicBezTo>
                <a:cubicBezTo>
                  <a:pt x="117400" y="60000"/>
                  <a:pt x="117400" y="60000"/>
                  <a:pt x="117400" y="60000"/>
                </a:cubicBezTo>
                <a:cubicBezTo>
                  <a:pt x="116823" y="60000"/>
                  <a:pt x="116389" y="60000"/>
                  <a:pt x="116534" y="60000"/>
                </a:cubicBezTo>
                <a:cubicBezTo>
                  <a:pt x="116678" y="58604"/>
                  <a:pt x="116967" y="54418"/>
                  <a:pt x="116823" y="54418"/>
                </a:cubicBezTo>
                <a:cubicBezTo>
                  <a:pt x="116823" y="54418"/>
                  <a:pt x="116823" y="54418"/>
                  <a:pt x="116823" y="54418"/>
                </a:cubicBezTo>
                <a:cubicBezTo>
                  <a:pt x="116678" y="53023"/>
                  <a:pt x="116678" y="53023"/>
                  <a:pt x="116678" y="53023"/>
                </a:cubicBezTo>
                <a:cubicBezTo>
                  <a:pt x="116389" y="53023"/>
                  <a:pt x="116245" y="53023"/>
                  <a:pt x="116245" y="53023"/>
                </a:cubicBezTo>
                <a:cubicBezTo>
                  <a:pt x="116245" y="53023"/>
                  <a:pt x="116101" y="53023"/>
                  <a:pt x="115956" y="51627"/>
                </a:cubicBezTo>
                <a:cubicBezTo>
                  <a:pt x="115812" y="51627"/>
                  <a:pt x="115379" y="48837"/>
                  <a:pt x="115090" y="48837"/>
                </a:cubicBezTo>
                <a:cubicBezTo>
                  <a:pt x="114945" y="48837"/>
                  <a:pt x="114368" y="50232"/>
                  <a:pt x="114223" y="50232"/>
                </a:cubicBezTo>
                <a:cubicBezTo>
                  <a:pt x="114079" y="48837"/>
                  <a:pt x="113935" y="48837"/>
                  <a:pt x="113935" y="48837"/>
                </a:cubicBezTo>
                <a:cubicBezTo>
                  <a:pt x="114079" y="47441"/>
                  <a:pt x="114223" y="47441"/>
                  <a:pt x="114223" y="47441"/>
                </a:cubicBezTo>
                <a:cubicBezTo>
                  <a:pt x="114223" y="46046"/>
                  <a:pt x="113935" y="44651"/>
                  <a:pt x="113935" y="46046"/>
                </a:cubicBezTo>
                <a:cubicBezTo>
                  <a:pt x="113790" y="46046"/>
                  <a:pt x="113501" y="47441"/>
                  <a:pt x="113357" y="47441"/>
                </a:cubicBezTo>
                <a:cubicBezTo>
                  <a:pt x="113357" y="46046"/>
                  <a:pt x="112924" y="44651"/>
                  <a:pt x="113068" y="44651"/>
                </a:cubicBezTo>
                <a:cubicBezTo>
                  <a:pt x="113068" y="43255"/>
                  <a:pt x="113068" y="41860"/>
                  <a:pt x="113068" y="41860"/>
                </a:cubicBezTo>
                <a:cubicBezTo>
                  <a:pt x="113068" y="41860"/>
                  <a:pt x="113068" y="41860"/>
                  <a:pt x="112924" y="41860"/>
                </a:cubicBezTo>
                <a:cubicBezTo>
                  <a:pt x="112490" y="43255"/>
                  <a:pt x="112057" y="40465"/>
                  <a:pt x="111624" y="39069"/>
                </a:cubicBezTo>
                <a:cubicBezTo>
                  <a:pt x="111191" y="37674"/>
                  <a:pt x="111191" y="37674"/>
                  <a:pt x="111191" y="37674"/>
                </a:cubicBezTo>
                <a:cubicBezTo>
                  <a:pt x="110758" y="39069"/>
                  <a:pt x="110758" y="39069"/>
                  <a:pt x="111046" y="40465"/>
                </a:cubicBezTo>
                <a:cubicBezTo>
                  <a:pt x="111480" y="41860"/>
                  <a:pt x="112346" y="43255"/>
                  <a:pt x="112346" y="44651"/>
                </a:cubicBezTo>
                <a:cubicBezTo>
                  <a:pt x="112202" y="44651"/>
                  <a:pt x="112490" y="46046"/>
                  <a:pt x="112779" y="47441"/>
                </a:cubicBezTo>
                <a:cubicBezTo>
                  <a:pt x="113068" y="47441"/>
                  <a:pt x="113646" y="50232"/>
                  <a:pt x="113501" y="51627"/>
                </a:cubicBezTo>
                <a:cubicBezTo>
                  <a:pt x="113501" y="51627"/>
                  <a:pt x="113357" y="54418"/>
                  <a:pt x="113646" y="55813"/>
                </a:cubicBezTo>
                <a:cubicBezTo>
                  <a:pt x="113935" y="57209"/>
                  <a:pt x="114945" y="54418"/>
                  <a:pt x="115090" y="55813"/>
                </a:cubicBezTo>
                <a:cubicBezTo>
                  <a:pt x="115234" y="55813"/>
                  <a:pt x="115523" y="58604"/>
                  <a:pt x="115523" y="58604"/>
                </a:cubicBezTo>
                <a:cubicBezTo>
                  <a:pt x="115523" y="58604"/>
                  <a:pt x="115667" y="60000"/>
                  <a:pt x="115812" y="61395"/>
                </a:cubicBezTo>
                <a:cubicBezTo>
                  <a:pt x="115812" y="61395"/>
                  <a:pt x="116245" y="62790"/>
                  <a:pt x="116389" y="62790"/>
                </a:cubicBezTo>
                <a:cubicBezTo>
                  <a:pt x="116678" y="62790"/>
                  <a:pt x="117111" y="61395"/>
                  <a:pt x="117111" y="62790"/>
                </a:cubicBezTo>
                <a:cubicBezTo>
                  <a:pt x="117111" y="62790"/>
                  <a:pt x="116967" y="64186"/>
                  <a:pt x="116967" y="64186"/>
                </a:cubicBezTo>
                <a:cubicBezTo>
                  <a:pt x="117111" y="64186"/>
                  <a:pt x="117111" y="65581"/>
                  <a:pt x="117111" y="65581"/>
                </a:cubicBezTo>
                <a:cubicBezTo>
                  <a:pt x="117111" y="65581"/>
                  <a:pt x="117111" y="65581"/>
                  <a:pt x="117111" y="65581"/>
                </a:cubicBezTo>
                <a:cubicBezTo>
                  <a:pt x="116967" y="66976"/>
                  <a:pt x="116967" y="66976"/>
                  <a:pt x="116823" y="66976"/>
                </a:cubicBezTo>
                <a:cubicBezTo>
                  <a:pt x="116678" y="68372"/>
                  <a:pt x="116678" y="68372"/>
                  <a:pt x="116678" y="68372"/>
                </a:cubicBezTo>
                <a:cubicBezTo>
                  <a:pt x="116389" y="68372"/>
                  <a:pt x="116101" y="68372"/>
                  <a:pt x="115956" y="68372"/>
                </a:cubicBezTo>
                <a:cubicBezTo>
                  <a:pt x="115667" y="68372"/>
                  <a:pt x="115234" y="68372"/>
                  <a:pt x="115379" y="69767"/>
                </a:cubicBezTo>
                <a:cubicBezTo>
                  <a:pt x="115523" y="69767"/>
                  <a:pt x="115234" y="73953"/>
                  <a:pt x="114945" y="73953"/>
                </a:cubicBezTo>
                <a:cubicBezTo>
                  <a:pt x="114657" y="73953"/>
                  <a:pt x="113790" y="73953"/>
                  <a:pt x="113790" y="73953"/>
                </a:cubicBezTo>
                <a:cubicBezTo>
                  <a:pt x="113935" y="73953"/>
                  <a:pt x="113935" y="71162"/>
                  <a:pt x="113646" y="71162"/>
                </a:cubicBezTo>
                <a:cubicBezTo>
                  <a:pt x="113646" y="71162"/>
                  <a:pt x="113646" y="71162"/>
                  <a:pt x="113357" y="69767"/>
                </a:cubicBezTo>
                <a:cubicBezTo>
                  <a:pt x="113212" y="68372"/>
                  <a:pt x="113212" y="68372"/>
                  <a:pt x="113212" y="68372"/>
                </a:cubicBezTo>
                <a:cubicBezTo>
                  <a:pt x="112924" y="68372"/>
                  <a:pt x="112635" y="66976"/>
                  <a:pt x="112490" y="65581"/>
                </a:cubicBezTo>
                <a:cubicBezTo>
                  <a:pt x="112346" y="65581"/>
                  <a:pt x="112057" y="64186"/>
                  <a:pt x="112057" y="64186"/>
                </a:cubicBezTo>
                <a:cubicBezTo>
                  <a:pt x="112057" y="64186"/>
                  <a:pt x="112057" y="66976"/>
                  <a:pt x="111913" y="66976"/>
                </a:cubicBezTo>
                <a:cubicBezTo>
                  <a:pt x="111768" y="66976"/>
                  <a:pt x="111335" y="68372"/>
                  <a:pt x="111335" y="68372"/>
                </a:cubicBezTo>
                <a:cubicBezTo>
                  <a:pt x="111335" y="69767"/>
                  <a:pt x="111191" y="72558"/>
                  <a:pt x="111335" y="72558"/>
                </a:cubicBezTo>
                <a:cubicBezTo>
                  <a:pt x="111335" y="72558"/>
                  <a:pt x="111335" y="72558"/>
                  <a:pt x="111335" y="72558"/>
                </a:cubicBezTo>
                <a:cubicBezTo>
                  <a:pt x="111480" y="69767"/>
                  <a:pt x="111480" y="69767"/>
                  <a:pt x="111480" y="69767"/>
                </a:cubicBezTo>
                <a:cubicBezTo>
                  <a:pt x="111913" y="68372"/>
                  <a:pt x="112346" y="69767"/>
                  <a:pt x="112346" y="69767"/>
                </a:cubicBezTo>
                <a:close/>
                <a:moveTo>
                  <a:pt x="11841" y="103255"/>
                </a:moveTo>
                <a:cubicBezTo>
                  <a:pt x="11696" y="104651"/>
                  <a:pt x="11552" y="104651"/>
                  <a:pt x="11407" y="104651"/>
                </a:cubicBezTo>
                <a:cubicBezTo>
                  <a:pt x="11263" y="104651"/>
                  <a:pt x="10974" y="104651"/>
                  <a:pt x="11119" y="104651"/>
                </a:cubicBezTo>
                <a:cubicBezTo>
                  <a:pt x="11263" y="104651"/>
                  <a:pt x="11696" y="103255"/>
                  <a:pt x="11841" y="103255"/>
                </a:cubicBezTo>
                <a:cubicBezTo>
                  <a:pt x="11985" y="103255"/>
                  <a:pt x="11985" y="103255"/>
                  <a:pt x="11841" y="103255"/>
                </a:cubicBezTo>
                <a:close/>
                <a:moveTo>
                  <a:pt x="28880" y="100465"/>
                </a:moveTo>
                <a:cubicBezTo>
                  <a:pt x="28880" y="100465"/>
                  <a:pt x="29314" y="101860"/>
                  <a:pt x="29891" y="103255"/>
                </a:cubicBezTo>
                <a:cubicBezTo>
                  <a:pt x="29891" y="103255"/>
                  <a:pt x="29891" y="103255"/>
                  <a:pt x="30469" y="100465"/>
                </a:cubicBezTo>
                <a:cubicBezTo>
                  <a:pt x="30613" y="99069"/>
                  <a:pt x="30902" y="99069"/>
                  <a:pt x="31046" y="100465"/>
                </a:cubicBezTo>
                <a:cubicBezTo>
                  <a:pt x="31335" y="101860"/>
                  <a:pt x="31335" y="101860"/>
                  <a:pt x="31335" y="101860"/>
                </a:cubicBezTo>
                <a:cubicBezTo>
                  <a:pt x="31624" y="101860"/>
                  <a:pt x="32202" y="100465"/>
                  <a:pt x="32490" y="100465"/>
                </a:cubicBezTo>
                <a:cubicBezTo>
                  <a:pt x="32490" y="100465"/>
                  <a:pt x="32490" y="100465"/>
                  <a:pt x="32924" y="100465"/>
                </a:cubicBezTo>
                <a:cubicBezTo>
                  <a:pt x="35090" y="100465"/>
                  <a:pt x="36245" y="100465"/>
                  <a:pt x="36245" y="100465"/>
                </a:cubicBezTo>
                <a:cubicBezTo>
                  <a:pt x="37833" y="99069"/>
                  <a:pt x="39277" y="99069"/>
                  <a:pt x="39422" y="99069"/>
                </a:cubicBezTo>
                <a:cubicBezTo>
                  <a:pt x="39566" y="99069"/>
                  <a:pt x="39855" y="99069"/>
                  <a:pt x="40144" y="99069"/>
                </a:cubicBezTo>
                <a:cubicBezTo>
                  <a:pt x="40144" y="99069"/>
                  <a:pt x="40144" y="99069"/>
                  <a:pt x="40288" y="99069"/>
                </a:cubicBezTo>
                <a:cubicBezTo>
                  <a:pt x="41299" y="99069"/>
                  <a:pt x="42454" y="99069"/>
                  <a:pt x="43465" y="99069"/>
                </a:cubicBezTo>
                <a:cubicBezTo>
                  <a:pt x="43610" y="99069"/>
                  <a:pt x="43610" y="99069"/>
                  <a:pt x="43610" y="99069"/>
                </a:cubicBezTo>
                <a:cubicBezTo>
                  <a:pt x="43754" y="97674"/>
                  <a:pt x="43754" y="97674"/>
                  <a:pt x="43754" y="97674"/>
                </a:cubicBezTo>
                <a:cubicBezTo>
                  <a:pt x="43754" y="97674"/>
                  <a:pt x="42599" y="97674"/>
                  <a:pt x="41010" y="97674"/>
                </a:cubicBezTo>
                <a:cubicBezTo>
                  <a:pt x="39566" y="97674"/>
                  <a:pt x="35379" y="99069"/>
                  <a:pt x="35379" y="97674"/>
                </a:cubicBezTo>
                <a:cubicBezTo>
                  <a:pt x="35379" y="97674"/>
                  <a:pt x="34945" y="96279"/>
                  <a:pt x="34512" y="97674"/>
                </a:cubicBezTo>
                <a:cubicBezTo>
                  <a:pt x="34223" y="97674"/>
                  <a:pt x="32924" y="97674"/>
                  <a:pt x="32490" y="97674"/>
                </a:cubicBezTo>
                <a:cubicBezTo>
                  <a:pt x="32057" y="97674"/>
                  <a:pt x="30758" y="99069"/>
                  <a:pt x="30324" y="99069"/>
                </a:cubicBezTo>
                <a:cubicBezTo>
                  <a:pt x="30036" y="99069"/>
                  <a:pt x="28880" y="100465"/>
                  <a:pt x="28880" y="100465"/>
                </a:cubicBezTo>
                <a:close/>
                <a:moveTo>
                  <a:pt x="99927" y="100465"/>
                </a:moveTo>
                <a:cubicBezTo>
                  <a:pt x="100361" y="99069"/>
                  <a:pt x="99927" y="99069"/>
                  <a:pt x="99061" y="99069"/>
                </a:cubicBezTo>
                <a:cubicBezTo>
                  <a:pt x="99061" y="99069"/>
                  <a:pt x="99061" y="99069"/>
                  <a:pt x="98339" y="99069"/>
                </a:cubicBezTo>
                <a:cubicBezTo>
                  <a:pt x="98050" y="99069"/>
                  <a:pt x="97761" y="99069"/>
                  <a:pt x="97328" y="99069"/>
                </a:cubicBezTo>
                <a:cubicBezTo>
                  <a:pt x="97039" y="99069"/>
                  <a:pt x="96750" y="100465"/>
                  <a:pt x="96317" y="100465"/>
                </a:cubicBezTo>
                <a:cubicBezTo>
                  <a:pt x="96317" y="100465"/>
                  <a:pt x="96317" y="100465"/>
                  <a:pt x="96317" y="100465"/>
                </a:cubicBezTo>
                <a:cubicBezTo>
                  <a:pt x="96317" y="101860"/>
                  <a:pt x="96317" y="101860"/>
                  <a:pt x="96462" y="101860"/>
                </a:cubicBezTo>
                <a:cubicBezTo>
                  <a:pt x="96606" y="101860"/>
                  <a:pt x="96750" y="103255"/>
                  <a:pt x="96750" y="103255"/>
                </a:cubicBezTo>
                <a:cubicBezTo>
                  <a:pt x="96750" y="103255"/>
                  <a:pt x="96606" y="104651"/>
                  <a:pt x="96317" y="104651"/>
                </a:cubicBezTo>
                <a:cubicBezTo>
                  <a:pt x="96173" y="104651"/>
                  <a:pt x="95740" y="104651"/>
                  <a:pt x="95740" y="106046"/>
                </a:cubicBezTo>
                <a:cubicBezTo>
                  <a:pt x="95740" y="106046"/>
                  <a:pt x="96173" y="106046"/>
                  <a:pt x="96750" y="106046"/>
                </a:cubicBezTo>
                <a:cubicBezTo>
                  <a:pt x="96750" y="106046"/>
                  <a:pt x="96750" y="106046"/>
                  <a:pt x="97328" y="106046"/>
                </a:cubicBezTo>
                <a:cubicBezTo>
                  <a:pt x="97906" y="106046"/>
                  <a:pt x="97906" y="106046"/>
                  <a:pt x="97906" y="106046"/>
                </a:cubicBezTo>
                <a:cubicBezTo>
                  <a:pt x="98483" y="106046"/>
                  <a:pt x="99638" y="101860"/>
                  <a:pt x="99927" y="100465"/>
                </a:cubicBezTo>
                <a:close/>
                <a:moveTo>
                  <a:pt x="30758" y="34883"/>
                </a:moveTo>
                <a:cubicBezTo>
                  <a:pt x="32490" y="34883"/>
                  <a:pt x="33790" y="33488"/>
                  <a:pt x="33790" y="33488"/>
                </a:cubicBezTo>
                <a:cubicBezTo>
                  <a:pt x="33790" y="33488"/>
                  <a:pt x="32490" y="33488"/>
                  <a:pt x="30758" y="33488"/>
                </a:cubicBezTo>
                <a:cubicBezTo>
                  <a:pt x="22093" y="34883"/>
                  <a:pt x="22093" y="34883"/>
                  <a:pt x="22093" y="34883"/>
                </a:cubicBezTo>
                <a:cubicBezTo>
                  <a:pt x="20361" y="36279"/>
                  <a:pt x="18916" y="36279"/>
                  <a:pt x="18916" y="36279"/>
                </a:cubicBezTo>
                <a:cubicBezTo>
                  <a:pt x="18916" y="36279"/>
                  <a:pt x="18916" y="36279"/>
                  <a:pt x="18916" y="36279"/>
                </a:cubicBezTo>
                <a:cubicBezTo>
                  <a:pt x="18916" y="36279"/>
                  <a:pt x="18916" y="36279"/>
                  <a:pt x="18916" y="36279"/>
                </a:cubicBezTo>
                <a:cubicBezTo>
                  <a:pt x="18916" y="36279"/>
                  <a:pt x="20361" y="36279"/>
                  <a:pt x="21949" y="36279"/>
                </a:cubicBezTo>
                <a:lnTo>
                  <a:pt x="30758" y="34883"/>
                </a:lnTo>
                <a:close/>
                <a:moveTo>
                  <a:pt x="48953" y="94883"/>
                </a:moveTo>
                <a:cubicBezTo>
                  <a:pt x="48519" y="96279"/>
                  <a:pt x="47942" y="96279"/>
                  <a:pt x="47653" y="94883"/>
                </a:cubicBezTo>
                <a:cubicBezTo>
                  <a:pt x="47653" y="94883"/>
                  <a:pt x="47653" y="94883"/>
                  <a:pt x="47220" y="94883"/>
                </a:cubicBezTo>
                <a:cubicBezTo>
                  <a:pt x="46931" y="94883"/>
                  <a:pt x="46931" y="94883"/>
                  <a:pt x="46931" y="94883"/>
                </a:cubicBezTo>
                <a:cubicBezTo>
                  <a:pt x="46498" y="96279"/>
                  <a:pt x="45920" y="96279"/>
                  <a:pt x="45631" y="96279"/>
                </a:cubicBezTo>
                <a:cubicBezTo>
                  <a:pt x="45631" y="96279"/>
                  <a:pt x="45631" y="96279"/>
                  <a:pt x="45198" y="96279"/>
                </a:cubicBezTo>
                <a:cubicBezTo>
                  <a:pt x="44909" y="97674"/>
                  <a:pt x="44909" y="97674"/>
                  <a:pt x="44909" y="97674"/>
                </a:cubicBezTo>
                <a:cubicBezTo>
                  <a:pt x="44476" y="97674"/>
                  <a:pt x="44187" y="97674"/>
                  <a:pt x="44476" y="97674"/>
                </a:cubicBezTo>
                <a:cubicBezTo>
                  <a:pt x="44620" y="99069"/>
                  <a:pt x="45198" y="99069"/>
                  <a:pt x="45198" y="99069"/>
                </a:cubicBezTo>
                <a:cubicBezTo>
                  <a:pt x="45198" y="99069"/>
                  <a:pt x="46064" y="99069"/>
                  <a:pt x="47075" y="97674"/>
                </a:cubicBezTo>
                <a:cubicBezTo>
                  <a:pt x="48086" y="97674"/>
                  <a:pt x="50974" y="97674"/>
                  <a:pt x="50974" y="97674"/>
                </a:cubicBezTo>
                <a:cubicBezTo>
                  <a:pt x="50974" y="99069"/>
                  <a:pt x="51263" y="99069"/>
                  <a:pt x="51407" y="97674"/>
                </a:cubicBezTo>
                <a:cubicBezTo>
                  <a:pt x="51552" y="97674"/>
                  <a:pt x="51841" y="96279"/>
                  <a:pt x="51407" y="94883"/>
                </a:cubicBezTo>
                <a:cubicBezTo>
                  <a:pt x="51119" y="94883"/>
                  <a:pt x="49241" y="94883"/>
                  <a:pt x="48953" y="94883"/>
                </a:cubicBezTo>
                <a:close/>
                <a:moveTo>
                  <a:pt x="62382" y="97674"/>
                </a:moveTo>
                <a:cubicBezTo>
                  <a:pt x="62382" y="97674"/>
                  <a:pt x="62093" y="99069"/>
                  <a:pt x="61949" y="99069"/>
                </a:cubicBezTo>
                <a:cubicBezTo>
                  <a:pt x="61949" y="99069"/>
                  <a:pt x="61949" y="99069"/>
                  <a:pt x="61805" y="99069"/>
                </a:cubicBezTo>
                <a:cubicBezTo>
                  <a:pt x="61660" y="96279"/>
                  <a:pt x="61660" y="96279"/>
                  <a:pt x="61660" y="96279"/>
                </a:cubicBezTo>
                <a:cubicBezTo>
                  <a:pt x="61371" y="97674"/>
                  <a:pt x="60794" y="97674"/>
                  <a:pt x="60361" y="97674"/>
                </a:cubicBezTo>
                <a:cubicBezTo>
                  <a:pt x="60072" y="97674"/>
                  <a:pt x="58339" y="99069"/>
                  <a:pt x="57617" y="99069"/>
                </a:cubicBezTo>
                <a:cubicBezTo>
                  <a:pt x="57617" y="99069"/>
                  <a:pt x="57617" y="99069"/>
                  <a:pt x="56895" y="100465"/>
                </a:cubicBezTo>
                <a:cubicBezTo>
                  <a:pt x="56895" y="100465"/>
                  <a:pt x="56895" y="100465"/>
                  <a:pt x="56895" y="100465"/>
                </a:cubicBezTo>
                <a:cubicBezTo>
                  <a:pt x="56895" y="100465"/>
                  <a:pt x="57761" y="100465"/>
                  <a:pt x="58772" y="100465"/>
                </a:cubicBezTo>
                <a:cubicBezTo>
                  <a:pt x="59783" y="100465"/>
                  <a:pt x="62382" y="99069"/>
                  <a:pt x="62382" y="97674"/>
                </a:cubicBezTo>
                <a:close/>
                <a:moveTo>
                  <a:pt x="19783" y="101860"/>
                </a:moveTo>
                <a:cubicBezTo>
                  <a:pt x="19783" y="100465"/>
                  <a:pt x="19494" y="100465"/>
                  <a:pt x="19205" y="100465"/>
                </a:cubicBezTo>
                <a:cubicBezTo>
                  <a:pt x="18772" y="100465"/>
                  <a:pt x="17761" y="101860"/>
                  <a:pt x="17761" y="101860"/>
                </a:cubicBezTo>
                <a:cubicBezTo>
                  <a:pt x="17761" y="101860"/>
                  <a:pt x="17761" y="101860"/>
                  <a:pt x="17761" y="101860"/>
                </a:cubicBezTo>
                <a:cubicBezTo>
                  <a:pt x="17761" y="101860"/>
                  <a:pt x="17761" y="101860"/>
                  <a:pt x="17761" y="101860"/>
                </a:cubicBezTo>
                <a:cubicBezTo>
                  <a:pt x="17761" y="101860"/>
                  <a:pt x="17906" y="101860"/>
                  <a:pt x="18194" y="101860"/>
                </a:cubicBezTo>
                <a:cubicBezTo>
                  <a:pt x="18339" y="101860"/>
                  <a:pt x="19061" y="103255"/>
                  <a:pt x="19205" y="103255"/>
                </a:cubicBezTo>
                <a:cubicBezTo>
                  <a:pt x="19205" y="103255"/>
                  <a:pt x="19350" y="104651"/>
                  <a:pt x="19494" y="104651"/>
                </a:cubicBezTo>
                <a:cubicBezTo>
                  <a:pt x="19638" y="104651"/>
                  <a:pt x="19927" y="104651"/>
                  <a:pt x="19783" y="103255"/>
                </a:cubicBezTo>
                <a:cubicBezTo>
                  <a:pt x="19783" y="103255"/>
                  <a:pt x="19783" y="101860"/>
                  <a:pt x="19783" y="101860"/>
                </a:cubicBezTo>
                <a:close/>
                <a:moveTo>
                  <a:pt x="22238" y="101860"/>
                </a:moveTo>
                <a:cubicBezTo>
                  <a:pt x="22815" y="101860"/>
                  <a:pt x="22960" y="101860"/>
                  <a:pt x="22527" y="101860"/>
                </a:cubicBezTo>
                <a:cubicBezTo>
                  <a:pt x="22238" y="101860"/>
                  <a:pt x="21227" y="100465"/>
                  <a:pt x="21083" y="100465"/>
                </a:cubicBezTo>
                <a:cubicBezTo>
                  <a:pt x="20794" y="100465"/>
                  <a:pt x="20361" y="101860"/>
                  <a:pt x="20361" y="101860"/>
                </a:cubicBezTo>
                <a:cubicBezTo>
                  <a:pt x="20361" y="101860"/>
                  <a:pt x="21660" y="101860"/>
                  <a:pt x="22238" y="101860"/>
                </a:cubicBezTo>
                <a:close/>
                <a:moveTo>
                  <a:pt x="64981" y="93488"/>
                </a:moveTo>
                <a:cubicBezTo>
                  <a:pt x="63971" y="92093"/>
                  <a:pt x="62527" y="93488"/>
                  <a:pt x="61949" y="94883"/>
                </a:cubicBezTo>
                <a:cubicBezTo>
                  <a:pt x="63104" y="94883"/>
                  <a:pt x="64115" y="93488"/>
                  <a:pt x="64981" y="93488"/>
                </a:cubicBezTo>
                <a:close/>
                <a:moveTo>
                  <a:pt x="106859" y="11162"/>
                </a:moveTo>
                <a:cubicBezTo>
                  <a:pt x="106425" y="12558"/>
                  <a:pt x="105992" y="12558"/>
                  <a:pt x="105992" y="12558"/>
                </a:cubicBezTo>
                <a:cubicBezTo>
                  <a:pt x="105992" y="12558"/>
                  <a:pt x="106425" y="13953"/>
                  <a:pt x="106859" y="15348"/>
                </a:cubicBezTo>
                <a:cubicBezTo>
                  <a:pt x="106859" y="15348"/>
                  <a:pt x="106859" y="15348"/>
                  <a:pt x="107292" y="15348"/>
                </a:cubicBezTo>
                <a:cubicBezTo>
                  <a:pt x="107581" y="15348"/>
                  <a:pt x="107581" y="15348"/>
                  <a:pt x="107581" y="15348"/>
                </a:cubicBezTo>
                <a:cubicBezTo>
                  <a:pt x="108014" y="13953"/>
                  <a:pt x="108014" y="13953"/>
                  <a:pt x="107581" y="15348"/>
                </a:cubicBezTo>
                <a:cubicBezTo>
                  <a:pt x="107581" y="15348"/>
                  <a:pt x="107581" y="15348"/>
                  <a:pt x="107292" y="13953"/>
                </a:cubicBezTo>
                <a:cubicBezTo>
                  <a:pt x="106859" y="11162"/>
                  <a:pt x="106859" y="11162"/>
                  <a:pt x="106859" y="11162"/>
                </a:cubicBezTo>
                <a:close/>
                <a:moveTo>
                  <a:pt x="26859" y="100465"/>
                </a:moveTo>
                <a:cubicBezTo>
                  <a:pt x="27292" y="100465"/>
                  <a:pt x="27581" y="100465"/>
                  <a:pt x="27581" y="100465"/>
                </a:cubicBezTo>
                <a:cubicBezTo>
                  <a:pt x="27581" y="100465"/>
                  <a:pt x="27292" y="99069"/>
                  <a:pt x="26859" y="100465"/>
                </a:cubicBezTo>
                <a:cubicBezTo>
                  <a:pt x="26570" y="100465"/>
                  <a:pt x="25559" y="100465"/>
                  <a:pt x="25559" y="100465"/>
                </a:cubicBezTo>
                <a:cubicBezTo>
                  <a:pt x="25559" y="100465"/>
                  <a:pt x="26570" y="100465"/>
                  <a:pt x="26859" y="100465"/>
                </a:cubicBezTo>
                <a:close/>
                <a:moveTo>
                  <a:pt x="3465" y="53023"/>
                </a:moveTo>
                <a:cubicBezTo>
                  <a:pt x="3754" y="53023"/>
                  <a:pt x="3898" y="51627"/>
                  <a:pt x="3898" y="51627"/>
                </a:cubicBezTo>
                <a:cubicBezTo>
                  <a:pt x="3898" y="51627"/>
                  <a:pt x="3754" y="51627"/>
                  <a:pt x="3465" y="51627"/>
                </a:cubicBezTo>
                <a:cubicBezTo>
                  <a:pt x="3176" y="51627"/>
                  <a:pt x="2599" y="51627"/>
                  <a:pt x="2599" y="53023"/>
                </a:cubicBezTo>
                <a:cubicBezTo>
                  <a:pt x="2599" y="53023"/>
                  <a:pt x="3321" y="53023"/>
                  <a:pt x="3465" y="53023"/>
                </a:cubicBezTo>
                <a:close/>
                <a:moveTo>
                  <a:pt x="105415" y="100465"/>
                </a:moveTo>
                <a:cubicBezTo>
                  <a:pt x="105270" y="100465"/>
                  <a:pt x="105270" y="100465"/>
                  <a:pt x="105415" y="101860"/>
                </a:cubicBezTo>
                <a:cubicBezTo>
                  <a:pt x="105415" y="101860"/>
                  <a:pt x="105559" y="100465"/>
                  <a:pt x="105703" y="100465"/>
                </a:cubicBezTo>
                <a:cubicBezTo>
                  <a:pt x="105703" y="100465"/>
                  <a:pt x="105703" y="100465"/>
                  <a:pt x="105848" y="100465"/>
                </a:cubicBezTo>
                <a:cubicBezTo>
                  <a:pt x="105992" y="100465"/>
                  <a:pt x="105992" y="100465"/>
                  <a:pt x="105992" y="100465"/>
                </a:cubicBezTo>
                <a:cubicBezTo>
                  <a:pt x="106281" y="100465"/>
                  <a:pt x="106425" y="100465"/>
                  <a:pt x="106425" y="100465"/>
                </a:cubicBezTo>
                <a:cubicBezTo>
                  <a:pt x="106425" y="100465"/>
                  <a:pt x="106137" y="99069"/>
                  <a:pt x="105848" y="97674"/>
                </a:cubicBezTo>
                <a:cubicBezTo>
                  <a:pt x="105848" y="97674"/>
                  <a:pt x="105848" y="97674"/>
                  <a:pt x="105559" y="97674"/>
                </a:cubicBezTo>
                <a:cubicBezTo>
                  <a:pt x="105415" y="97674"/>
                  <a:pt x="105415" y="97674"/>
                  <a:pt x="105415" y="97674"/>
                </a:cubicBezTo>
                <a:cubicBezTo>
                  <a:pt x="105415" y="97674"/>
                  <a:pt x="105270" y="97674"/>
                  <a:pt x="105415" y="99069"/>
                </a:cubicBezTo>
                <a:cubicBezTo>
                  <a:pt x="105415" y="99069"/>
                  <a:pt x="105415" y="100465"/>
                  <a:pt x="105415" y="100465"/>
                </a:cubicBezTo>
                <a:close/>
                <a:moveTo>
                  <a:pt x="61516" y="94883"/>
                </a:moveTo>
                <a:cubicBezTo>
                  <a:pt x="61660" y="94883"/>
                  <a:pt x="61805" y="93488"/>
                  <a:pt x="61805" y="93488"/>
                </a:cubicBezTo>
                <a:cubicBezTo>
                  <a:pt x="61805" y="93488"/>
                  <a:pt x="61660" y="93488"/>
                  <a:pt x="61371" y="93488"/>
                </a:cubicBezTo>
                <a:cubicBezTo>
                  <a:pt x="61227" y="93488"/>
                  <a:pt x="60649" y="93488"/>
                  <a:pt x="60649" y="94883"/>
                </a:cubicBezTo>
                <a:cubicBezTo>
                  <a:pt x="60649" y="94883"/>
                  <a:pt x="60649" y="94883"/>
                  <a:pt x="60794" y="94883"/>
                </a:cubicBezTo>
                <a:cubicBezTo>
                  <a:pt x="60794" y="94883"/>
                  <a:pt x="61371" y="94883"/>
                  <a:pt x="61516" y="94883"/>
                </a:cubicBezTo>
                <a:close/>
                <a:moveTo>
                  <a:pt x="51696" y="100465"/>
                </a:moveTo>
                <a:cubicBezTo>
                  <a:pt x="51407" y="100465"/>
                  <a:pt x="51263" y="101860"/>
                  <a:pt x="51263" y="101860"/>
                </a:cubicBezTo>
                <a:cubicBezTo>
                  <a:pt x="51263" y="101860"/>
                  <a:pt x="51407" y="101860"/>
                  <a:pt x="51696" y="101860"/>
                </a:cubicBezTo>
                <a:cubicBezTo>
                  <a:pt x="51985" y="101860"/>
                  <a:pt x="52707" y="101860"/>
                  <a:pt x="52707" y="101860"/>
                </a:cubicBezTo>
                <a:cubicBezTo>
                  <a:pt x="52707" y="101860"/>
                  <a:pt x="51985" y="100465"/>
                  <a:pt x="51696" y="100465"/>
                </a:cubicBezTo>
                <a:close/>
                <a:moveTo>
                  <a:pt x="104981" y="93488"/>
                </a:moveTo>
                <a:cubicBezTo>
                  <a:pt x="104404" y="92093"/>
                  <a:pt x="103971" y="92093"/>
                  <a:pt x="103537" y="93488"/>
                </a:cubicBezTo>
                <a:cubicBezTo>
                  <a:pt x="103971" y="93488"/>
                  <a:pt x="104404" y="93488"/>
                  <a:pt x="104981" y="93488"/>
                </a:cubicBezTo>
                <a:close/>
                <a:moveTo>
                  <a:pt x="15451" y="103255"/>
                </a:moveTo>
                <a:cubicBezTo>
                  <a:pt x="14873" y="101860"/>
                  <a:pt x="14440" y="101860"/>
                  <a:pt x="14007" y="103255"/>
                </a:cubicBezTo>
                <a:cubicBezTo>
                  <a:pt x="14440" y="103255"/>
                  <a:pt x="14873" y="103255"/>
                  <a:pt x="15451" y="103255"/>
                </a:cubicBezTo>
                <a:close/>
                <a:moveTo>
                  <a:pt x="54584" y="100465"/>
                </a:moveTo>
                <a:cubicBezTo>
                  <a:pt x="54584" y="100465"/>
                  <a:pt x="54584" y="101860"/>
                  <a:pt x="54873" y="100465"/>
                </a:cubicBezTo>
                <a:cubicBezTo>
                  <a:pt x="55018" y="100465"/>
                  <a:pt x="55451" y="100465"/>
                  <a:pt x="55306" y="100465"/>
                </a:cubicBezTo>
                <a:cubicBezTo>
                  <a:pt x="55162" y="99069"/>
                  <a:pt x="54729" y="100465"/>
                  <a:pt x="54584" y="100465"/>
                </a:cubicBezTo>
                <a:close/>
                <a:moveTo>
                  <a:pt x="3032" y="60000"/>
                </a:moveTo>
                <a:cubicBezTo>
                  <a:pt x="3032" y="61395"/>
                  <a:pt x="3032" y="61395"/>
                  <a:pt x="3176" y="61395"/>
                </a:cubicBezTo>
                <a:cubicBezTo>
                  <a:pt x="3321" y="62790"/>
                  <a:pt x="3610" y="61395"/>
                  <a:pt x="3610" y="60000"/>
                </a:cubicBezTo>
                <a:cubicBezTo>
                  <a:pt x="3610" y="60000"/>
                  <a:pt x="3176" y="60000"/>
                  <a:pt x="3032" y="60000"/>
                </a:cubicBezTo>
                <a:close/>
                <a:moveTo>
                  <a:pt x="102960" y="13953"/>
                </a:moveTo>
                <a:cubicBezTo>
                  <a:pt x="102815" y="13953"/>
                  <a:pt x="102671" y="13953"/>
                  <a:pt x="102671" y="13953"/>
                </a:cubicBezTo>
                <a:cubicBezTo>
                  <a:pt x="102671" y="13953"/>
                  <a:pt x="102815" y="15348"/>
                  <a:pt x="102960" y="15348"/>
                </a:cubicBezTo>
                <a:cubicBezTo>
                  <a:pt x="103104" y="15348"/>
                  <a:pt x="103104" y="13953"/>
                  <a:pt x="102960" y="13953"/>
                </a:cubicBezTo>
                <a:close/>
                <a:moveTo>
                  <a:pt x="63393" y="99069"/>
                </a:moveTo>
                <a:cubicBezTo>
                  <a:pt x="63393" y="99069"/>
                  <a:pt x="63537" y="99069"/>
                  <a:pt x="63537" y="99069"/>
                </a:cubicBezTo>
                <a:cubicBezTo>
                  <a:pt x="63682" y="99069"/>
                  <a:pt x="63826" y="97674"/>
                  <a:pt x="63826" y="97674"/>
                </a:cubicBezTo>
                <a:cubicBezTo>
                  <a:pt x="63826" y="97674"/>
                  <a:pt x="63682" y="96279"/>
                  <a:pt x="63682" y="97674"/>
                </a:cubicBezTo>
                <a:cubicBezTo>
                  <a:pt x="63537" y="97674"/>
                  <a:pt x="63393" y="99069"/>
                  <a:pt x="63393" y="99069"/>
                </a:cubicBezTo>
                <a:close/>
                <a:moveTo>
                  <a:pt x="104404" y="13953"/>
                </a:moveTo>
                <a:cubicBezTo>
                  <a:pt x="104259" y="12558"/>
                  <a:pt x="103971" y="12558"/>
                  <a:pt x="103682" y="13953"/>
                </a:cubicBezTo>
                <a:cubicBezTo>
                  <a:pt x="103971" y="13953"/>
                  <a:pt x="104259" y="13953"/>
                  <a:pt x="104404" y="13953"/>
                </a:cubicBezTo>
                <a:close/>
                <a:moveTo>
                  <a:pt x="107148" y="8372"/>
                </a:moveTo>
                <a:cubicBezTo>
                  <a:pt x="106859" y="6976"/>
                  <a:pt x="106714" y="6976"/>
                  <a:pt x="106425" y="8372"/>
                </a:cubicBezTo>
                <a:cubicBezTo>
                  <a:pt x="106714" y="8372"/>
                  <a:pt x="106859" y="8372"/>
                  <a:pt x="107148" y="8372"/>
                </a:cubicBezTo>
                <a:close/>
                <a:moveTo>
                  <a:pt x="68736" y="93488"/>
                </a:moveTo>
                <a:cubicBezTo>
                  <a:pt x="68447" y="93488"/>
                  <a:pt x="68158" y="90697"/>
                  <a:pt x="68014" y="93488"/>
                </a:cubicBezTo>
                <a:cubicBezTo>
                  <a:pt x="68303" y="93488"/>
                  <a:pt x="68447" y="93488"/>
                  <a:pt x="68736" y="93488"/>
                </a:cubicBezTo>
                <a:close/>
                <a:moveTo>
                  <a:pt x="7797" y="99069"/>
                </a:moveTo>
                <a:cubicBezTo>
                  <a:pt x="8086" y="100465"/>
                  <a:pt x="8231" y="100465"/>
                  <a:pt x="8519" y="99069"/>
                </a:cubicBezTo>
                <a:cubicBezTo>
                  <a:pt x="8231" y="99069"/>
                  <a:pt x="8086" y="99069"/>
                  <a:pt x="7797" y="99069"/>
                </a:cubicBezTo>
                <a:close/>
                <a:moveTo>
                  <a:pt x="25270" y="106046"/>
                </a:moveTo>
                <a:cubicBezTo>
                  <a:pt x="25415" y="106046"/>
                  <a:pt x="25415" y="106046"/>
                  <a:pt x="25415" y="106046"/>
                </a:cubicBezTo>
                <a:cubicBezTo>
                  <a:pt x="25415" y="106046"/>
                  <a:pt x="25415" y="104651"/>
                  <a:pt x="25270" y="104651"/>
                </a:cubicBezTo>
                <a:cubicBezTo>
                  <a:pt x="25126" y="104651"/>
                  <a:pt x="24981" y="106046"/>
                  <a:pt x="24981" y="106046"/>
                </a:cubicBezTo>
                <a:cubicBezTo>
                  <a:pt x="24981" y="106046"/>
                  <a:pt x="25126" y="106046"/>
                  <a:pt x="25270" y="106046"/>
                </a:cubicBezTo>
                <a:close/>
                <a:moveTo>
                  <a:pt x="59638" y="93488"/>
                </a:moveTo>
                <a:cubicBezTo>
                  <a:pt x="59494" y="93488"/>
                  <a:pt x="59494" y="94883"/>
                  <a:pt x="59494" y="94883"/>
                </a:cubicBezTo>
                <a:cubicBezTo>
                  <a:pt x="59494" y="94883"/>
                  <a:pt x="59494" y="94883"/>
                  <a:pt x="59638" y="94883"/>
                </a:cubicBezTo>
                <a:cubicBezTo>
                  <a:pt x="59783" y="94883"/>
                  <a:pt x="60072" y="94883"/>
                  <a:pt x="60072" y="94883"/>
                </a:cubicBezTo>
                <a:cubicBezTo>
                  <a:pt x="60072" y="94883"/>
                  <a:pt x="59783" y="93488"/>
                  <a:pt x="59638" y="93488"/>
                </a:cubicBezTo>
                <a:close/>
                <a:moveTo>
                  <a:pt x="69169" y="99069"/>
                </a:moveTo>
                <a:cubicBezTo>
                  <a:pt x="69025" y="99069"/>
                  <a:pt x="68880" y="99069"/>
                  <a:pt x="68880" y="99069"/>
                </a:cubicBezTo>
                <a:cubicBezTo>
                  <a:pt x="68880" y="99069"/>
                  <a:pt x="69025" y="100465"/>
                  <a:pt x="69169" y="99069"/>
                </a:cubicBezTo>
                <a:cubicBezTo>
                  <a:pt x="69169" y="99069"/>
                  <a:pt x="69458" y="99069"/>
                  <a:pt x="69458" y="99069"/>
                </a:cubicBezTo>
                <a:cubicBezTo>
                  <a:pt x="69458" y="99069"/>
                  <a:pt x="69169" y="99069"/>
                  <a:pt x="69169" y="99069"/>
                </a:cubicBezTo>
                <a:close/>
                <a:moveTo>
                  <a:pt x="2310" y="60000"/>
                </a:moveTo>
                <a:cubicBezTo>
                  <a:pt x="2310" y="60000"/>
                  <a:pt x="2454" y="60000"/>
                  <a:pt x="2454" y="60000"/>
                </a:cubicBezTo>
                <a:cubicBezTo>
                  <a:pt x="2454" y="60000"/>
                  <a:pt x="2310" y="60000"/>
                  <a:pt x="2310" y="60000"/>
                </a:cubicBezTo>
                <a:cubicBezTo>
                  <a:pt x="2166" y="60000"/>
                  <a:pt x="1877" y="60000"/>
                  <a:pt x="1877" y="60000"/>
                </a:cubicBezTo>
                <a:cubicBezTo>
                  <a:pt x="1877" y="60000"/>
                  <a:pt x="2166" y="60000"/>
                  <a:pt x="2310" y="60000"/>
                </a:cubicBezTo>
                <a:close/>
                <a:moveTo>
                  <a:pt x="3465" y="40465"/>
                </a:moveTo>
                <a:cubicBezTo>
                  <a:pt x="3465" y="40465"/>
                  <a:pt x="3321" y="40465"/>
                  <a:pt x="3321" y="41860"/>
                </a:cubicBezTo>
                <a:cubicBezTo>
                  <a:pt x="3321" y="41860"/>
                  <a:pt x="3465" y="41860"/>
                  <a:pt x="3465" y="41860"/>
                </a:cubicBezTo>
                <a:cubicBezTo>
                  <a:pt x="3610" y="41860"/>
                  <a:pt x="3898" y="41860"/>
                  <a:pt x="3898" y="41860"/>
                </a:cubicBezTo>
                <a:cubicBezTo>
                  <a:pt x="3898" y="41860"/>
                  <a:pt x="3610" y="40465"/>
                  <a:pt x="3465" y="40465"/>
                </a:cubicBezTo>
                <a:close/>
                <a:moveTo>
                  <a:pt x="107436" y="78139"/>
                </a:moveTo>
                <a:cubicBezTo>
                  <a:pt x="107581" y="76744"/>
                  <a:pt x="107581" y="76744"/>
                  <a:pt x="107148" y="76744"/>
                </a:cubicBezTo>
                <a:cubicBezTo>
                  <a:pt x="107292" y="76744"/>
                  <a:pt x="107436" y="78139"/>
                  <a:pt x="107436" y="78139"/>
                </a:cubicBezTo>
                <a:close/>
                <a:moveTo>
                  <a:pt x="55884" y="96279"/>
                </a:moveTo>
                <a:cubicBezTo>
                  <a:pt x="55884" y="96279"/>
                  <a:pt x="55740" y="96279"/>
                  <a:pt x="55740" y="96279"/>
                </a:cubicBezTo>
                <a:cubicBezTo>
                  <a:pt x="55740" y="96279"/>
                  <a:pt x="55884" y="96279"/>
                  <a:pt x="55884" y="96279"/>
                </a:cubicBezTo>
                <a:cubicBezTo>
                  <a:pt x="56028" y="96279"/>
                  <a:pt x="56173" y="96279"/>
                  <a:pt x="56173" y="96279"/>
                </a:cubicBezTo>
                <a:cubicBezTo>
                  <a:pt x="56173" y="96279"/>
                  <a:pt x="56028" y="96279"/>
                  <a:pt x="55884" y="96279"/>
                </a:cubicBezTo>
                <a:close/>
                <a:moveTo>
                  <a:pt x="20505" y="106046"/>
                </a:moveTo>
                <a:cubicBezTo>
                  <a:pt x="20505" y="106046"/>
                  <a:pt x="20649" y="106046"/>
                  <a:pt x="20649" y="106046"/>
                </a:cubicBezTo>
                <a:cubicBezTo>
                  <a:pt x="20649" y="104651"/>
                  <a:pt x="20505" y="104651"/>
                  <a:pt x="20505" y="104651"/>
                </a:cubicBezTo>
                <a:cubicBezTo>
                  <a:pt x="20361" y="104651"/>
                  <a:pt x="20216" y="104651"/>
                  <a:pt x="20216" y="106046"/>
                </a:cubicBezTo>
                <a:cubicBezTo>
                  <a:pt x="20216" y="106046"/>
                  <a:pt x="20361" y="106046"/>
                  <a:pt x="20505" y="106046"/>
                </a:cubicBezTo>
                <a:close/>
                <a:moveTo>
                  <a:pt x="2166" y="54418"/>
                </a:moveTo>
                <a:cubicBezTo>
                  <a:pt x="2021" y="54418"/>
                  <a:pt x="2021" y="54418"/>
                  <a:pt x="2021" y="54418"/>
                </a:cubicBezTo>
                <a:cubicBezTo>
                  <a:pt x="2021" y="54418"/>
                  <a:pt x="2021" y="55813"/>
                  <a:pt x="2166" y="55813"/>
                </a:cubicBezTo>
                <a:cubicBezTo>
                  <a:pt x="2166" y="55813"/>
                  <a:pt x="2454" y="54418"/>
                  <a:pt x="2454" y="54418"/>
                </a:cubicBezTo>
                <a:cubicBezTo>
                  <a:pt x="2454" y="54418"/>
                  <a:pt x="2166" y="54418"/>
                  <a:pt x="2166" y="54418"/>
                </a:cubicBezTo>
                <a:close/>
                <a:moveTo>
                  <a:pt x="112924" y="50232"/>
                </a:moveTo>
                <a:cubicBezTo>
                  <a:pt x="113068" y="50232"/>
                  <a:pt x="113068" y="50232"/>
                  <a:pt x="113068" y="50232"/>
                </a:cubicBezTo>
                <a:cubicBezTo>
                  <a:pt x="113068" y="50232"/>
                  <a:pt x="113068" y="50232"/>
                  <a:pt x="112924" y="50232"/>
                </a:cubicBezTo>
                <a:cubicBezTo>
                  <a:pt x="112924" y="50232"/>
                  <a:pt x="112635" y="50232"/>
                  <a:pt x="112635" y="50232"/>
                </a:cubicBezTo>
                <a:cubicBezTo>
                  <a:pt x="112635" y="50232"/>
                  <a:pt x="112924" y="50232"/>
                  <a:pt x="112924" y="50232"/>
                </a:cubicBezTo>
                <a:close/>
                <a:moveTo>
                  <a:pt x="2888" y="76744"/>
                </a:moveTo>
                <a:cubicBezTo>
                  <a:pt x="3032" y="76744"/>
                  <a:pt x="3032" y="76744"/>
                  <a:pt x="3032" y="75348"/>
                </a:cubicBezTo>
                <a:cubicBezTo>
                  <a:pt x="3032" y="75348"/>
                  <a:pt x="3032" y="75348"/>
                  <a:pt x="2888" y="75348"/>
                </a:cubicBezTo>
                <a:cubicBezTo>
                  <a:pt x="2888" y="75348"/>
                  <a:pt x="2599" y="75348"/>
                  <a:pt x="2599" y="75348"/>
                </a:cubicBezTo>
                <a:cubicBezTo>
                  <a:pt x="2743" y="75348"/>
                  <a:pt x="2888" y="76744"/>
                  <a:pt x="2888" y="76744"/>
                </a:cubicBezTo>
                <a:close/>
                <a:moveTo>
                  <a:pt x="114945" y="12558"/>
                </a:moveTo>
                <a:cubicBezTo>
                  <a:pt x="114945" y="12558"/>
                  <a:pt x="114945" y="12558"/>
                  <a:pt x="114945" y="12558"/>
                </a:cubicBezTo>
                <a:cubicBezTo>
                  <a:pt x="114945" y="12558"/>
                  <a:pt x="114945" y="12558"/>
                  <a:pt x="114945" y="12558"/>
                </a:cubicBezTo>
                <a:cubicBezTo>
                  <a:pt x="114801" y="12558"/>
                  <a:pt x="114657" y="12558"/>
                  <a:pt x="114657" y="12558"/>
                </a:cubicBezTo>
                <a:cubicBezTo>
                  <a:pt x="114657" y="12558"/>
                  <a:pt x="114801" y="12558"/>
                  <a:pt x="114945" y="12558"/>
                </a:cubicBezTo>
                <a:close/>
                <a:moveTo>
                  <a:pt x="114368" y="11162"/>
                </a:moveTo>
                <a:cubicBezTo>
                  <a:pt x="114223" y="11162"/>
                  <a:pt x="114223" y="11162"/>
                  <a:pt x="114223" y="11162"/>
                </a:cubicBezTo>
                <a:cubicBezTo>
                  <a:pt x="114223" y="11162"/>
                  <a:pt x="114223" y="12558"/>
                  <a:pt x="114368" y="12558"/>
                </a:cubicBezTo>
                <a:cubicBezTo>
                  <a:pt x="114368" y="12558"/>
                  <a:pt x="114512" y="11162"/>
                  <a:pt x="114512" y="11162"/>
                </a:cubicBezTo>
                <a:cubicBezTo>
                  <a:pt x="114512" y="11162"/>
                  <a:pt x="114368" y="11162"/>
                  <a:pt x="114368" y="11162"/>
                </a:cubicBezTo>
                <a:close/>
                <a:moveTo>
                  <a:pt x="104837" y="12558"/>
                </a:moveTo>
                <a:cubicBezTo>
                  <a:pt x="104837" y="12558"/>
                  <a:pt x="104837" y="13953"/>
                  <a:pt x="104837" y="13953"/>
                </a:cubicBezTo>
                <a:cubicBezTo>
                  <a:pt x="104837" y="13953"/>
                  <a:pt x="104837" y="13953"/>
                  <a:pt x="104837" y="13953"/>
                </a:cubicBezTo>
                <a:cubicBezTo>
                  <a:pt x="104981" y="13953"/>
                  <a:pt x="104981" y="13953"/>
                  <a:pt x="104981" y="13953"/>
                </a:cubicBezTo>
                <a:cubicBezTo>
                  <a:pt x="104981" y="13953"/>
                  <a:pt x="104981" y="12558"/>
                  <a:pt x="104837" y="12558"/>
                </a:cubicBezTo>
                <a:close/>
                <a:moveTo>
                  <a:pt x="113790" y="9767"/>
                </a:moveTo>
                <a:cubicBezTo>
                  <a:pt x="113646" y="9767"/>
                  <a:pt x="113646" y="9767"/>
                  <a:pt x="113646" y="9767"/>
                </a:cubicBezTo>
                <a:cubicBezTo>
                  <a:pt x="113646" y="11162"/>
                  <a:pt x="113646" y="11162"/>
                  <a:pt x="113790" y="11162"/>
                </a:cubicBezTo>
                <a:cubicBezTo>
                  <a:pt x="113790" y="11162"/>
                  <a:pt x="113935" y="9767"/>
                  <a:pt x="113935" y="9767"/>
                </a:cubicBezTo>
                <a:cubicBezTo>
                  <a:pt x="113935" y="9767"/>
                  <a:pt x="113790" y="9767"/>
                  <a:pt x="113790" y="9767"/>
                </a:cubicBezTo>
                <a:close/>
                <a:moveTo>
                  <a:pt x="100072" y="12558"/>
                </a:moveTo>
                <a:cubicBezTo>
                  <a:pt x="100072" y="12558"/>
                  <a:pt x="100072" y="12558"/>
                  <a:pt x="100072" y="12558"/>
                </a:cubicBezTo>
                <a:cubicBezTo>
                  <a:pt x="100072" y="13953"/>
                  <a:pt x="100072" y="13953"/>
                  <a:pt x="100216" y="13953"/>
                </a:cubicBezTo>
                <a:cubicBezTo>
                  <a:pt x="100216" y="13953"/>
                  <a:pt x="100361" y="13953"/>
                  <a:pt x="100361" y="12558"/>
                </a:cubicBezTo>
                <a:cubicBezTo>
                  <a:pt x="100361" y="12558"/>
                  <a:pt x="100216" y="12558"/>
                  <a:pt x="100072" y="12558"/>
                </a:cubicBezTo>
                <a:close/>
                <a:moveTo>
                  <a:pt x="111480" y="8372"/>
                </a:moveTo>
                <a:cubicBezTo>
                  <a:pt x="111624" y="8372"/>
                  <a:pt x="111624" y="8372"/>
                  <a:pt x="111624" y="8372"/>
                </a:cubicBezTo>
                <a:cubicBezTo>
                  <a:pt x="111624" y="8372"/>
                  <a:pt x="111624" y="6976"/>
                  <a:pt x="111480" y="6976"/>
                </a:cubicBezTo>
                <a:cubicBezTo>
                  <a:pt x="111480" y="8372"/>
                  <a:pt x="111335" y="8372"/>
                  <a:pt x="111335" y="8372"/>
                </a:cubicBezTo>
                <a:cubicBezTo>
                  <a:pt x="111335" y="8372"/>
                  <a:pt x="111480" y="8372"/>
                  <a:pt x="111480" y="8372"/>
                </a:cubicBezTo>
                <a:close/>
                <a:moveTo>
                  <a:pt x="106425" y="82325"/>
                </a:moveTo>
                <a:cubicBezTo>
                  <a:pt x="106425" y="82325"/>
                  <a:pt x="106281" y="82325"/>
                  <a:pt x="106281" y="82325"/>
                </a:cubicBezTo>
                <a:cubicBezTo>
                  <a:pt x="106281" y="82325"/>
                  <a:pt x="106425" y="82325"/>
                  <a:pt x="106425" y="82325"/>
                </a:cubicBezTo>
                <a:cubicBezTo>
                  <a:pt x="106425" y="82325"/>
                  <a:pt x="106570" y="82325"/>
                  <a:pt x="106570" y="82325"/>
                </a:cubicBezTo>
                <a:cubicBezTo>
                  <a:pt x="106570" y="82325"/>
                  <a:pt x="106425" y="82325"/>
                  <a:pt x="106425" y="82325"/>
                </a:cubicBezTo>
                <a:close/>
                <a:moveTo>
                  <a:pt x="104837" y="101860"/>
                </a:moveTo>
                <a:cubicBezTo>
                  <a:pt x="104981" y="101860"/>
                  <a:pt x="104981" y="101860"/>
                  <a:pt x="104981" y="100465"/>
                </a:cubicBezTo>
                <a:cubicBezTo>
                  <a:pt x="104981" y="100465"/>
                  <a:pt x="104981" y="100465"/>
                  <a:pt x="104837" y="100465"/>
                </a:cubicBezTo>
                <a:cubicBezTo>
                  <a:pt x="104837" y="100465"/>
                  <a:pt x="104693" y="100465"/>
                  <a:pt x="104693" y="100465"/>
                </a:cubicBezTo>
                <a:cubicBezTo>
                  <a:pt x="104693" y="100465"/>
                  <a:pt x="104837" y="101860"/>
                  <a:pt x="104837" y="101860"/>
                </a:cubicBezTo>
                <a:close/>
                <a:moveTo>
                  <a:pt x="22815" y="104651"/>
                </a:moveTo>
                <a:cubicBezTo>
                  <a:pt x="22815" y="104651"/>
                  <a:pt x="22815" y="104651"/>
                  <a:pt x="22815" y="104651"/>
                </a:cubicBezTo>
                <a:cubicBezTo>
                  <a:pt x="22815" y="104651"/>
                  <a:pt x="22815" y="104651"/>
                  <a:pt x="22815" y="104651"/>
                </a:cubicBezTo>
                <a:cubicBezTo>
                  <a:pt x="22960" y="104651"/>
                  <a:pt x="23104" y="104651"/>
                  <a:pt x="23104" y="104651"/>
                </a:cubicBezTo>
                <a:cubicBezTo>
                  <a:pt x="23104" y="104651"/>
                  <a:pt x="22960" y="104651"/>
                  <a:pt x="22815" y="104651"/>
                </a:cubicBezTo>
                <a:close/>
                <a:moveTo>
                  <a:pt x="3321" y="75348"/>
                </a:moveTo>
                <a:cubicBezTo>
                  <a:pt x="3321" y="76744"/>
                  <a:pt x="3321" y="76744"/>
                  <a:pt x="3321" y="76744"/>
                </a:cubicBezTo>
                <a:cubicBezTo>
                  <a:pt x="3321" y="76744"/>
                  <a:pt x="3321" y="76744"/>
                  <a:pt x="3321" y="75348"/>
                </a:cubicBezTo>
                <a:cubicBezTo>
                  <a:pt x="3321" y="75348"/>
                  <a:pt x="3321" y="75348"/>
                  <a:pt x="3321" y="75348"/>
                </a:cubicBezTo>
                <a:cubicBezTo>
                  <a:pt x="3321" y="75348"/>
                  <a:pt x="3321" y="75348"/>
                  <a:pt x="3321" y="75348"/>
                </a:cubicBezTo>
                <a:close/>
                <a:moveTo>
                  <a:pt x="115812" y="64186"/>
                </a:moveTo>
                <a:cubicBezTo>
                  <a:pt x="115956" y="64186"/>
                  <a:pt x="115956" y="64186"/>
                  <a:pt x="115956" y="64186"/>
                </a:cubicBezTo>
                <a:cubicBezTo>
                  <a:pt x="115956" y="64186"/>
                  <a:pt x="115956" y="64186"/>
                  <a:pt x="115812" y="64186"/>
                </a:cubicBezTo>
                <a:cubicBezTo>
                  <a:pt x="115812" y="64186"/>
                  <a:pt x="115812" y="64186"/>
                  <a:pt x="115812" y="64186"/>
                </a:cubicBezTo>
                <a:cubicBezTo>
                  <a:pt x="115812" y="64186"/>
                  <a:pt x="115812" y="64186"/>
                  <a:pt x="115812" y="64186"/>
                </a:cubicBezTo>
                <a:close/>
                <a:moveTo>
                  <a:pt x="114945" y="40465"/>
                </a:moveTo>
                <a:cubicBezTo>
                  <a:pt x="114945" y="40465"/>
                  <a:pt x="114945" y="40465"/>
                  <a:pt x="114945" y="40465"/>
                </a:cubicBezTo>
                <a:cubicBezTo>
                  <a:pt x="114945" y="40465"/>
                  <a:pt x="114945" y="40465"/>
                  <a:pt x="114945" y="40465"/>
                </a:cubicBezTo>
                <a:cubicBezTo>
                  <a:pt x="114945" y="40465"/>
                  <a:pt x="115090" y="40465"/>
                  <a:pt x="115090" y="40465"/>
                </a:cubicBezTo>
                <a:cubicBezTo>
                  <a:pt x="115090" y="40465"/>
                  <a:pt x="114945" y="40465"/>
                  <a:pt x="114945" y="40465"/>
                </a:cubicBezTo>
                <a:close/>
                <a:moveTo>
                  <a:pt x="113212" y="9767"/>
                </a:moveTo>
                <a:cubicBezTo>
                  <a:pt x="113212" y="9767"/>
                  <a:pt x="113212" y="9767"/>
                  <a:pt x="113212" y="9767"/>
                </a:cubicBezTo>
                <a:cubicBezTo>
                  <a:pt x="113212" y="9767"/>
                  <a:pt x="113212" y="9767"/>
                  <a:pt x="113212" y="9767"/>
                </a:cubicBezTo>
                <a:cubicBezTo>
                  <a:pt x="113212" y="9767"/>
                  <a:pt x="113212" y="8372"/>
                  <a:pt x="113212" y="8372"/>
                </a:cubicBezTo>
                <a:cubicBezTo>
                  <a:pt x="113212" y="8372"/>
                  <a:pt x="113212" y="9767"/>
                  <a:pt x="113212" y="9767"/>
                </a:cubicBezTo>
                <a:close/>
                <a:moveTo>
                  <a:pt x="102671" y="9767"/>
                </a:moveTo>
                <a:cubicBezTo>
                  <a:pt x="102815" y="9767"/>
                  <a:pt x="102815" y="9767"/>
                  <a:pt x="102815" y="9767"/>
                </a:cubicBezTo>
                <a:cubicBezTo>
                  <a:pt x="102815" y="9767"/>
                  <a:pt x="102815" y="9767"/>
                  <a:pt x="102671" y="9767"/>
                </a:cubicBezTo>
                <a:cubicBezTo>
                  <a:pt x="102671" y="9767"/>
                  <a:pt x="102671" y="9767"/>
                  <a:pt x="102671" y="9767"/>
                </a:cubicBezTo>
                <a:cubicBezTo>
                  <a:pt x="102671" y="9767"/>
                  <a:pt x="102671" y="9767"/>
                  <a:pt x="102671" y="9767"/>
                </a:cubicBezTo>
                <a:close/>
                <a:moveTo>
                  <a:pt x="94729" y="114418"/>
                </a:moveTo>
                <a:cubicBezTo>
                  <a:pt x="94729" y="114418"/>
                  <a:pt x="94729" y="114418"/>
                  <a:pt x="94729" y="114418"/>
                </a:cubicBezTo>
                <a:cubicBezTo>
                  <a:pt x="94729" y="114418"/>
                  <a:pt x="94729" y="114418"/>
                  <a:pt x="94729" y="114418"/>
                </a:cubicBezTo>
                <a:cubicBezTo>
                  <a:pt x="94729" y="113023"/>
                  <a:pt x="94729" y="113023"/>
                  <a:pt x="94729" y="113023"/>
                </a:cubicBezTo>
                <a:cubicBezTo>
                  <a:pt x="94729" y="113023"/>
                  <a:pt x="94729" y="113023"/>
                  <a:pt x="94729" y="114418"/>
                </a:cubicBezTo>
                <a:close/>
                <a:moveTo>
                  <a:pt x="69891" y="92093"/>
                </a:moveTo>
                <a:cubicBezTo>
                  <a:pt x="69891" y="92093"/>
                  <a:pt x="69747" y="92093"/>
                  <a:pt x="69747" y="92093"/>
                </a:cubicBezTo>
                <a:cubicBezTo>
                  <a:pt x="69747" y="92093"/>
                  <a:pt x="69891" y="92093"/>
                  <a:pt x="69891" y="92093"/>
                </a:cubicBezTo>
                <a:cubicBezTo>
                  <a:pt x="69891" y="92093"/>
                  <a:pt x="70036" y="92093"/>
                  <a:pt x="70036" y="92093"/>
                </a:cubicBezTo>
                <a:cubicBezTo>
                  <a:pt x="70036" y="92093"/>
                  <a:pt x="69891" y="92093"/>
                  <a:pt x="69891" y="92093"/>
                </a:cubicBezTo>
                <a:close/>
                <a:moveTo>
                  <a:pt x="67581" y="92093"/>
                </a:moveTo>
                <a:cubicBezTo>
                  <a:pt x="67581" y="92093"/>
                  <a:pt x="67581" y="92093"/>
                  <a:pt x="67581" y="93488"/>
                </a:cubicBezTo>
                <a:cubicBezTo>
                  <a:pt x="67581" y="93488"/>
                  <a:pt x="67581" y="93488"/>
                  <a:pt x="67581" y="93488"/>
                </a:cubicBezTo>
                <a:cubicBezTo>
                  <a:pt x="67581" y="93488"/>
                  <a:pt x="67725" y="93488"/>
                  <a:pt x="67725" y="93488"/>
                </a:cubicBezTo>
                <a:cubicBezTo>
                  <a:pt x="67725" y="93488"/>
                  <a:pt x="67581" y="92093"/>
                  <a:pt x="67581" y="92093"/>
                </a:cubicBezTo>
                <a:close/>
                <a:moveTo>
                  <a:pt x="66859" y="93488"/>
                </a:moveTo>
                <a:cubicBezTo>
                  <a:pt x="66859" y="93488"/>
                  <a:pt x="66859" y="93488"/>
                  <a:pt x="66859" y="93488"/>
                </a:cubicBezTo>
                <a:cubicBezTo>
                  <a:pt x="66859" y="93488"/>
                  <a:pt x="66859" y="93488"/>
                  <a:pt x="66859" y="93488"/>
                </a:cubicBezTo>
                <a:cubicBezTo>
                  <a:pt x="66859" y="93488"/>
                  <a:pt x="66859" y="92093"/>
                  <a:pt x="66859" y="92093"/>
                </a:cubicBezTo>
                <a:cubicBezTo>
                  <a:pt x="66859" y="92093"/>
                  <a:pt x="66859" y="93488"/>
                  <a:pt x="66859" y="93488"/>
                </a:cubicBezTo>
                <a:close/>
                <a:moveTo>
                  <a:pt x="57761" y="92093"/>
                </a:moveTo>
                <a:cubicBezTo>
                  <a:pt x="57761" y="92093"/>
                  <a:pt x="57761" y="93488"/>
                  <a:pt x="57761" y="93488"/>
                </a:cubicBezTo>
                <a:cubicBezTo>
                  <a:pt x="57761" y="93488"/>
                  <a:pt x="57906" y="92093"/>
                  <a:pt x="57906" y="92093"/>
                </a:cubicBezTo>
                <a:cubicBezTo>
                  <a:pt x="57906" y="92093"/>
                  <a:pt x="57761" y="92093"/>
                  <a:pt x="57761" y="92093"/>
                </a:cubicBezTo>
                <a:cubicBezTo>
                  <a:pt x="57761" y="92093"/>
                  <a:pt x="57761" y="92093"/>
                  <a:pt x="57761" y="92093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32"/>
          <p:cNvSpPr/>
          <p:nvPr/>
        </p:nvSpPr>
        <p:spPr>
          <a:xfrm rot="8233593">
            <a:off x="4877498" y="3788555"/>
            <a:ext cx="273008" cy="4500"/>
          </a:xfrm>
          <a:custGeom>
            <a:rect b="b" l="l" r="r" t="t"/>
            <a:pathLst>
              <a:path extrusionOk="0" h="120000" w="120000">
                <a:moveTo>
                  <a:pt x="42400" y="120000"/>
                </a:moveTo>
                <a:cubicBezTo>
                  <a:pt x="41600" y="120000"/>
                  <a:pt x="40000" y="96000"/>
                  <a:pt x="40000" y="96000"/>
                </a:cubicBezTo>
                <a:cubicBezTo>
                  <a:pt x="39200" y="96000"/>
                  <a:pt x="38400" y="72000"/>
                  <a:pt x="37600" y="72000"/>
                </a:cubicBezTo>
                <a:cubicBezTo>
                  <a:pt x="37600" y="72000"/>
                  <a:pt x="33600" y="72000"/>
                  <a:pt x="31200" y="96000"/>
                </a:cubicBezTo>
                <a:cubicBezTo>
                  <a:pt x="28800" y="96000"/>
                  <a:pt x="20800" y="96000"/>
                  <a:pt x="19200" y="120000"/>
                </a:cubicBezTo>
                <a:cubicBezTo>
                  <a:pt x="18400" y="120000"/>
                  <a:pt x="14400" y="96000"/>
                  <a:pt x="14400" y="96000"/>
                </a:cubicBezTo>
                <a:cubicBezTo>
                  <a:pt x="13600" y="96000"/>
                  <a:pt x="11200" y="96000"/>
                  <a:pt x="8800" y="120000"/>
                </a:cubicBezTo>
                <a:cubicBezTo>
                  <a:pt x="6400" y="120000"/>
                  <a:pt x="0" y="120000"/>
                  <a:pt x="800" y="120000"/>
                </a:cubicBezTo>
                <a:cubicBezTo>
                  <a:pt x="800" y="96000"/>
                  <a:pt x="2400" y="72000"/>
                  <a:pt x="2400" y="72000"/>
                </a:cubicBezTo>
                <a:cubicBezTo>
                  <a:pt x="2400" y="72000"/>
                  <a:pt x="1600" y="48000"/>
                  <a:pt x="2400" y="48000"/>
                </a:cubicBezTo>
                <a:cubicBezTo>
                  <a:pt x="2400" y="48000"/>
                  <a:pt x="9600" y="48000"/>
                  <a:pt x="19200" y="24000"/>
                </a:cubicBezTo>
                <a:cubicBezTo>
                  <a:pt x="19200" y="24000"/>
                  <a:pt x="31200" y="24000"/>
                  <a:pt x="45600" y="24000"/>
                </a:cubicBezTo>
                <a:cubicBezTo>
                  <a:pt x="47200" y="24000"/>
                  <a:pt x="47200" y="24000"/>
                  <a:pt x="47200" y="24000"/>
                </a:cubicBezTo>
                <a:cubicBezTo>
                  <a:pt x="48000" y="24000"/>
                  <a:pt x="48800" y="24000"/>
                  <a:pt x="49600" y="24000"/>
                </a:cubicBezTo>
                <a:cubicBezTo>
                  <a:pt x="49600" y="24000"/>
                  <a:pt x="52000" y="24000"/>
                  <a:pt x="52800" y="0"/>
                </a:cubicBezTo>
                <a:cubicBezTo>
                  <a:pt x="52800" y="0"/>
                  <a:pt x="52800" y="0"/>
                  <a:pt x="54400" y="0"/>
                </a:cubicBezTo>
                <a:cubicBezTo>
                  <a:pt x="55200" y="0"/>
                  <a:pt x="56800" y="24000"/>
                  <a:pt x="57600" y="24000"/>
                </a:cubicBezTo>
                <a:cubicBezTo>
                  <a:pt x="59200" y="24000"/>
                  <a:pt x="60000" y="48000"/>
                  <a:pt x="61600" y="48000"/>
                </a:cubicBezTo>
                <a:cubicBezTo>
                  <a:pt x="63200" y="48000"/>
                  <a:pt x="64800" y="24000"/>
                  <a:pt x="67200" y="24000"/>
                </a:cubicBezTo>
                <a:cubicBezTo>
                  <a:pt x="70400" y="24000"/>
                  <a:pt x="70400" y="24000"/>
                  <a:pt x="70400" y="24000"/>
                </a:cubicBezTo>
                <a:cubicBezTo>
                  <a:pt x="74400" y="24000"/>
                  <a:pt x="79200" y="48000"/>
                  <a:pt x="80800" y="48000"/>
                </a:cubicBezTo>
                <a:cubicBezTo>
                  <a:pt x="82400" y="48000"/>
                  <a:pt x="88800" y="0"/>
                  <a:pt x="90400" y="0"/>
                </a:cubicBezTo>
                <a:cubicBezTo>
                  <a:pt x="91200" y="0"/>
                  <a:pt x="96000" y="24000"/>
                  <a:pt x="98400" y="24000"/>
                </a:cubicBezTo>
                <a:cubicBezTo>
                  <a:pt x="98400" y="24000"/>
                  <a:pt x="98400" y="24000"/>
                  <a:pt x="100800" y="24000"/>
                </a:cubicBezTo>
                <a:cubicBezTo>
                  <a:pt x="104000" y="0"/>
                  <a:pt x="106400" y="0"/>
                  <a:pt x="110400" y="24000"/>
                </a:cubicBezTo>
                <a:cubicBezTo>
                  <a:pt x="111200" y="24000"/>
                  <a:pt x="112000" y="24000"/>
                  <a:pt x="112800" y="24000"/>
                </a:cubicBezTo>
                <a:cubicBezTo>
                  <a:pt x="115200" y="24000"/>
                  <a:pt x="117600" y="24000"/>
                  <a:pt x="120000" y="24000"/>
                </a:cubicBezTo>
                <a:cubicBezTo>
                  <a:pt x="120000" y="24000"/>
                  <a:pt x="120000" y="24000"/>
                  <a:pt x="120000" y="24000"/>
                </a:cubicBezTo>
                <a:cubicBezTo>
                  <a:pt x="120000" y="24000"/>
                  <a:pt x="120000" y="24000"/>
                  <a:pt x="120000" y="24000"/>
                </a:cubicBezTo>
                <a:cubicBezTo>
                  <a:pt x="120000" y="24000"/>
                  <a:pt x="117600" y="48000"/>
                  <a:pt x="115200" y="72000"/>
                </a:cubicBezTo>
                <a:cubicBezTo>
                  <a:pt x="112000" y="72000"/>
                  <a:pt x="102400" y="72000"/>
                  <a:pt x="100000" y="96000"/>
                </a:cubicBezTo>
                <a:cubicBezTo>
                  <a:pt x="97600" y="96000"/>
                  <a:pt x="88800" y="96000"/>
                  <a:pt x="86400" y="96000"/>
                </a:cubicBezTo>
                <a:cubicBezTo>
                  <a:pt x="84000" y="96000"/>
                  <a:pt x="74400" y="96000"/>
                  <a:pt x="70400" y="72000"/>
                </a:cubicBezTo>
                <a:cubicBezTo>
                  <a:pt x="70400" y="72000"/>
                  <a:pt x="70400" y="72000"/>
                  <a:pt x="66400" y="96000"/>
                </a:cubicBezTo>
                <a:cubicBezTo>
                  <a:pt x="63200" y="96000"/>
                  <a:pt x="59200" y="96000"/>
                  <a:pt x="56000" y="96000"/>
                </a:cubicBezTo>
                <a:cubicBezTo>
                  <a:pt x="54400" y="96000"/>
                  <a:pt x="52800" y="72000"/>
                  <a:pt x="52000" y="72000"/>
                </a:cubicBezTo>
                <a:cubicBezTo>
                  <a:pt x="49600" y="120000"/>
                  <a:pt x="49600" y="120000"/>
                  <a:pt x="49600" y="120000"/>
                </a:cubicBezTo>
                <a:cubicBezTo>
                  <a:pt x="48000" y="96000"/>
                  <a:pt x="43200" y="120000"/>
                  <a:pt x="424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32"/>
          <p:cNvSpPr/>
          <p:nvPr/>
        </p:nvSpPr>
        <p:spPr>
          <a:xfrm rot="8232365">
            <a:off x="5034827" y="3675239"/>
            <a:ext cx="402288" cy="7212"/>
          </a:xfrm>
          <a:custGeom>
            <a:rect b="b" l="l" r="r" t="t"/>
            <a:pathLst>
              <a:path extrusionOk="0" h="120000" w="120000">
                <a:moveTo>
                  <a:pt x="75475" y="60000"/>
                </a:moveTo>
                <a:cubicBezTo>
                  <a:pt x="74932" y="60000"/>
                  <a:pt x="72760" y="60000"/>
                  <a:pt x="70588" y="60000"/>
                </a:cubicBezTo>
                <a:cubicBezTo>
                  <a:pt x="70588" y="60000"/>
                  <a:pt x="70588" y="60000"/>
                  <a:pt x="68416" y="60000"/>
                </a:cubicBezTo>
                <a:cubicBezTo>
                  <a:pt x="66787" y="75000"/>
                  <a:pt x="66787" y="75000"/>
                  <a:pt x="66787" y="75000"/>
                </a:cubicBezTo>
                <a:cubicBezTo>
                  <a:pt x="65158" y="75000"/>
                  <a:pt x="62986" y="75000"/>
                  <a:pt x="62443" y="60000"/>
                </a:cubicBezTo>
                <a:cubicBezTo>
                  <a:pt x="61900" y="60000"/>
                  <a:pt x="58642" y="60000"/>
                  <a:pt x="55927" y="60000"/>
                </a:cubicBezTo>
                <a:cubicBezTo>
                  <a:pt x="53212" y="60000"/>
                  <a:pt x="43438" y="75000"/>
                  <a:pt x="41266" y="90000"/>
                </a:cubicBezTo>
                <a:cubicBezTo>
                  <a:pt x="41266" y="90000"/>
                  <a:pt x="41266" y="90000"/>
                  <a:pt x="39638" y="90000"/>
                </a:cubicBezTo>
                <a:cubicBezTo>
                  <a:pt x="37466" y="90000"/>
                  <a:pt x="34751" y="90000"/>
                  <a:pt x="32579" y="90000"/>
                </a:cubicBezTo>
                <a:cubicBezTo>
                  <a:pt x="30950" y="90000"/>
                  <a:pt x="28778" y="90000"/>
                  <a:pt x="26606" y="90000"/>
                </a:cubicBezTo>
                <a:cubicBezTo>
                  <a:pt x="24434" y="90000"/>
                  <a:pt x="22262" y="105000"/>
                  <a:pt x="20090" y="105000"/>
                </a:cubicBezTo>
                <a:cubicBezTo>
                  <a:pt x="17918" y="105000"/>
                  <a:pt x="17918" y="105000"/>
                  <a:pt x="17918" y="105000"/>
                </a:cubicBezTo>
                <a:cubicBezTo>
                  <a:pt x="15203" y="105000"/>
                  <a:pt x="11402" y="105000"/>
                  <a:pt x="9230" y="105000"/>
                </a:cubicBezTo>
                <a:cubicBezTo>
                  <a:pt x="6515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05000"/>
                  <a:pt x="0" y="105000"/>
                  <a:pt x="0" y="105000"/>
                </a:cubicBezTo>
                <a:cubicBezTo>
                  <a:pt x="0" y="105000"/>
                  <a:pt x="1085" y="90000"/>
                  <a:pt x="2171" y="90000"/>
                </a:cubicBezTo>
                <a:cubicBezTo>
                  <a:pt x="2171" y="90000"/>
                  <a:pt x="2171" y="90000"/>
                  <a:pt x="3257" y="90000"/>
                </a:cubicBezTo>
                <a:cubicBezTo>
                  <a:pt x="5429" y="90000"/>
                  <a:pt x="5429" y="90000"/>
                  <a:pt x="5429" y="90000"/>
                </a:cubicBezTo>
                <a:cubicBezTo>
                  <a:pt x="8144" y="90000"/>
                  <a:pt x="13574" y="90000"/>
                  <a:pt x="17918" y="75000"/>
                </a:cubicBezTo>
                <a:cubicBezTo>
                  <a:pt x="22262" y="75000"/>
                  <a:pt x="38552" y="60000"/>
                  <a:pt x="45067" y="60000"/>
                </a:cubicBezTo>
                <a:cubicBezTo>
                  <a:pt x="45067" y="60000"/>
                  <a:pt x="49411" y="60000"/>
                  <a:pt x="57013" y="45000"/>
                </a:cubicBezTo>
                <a:cubicBezTo>
                  <a:pt x="65158" y="45000"/>
                  <a:pt x="69502" y="45000"/>
                  <a:pt x="69502" y="45000"/>
                </a:cubicBezTo>
                <a:cubicBezTo>
                  <a:pt x="75475" y="45000"/>
                  <a:pt x="81990" y="30000"/>
                  <a:pt x="83619" y="15000"/>
                </a:cubicBezTo>
                <a:cubicBezTo>
                  <a:pt x="83619" y="15000"/>
                  <a:pt x="83619" y="15000"/>
                  <a:pt x="84705" y="15000"/>
                </a:cubicBezTo>
                <a:cubicBezTo>
                  <a:pt x="85248" y="15000"/>
                  <a:pt x="85248" y="15000"/>
                  <a:pt x="85248" y="15000"/>
                </a:cubicBezTo>
                <a:cubicBezTo>
                  <a:pt x="86334" y="30000"/>
                  <a:pt x="86877" y="30000"/>
                  <a:pt x="87420" y="30000"/>
                </a:cubicBezTo>
                <a:cubicBezTo>
                  <a:pt x="87420" y="15000"/>
                  <a:pt x="93393" y="15000"/>
                  <a:pt x="99909" y="15000"/>
                </a:cubicBezTo>
                <a:cubicBezTo>
                  <a:pt x="99909" y="15000"/>
                  <a:pt x="109140" y="0"/>
                  <a:pt x="119457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15000"/>
                </a:cubicBezTo>
                <a:cubicBezTo>
                  <a:pt x="120000" y="15000"/>
                  <a:pt x="116742" y="30000"/>
                  <a:pt x="112941" y="30000"/>
                </a:cubicBezTo>
                <a:cubicBezTo>
                  <a:pt x="112941" y="30000"/>
                  <a:pt x="112941" y="30000"/>
                  <a:pt x="109683" y="30000"/>
                </a:cubicBezTo>
                <a:cubicBezTo>
                  <a:pt x="108597" y="30000"/>
                  <a:pt x="107511" y="30000"/>
                  <a:pt x="106425" y="45000"/>
                </a:cubicBezTo>
                <a:cubicBezTo>
                  <a:pt x="105339" y="60000"/>
                  <a:pt x="103710" y="60000"/>
                  <a:pt x="102624" y="45000"/>
                </a:cubicBezTo>
                <a:cubicBezTo>
                  <a:pt x="102081" y="30000"/>
                  <a:pt x="101538" y="30000"/>
                  <a:pt x="100995" y="30000"/>
                </a:cubicBezTo>
                <a:cubicBezTo>
                  <a:pt x="96651" y="45000"/>
                  <a:pt x="92307" y="45000"/>
                  <a:pt x="87963" y="45000"/>
                </a:cubicBezTo>
                <a:cubicBezTo>
                  <a:pt x="87420" y="45000"/>
                  <a:pt x="87420" y="45000"/>
                  <a:pt x="87420" y="45000"/>
                </a:cubicBezTo>
                <a:cubicBezTo>
                  <a:pt x="86877" y="45000"/>
                  <a:pt x="84705" y="60000"/>
                  <a:pt x="83619" y="60000"/>
                </a:cubicBezTo>
                <a:cubicBezTo>
                  <a:pt x="83619" y="60000"/>
                  <a:pt x="83619" y="60000"/>
                  <a:pt x="81990" y="60000"/>
                </a:cubicBezTo>
                <a:cubicBezTo>
                  <a:pt x="81990" y="60000"/>
                  <a:pt x="81447" y="45000"/>
                  <a:pt x="81447" y="45000"/>
                </a:cubicBezTo>
                <a:cubicBezTo>
                  <a:pt x="80361" y="45000"/>
                  <a:pt x="79276" y="60000"/>
                  <a:pt x="78733" y="60000"/>
                </a:cubicBezTo>
                <a:cubicBezTo>
                  <a:pt x="77647" y="60000"/>
                  <a:pt x="76561" y="45000"/>
                  <a:pt x="75475" y="60000"/>
                </a:cubicBezTo>
                <a:cubicBezTo>
                  <a:pt x="75475" y="60000"/>
                  <a:pt x="75475" y="60000"/>
                  <a:pt x="75475" y="60000"/>
                </a:cubicBez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p32"/>
          <p:cNvSpPr/>
          <p:nvPr/>
        </p:nvSpPr>
        <p:spPr>
          <a:xfrm rot="8241891">
            <a:off x="5509547" y="2894124"/>
            <a:ext cx="143948" cy="8496"/>
          </a:xfrm>
          <a:custGeom>
            <a:rect b="b" l="l" r="r" t="t"/>
            <a:pathLst>
              <a:path extrusionOk="0" h="120000" w="120000">
                <a:moveTo>
                  <a:pt x="0" y="40000"/>
                </a:moveTo>
                <a:cubicBezTo>
                  <a:pt x="0" y="40000"/>
                  <a:pt x="6075" y="40000"/>
                  <a:pt x="12151" y="26666"/>
                </a:cubicBezTo>
                <a:cubicBezTo>
                  <a:pt x="18227" y="26666"/>
                  <a:pt x="45569" y="13333"/>
                  <a:pt x="60759" y="13333"/>
                </a:cubicBezTo>
                <a:cubicBezTo>
                  <a:pt x="60759" y="13333"/>
                  <a:pt x="60759" y="13333"/>
                  <a:pt x="72911" y="13333"/>
                </a:cubicBezTo>
                <a:cubicBezTo>
                  <a:pt x="75949" y="13333"/>
                  <a:pt x="80506" y="26666"/>
                  <a:pt x="83544" y="0"/>
                </a:cubicBezTo>
                <a:cubicBezTo>
                  <a:pt x="83544" y="0"/>
                  <a:pt x="83544" y="0"/>
                  <a:pt x="83544" y="0"/>
                </a:cubicBezTo>
                <a:cubicBezTo>
                  <a:pt x="83544" y="0"/>
                  <a:pt x="94177" y="0"/>
                  <a:pt x="106329" y="0"/>
                </a:cubicBezTo>
                <a:cubicBezTo>
                  <a:pt x="106329" y="0"/>
                  <a:pt x="106329" y="0"/>
                  <a:pt x="118481" y="0"/>
                </a:cubicBezTo>
                <a:cubicBezTo>
                  <a:pt x="118481" y="0"/>
                  <a:pt x="118481" y="0"/>
                  <a:pt x="118481" y="0"/>
                </a:cubicBezTo>
                <a:cubicBezTo>
                  <a:pt x="120000" y="13333"/>
                  <a:pt x="120000" y="13333"/>
                  <a:pt x="120000" y="13333"/>
                </a:cubicBezTo>
                <a:cubicBezTo>
                  <a:pt x="120000" y="13333"/>
                  <a:pt x="120000" y="26666"/>
                  <a:pt x="120000" y="26666"/>
                </a:cubicBezTo>
                <a:cubicBezTo>
                  <a:pt x="120000" y="26666"/>
                  <a:pt x="104810" y="40000"/>
                  <a:pt x="86582" y="40000"/>
                </a:cubicBezTo>
                <a:cubicBezTo>
                  <a:pt x="86582" y="40000"/>
                  <a:pt x="86582" y="40000"/>
                  <a:pt x="69873" y="40000"/>
                </a:cubicBezTo>
                <a:cubicBezTo>
                  <a:pt x="63797" y="40000"/>
                  <a:pt x="63797" y="40000"/>
                  <a:pt x="63797" y="40000"/>
                </a:cubicBezTo>
                <a:cubicBezTo>
                  <a:pt x="54683" y="53333"/>
                  <a:pt x="47088" y="66666"/>
                  <a:pt x="45569" y="80000"/>
                </a:cubicBezTo>
                <a:cubicBezTo>
                  <a:pt x="44050" y="106666"/>
                  <a:pt x="39493" y="120000"/>
                  <a:pt x="39493" y="106666"/>
                </a:cubicBezTo>
                <a:cubicBezTo>
                  <a:pt x="39493" y="93333"/>
                  <a:pt x="41012" y="66666"/>
                  <a:pt x="41012" y="53333"/>
                </a:cubicBezTo>
                <a:cubicBezTo>
                  <a:pt x="39493" y="53333"/>
                  <a:pt x="36455" y="53333"/>
                  <a:pt x="34936" y="53333"/>
                </a:cubicBezTo>
                <a:cubicBezTo>
                  <a:pt x="34936" y="53333"/>
                  <a:pt x="28860" y="66666"/>
                  <a:pt x="27341" y="66666"/>
                </a:cubicBezTo>
                <a:cubicBezTo>
                  <a:pt x="24303" y="53333"/>
                  <a:pt x="16708" y="53333"/>
                  <a:pt x="12151" y="53333"/>
                </a:cubicBezTo>
                <a:cubicBezTo>
                  <a:pt x="9113" y="53333"/>
                  <a:pt x="0" y="53333"/>
                  <a:pt x="0" y="400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7" name="Google Shape;897;p32"/>
          <p:cNvSpPr/>
          <p:nvPr/>
        </p:nvSpPr>
        <p:spPr>
          <a:xfrm rot="8241891">
            <a:off x="5533574" y="3324882"/>
            <a:ext cx="143948" cy="4500"/>
          </a:xfrm>
          <a:custGeom>
            <a:rect b="b" l="l" r="r" t="t"/>
            <a:pathLst>
              <a:path extrusionOk="0" h="120000" w="120000">
                <a:moveTo>
                  <a:pt x="4556" y="96000"/>
                </a:moveTo>
                <a:cubicBezTo>
                  <a:pt x="1518" y="96000"/>
                  <a:pt x="0" y="72000"/>
                  <a:pt x="0" y="72000"/>
                </a:cubicBezTo>
                <a:cubicBezTo>
                  <a:pt x="0" y="72000"/>
                  <a:pt x="12151" y="48000"/>
                  <a:pt x="25822" y="24000"/>
                </a:cubicBezTo>
                <a:cubicBezTo>
                  <a:pt x="25822" y="24000"/>
                  <a:pt x="25822" y="24000"/>
                  <a:pt x="36455" y="48000"/>
                </a:cubicBezTo>
                <a:cubicBezTo>
                  <a:pt x="42531" y="48000"/>
                  <a:pt x="48607" y="48000"/>
                  <a:pt x="54683" y="48000"/>
                </a:cubicBezTo>
                <a:cubicBezTo>
                  <a:pt x="57721" y="48000"/>
                  <a:pt x="60759" y="48000"/>
                  <a:pt x="65316" y="24000"/>
                </a:cubicBezTo>
                <a:cubicBezTo>
                  <a:pt x="69873" y="0"/>
                  <a:pt x="69873" y="0"/>
                  <a:pt x="69873" y="0"/>
                </a:cubicBezTo>
                <a:cubicBezTo>
                  <a:pt x="74430" y="48000"/>
                  <a:pt x="78987" y="48000"/>
                  <a:pt x="78987" y="48000"/>
                </a:cubicBezTo>
                <a:cubicBezTo>
                  <a:pt x="78987" y="48000"/>
                  <a:pt x="82025" y="24000"/>
                  <a:pt x="85063" y="0"/>
                </a:cubicBezTo>
                <a:cubicBezTo>
                  <a:pt x="86582" y="0"/>
                  <a:pt x="95696" y="24000"/>
                  <a:pt x="97215" y="24000"/>
                </a:cubicBezTo>
                <a:cubicBezTo>
                  <a:pt x="100253" y="24000"/>
                  <a:pt x="106329" y="24000"/>
                  <a:pt x="106329" y="24000"/>
                </a:cubicBezTo>
                <a:cubicBezTo>
                  <a:pt x="107848" y="24000"/>
                  <a:pt x="110886" y="48000"/>
                  <a:pt x="112405" y="48000"/>
                </a:cubicBezTo>
                <a:cubicBezTo>
                  <a:pt x="113924" y="48000"/>
                  <a:pt x="118481" y="48000"/>
                  <a:pt x="116962" y="48000"/>
                </a:cubicBezTo>
                <a:cubicBezTo>
                  <a:pt x="116962" y="24000"/>
                  <a:pt x="115443" y="24000"/>
                  <a:pt x="115443" y="24000"/>
                </a:cubicBezTo>
                <a:cubicBezTo>
                  <a:pt x="116962" y="24000"/>
                  <a:pt x="120000" y="24000"/>
                  <a:pt x="120000" y="24000"/>
                </a:cubicBezTo>
                <a:cubicBezTo>
                  <a:pt x="120000" y="48000"/>
                  <a:pt x="120000" y="72000"/>
                  <a:pt x="118481" y="72000"/>
                </a:cubicBezTo>
                <a:cubicBezTo>
                  <a:pt x="118481" y="72000"/>
                  <a:pt x="107848" y="72000"/>
                  <a:pt x="95696" y="96000"/>
                </a:cubicBezTo>
                <a:cubicBezTo>
                  <a:pt x="82025" y="96000"/>
                  <a:pt x="44050" y="96000"/>
                  <a:pt x="37974" y="72000"/>
                </a:cubicBezTo>
                <a:cubicBezTo>
                  <a:pt x="37974" y="72000"/>
                  <a:pt x="37974" y="72000"/>
                  <a:pt x="31898" y="96000"/>
                </a:cubicBezTo>
                <a:cubicBezTo>
                  <a:pt x="25822" y="96000"/>
                  <a:pt x="25822" y="96000"/>
                  <a:pt x="25822" y="96000"/>
                </a:cubicBezTo>
                <a:cubicBezTo>
                  <a:pt x="19746" y="96000"/>
                  <a:pt x="7594" y="120000"/>
                  <a:pt x="4556" y="96000"/>
                </a:cubicBez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32"/>
          <p:cNvSpPr/>
          <p:nvPr/>
        </p:nvSpPr>
        <p:spPr>
          <a:xfrm rot="8216709">
            <a:off x="4682920" y="4152665"/>
            <a:ext cx="56247" cy="10182"/>
          </a:xfrm>
          <a:custGeom>
            <a:rect b="b" l="l" r="r" t="t"/>
            <a:pathLst>
              <a:path extrusionOk="0" h="120000" w="120000">
                <a:moveTo>
                  <a:pt x="100645" y="120000"/>
                </a:moveTo>
                <a:cubicBezTo>
                  <a:pt x="92903" y="109090"/>
                  <a:pt x="85161" y="109090"/>
                  <a:pt x="81290" y="109090"/>
                </a:cubicBezTo>
                <a:cubicBezTo>
                  <a:pt x="81290" y="109090"/>
                  <a:pt x="69677" y="98181"/>
                  <a:pt x="69677" y="98181"/>
                </a:cubicBezTo>
                <a:cubicBezTo>
                  <a:pt x="69677" y="87272"/>
                  <a:pt x="58064" y="76363"/>
                  <a:pt x="46451" y="65454"/>
                </a:cubicBezTo>
                <a:cubicBezTo>
                  <a:pt x="34838" y="54545"/>
                  <a:pt x="7741" y="32727"/>
                  <a:pt x="7741" y="32727"/>
                </a:cubicBezTo>
                <a:cubicBezTo>
                  <a:pt x="11612" y="21818"/>
                  <a:pt x="11612" y="21818"/>
                  <a:pt x="7741" y="21818"/>
                </a:cubicBezTo>
                <a:cubicBezTo>
                  <a:pt x="3870" y="10909"/>
                  <a:pt x="0" y="10909"/>
                  <a:pt x="0" y="10909"/>
                </a:cubicBezTo>
                <a:cubicBezTo>
                  <a:pt x="0" y="10909"/>
                  <a:pt x="0" y="0"/>
                  <a:pt x="0" y="0"/>
                </a:cubicBezTo>
                <a:cubicBezTo>
                  <a:pt x="0" y="0"/>
                  <a:pt x="0" y="0"/>
                  <a:pt x="3870" y="0"/>
                </a:cubicBezTo>
                <a:cubicBezTo>
                  <a:pt x="19354" y="10909"/>
                  <a:pt x="19354" y="10909"/>
                  <a:pt x="19354" y="10909"/>
                </a:cubicBezTo>
                <a:cubicBezTo>
                  <a:pt x="38709" y="21818"/>
                  <a:pt x="65806" y="43636"/>
                  <a:pt x="77419" y="54545"/>
                </a:cubicBezTo>
                <a:cubicBezTo>
                  <a:pt x="77419" y="54545"/>
                  <a:pt x="77419" y="54545"/>
                  <a:pt x="89032" y="76363"/>
                </a:cubicBezTo>
                <a:cubicBezTo>
                  <a:pt x="92903" y="76363"/>
                  <a:pt x="92903" y="76363"/>
                  <a:pt x="92903" y="76363"/>
                </a:cubicBezTo>
                <a:cubicBezTo>
                  <a:pt x="104516" y="87272"/>
                  <a:pt x="112258" y="98181"/>
                  <a:pt x="116129" y="98181"/>
                </a:cubicBezTo>
                <a:cubicBezTo>
                  <a:pt x="120000" y="109090"/>
                  <a:pt x="104516" y="120000"/>
                  <a:pt x="100645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32"/>
          <p:cNvSpPr/>
          <p:nvPr/>
        </p:nvSpPr>
        <p:spPr>
          <a:xfrm rot="8233438">
            <a:off x="5308332" y="3570528"/>
            <a:ext cx="87464" cy="3818"/>
          </a:xfrm>
          <a:custGeom>
            <a:rect b="b" l="l" r="r" t="t"/>
            <a:pathLst>
              <a:path extrusionOk="0" h="120000" w="120000">
                <a:moveTo>
                  <a:pt x="90000" y="0"/>
                </a:moveTo>
                <a:cubicBezTo>
                  <a:pt x="105000" y="0"/>
                  <a:pt x="117500" y="0"/>
                  <a:pt x="120000" y="0"/>
                </a:cubicBezTo>
                <a:cubicBezTo>
                  <a:pt x="120000" y="0"/>
                  <a:pt x="120000" y="30000"/>
                  <a:pt x="120000" y="60000"/>
                </a:cubicBezTo>
                <a:cubicBezTo>
                  <a:pt x="120000" y="60000"/>
                  <a:pt x="120000" y="60000"/>
                  <a:pt x="120000" y="60000"/>
                </a:cubicBezTo>
                <a:cubicBezTo>
                  <a:pt x="117500" y="60000"/>
                  <a:pt x="115000" y="60000"/>
                  <a:pt x="115000" y="60000"/>
                </a:cubicBezTo>
                <a:cubicBezTo>
                  <a:pt x="102500" y="60000"/>
                  <a:pt x="102500" y="60000"/>
                  <a:pt x="102500" y="60000"/>
                </a:cubicBezTo>
                <a:cubicBezTo>
                  <a:pt x="87500" y="60000"/>
                  <a:pt x="72500" y="60000"/>
                  <a:pt x="65000" y="60000"/>
                </a:cubicBezTo>
                <a:cubicBezTo>
                  <a:pt x="60000" y="60000"/>
                  <a:pt x="35000" y="90000"/>
                  <a:pt x="30000" y="90000"/>
                </a:cubicBezTo>
                <a:cubicBezTo>
                  <a:pt x="22500" y="90000"/>
                  <a:pt x="2500" y="120000"/>
                  <a:pt x="0" y="120000"/>
                </a:cubicBezTo>
                <a:cubicBezTo>
                  <a:pt x="0" y="120000"/>
                  <a:pt x="0" y="90000"/>
                  <a:pt x="7500" y="60000"/>
                </a:cubicBezTo>
                <a:cubicBezTo>
                  <a:pt x="15000" y="60000"/>
                  <a:pt x="47500" y="30000"/>
                  <a:pt x="62500" y="0"/>
                </a:cubicBezTo>
                <a:cubicBezTo>
                  <a:pt x="62500" y="0"/>
                  <a:pt x="62500" y="0"/>
                  <a:pt x="77500" y="0"/>
                </a:cubicBezTo>
                <a:cubicBezTo>
                  <a:pt x="90000" y="0"/>
                  <a:pt x="90000" y="0"/>
                  <a:pt x="90000" y="0"/>
                </a:cubicBez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32"/>
          <p:cNvSpPr/>
          <p:nvPr/>
        </p:nvSpPr>
        <p:spPr>
          <a:xfrm rot="8227942">
            <a:off x="4749066" y="4098164"/>
            <a:ext cx="79817" cy="4500"/>
          </a:xfrm>
          <a:custGeom>
            <a:rect b="b" l="l" r="r" t="t"/>
            <a:pathLst>
              <a:path extrusionOk="0" h="120000" w="120000">
                <a:moveTo>
                  <a:pt x="95454" y="48000"/>
                </a:moveTo>
                <a:cubicBezTo>
                  <a:pt x="103636" y="48000"/>
                  <a:pt x="111818" y="72000"/>
                  <a:pt x="114545" y="72000"/>
                </a:cubicBezTo>
                <a:cubicBezTo>
                  <a:pt x="114545" y="72000"/>
                  <a:pt x="120000" y="96000"/>
                  <a:pt x="120000" y="96000"/>
                </a:cubicBezTo>
                <a:cubicBezTo>
                  <a:pt x="117272" y="96000"/>
                  <a:pt x="106363" y="120000"/>
                  <a:pt x="92727" y="120000"/>
                </a:cubicBezTo>
                <a:cubicBezTo>
                  <a:pt x="92727" y="120000"/>
                  <a:pt x="92727" y="120000"/>
                  <a:pt x="81818" y="96000"/>
                </a:cubicBezTo>
                <a:cubicBezTo>
                  <a:pt x="65454" y="72000"/>
                  <a:pt x="46363" y="120000"/>
                  <a:pt x="30000" y="48000"/>
                </a:cubicBezTo>
                <a:cubicBezTo>
                  <a:pt x="27272" y="48000"/>
                  <a:pt x="24545" y="48000"/>
                  <a:pt x="21818" y="48000"/>
                </a:cubicBezTo>
                <a:cubicBezTo>
                  <a:pt x="10909" y="72000"/>
                  <a:pt x="10909" y="72000"/>
                  <a:pt x="10909" y="72000"/>
                </a:cubicBezTo>
                <a:cubicBezTo>
                  <a:pt x="2727" y="48000"/>
                  <a:pt x="0" y="0"/>
                  <a:pt x="5454" y="0"/>
                </a:cubicBezTo>
                <a:cubicBezTo>
                  <a:pt x="10909" y="0"/>
                  <a:pt x="24545" y="24000"/>
                  <a:pt x="24545" y="24000"/>
                </a:cubicBezTo>
                <a:cubicBezTo>
                  <a:pt x="24545" y="24000"/>
                  <a:pt x="24545" y="24000"/>
                  <a:pt x="24545" y="24000"/>
                </a:cubicBezTo>
                <a:cubicBezTo>
                  <a:pt x="35454" y="0"/>
                  <a:pt x="35454" y="0"/>
                  <a:pt x="35454" y="0"/>
                </a:cubicBezTo>
                <a:cubicBezTo>
                  <a:pt x="49090" y="24000"/>
                  <a:pt x="84545" y="24000"/>
                  <a:pt x="95454" y="48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32"/>
          <p:cNvSpPr/>
          <p:nvPr/>
        </p:nvSpPr>
        <p:spPr>
          <a:xfrm rot="8249373">
            <a:off x="4695893" y="4069343"/>
            <a:ext cx="29302" cy="10615"/>
          </a:xfrm>
          <a:custGeom>
            <a:rect b="b" l="l" r="r" t="t"/>
            <a:pathLst>
              <a:path extrusionOk="0" h="120000" w="120000">
                <a:moveTo>
                  <a:pt x="67500" y="80000"/>
                </a:moveTo>
                <a:cubicBezTo>
                  <a:pt x="75000" y="70000"/>
                  <a:pt x="82500" y="70000"/>
                  <a:pt x="90000" y="70000"/>
                </a:cubicBezTo>
                <a:cubicBezTo>
                  <a:pt x="97500" y="70000"/>
                  <a:pt x="120000" y="70000"/>
                  <a:pt x="120000" y="70000"/>
                </a:cubicBezTo>
                <a:cubicBezTo>
                  <a:pt x="120000" y="70000"/>
                  <a:pt x="112500" y="80000"/>
                  <a:pt x="105000" y="80000"/>
                </a:cubicBezTo>
                <a:cubicBezTo>
                  <a:pt x="97500" y="80000"/>
                  <a:pt x="67500" y="100000"/>
                  <a:pt x="75000" y="100000"/>
                </a:cubicBezTo>
                <a:cubicBezTo>
                  <a:pt x="75000" y="100000"/>
                  <a:pt x="75000" y="100000"/>
                  <a:pt x="75000" y="100000"/>
                </a:cubicBezTo>
                <a:cubicBezTo>
                  <a:pt x="75000" y="110000"/>
                  <a:pt x="75000" y="110000"/>
                  <a:pt x="75000" y="110000"/>
                </a:cubicBezTo>
                <a:cubicBezTo>
                  <a:pt x="75000" y="110000"/>
                  <a:pt x="75000" y="120000"/>
                  <a:pt x="67500" y="120000"/>
                </a:cubicBezTo>
                <a:cubicBezTo>
                  <a:pt x="67500" y="120000"/>
                  <a:pt x="52500" y="110000"/>
                  <a:pt x="52500" y="110000"/>
                </a:cubicBezTo>
                <a:cubicBezTo>
                  <a:pt x="52500" y="110000"/>
                  <a:pt x="45000" y="100000"/>
                  <a:pt x="37500" y="100000"/>
                </a:cubicBezTo>
                <a:cubicBezTo>
                  <a:pt x="37500" y="100000"/>
                  <a:pt x="15000" y="110000"/>
                  <a:pt x="15000" y="100000"/>
                </a:cubicBezTo>
                <a:cubicBezTo>
                  <a:pt x="7500" y="100000"/>
                  <a:pt x="0" y="80000"/>
                  <a:pt x="0" y="80000"/>
                </a:cubicBezTo>
                <a:cubicBezTo>
                  <a:pt x="0" y="80000"/>
                  <a:pt x="0" y="80000"/>
                  <a:pt x="7500" y="80000"/>
                </a:cubicBezTo>
                <a:cubicBezTo>
                  <a:pt x="15000" y="80000"/>
                  <a:pt x="15000" y="80000"/>
                  <a:pt x="15000" y="80000"/>
                </a:cubicBezTo>
                <a:cubicBezTo>
                  <a:pt x="37500" y="90000"/>
                  <a:pt x="45000" y="90000"/>
                  <a:pt x="37500" y="80000"/>
                </a:cubicBezTo>
                <a:cubicBezTo>
                  <a:pt x="37500" y="70000"/>
                  <a:pt x="30000" y="60000"/>
                  <a:pt x="30000" y="50000"/>
                </a:cubicBezTo>
                <a:cubicBezTo>
                  <a:pt x="37500" y="50000"/>
                  <a:pt x="37500" y="50000"/>
                  <a:pt x="37500" y="40000"/>
                </a:cubicBezTo>
                <a:cubicBezTo>
                  <a:pt x="37500" y="40000"/>
                  <a:pt x="30000" y="30000"/>
                  <a:pt x="30000" y="30000"/>
                </a:cubicBezTo>
                <a:cubicBezTo>
                  <a:pt x="37500" y="20000"/>
                  <a:pt x="45000" y="10000"/>
                  <a:pt x="52500" y="10000"/>
                </a:cubicBezTo>
                <a:cubicBezTo>
                  <a:pt x="60000" y="0"/>
                  <a:pt x="75000" y="10000"/>
                  <a:pt x="75000" y="10000"/>
                </a:cubicBezTo>
                <a:cubicBezTo>
                  <a:pt x="67500" y="20000"/>
                  <a:pt x="67500" y="40000"/>
                  <a:pt x="75000" y="40000"/>
                </a:cubicBezTo>
                <a:cubicBezTo>
                  <a:pt x="75000" y="40000"/>
                  <a:pt x="82500" y="50000"/>
                  <a:pt x="82500" y="50000"/>
                </a:cubicBezTo>
                <a:cubicBezTo>
                  <a:pt x="82500" y="60000"/>
                  <a:pt x="75000" y="70000"/>
                  <a:pt x="75000" y="70000"/>
                </a:cubicBezTo>
                <a:cubicBezTo>
                  <a:pt x="75000" y="70000"/>
                  <a:pt x="75000" y="70000"/>
                  <a:pt x="67500" y="70000"/>
                </a:cubicBezTo>
                <a:cubicBezTo>
                  <a:pt x="60000" y="70000"/>
                  <a:pt x="52500" y="70000"/>
                  <a:pt x="52500" y="70000"/>
                </a:cubicBezTo>
                <a:cubicBezTo>
                  <a:pt x="52500" y="80000"/>
                  <a:pt x="60000" y="80000"/>
                  <a:pt x="67500" y="8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32"/>
          <p:cNvSpPr/>
          <p:nvPr/>
        </p:nvSpPr>
        <p:spPr>
          <a:xfrm rot="8224630">
            <a:off x="5054552" y="3818332"/>
            <a:ext cx="81937" cy="2343"/>
          </a:xfrm>
          <a:custGeom>
            <a:rect b="b" l="l" r="r" t="t"/>
            <a:pathLst>
              <a:path extrusionOk="0" h="120000" w="120000">
                <a:moveTo>
                  <a:pt x="80000" y="0"/>
                </a:moveTo>
                <a:cubicBezTo>
                  <a:pt x="104000" y="0"/>
                  <a:pt x="120000" y="0"/>
                  <a:pt x="120000" y="0"/>
                </a:cubicBezTo>
                <a:cubicBezTo>
                  <a:pt x="120000" y="40000"/>
                  <a:pt x="106666" y="80000"/>
                  <a:pt x="93333" y="80000"/>
                </a:cubicBezTo>
                <a:cubicBezTo>
                  <a:pt x="82666" y="80000"/>
                  <a:pt x="40000" y="80000"/>
                  <a:pt x="29333" y="40000"/>
                </a:cubicBezTo>
                <a:cubicBezTo>
                  <a:pt x="29333" y="40000"/>
                  <a:pt x="29333" y="40000"/>
                  <a:pt x="21333" y="40000"/>
                </a:cubicBezTo>
                <a:cubicBezTo>
                  <a:pt x="16000" y="40000"/>
                  <a:pt x="10666" y="40000"/>
                  <a:pt x="5333" y="80000"/>
                </a:cubicBezTo>
                <a:cubicBezTo>
                  <a:pt x="2666" y="120000"/>
                  <a:pt x="2666" y="120000"/>
                  <a:pt x="2666" y="120000"/>
                </a:cubicBezTo>
                <a:cubicBezTo>
                  <a:pt x="0" y="120000"/>
                  <a:pt x="0" y="80000"/>
                  <a:pt x="0" y="80000"/>
                </a:cubicBezTo>
                <a:cubicBezTo>
                  <a:pt x="0" y="80000"/>
                  <a:pt x="58666" y="0"/>
                  <a:pt x="80000" y="0"/>
                </a:cubicBez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3" name="Google Shape;903;p32"/>
          <p:cNvSpPr/>
          <p:nvPr/>
        </p:nvSpPr>
        <p:spPr>
          <a:xfrm rot="8233338">
            <a:off x="5152467" y="3729634"/>
            <a:ext cx="71118" cy="3818"/>
          </a:xfrm>
          <a:custGeom>
            <a:rect b="b" l="l" r="r" t="t"/>
            <a:pathLst>
              <a:path extrusionOk="0" h="120000" w="120000">
                <a:moveTo>
                  <a:pt x="120000" y="60000"/>
                </a:moveTo>
                <a:cubicBezTo>
                  <a:pt x="120000" y="60000"/>
                  <a:pt x="113846" y="60000"/>
                  <a:pt x="104615" y="60000"/>
                </a:cubicBezTo>
                <a:cubicBezTo>
                  <a:pt x="104615" y="60000"/>
                  <a:pt x="104615" y="60000"/>
                  <a:pt x="98461" y="60000"/>
                </a:cubicBezTo>
                <a:cubicBezTo>
                  <a:pt x="86153" y="60000"/>
                  <a:pt x="86153" y="60000"/>
                  <a:pt x="86153" y="60000"/>
                </a:cubicBezTo>
                <a:cubicBezTo>
                  <a:pt x="70769" y="90000"/>
                  <a:pt x="49230" y="90000"/>
                  <a:pt x="36923" y="90000"/>
                </a:cubicBezTo>
                <a:cubicBezTo>
                  <a:pt x="36923" y="90000"/>
                  <a:pt x="36923" y="90000"/>
                  <a:pt x="24615" y="120000"/>
                </a:cubicBezTo>
                <a:cubicBezTo>
                  <a:pt x="15384" y="120000"/>
                  <a:pt x="15384" y="120000"/>
                  <a:pt x="15384" y="120000"/>
                </a:cubicBezTo>
                <a:cubicBezTo>
                  <a:pt x="6153" y="90000"/>
                  <a:pt x="0" y="60000"/>
                  <a:pt x="0" y="60000"/>
                </a:cubicBezTo>
                <a:cubicBezTo>
                  <a:pt x="0" y="60000"/>
                  <a:pt x="30769" y="30000"/>
                  <a:pt x="64615" y="0"/>
                </a:cubicBezTo>
                <a:cubicBezTo>
                  <a:pt x="64615" y="0"/>
                  <a:pt x="64615" y="0"/>
                  <a:pt x="95384" y="0"/>
                </a:cubicBezTo>
                <a:cubicBezTo>
                  <a:pt x="98461" y="0"/>
                  <a:pt x="98461" y="0"/>
                  <a:pt x="98461" y="0"/>
                </a:cubicBezTo>
                <a:cubicBezTo>
                  <a:pt x="104615" y="30000"/>
                  <a:pt x="107692" y="30000"/>
                  <a:pt x="107692" y="30000"/>
                </a:cubicBezTo>
                <a:cubicBezTo>
                  <a:pt x="107692" y="30000"/>
                  <a:pt x="110769" y="0"/>
                  <a:pt x="113846" y="30000"/>
                </a:cubicBezTo>
                <a:cubicBezTo>
                  <a:pt x="113846" y="30000"/>
                  <a:pt x="120000" y="60000"/>
                  <a:pt x="120000" y="60000"/>
                </a:cubicBez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4" name="Google Shape;904;p32"/>
          <p:cNvSpPr/>
          <p:nvPr/>
        </p:nvSpPr>
        <p:spPr>
          <a:xfrm rot="8229280">
            <a:off x="5375518" y="3494458"/>
            <a:ext cx="107202" cy="2766"/>
          </a:xfrm>
          <a:custGeom>
            <a:rect b="b" l="l" r="r" t="t"/>
            <a:pathLst>
              <a:path extrusionOk="0" h="120000" w="120000">
                <a:moveTo>
                  <a:pt x="107796" y="0"/>
                </a:moveTo>
                <a:cubicBezTo>
                  <a:pt x="113898" y="40000"/>
                  <a:pt x="120000" y="40000"/>
                  <a:pt x="120000" y="40000"/>
                </a:cubicBezTo>
                <a:cubicBezTo>
                  <a:pt x="120000" y="80000"/>
                  <a:pt x="101694" y="80000"/>
                  <a:pt x="79322" y="120000"/>
                </a:cubicBezTo>
                <a:cubicBezTo>
                  <a:pt x="58983" y="120000"/>
                  <a:pt x="0" y="120000"/>
                  <a:pt x="0" y="120000"/>
                </a:cubicBezTo>
                <a:cubicBezTo>
                  <a:pt x="0" y="120000"/>
                  <a:pt x="2033" y="120000"/>
                  <a:pt x="4067" y="120000"/>
                </a:cubicBezTo>
                <a:cubicBezTo>
                  <a:pt x="4067" y="120000"/>
                  <a:pt x="24406" y="120000"/>
                  <a:pt x="46779" y="80000"/>
                </a:cubicBezTo>
                <a:cubicBezTo>
                  <a:pt x="46779" y="80000"/>
                  <a:pt x="46779" y="80000"/>
                  <a:pt x="65084" y="80000"/>
                </a:cubicBezTo>
                <a:cubicBezTo>
                  <a:pt x="69152" y="80000"/>
                  <a:pt x="73220" y="120000"/>
                  <a:pt x="77288" y="40000"/>
                </a:cubicBezTo>
                <a:cubicBezTo>
                  <a:pt x="79322" y="40000"/>
                  <a:pt x="79322" y="40000"/>
                  <a:pt x="79322" y="40000"/>
                </a:cubicBezTo>
                <a:cubicBezTo>
                  <a:pt x="81355" y="40000"/>
                  <a:pt x="87457" y="80000"/>
                  <a:pt x="93559" y="80000"/>
                </a:cubicBezTo>
                <a:cubicBezTo>
                  <a:pt x="93559" y="80000"/>
                  <a:pt x="93559" y="80000"/>
                  <a:pt x="103728" y="40000"/>
                </a:cubicBezTo>
                <a:cubicBezTo>
                  <a:pt x="107796" y="0"/>
                  <a:pt x="107796" y="0"/>
                  <a:pt x="107796" y="0"/>
                </a:cubicBez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p32"/>
          <p:cNvSpPr/>
          <p:nvPr/>
        </p:nvSpPr>
        <p:spPr>
          <a:xfrm rot="8216885">
            <a:off x="4652669" y="4179197"/>
            <a:ext cx="31201" cy="849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14117" y="0"/>
                  <a:pt x="28235" y="13333"/>
                </a:cubicBezTo>
                <a:cubicBezTo>
                  <a:pt x="42352" y="26666"/>
                  <a:pt x="91764" y="66666"/>
                  <a:pt x="91764" y="66666"/>
                </a:cubicBezTo>
                <a:cubicBezTo>
                  <a:pt x="91764" y="66666"/>
                  <a:pt x="105882" y="80000"/>
                  <a:pt x="105882" y="93333"/>
                </a:cubicBezTo>
                <a:cubicBezTo>
                  <a:pt x="112941" y="93333"/>
                  <a:pt x="120000" y="106666"/>
                  <a:pt x="120000" y="106666"/>
                </a:cubicBezTo>
                <a:cubicBezTo>
                  <a:pt x="112941" y="120000"/>
                  <a:pt x="105882" y="120000"/>
                  <a:pt x="98823" y="120000"/>
                </a:cubicBezTo>
                <a:cubicBezTo>
                  <a:pt x="91764" y="120000"/>
                  <a:pt x="63529" y="93333"/>
                  <a:pt x="49411" y="80000"/>
                </a:cubicBezTo>
                <a:cubicBezTo>
                  <a:pt x="28235" y="66666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32"/>
          <p:cNvSpPr/>
          <p:nvPr/>
        </p:nvSpPr>
        <p:spPr>
          <a:xfrm rot="8284647">
            <a:off x="4675448" y="4160969"/>
            <a:ext cx="19757" cy="7212"/>
          </a:xfrm>
          <a:custGeom>
            <a:rect b="b" l="l" r="r" t="t"/>
            <a:pathLst>
              <a:path extrusionOk="0" h="120000" w="120000">
                <a:moveTo>
                  <a:pt x="109090" y="75000"/>
                </a:moveTo>
                <a:cubicBezTo>
                  <a:pt x="120000" y="75000"/>
                  <a:pt x="120000" y="90000"/>
                  <a:pt x="109090" y="105000"/>
                </a:cubicBezTo>
                <a:cubicBezTo>
                  <a:pt x="98181" y="105000"/>
                  <a:pt x="65454" y="120000"/>
                  <a:pt x="54545" y="105000"/>
                </a:cubicBezTo>
                <a:cubicBezTo>
                  <a:pt x="54545" y="105000"/>
                  <a:pt x="32727" y="90000"/>
                  <a:pt x="32727" y="90000"/>
                </a:cubicBezTo>
                <a:cubicBezTo>
                  <a:pt x="32727" y="90000"/>
                  <a:pt x="32727" y="75000"/>
                  <a:pt x="32727" y="60000"/>
                </a:cubicBezTo>
                <a:cubicBezTo>
                  <a:pt x="21818" y="45000"/>
                  <a:pt x="0" y="0"/>
                  <a:pt x="0" y="0"/>
                </a:cubicBezTo>
                <a:cubicBezTo>
                  <a:pt x="0" y="0"/>
                  <a:pt x="21818" y="0"/>
                  <a:pt x="32727" y="0"/>
                </a:cubicBezTo>
                <a:cubicBezTo>
                  <a:pt x="54545" y="15000"/>
                  <a:pt x="109090" y="60000"/>
                  <a:pt x="109090" y="75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p32"/>
          <p:cNvSpPr/>
          <p:nvPr/>
        </p:nvSpPr>
        <p:spPr>
          <a:xfrm rot="8216885">
            <a:off x="4679814" y="4109481"/>
            <a:ext cx="31201" cy="2343"/>
          </a:xfrm>
          <a:custGeom>
            <a:rect b="b" l="l" r="r" t="t"/>
            <a:pathLst>
              <a:path extrusionOk="0" h="120000" w="120000">
                <a:moveTo>
                  <a:pt x="63529" y="0"/>
                </a:moveTo>
                <a:cubicBezTo>
                  <a:pt x="70588" y="0"/>
                  <a:pt x="84705" y="0"/>
                  <a:pt x="91764" y="0"/>
                </a:cubicBezTo>
                <a:cubicBezTo>
                  <a:pt x="98823" y="40000"/>
                  <a:pt x="120000" y="80000"/>
                  <a:pt x="120000" y="80000"/>
                </a:cubicBezTo>
                <a:cubicBezTo>
                  <a:pt x="120000" y="80000"/>
                  <a:pt x="105882" y="120000"/>
                  <a:pt x="98823" y="120000"/>
                </a:cubicBezTo>
                <a:cubicBezTo>
                  <a:pt x="84705" y="120000"/>
                  <a:pt x="49411" y="80000"/>
                  <a:pt x="49411" y="80000"/>
                </a:cubicBezTo>
                <a:cubicBezTo>
                  <a:pt x="42352" y="80000"/>
                  <a:pt x="35294" y="120000"/>
                  <a:pt x="28235" y="120000"/>
                </a:cubicBezTo>
                <a:cubicBezTo>
                  <a:pt x="21176" y="120000"/>
                  <a:pt x="0" y="120000"/>
                  <a:pt x="7058" y="80000"/>
                </a:cubicBezTo>
                <a:cubicBezTo>
                  <a:pt x="7058" y="40000"/>
                  <a:pt x="35294" y="40000"/>
                  <a:pt x="35294" y="40000"/>
                </a:cubicBezTo>
                <a:cubicBezTo>
                  <a:pt x="35294" y="40000"/>
                  <a:pt x="56470" y="0"/>
                  <a:pt x="63529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32"/>
          <p:cNvSpPr/>
          <p:nvPr/>
        </p:nvSpPr>
        <p:spPr>
          <a:xfrm rot="8227266">
            <a:off x="5409806" y="3489660"/>
            <a:ext cx="51583" cy="2766"/>
          </a:xfrm>
          <a:custGeom>
            <a:rect b="b" l="l" r="r" t="t"/>
            <a:pathLst>
              <a:path extrusionOk="0" h="120000" w="120000">
                <a:moveTo>
                  <a:pt x="8571" y="120000"/>
                </a:moveTo>
                <a:cubicBezTo>
                  <a:pt x="4285" y="120000"/>
                  <a:pt x="0" y="80000"/>
                  <a:pt x="0" y="40000"/>
                </a:cubicBezTo>
                <a:cubicBezTo>
                  <a:pt x="0" y="40000"/>
                  <a:pt x="0" y="40000"/>
                  <a:pt x="0" y="40000"/>
                </a:cubicBezTo>
                <a:cubicBezTo>
                  <a:pt x="12857" y="0"/>
                  <a:pt x="34285" y="40000"/>
                  <a:pt x="34285" y="40000"/>
                </a:cubicBezTo>
                <a:cubicBezTo>
                  <a:pt x="85714" y="40000"/>
                  <a:pt x="119999" y="40000"/>
                  <a:pt x="111428" y="40000"/>
                </a:cubicBezTo>
                <a:cubicBezTo>
                  <a:pt x="111428" y="40000"/>
                  <a:pt x="111428" y="40000"/>
                  <a:pt x="107142" y="40000"/>
                </a:cubicBezTo>
                <a:cubicBezTo>
                  <a:pt x="72857" y="40000"/>
                  <a:pt x="42857" y="120000"/>
                  <a:pt x="12857" y="120000"/>
                </a:cubicBezTo>
                <a:cubicBezTo>
                  <a:pt x="8571" y="120000"/>
                  <a:pt x="8571" y="120000"/>
                  <a:pt x="8571" y="120000"/>
                </a:cubicBez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32"/>
          <p:cNvSpPr/>
          <p:nvPr/>
        </p:nvSpPr>
        <p:spPr>
          <a:xfrm rot="8232885">
            <a:off x="4725485" y="4032874"/>
            <a:ext cx="38425" cy="4500"/>
          </a:xfrm>
          <a:custGeom>
            <a:rect b="b" l="l" r="r" t="t"/>
            <a:pathLst>
              <a:path extrusionOk="0" h="120000" w="120000">
                <a:moveTo>
                  <a:pt x="91428" y="0"/>
                </a:moveTo>
                <a:cubicBezTo>
                  <a:pt x="97142" y="0"/>
                  <a:pt x="102857" y="24000"/>
                  <a:pt x="97142" y="24000"/>
                </a:cubicBezTo>
                <a:cubicBezTo>
                  <a:pt x="97142" y="24000"/>
                  <a:pt x="91428" y="48000"/>
                  <a:pt x="97142" y="48000"/>
                </a:cubicBezTo>
                <a:cubicBezTo>
                  <a:pt x="102857" y="48000"/>
                  <a:pt x="120000" y="48000"/>
                  <a:pt x="120000" y="72000"/>
                </a:cubicBezTo>
                <a:cubicBezTo>
                  <a:pt x="120000" y="72000"/>
                  <a:pt x="114285" y="96000"/>
                  <a:pt x="108571" y="96000"/>
                </a:cubicBezTo>
                <a:cubicBezTo>
                  <a:pt x="102857" y="96000"/>
                  <a:pt x="85714" y="120000"/>
                  <a:pt x="85714" y="120000"/>
                </a:cubicBezTo>
                <a:cubicBezTo>
                  <a:pt x="85714" y="96000"/>
                  <a:pt x="80000" y="96000"/>
                  <a:pt x="80000" y="72000"/>
                </a:cubicBezTo>
                <a:cubicBezTo>
                  <a:pt x="80000" y="72000"/>
                  <a:pt x="74285" y="48000"/>
                  <a:pt x="57142" y="72000"/>
                </a:cubicBezTo>
                <a:cubicBezTo>
                  <a:pt x="40000" y="72000"/>
                  <a:pt x="0" y="72000"/>
                  <a:pt x="0" y="72000"/>
                </a:cubicBezTo>
                <a:cubicBezTo>
                  <a:pt x="0" y="72000"/>
                  <a:pt x="11428" y="48000"/>
                  <a:pt x="22857" y="48000"/>
                </a:cubicBezTo>
                <a:cubicBezTo>
                  <a:pt x="34285" y="72000"/>
                  <a:pt x="80000" y="24000"/>
                  <a:pt x="91428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0" name="Google Shape;910;p32"/>
          <p:cNvSpPr/>
          <p:nvPr/>
        </p:nvSpPr>
        <p:spPr>
          <a:xfrm rot="8301987">
            <a:off x="4732745" y="4043878"/>
            <a:ext cx="18062" cy="5515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08000" y="0"/>
                  <a:pt x="108000" y="20000"/>
                </a:cubicBezTo>
                <a:cubicBezTo>
                  <a:pt x="108000" y="20000"/>
                  <a:pt x="96000" y="20000"/>
                  <a:pt x="96000" y="40000"/>
                </a:cubicBezTo>
                <a:cubicBezTo>
                  <a:pt x="96000" y="40000"/>
                  <a:pt x="96000" y="80000"/>
                  <a:pt x="96000" y="80000"/>
                </a:cubicBezTo>
                <a:cubicBezTo>
                  <a:pt x="84000" y="100000"/>
                  <a:pt x="48000" y="120000"/>
                  <a:pt x="36000" y="120000"/>
                </a:cubicBezTo>
                <a:cubicBezTo>
                  <a:pt x="36000" y="100000"/>
                  <a:pt x="24000" y="80000"/>
                  <a:pt x="24000" y="80000"/>
                </a:cubicBezTo>
                <a:cubicBezTo>
                  <a:pt x="24000" y="60000"/>
                  <a:pt x="24000" y="40000"/>
                  <a:pt x="24000" y="40000"/>
                </a:cubicBezTo>
                <a:cubicBezTo>
                  <a:pt x="12000" y="40000"/>
                  <a:pt x="0" y="20000"/>
                  <a:pt x="24000" y="20000"/>
                </a:cubicBezTo>
                <a:cubicBezTo>
                  <a:pt x="48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1" name="Google Shape;911;p32"/>
          <p:cNvSpPr/>
          <p:nvPr/>
        </p:nvSpPr>
        <p:spPr>
          <a:xfrm rot="8207395">
            <a:off x="5269072" y="3624904"/>
            <a:ext cx="54332" cy="3818"/>
          </a:xfrm>
          <a:custGeom>
            <a:rect b="b" l="l" r="r" t="t"/>
            <a:pathLst>
              <a:path extrusionOk="0" h="120000" w="120000">
                <a:moveTo>
                  <a:pt x="16000" y="60000"/>
                </a:moveTo>
                <a:cubicBezTo>
                  <a:pt x="4000" y="60000"/>
                  <a:pt x="0" y="60000"/>
                  <a:pt x="12000" y="60000"/>
                </a:cubicBezTo>
                <a:cubicBezTo>
                  <a:pt x="20000" y="60000"/>
                  <a:pt x="52000" y="30000"/>
                  <a:pt x="60000" y="30000"/>
                </a:cubicBezTo>
                <a:cubicBezTo>
                  <a:pt x="68000" y="30000"/>
                  <a:pt x="92000" y="30000"/>
                  <a:pt x="96000" y="0"/>
                </a:cubicBezTo>
                <a:cubicBezTo>
                  <a:pt x="96000" y="0"/>
                  <a:pt x="96000" y="0"/>
                  <a:pt x="104000" y="30000"/>
                </a:cubicBezTo>
                <a:cubicBezTo>
                  <a:pt x="108000" y="30000"/>
                  <a:pt x="108000" y="30000"/>
                  <a:pt x="108000" y="30000"/>
                </a:cubicBezTo>
                <a:cubicBezTo>
                  <a:pt x="116000" y="60000"/>
                  <a:pt x="120000" y="60000"/>
                  <a:pt x="116000" y="60000"/>
                </a:cubicBezTo>
                <a:cubicBezTo>
                  <a:pt x="116000" y="60000"/>
                  <a:pt x="116000" y="60000"/>
                  <a:pt x="112000" y="60000"/>
                </a:cubicBezTo>
                <a:cubicBezTo>
                  <a:pt x="92000" y="60000"/>
                  <a:pt x="72000" y="60000"/>
                  <a:pt x="52000" y="60000"/>
                </a:cubicBezTo>
                <a:cubicBezTo>
                  <a:pt x="44000" y="60000"/>
                  <a:pt x="36000" y="60000"/>
                  <a:pt x="32000" y="90000"/>
                </a:cubicBezTo>
                <a:cubicBezTo>
                  <a:pt x="28000" y="120000"/>
                  <a:pt x="24000" y="120000"/>
                  <a:pt x="24000" y="90000"/>
                </a:cubicBezTo>
                <a:cubicBezTo>
                  <a:pt x="16000" y="60000"/>
                  <a:pt x="16000" y="60000"/>
                  <a:pt x="16000" y="60000"/>
                </a:cubicBez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32"/>
          <p:cNvSpPr/>
          <p:nvPr/>
        </p:nvSpPr>
        <p:spPr>
          <a:xfrm rot="8255148">
            <a:off x="4787211" y="3989240"/>
            <a:ext cx="32914" cy="2343"/>
          </a:xfrm>
          <a:custGeom>
            <a:rect b="b" l="l" r="r" t="t"/>
            <a:pathLst>
              <a:path extrusionOk="0" h="120000" w="120000">
                <a:moveTo>
                  <a:pt x="20000" y="120000"/>
                </a:moveTo>
                <a:cubicBezTo>
                  <a:pt x="6666" y="120000"/>
                  <a:pt x="0" y="120000"/>
                  <a:pt x="6666" y="80000"/>
                </a:cubicBezTo>
                <a:cubicBezTo>
                  <a:pt x="6666" y="40000"/>
                  <a:pt x="26666" y="0"/>
                  <a:pt x="46666" y="0"/>
                </a:cubicBezTo>
                <a:cubicBezTo>
                  <a:pt x="66666" y="0"/>
                  <a:pt x="113333" y="0"/>
                  <a:pt x="113333" y="0"/>
                </a:cubicBezTo>
                <a:cubicBezTo>
                  <a:pt x="120000" y="0"/>
                  <a:pt x="113333" y="40000"/>
                  <a:pt x="100000" y="40000"/>
                </a:cubicBezTo>
                <a:cubicBezTo>
                  <a:pt x="93333" y="40000"/>
                  <a:pt x="33333" y="80000"/>
                  <a:pt x="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32"/>
          <p:cNvSpPr/>
          <p:nvPr/>
        </p:nvSpPr>
        <p:spPr>
          <a:xfrm rot="8230485">
            <a:off x="4719746" y="4077374"/>
            <a:ext cx="16771" cy="3818"/>
          </a:xfrm>
          <a:custGeom>
            <a:rect b="b" l="l" r="r" t="t"/>
            <a:pathLst>
              <a:path extrusionOk="0" h="120000" w="120000">
                <a:moveTo>
                  <a:pt x="66666" y="0"/>
                </a:moveTo>
                <a:cubicBezTo>
                  <a:pt x="80000" y="0"/>
                  <a:pt x="93333" y="30000"/>
                  <a:pt x="106666" y="30000"/>
                </a:cubicBezTo>
                <a:cubicBezTo>
                  <a:pt x="106666" y="30000"/>
                  <a:pt x="120000" y="60000"/>
                  <a:pt x="120000" y="90000"/>
                </a:cubicBezTo>
                <a:cubicBezTo>
                  <a:pt x="120000" y="90000"/>
                  <a:pt x="106666" y="120000"/>
                  <a:pt x="80000" y="120000"/>
                </a:cubicBezTo>
                <a:cubicBezTo>
                  <a:pt x="66666" y="120000"/>
                  <a:pt x="0" y="90000"/>
                  <a:pt x="0" y="60000"/>
                </a:cubicBezTo>
                <a:cubicBezTo>
                  <a:pt x="0" y="60000"/>
                  <a:pt x="0" y="60000"/>
                  <a:pt x="0" y="60000"/>
                </a:cubicBezTo>
                <a:cubicBezTo>
                  <a:pt x="0" y="30000"/>
                  <a:pt x="0" y="30000"/>
                  <a:pt x="0" y="30000"/>
                </a:cubicBezTo>
                <a:cubicBezTo>
                  <a:pt x="13333" y="30000"/>
                  <a:pt x="53333" y="0"/>
                  <a:pt x="66666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32"/>
          <p:cNvSpPr/>
          <p:nvPr/>
        </p:nvSpPr>
        <p:spPr>
          <a:xfrm rot="8237437">
            <a:off x="5429113" y="2930273"/>
            <a:ext cx="53075" cy="1500"/>
          </a:xfrm>
          <a:custGeom>
            <a:rect b="b" l="l" r="r" t="t"/>
            <a:pathLst>
              <a:path extrusionOk="0" h="120000" w="120000">
                <a:moveTo>
                  <a:pt x="103448" y="120000"/>
                </a:moveTo>
                <a:cubicBezTo>
                  <a:pt x="120000" y="120000"/>
                  <a:pt x="115862" y="120000"/>
                  <a:pt x="91034" y="120000"/>
                </a:cubicBezTo>
                <a:cubicBezTo>
                  <a:pt x="66206" y="120000"/>
                  <a:pt x="0" y="120000"/>
                  <a:pt x="0" y="120000"/>
                </a:cubicBezTo>
                <a:cubicBezTo>
                  <a:pt x="0" y="120000"/>
                  <a:pt x="4137" y="60000"/>
                  <a:pt x="8275" y="60000"/>
                </a:cubicBezTo>
                <a:cubicBezTo>
                  <a:pt x="8275" y="60000"/>
                  <a:pt x="24827" y="60000"/>
                  <a:pt x="24827" y="60000"/>
                </a:cubicBezTo>
                <a:cubicBezTo>
                  <a:pt x="28965" y="0"/>
                  <a:pt x="82758" y="120000"/>
                  <a:pt x="103448" y="1200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32"/>
          <p:cNvSpPr/>
          <p:nvPr/>
        </p:nvSpPr>
        <p:spPr>
          <a:xfrm rot="8205743">
            <a:off x="4660394" y="4195427"/>
            <a:ext cx="27590" cy="4884"/>
          </a:xfrm>
          <a:custGeom>
            <a:rect b="b" l="l" r="r" t="t"/>
            <a:pathLst>
              <a:path extrusionOk="0" h="120000" w="120000">
                <a:moveTo>
                  <a:pt x="8000" y="24000"/>
                </a:moveTo>
                <a:cubicBezTo>
                  <a:pt x="0" y="0"/>
                  <a:pt x="16000" y="0"/>
                  <a:pt x="40000" y="0"/>
                </a:cubicBezTo>
                <a:cubicBezTo>
                  <a:pt x="64000" y="24000"/>
                  <a:pt x="120000" y="96000"/>
                  <a:pt x="120000" y="120000"/>
                </a:cubicBezTo>
                <a:cubicBezTo>
                  <a:pt x="120000" y="120000"/>
                  <a:pt x="120000" y="120000"/>
                  <a:pt x="104000" y="96000"/>
                </a:cubicBezTo>
                <a:cubicBezTo>
                  <a:pt x="72000" y="72000"/>
                  <a:pt x="48000" y="24000"/>
                  <a:pt x="16000" y="24000"/>
                </a:cubicBezTo>
                <a:cubicBezTo>
                  <a:pt x="8000" y="24000"/>
                  <a:pt x="8000" y="24000"/>
                  <a:pt x="8000" y="24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32"/>
          <p:cNvSpPr/>
          <p:nvPr/>
        </p:nvSpPr>
        <p:spPr>
          <a:xfrm rot="6415651">
            <a:off x="4964572" y="4260081"/>
            <a:ext cx="14425" cy="3711"/>
          </a:xfrm>
          <a:custGeom>
            <a:rect b="b" l="l" r="r" t="t"/>
            <a:pathLst>
              <a:path extrusionOk="0" h="120000" w="120000">
                <a:moveTo>
                  <a:pt x="15000" y="60000"/>
                </a:moveTo>
                <a:cubicBezTo>
                  <a:pt x="30000" y="60000"/>
                  <a:pt x="30000" y="60000"/>
                  <a:pt x="30000" y="60000"/>
                </a:cubicBezTo>
                <a:cubicBezTo>
                  <a:pt x="15000" y="30000"/>
                  <a:pt x="0" y="0"/>
                  <a:pt x="30000" y="0"/>
                </a:cubicBezTo>
                <a:cubicBezTo>
                  <a:pt x="45000" y="0"/>
                  <a:pt x="90000" y="0"/>
                  <a:pt x="105000" y="0"/>
                </a:cubicBezTo>
                <a:cubicBezTo>
                  <a:pt x="105000" y="30000"/>
                  <a:pt x="120000" y="30000"/>
                  <a:pt x="120000" y="60000"/>
                </a:cubicBezTo>
                <a:cubicBezTo>
                  <a:pt x="120000" y="60000"/>
                  <a:pt x="120000" y="60000"/>
                  <a:pt x="120000" y="60000"/>
                </a:cubicBezTo>
                <a:cubicBezTo>
                  <a:pt x="75000" y="90000"/>
                  <a:pt x="75000" y="90000"/>
                  <a:pt x="75000" y="90000"/>
                </a:cubicBezTo>
                <a:cubicBezTo>
                  <a:pt x="30000" y="120000"/>
                  <a:pt x="0" y="60000"/>
                  <a:pt x="15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32"/>
          <p:cNvSpPr/>
          <p:nvPr/>
        </p:nvSpPr>
        <p:spPr>
          <a:xfrm rot="8222724">
            <a:off x="5275376" y="3620772"/>
            <a:ext cx="23774" cy="1500"/>
          </a:xfrm>
          <a:custGeom>
            <a:rect b="b" l="l" r="r" t="t"/>
            <a:pathLst>
              <a:path extrusionOk="0" h="120000" w="120000">
                <a:moveTo>
                  <a:pt x="27692" y="120000"/>
                </a:moveTo>
                <a:cubicBezTo>
                  <a:pt x="0" y="120000"/>
                  <a:pt x="0" y="60000"/>
                  <a:pt x="27692" y="60000"/>
                </a:cubicBezTo>
                <a:cubicBezTo>
                  <a:pt x="46153" y="60000"/>
                  <a:pt x="120000" y="0"/>
                  <a:pt x="120000" y="0"/>
                </a:cubicBezTo>
                <a:cubicBezTo>
                  <a:pt x="120000" y="0"/>
                  <a:pt x="120000" y="60000"/>
                  <a:pt x="120000" y="60000"/>
                </a:cubicBezTo>
                <a:cubicBezTo>
                  <a:pt x="120000" y="60000"/>
                  <a:pt x="46153" y="120000"/>
                  <a:pt x="27692" y="120000"/>
                </a:cubicBez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32"/>
          <p:cNvSpPr/>
          <p:nvPr/>
        </p:nvSpPr>
        <p:spPr>
          <a:xfrm rot="8218496">
            <a:off x="5441072" y="2933017"/>
            <a:ext cx="30777" cy="3818"/>
          </a:xfrm>
          <a:custGeom>
            <a:rect b="b" l="l" r="r" t="t"/>
            <a:pathLst>
              <a:path extrusionOk="0" h="120000" w="120000">
                <a:moveTo>
                  <a:pt x="35294" y="60000"/>
                </a:moveTo>
                <a:cubicBezTo>
                  <a:pt x="14117" y="90000"/>
                  <a:pt x="0" y="120000"/>
                  <a:pt x="0" y="120000"/>
                </a:cubicBezTo>
                <a:cubicBezTo>
                  <a:pt x="0" y="90000"/>
                  <a:pt x="14117" y="60000"/>
                  <a:pt x="35294" y="30000"/>
                </a:cubicBezTo>
                <a:cubicBezTo>
                  <a:pt x="56470" y="0"/>
                  <a:pt x="120000" y="0"/>
                  <a:pt x="112941" y="0"/>
                </a:cubicBezTo>
                <a:cubicBezTo>
                  <a:pt x="112941" y="0"/>
                  <a:pt x="56470" y="60000"/>
                  <a:pt x="35294" y="600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32"/>
          <p:cNvSpPr/>
          <p:nvPr/>
        </p:nvSpPr>
        <p:spPr>
          <a:xfrm rot="8294382">
            <a:off x="4750307" y="4014542"/>
            <a:ext cx="11261" cy="4884"/>
          </a:xfrm>
          <a:custGeom>
            <a:rect b="b" l="l" r="r" t="t"/>
            <a:pathLst>
              <a:path extrusionOk="0" h="120000" w="120000">
                <a:moveTo>
                  <a:pt x="120000" y="96000"/>
                </a:moveTo>
                <a:cubicBezTo>
                  <a:pt x="120000" y="120000"/>
                  <a:pt x="100000" y="120000"/>
                  <a:pt x="80000" y="12000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96000"/>
                  <a:pt x="0" y="72000"/>
                  <a:pt x="20000" y="72000"/>
                </a:cubicBezTo>
                <a:cubicBezTo>
                  <a:pt x="40000" y="72000"/>
                  <a:pt x="80000" y="72000"/>
                  <a:pt x="80000" y="72000"/>
                </a:cubicBezTo>
                <a:cubicBezTo>
                  <a:pt x="60000" y="48000"/>
                  <a:pt x="40000" y="48000"/>
                  <a:pt x="40000" y="24000"/>
                </a:cubicBezTo>
                <a:cubicBezTo>
                  <a:pt x="40000" y="24000"/>
                  <a:pt x="60000" y="0"/>
                  <a:pt x="80000" y="24000"/>
                </a:cubicBezTo>
                <a:cubicBezTo>
                  <a:pt x="100000" y="24000"/>
                  <a:pt x="120000" y="96000"/>
                  <a:pt x="120000" y="96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32"/>
          <p:cNvSpPr/>
          <p:nvPr/>
        </p:nvSpPr>
        <p:spPr>
          <a:xfrm rot="6390262">
            <a:off x="4971770" y="4221077"/>
            <a:ext cx="16896" cy="1616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60000"/>
                  <a:pt x="13333" y="0"/>
                  <a:pt x="40000" y="0"/>
                </a:cubicBezTo>
                <a:cubicBezTo>
                  <a:pt x="53333" y="0"/>
                  <a:pt x="120000" y="0"/>
                  <a:pt x="120000" y="0"/>
                </a:cubicBezTo>
                <a:cubicBezTo>
                  <a:pt x="120000" y="60000"/>
                  <a:pt x="106666" y="60000"/>
                  <a:pt x="93333" y="120000"/>
                </a:cubicBezTo>
                <a:cubicBezTo>
                  <a:pt x="80000" y="120000"/>
                  <a:pt x="13333" y="120000"/>
                  <a:pt x="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32"/>
          <p:cNvSpPr/>
          <p:nvPr/>
        </p:nvSpPr>
        <p:spPr>
          <a:xfrm rot="8274650">
            <a:off x="4689465" y="4112645"/>
            <a:ext cx="12532" cy="2343"/>
          </a:xfrm>
          <a:custGeom>
            <a:rect b="b" l="l" r="r" t="t"/>
            <a:pathLst>
              <a:path extrusionOk="0" h="120000" w="120000">
                <a:moveTo>
                  <a:pt x="51428" y="80000"/>
                </a:moveTo>
                <a:cubicBezTo>
                  <a:pt x="17142" y="80000"/>
                  <a:pt x="0" y="40000"/>
                  <a:pt x="17142" y="40000"/>
                </a:cubicBezTo>
                <a:cubicBezTo>
                  <a:pt x="34285" y="0"/>
                  <a:pt x="85714" y="0"/>
                  <a:pt x="102857" y="0"/>
                </a:cubicBezTo>
                <a:cubicBezTo>
                  <a:pt x="119999" y="40000"/>
                  <a:pt x="85714" y="120000"/>
                  <a:pt x="51428" y="8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32"/>
          <p:cNvSpPr/>
          <p:nvPr/>
        </p:nvSpPr>
        <p:spPr>
          <a:xfrm rot="6331447">
            <a:off x="4977005" y="4332847"/>
            <a:ext cx="5604" cy="2474"/>
          </a:xfrm>
          <a:custGeom>
            <a:rect b="b" l="l" r="r" t="t"/>
            <a:pathLst>
              <a:path extrusionOk="0" h="120000" w="120000">
                <a:moveTo>
                  <a:pt x="80000" y="120000"/>
                </a:moveTo>
                <a:cubicBezTo>
                  <a:pt x="40000" y="120000"/>
                  <a:pt x="0" y="120000"/>
                  <a:pt x="0" y="120000"/>
                </a:cubicBezTo>
                <a:cubicBezTo>
                  <a:pt x="0" y="120000"/>
                  <a:pt x="40000" y="80000"/>
                  <a:pt x="0" y="40000"/>
                </a:cubicBezTo>
                <a:cubicBezTo>
                  <a:pt x="0" y="40000"/>
                  <a:pt x="0" y="0"/>
                  <a:pt x="40000" y="0"/>
                </a:cubicBezTo>
                <a:cubicBezTo>
                  <a:pt x="80000" y="0"/>
                  <a:pt x="120000" y="80000"/>
                  <a:pt x="80000" y="1200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32"/>
          <p:cNvSpPr/>
          <p:nvPr/>
        </p:nvSpPr>
        <p:spPr>
          <a:xfrm rot="8100000">
            <a:off x="4815467" y="3982161"/>
            <a:ext cx="5515" cy="2343"/>
          </a:xfrm>
          <a:custGeom>
            <a:rect b="b" l="l" r="r" t="t"/>
            <a:pathLst>
              <a:path extrusionOk="0" h="120000" w="120000">
                <a:moveTo>
                  <a:pt x="40000" y="40000"/>
                </a:moveTo>
                <a:cubicBezTo>
                  <a:pt x="80000" y="40000"/>
                  <a:pt x="120000" y="0"/>
                  <a:pt x="120000" y="40000"/>
                </a:cubicBezTo>
                <a:cubicBezTo>
                  <a:pt x="120000" y="40000"/>
                  <a:pt x="120000" y="80000"/>
                  <a:pt x="40000" y="120000"/>
                </a:cubicBezTo>
                <a:cubicBezTo>
                  <a:pt x="0" y="120000"/>
                  <a:pt x="0" y="80000"/>
                  <a:pt x="40000" y="4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32"/>
          <p:cNvSpPr/>
          <p:nvPr/>
        </p:nvSpPr>
        <p:spPr>
          <a:xfrm rot="8301988">
            <a:off x="5259776" y="3657664"/>
            <a:ext cx="7225" cy="1500"/>
          </a:xfrm>
          <a:custGeom>
            <a:rect b="b" l="l" r="r" t="t"/>
            <a:pathLst>
              <a:path extrusionOk="0" h="120000" w="120000">
                <a:moveTo>
                  <a:pt x="90000" y="0"/>
                </a:moveTo>
                <a:cubicBezTo>
                  <a:pt x="120000" y="0"/>
                  <a:pt x="120000" y="0"/>
                  <a:pt x="90000" y="60000"/>
                </a:cubicBezTo>
                <a:cubicBezTo>
                  <a:pt x="90000" y="60000"/>
                  <a:pt x="0" y="120000"/>
                  <a:pt x="0" y="60000"/>
                </a:cubicBezTo>
                <a:cubicBezTo>
                  <a:pt x="0" y="60000"/>
                  <a:pt x="60000" y="0"/>
                  <a:pt x="90000" y="0"/>
                </a:cubicBez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32"/>
          <p:cNvSpPr/>
          <p:nvPr/>
        </p:nvSpPr>
        <p:spPr>
          <a:xfrm rot="8201081">
            <a:off x="4734039" y="4070041"/>
            <a:ext cx="14431" cy="849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120000"/>
                  <a:pt x="105000" y="120000"/>
                  <a:pt x="75000" y="12000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120000"/>
                  <a:pt x="15000" y="120000"/>
                  <a:pt x="45000" y="0"/>
                </a:cubicBezTo>
                <a:cubicBezTo>
                  <a:pt x="6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p32"/>
          <p:cNvSpPr/>
          <p:nvPr/>
        </p:nvSpPr>
        <p:spPr>
          <a:xfrm rot="8301988">
            <a:off x="4763340" y="4003202"/>
            <a:ext cx="7225" cy="1500"/>
          </a:xfrm>
          <a:custGeom>
            <a:rect b="b" l="l" r="r" t="t"/>
            <a:pathLst>
              <a:path extrusionOk="0" h="120000" w="120000">
                <a:moveTo>
                  <a:pt x="30000" y="120000"/>
                </a:moveTo>
                <a:cubicBezTo>
                  <a:pt x="0" y="60000"/>
                  <a:pt x="0" y="60000"/>
                  <a:pt x="30000" y="0"/>
                </a:cubicBezTo>
                <a:cubicBezTo>
                  <a:pt x="30000" y="0"/>
                  <a:pt x="90000" y="0"/>
                  <a:pt x="120000" y="0"/>
                </a:cubicBezTo>
                <a:cubicBezTo>
                  <a:pt x="120000" y="60000"/>
                  <a:pt x="30000" y="120000"/>
                  <a:pt x="3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p32"/>
          <p:cNvSpPr/>
          <p:nvPr/>
        </p:nvSpPr>
        <p:spPr>
          <a:xfrm rot="-1848087">
            <a:off x="4692232" y="4251667"/>
            <a:ext cx="18162" cy="1082"/>
          </a:xfrm>
          <a:custGeom>
            <a:rect b="b" l="l" r="r" t="t"/>
            <a:pathLst>
              <a:path extrusionOk="0" h="120000" w="120000">
                <a:moveTo>
                  <a:pt x="119999" y="0"/>
                </a:moveTo>
                <a:cubicBezTo>
                  <a:pt x="51428" y="120000"/>
                  <a:pt x="51428" y="120000"/>
                  <a:pt x="0" y="120000"/>
                </a:cubicBezTo>
                <a:cubicBezTo>
                  <a:pt x="34285" y="0"/>
                  <a:pt x="34285" y="0"/>
                  <a:pt x="119999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32"/>
          <p:cNvSpPr/>
          <p:nvPr/>
        </p:nvSpPr>
        <p:spPr>
          <a:xfrm rot="8301988">
            <a:off x="4736975" y="4079467"/>
            <a:ext cx="7225" cy="1500"/>
          </a:xfrm>
          <a:custGeom>
            <a:rect b="b" l="l" r="r" t="t"/>
            <a:pathLst>
              <a:path extrusionOk="0" h="120000" w="120000">
                <a:moveTo>
                  <a:pt x="90000" y="60000"/>
                </a:moveTo>
                <a:cubicBezTo>
                  <a:pt x="90000" y="60000"/>
                  <a:pt x="120000" y="120000"/>
                  <a:pt x="90000" y="120000"/>
                </a:cubicBezTo>
                <a:cubicBezTo>
                  <a:pt x="90000" y="120000"/>
                  <a:pt x="60000" y="120000"/>
                  <a:pt x="60000" y="120000"/>
                </a:cubicBezTo>
                <a:cubicBezTo>
                  <a:pt x="60000" y="120000"/>
                  <a:pt x="30000" y="120000"/>
                  <a:pt x="30000" y="120000"/>
                </a:cubicBezTo>
                <a:cubicBezTo>
                  <a:pt x="30000" y="120000"/>
                  <a:pt x="0" y="120000"/>
                  <a:pt x="0" y="120000"/>
                </a:cubicBezTo>
                <a:cubicBezTo>
                  <a:pt x="0" y="60000"/>
                  <a:pt x="60000" y="0"/>
                  <a:pt x="90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9" name="Google Shape;929;p32"/>
          <p:cNvSpPr/>
          <p:nvPr/>
        </p:nvSpPr>
        <p:spPr>
          <a:xfrm rot="8345137">
            <a:off x="5471747" y="3453305"/>
            <a:ext cx="5955" cy="1697"/>
          </a:xfrm>
          <a:custGeom>
            <a:rect b="b" l="l" r="r" t="t"/>
            <a:pathLst>
              <a:path extrusionOk="0" h="120000" w="120000">
                <a:moveTo>
                  <a:pt x="80000" y="120000"/>
                </a:moveTo>
                <a:cubicBezTo>
                  <a:pt x="40000" y="120000"/>
                  <a:pt x="0" y="120000"/>
                  <a:pt x="0" y="60000"/>
                </a:cubicBezTo>
                <a:cubicBezTo>
                  <a:pt x="0" y="60000"/>
                  <a:pt x="40000" y="0"/>
                  <a:pt x="80000" y="0"/>
                </a:cubicBezTo>
                <a:cubicBezTo>
                  <a:pt x="120000" y="0"/>
                  <a:pt x="120000" y="120000"/>
                  <a:pt x="80000" y="120000"/>
                </a:cubicBez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0" name="Google Shape;930;p32"/>
          <p:cNvSpPr/>
          <p:nvPr/>
        </p:nvSpPr>
        <p:spPr>
          <a:xfrm rot="8294382">
            <a:off x="4687283" y="4122320"/>
            <a:ext cx="11261" cy="1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00000" y="60000"/>
                  <a:pt x="80000" y="60000"/>
                </a:cubicBezTo>
                <a:cubicBezTo>
                  <a:pt x="80000" y="60000"/>
                  <a:pt x="20000" y="120000"/>
                  <a:pt x="0" y="120000"/>
                </a:cubicBezTo>
                <a:cubicBezTo>
                  <a:pt x="0" y="60000"/>
                  <a:pt x="0" y="0"/>
                  <a:pt x="20000" y="0"/>
                </a:cubicBezTo>
                <a:cubicBezTo>
                  <a:pt x="6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1" name="Google Shape;931;p32"/>
          <p:cNvSpPr/>
          <p:nvPr/>
        </p:nvSpPr>
        <p:spPr>
          <a:xfrm rot="-1885774">
            <a:off x="4708420" y="4136654"/>
            <a:ext cx="12657" cy="2419"/>
          </a:xfrm>
          <a:custGeom>
            <a:rect b="b" l="l" r="r" t="t"/>
            <a:pathLst>
              <a:path extrusionOk="0" h="120000" w="120000">
                <a:moveTo>
                  <a:pt x="24000" y="120000"/>
                </a:moveTo>
                <a:cubicBezTo>
                  <a:pt x="0" y="120000"/>
                  <a:pt x="0" y="60000"/>
                  <a:pt x="0" y="60000"/>
                </a:cubicBezTo>
                <a:cubicBezTo>
                  <a:pt x="0" y="60000"/>
                  <a:pt x="48000" y="0"/>
                  <a:pt x="48000" y="0"/>
                </a:cubicBezTo>
                <a:cubicBezTo>
                  <a:pt x="72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60000"/>
                </a:cubicBezTo>
                <a:cubicBezTo>
                  <a:pt x="96000" y="60000"/>
                  <a:pt x="72000" y="60000"/>
                  <a:pt x="72000" y="60000"/>
                </a:cubicBezTo>
                <a:cubicBezTo>
                  <a:pt x="72000" y="60000"/>
                  <a:pt x="48000" y="120000"/>
                  <a:pt x="24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2" name="Google Shape;932;p32"/>
          <p:cNvSpPr/>
          <p:nvPr/>
        </p:nvSpPr>
        <p:spPr>
          <a:xfrm rot="6434488">
            <a:off x="4968328" y="4310268"/>
            <a:ext cx="9109" cy="161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24000" y="0"/>
                </a:cubicBezTo>
                <a:cubicBezTo>
                  <a:pt x="48000" y="0"/>
                  <a:pt x="120000" y="0"/>
                  <a:pt x="120000" y="0"/>
                </a:cubicBezTo>
                <a:cubicBezTo>
                  <a:pt x="120000" y="60000"/>
                  <a:pt x="96000" y="120000"/>
                  <a:pt x="72000" y="120000"/>
                </a:cubicBezTo>
                <a:cubicBezTo>
                  <a:pt x="48000" y="6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32"/>
          <p:cNvSpPr/>
          <p:nvPr/>
        </p:nvSpPr>
        <p:spPr>
          <a:xfrm rot="8301988">
            <a:off x="4752959" y="4035081"/>
            <a:ext cx="7225" cy="1500"/>
          </a:xfrm>
          <a:custGeom>
            <a:rect b="b" l="l" r="r" t="t"/>
            <a:pathLst>
              <a:path extrusionOk="0" h="120000" w="120000">
                <a:moveTo>
                  <a:pt x="90000" y="0"/>
                </a:moveTo>
                <a:cubicBezTo>
                  <a:pt x="90000" y="0"/>
                  <a:pt x="120000" y="0"/>
                  <a:pt x="120000" y="60000"/>
                </a:cubicBezTo>
                <a:cubicBezTo>
                  <a:pt x="120000" y="60000"/>
                  <a:pt x="120000" y="60000"/>
                  <a:pt x="120000" y="60000"/>
                </a:cubicBezTo>
                <a:cubicBezTo>
                  <a:pt x="120000" y="60000"/>
                  <a:pt x="120000" y="60000"/>
                  <a:pt x="120000" y="60000"/>
                </a:cubicBezTo>
                <a:cubicBezTo>
                  <a:pt x="120000" y="120000"/>
                  <a:pt x="90000" y="120000"/>
                  <a:pt x="90000" y="120000"/>
                </a:cubicBezTo>
                <a:cubicBezTo>
                  <a:pt x="60000" y="120000"/>
                  <a:pt x="0" y="120000"/>
                  <a:pt x="0" y="60000"/>
                </a:cubicBezTo>
                <a:cubicBezTo>
                  <a:pt x="0" y="60000"/>
                  <a:pt x="60000" y="0"/>
                  <a:pt x="9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4" name="Google Shape;934;p32"/>
          <p:cNvSpPr/>
          <p:nvPr/>
        </p:nvSpPr>
        <p:spPr>
          <a:xfrm rot="6434488">
            <a:off x="4965949" y="4305775"/>
            <a:ext cx="9109" cy="161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48000" y="60000"/>
                  <a:pt x="48000" y="0"/>
                  <a:pt x="96000" y="0"/>
                </a:cubicBezTo>
                <a:cubicBezTo>
                  <a:pt x="120000" y="120000"/>
                  <a:pt x="9600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32"/>
          <p:cNvSpPr/>
          <p:nvPr/>
        </p:nvSpPr>
        <p:spPr>
          <a:xfrm rot="8274650">
            <a:off x="4798866" y="3979706"/>
            <a:ext cx="12532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17142" y="0"/>
                  <a:pt x="51428" y="0"/>
                </a:cubicBezTo>
                <a:cubicBezTo>
                  <a:pt x="68571" y="0"/>
                  <a:pt x="119999" y="0"/>
                  <a:pt x="85714" y="0"/>
                </a:cubicBezTo>
                <a:cubicBezTo>
                  <a:pt x="85714" y="0"/>
                  <a:pt x="85714" y="0"/>
                  <a:pt x="68571" y="0"/>
                </a:cubicBezTo>
                <a:cubicBezTo>
                  <a:pt x="51428" y="0"/>
                  <a:pt x="51428" y="0"/>
                  <a:pt x="51428" y="0"/>
                </a:cubicBezTo>
                <a:cubicBezTo>
                  <a:pt x="17142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6" name="Google Shape;936;p32"/>
          <p:cNvSpPr/>
          <p:nvPr/>
        </p:nvSpPr>
        <p:spPr>
          <a:xfrm rot="8301988">
            <a:off x="4778476" y="3990418"/>
            <a:ext cx="7225" cy="1500"/>
          </a:xfrm>
          <a:custGeom>
            <a:rect b="b" l="l" r="r" t="t"/>
            <a:pathLst>
              <a:path extrusionOk="0" h="120000" w="120000">
                <a:moveTo>
                  <a:pt x="120000" y="60000"/>
                </a:moveTo>
                <a:cubicBezTo>
                  <a:pt x="120000" y="60000"/>
                  <a:pt x="120000" y="120000"/>
                  <a:pt x="90000" y="120000"/>
                </a:cubicBezTo>
                <a:cubicBezTo>
                  <a:pt x="60000" y="120000"/>
                  <a:pt x="0" y="60000"/>
                  <a:pt x="0" y="60000"/>
                </a:cubicBezTo>
                <a:cubicBezTo>
                  <a:pt x="0" y="60000"/>
                  <a:pt x="0" y="0"/>
                  <a:pt x="30000" y="0"/>
                </a:cubicBezTo>
                <a:cubicBezTo>
                  <a:pt x="60000" y="0"/>
                  <a:pt x="120000" y="60000"/>
                  <a:pt x="120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7" name="Google Shape;937;p32"/>
          <p:cNvSpPr/>
          <p:nvPr/>
        </p:nvSpPr>
        <p:spPr>
          <a:xfrm rot="8268933">
            <a:off x="4740826" y="4045648"/>
            <a:ext cx="12956" cy="849"/>
          </a:xfrm>
          <a:custGeom>
            <a:rect b="b" l="l" r="r" t="t"/>
            <a:pathLst>
              <a:path extrusionOk="0" h="120000" w="120000">
                <a:moveTo>
                  <a:pt x="119999" y="0"/>
                </a:moveTo>
                <a:cubicBezTo>
                  <a:pt x="119999" y="0"/>
                  <a:pt x="119999" y="120000"/>
                  <a:pt x="85714" y="120000"/>
                </a:cubicBezTo>
                <a:cubicBezTo>
                  <a:pt x="68571" y="120000"/>
                  <a:pt x="0" y="120000"/>
                  <a:pt x="0" y="120000"/>
                </a:cubicBezTo>
                <a:cubicBezTo>
                  <a:pt x="0" y="120000"/>
                  <a:pt x="17142" y="0"/>
                  <a:pt x="34285" y="0"/>
                </a:cubicBezTo>
                <a:cubicBezTo>
                  <a:pt x="51428" y="0"/>
                  <a:pt x="102857" y="0"/>
                  <a:pt x="119999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8" name="Google Shape;938;p32"/>
          <p:cNvSpPr/>
          <p:nvPr/>
        </p:nvSpPr>
        <p:spPr>
          <a:xfrm rot="-1993903">
            <a:off x="4626401" y="4243637"/>
            <a:ext cx="10401" cy="1082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30000" y="120000"/>
                  <a:pt x="0" y="120000"/>
                  <a:pt x="30000" y="120000"/>
                </a:cubicBezTo>
                <a:cubicBezTo>
                  <a:pt x="30000" y="120000"/>
                  <a:pt x="60000" y="0"/>
                  <a:pt x="90000" y="0"/>
                </a:cubicBezTo>
                <a:cubicBezTo>
                  <a:pt x="120000" y="0"/>
                  <a:pt x="90000" y="120000"/>
                  <a:pt x="6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32"/>
          <p:cNvSpPr/>
          <p:nvPr/>
        </p:nvSpPr>
        <p:spPr>
          <a:xfrm rot="8280767">
            <a:off x="4724832" y="4131902"/>
            <a:ext cx="4036" cy="15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60000" y="120000"/>
                  <a:pt x="0" y="60000"/>
                  <a:pt x="0" y="60000"/>
                </a:cubicBezTo>
                <a:cubicBezTo>
                  <a:pt x="0" y="60000"/>
                  <a:pt x="0" y="0"/>
                  <a:pt x="60000" y="60000"/>
                </a:cubicBezTo>
                <a:cubicBezTo>
                  <a:pt x="120000" y="6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32"/>
          <p:cNvSpPr/>
          <p:nvPr/>
        </p:nvSpPr>
        <p:spPr>
          <a:xfrm rot="-1885774">
            <a:off x="4632421" y="4232105"/>
            <a:ext cx="12657" cy="2419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60000"/>
                  <a:pt x="120000" y="60000"/>
                  <a:pt x="96000" y="60000"/>
                </a:cubicBezTo>
                <a:cubicBezTo>
                  <a:pt x="72000" y="60000"/>
                  <a:pt x="24000" y="120000"/>
                  <a:pt x="24000" y="120000"/>
                </a:cubicBezTo>
                <a:cubicBezTo>
                  <a:pt x="0" y="120000"/>
                  <a:pt x="24000" y="60000"/>
                  <a:pt x="48000" y="0"/>
                </a:cubicBezTo>
                <a:cubicBezTo>
                  <a:pt x="48000" y="0"/>
                  <a:pt x="48000" y="0"/>
                  <a:pt x="72000" y="0"/>
                </a:cubicBezTo>
                <a:cubicBezTo>
                  <a:pt x="72000" y="0"/>
                  <a:pt x="72000" y="0"/>
                  <a:pt x="7200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32"/>
          <p:cNvSpPr/>
          <p:nvPr/>
        </p:nvSpPr>
        <p:spPr>
          <a:xfrm rot="6415651">
            <a:off x="4974752" y="4255436"/>
            <a:ext cx="7212" cy="1616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0"/>
                  <a:pt x="30000" y="0"/>
                  <a:pt x="30000" y="0"/>
                </a:cubicBezTo>
                <a:cubicBezTo>
                  <a:pt x="60000" y="0"/>
                  <a:pt x="90000" y="0"/>
                  <a:pt x="90000" y="0"/>
                </a:cubicBezTo>
                <a:cubicBezTo>
                  <a:pt x="120000" y="60000"/>
                  <a:pt x="90000" y="120000"/>
                  <a:pt x="90000" y="120000"/>
                </a:cubicBezTo>
                <a:cubicBezTo>
                  <a:pt x="60000" y="120000"/>
                  <a:pt x="0" y="60000"/>
                  <a:pt x="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2" name="Google Shape;942;p32"/>
          <p:cNvSpPr/>
          <p:nvPr/>
        </p:nvSpPr>
        <p:spPr>
          <a:xfrm rot="8345137">
            <a:off x="4845376" y="3926630"/>
            <a:ext cx="5955" cy="1500"/>
          </a:xfrm>
          <a:custGeom>
            <a:rect b="b" l="l" r="r" t="t"/>
            <a:pathLst>
              <a:path extrusionOk="0" h="120000" w="120000">
                <a:moveTo>
                  <a:pt x="80000" y="120000"/>
                </a:moveTo>
                <a:cubicBezTo>
                  <a:pt x="40000" y="120000"/>
                  <a:pt x="0" y="60000"/>
                  <a:pt x="0" y="60000"/>
                </a:cubicBezTo>
                <a:cubicBezTo>
                  <a:pt x="0" y="60000"/>
                  <a:pt x="40000" y="0"/>
                  <a:pt x="40000" y="0"/>
                </a:cubicBezTo>
                <a:cubicBezTo>
                  <a:pt x="80000" y="0"/>
                  <a:pt x="120000" y="120000"/>
                  <a:pt x="8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3" name="Google Shape;943;p32"/>
          <p:cNvSpPr/>
          <p:nvPr/>
        </p:nvSpPr>
        <p:spPr>
          <a:xfrm rot="6331447">
            <a:off x="4963011" y="4290742"/>
            <a:ext cx="5604" cy="1616"/>
          </a:xfrm>
          <a:custGeom>
            <a:rect b="b" l="l" r="r" t="t"/>
            <a:pathLst>
              <a:path extrusionOk="0" h="120000" w="120000">
                <a:moveTo>
                  <a:pt x="40000" y="60000"/>
                </a:moveTo>
                <a:cubicBezTo>
                  <a:pt x="80000" y="0"/>
                  <a:pt x="120000" y="0"/>
                  <a:pt x="120000" y="60000"/>
                </a:cubicBezTo>
                <a:cubicBezTo>
                  <a:pt x="120000" y="60000"/>
                  <a:pt x="80000" y="120000"/>
                  <a:pt x="40000" y="120000"/>
                </a:cubicBezTo>
                <a:cubicBezTo>
                  <a:pt x="40000" y="120000"/>
                  <a:pt x="0" y="60000"/>
                  <a:pt x="40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32"/>
          <p:cNvSpPr/>
          <p:nvPr/>
        </p:nvSpPr>
        <p:spPr>
          <a:xfrm rot="8301988">
            <a:off x="4676802" y="4186555"/>
            <a:ext cx="7225" cy="849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cubicBezTo>
                  <a:pt x="0" y="0"/>
                  <a:pt x="0" y="0"/>
                  <a:pt x="3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90000" y="120000"/>
                  <a:pt x="30000" y="120000"/>
                  <a:pt x="3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32"/>
          <p:cNvSpPr/>
          <p:nvPr/>
        </p:nvSpPr>
        <p:spPr>
          <a:xfrm rot="6242175">
            <a:off x="4971144" y="4305304"/>
            <a:ext cx="3711" cy="2474"/>
          </a:xfrm>
          <a:custGeom>
            <a:rect b="b" l="l" r="r" t="t"/>
            <a:pathLst>
              <a:path extrusionOk="0" h="120000" w="120000">
                <a:moveTo>
                  <a:pt x="60000" y="40000"/>
                </a:moveTo>
                <a:cubicBezTo>
                  <a:pt x="60000" y="40000"/>
                  <a:pt x="120000" y="80000"/>
                  <a:pt x="60000" y="80000"/>
                </a:cubicBezTo>
                <a:cubicBezTo>
                  <a:pt x="60000" y="80000"/>
                  <a:pt x="0" y="120000"/>
                  <a:pt x="0" y="80000"/>
                </a:cubicBezTo>
                <a:cubicBezTo>
                  <a:pt x="0" y="80000"/>
                  <a:pt x="60000" y="0"/>
                  <a:pt x="60000" y="4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6" name="Google Shape;946;p32"/>
          <p:cNvSpPr/>
          <p:nvPr/>
        </p:nvSpPr>
        <p:spPr>
          <a:xfrm rot="8301988">
            <a:off x="4776818" y="4007667"/>
            <a:ext cx="7225" cy="849"/>
          </a:xfrm>
          <a:custGeom>
            <a:rect b="b" l="l" r="r" t="t"/>
            <a:pathLst>
              <a:path extrusionOk="0" h="120000" w="120000">
                <a:moveTo>
                  <a:pt x="90000" y="0"/>
                </a:moveTo>
                <a:cubicBezTo>
                  <a:pt x="120000" y="120000"/>
                  <a:pt x="120000" y="120000"/>
                  <a:pt x="90000" y="120000"/>
                </a:cubicBezTo>
                <a:cubicBezTo>
                  <a:pt x="60000" y="120000"/>
                  <a:pt x="0" y="120000"/>
                  <a:pt x="0" y="0"/>
                </a:cubicBezTo>
                <a:cubicBezTo>
                  <a:pt x="30000" y="0"/>
                  <a:pt x="90000" y="0"/>
                  <a:pt x="9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32"/>
          <p:cNvSpPr/>
          <p:nvPr/>
        </p:nvSpPr>
        <p:spPr>
          <a:xfrm rot="8263579">
            <a:off x="4751160" y="4033109"/>
            <a:ext cx="8920" cy="84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24000" y="0"/>
                  <a:pt x="48000" y="0"/>
                </a:cubicBezTo>
                <a:cubicBezTo>
                  <a:pt x="72000" y="0"/>
                  <a:pt x="120000" y="0"/>
                  <a:pt x="120000" y="0"/>
                </a:cubicBezTo>
                <a:cubicBezTo>
                  <a:pt x="120000" y="0"/>
                  <a:pt x="96000" y="120000"/>
                  <a:pt x="72000" y="120000"/>
                </a:cubicBezTo>
                <a:cubicBezTo>
                  <a:pt x="4800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32"/>
          <p:cNvSpPr/>
          <p:nvPr/>
        </p:nvSpPr>
        <p:spPr>
          <a:xfrm rot="-1909647">
            <a:off x="4705775" y="4234801"/>
            <a:ext cx="10240" cy="15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cubicBezTo>
                  <a:pt x="0" y="0"/>
                  <a:pt x="3000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90000" y="120000"/>
                </a:cubicBezTo>
                <a:cubicBezTo>
                  <a:pt x="60000" y="120000"/>
                  <a:pt x="30000" y="0"/>
                  <a:pt x="3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9" name="Google Shape;949;p32"/>
          <p:cNvSpPr/>
          <p:nvPr/>
        </p:nvSpPr>
        <p:spPr>
          <a:xfrm rot="8100000">
            <a:off x="5419995" y="2951573"/>
            <a:ext cx="3818" cy="1500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0" y="120000"/>
                  <a:pt x="0" y="120000"/>
                  <a:pt x="0" y="60000"/>
                </a:cubicBezTo>
                <a:cubicBezTo>
                  <a:pt x="60000" y="60000"/>
                  <a:pt x="120000" y="0"/>
                  <a:pt x="120000" y="60000"/>
                </a:cubicBezTo>
                <a:cubicBezTo>
                  <a:pt x="120000" y="60000"/>
                  <a:pt x="60000" y="120000"/>
                  <a:pt x="60000" y="1200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32"/>
          <p:cNvSpPr/>
          <p:nvPr/>
        </p:nvSpPr>
        <p:spPr>
          <a:xfrm rot="8100000">
            <a:off x="4691297" y="4181041"/>
            <a:ext cx="5515" cy="1500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60000"/>
                  <a:pt x="0" y="60000"/>
                  <a:pt x="40000" y="60000"/>
                </a:cubicBezTo>
                <a:cubicBezTo>
                  <a:pt x="40000" y="60000"/>
                  <a:pt x="40000" y="60000"/>
                  <a:pt x="40000" y="60000"/>
                </a:cubicBezTo>
                <a:cubicBezTo>
                  <a:pt x="40000" y="60000"/>
                  <a:pt x="40000" y="60000"/>
                  <a:pt x="40000" y="60000"/>
                </a:cubicBezTo>
                <a:cubicBezTo>
                  <a:pt x="80000" y="0"/>
                  <a:pt x="80000" y="0"/>
                  <a:pt x="80000" y="0"/>
                </a:cubicBezTo>
                <a:cubicBezTo>
                  <a:pt x="120000" y="60000"/>
                  <a:pt x="80000" y="120000"/>
                  <a:pt x="80000" y="120000"/>
                </a:cubicBezTo>
                <a:cubicBezTo>
                  <a:pt x="40000" y="120000"/>
                  <a:pt x="0" y="120000"/>
                  <a:pt x="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1" name="Google Shape;951;p32"/>
          <p:cNvSpPr/>
          <p:nvPr/>
        </p:nvSpPr>
        <p:spPr>
          <a:xfrm rot="6415651">
            <a:off x="4969866" y="4243525"/>
            <a:ext cx="7212" cy="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cubicBezTo>
                  <a:pt x="0" y="0"/>
                  <a:pt x="3000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120000" y="0"/>
                  <a:pt x="90000" y="0"/>
                </a:cubicBezTo>
                <a:cubicBezTo>
                  <a:pt x="60000" y="0"/>
                  <a:pt x="30000" y="0"/>
                  <a:pt x="3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p32"/>
          <p:cNvSpPr/>
          <p:nvPr/>
        </p:nvSpPr>
        <p:spPr>
          <a:xfrm rot="8100000">
            <a:off x="5252540" y="3667355"/>
            <a:ext cx="3818" cy="15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60000" y="60000"/>
                </a:cubicBezTo>
                <a:cubicBezTo>
                  <a:pt x="60000" y="60000"/>
                  <a:pt x="120000" y="0"/>
                  <a:pt x="120000" y="60000"/>
                </a:cubicBezTo>
                <a:cubicBezTo>
                  <a:pt x="120000" y="6000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3" name="Google Shape;953;p32"/>
          <p:cNvSpPr/>
          <p:nvPr/>
        </p:nvSpPr>
        <p:spPr>
          <a:xfrm rot="6331447">
            <a:off x="4980070" y="4346718"/>
            <a:ext cx="5604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80000" y="0"/>
                </a:cubicBezTo>
                <a:cubicBezTo>
                  <a:pt x="80000" y="0"/>
                  <a:pt x="0" y="0"/>
                  <a:pt x="0" y="0"/>
                </a:cubicBezTo>
                <a:cubicBezTo>
                  <a:pt x="0" y="0"/>
                  <a:pt x="40000" y="0"/>
                  <a:pt x="40000" y="0"/>
                </a:cubicBezTo>
                <a:cubicBezTo>
                  <a:pt x="8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4" name="Google Shape;954;p32"/>
          <p:cNvSpPr/>
          <p:nvPr/>
        </p:nvSpPr>
        <p:spPr>
          <a:xfrm rot="6708084">
            <a:off x="4968001" y="4282528"/>
            <a:ext cx="1616" cy="67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0" y="12000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5" name="Google Shape;955;p32"/>
          <p:cNvSpPr/>
          <p:nvPr/>
        </p:nvSpPr>
        <p:spPr>
          <a:xfrm rot="8100000">
            <a:off x="4813295" y="3962963"/>
            <a:ext cx="3818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6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6" name="Google Shape;956;p32"/>
          <p:cNvSpPr/>
          <p:nvPr/>
        </p:nvSpPr>
        <p:spPr>
          <a:xfrm rot="8587806">
            <a:off x="4692441" y="4133604"/>
            <a:ext cx="1500" cy="2343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80000"/>
                </a:cubicBezTo>
                <a:cubicBezTo>
                  <a:pt x="0" y="80000"/>
                  <a:pt x="0" y="0"/>
                  <a:pt x="0" y="0"/>
                </a:cubicBezTo>
                <a:cubicBezTo>
                  <a:pt x="0" y="0"/>
                  <a:pt x="0" y="40000"/>
                  <a:pt x="0" y="40000"/>
                </a:cubicBezTo>
                <a:cubicBezTo>
                  <a:pt x="120000" y="8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7" name="Google Shape;957;p32"/>
          <p:cNvSpPr/>
          <p:nvPr/>
        </p:nvSpPr>
        <p:spPr>
          <a:xfrm rot="6708084">
            <a:off x="4974503" y="4265216"/>
            <a:ext cx="1616" cy="161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60000"/>
                  <a:pt x="0" y="60000"/>
                </a:cubicBezTo>
                <a:cubicBezTo>
                  <a:pt x="0" y="6000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6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32"/>
          <p:cNvSpPr/>
          <p:nvPr/>
        </p:nvSpPr>
        <p:spPr>
          <a:xfrm rot="7788334">
            <a:off x="4823590" y="3960086"/>
            <a:ext cx="2343" cy="15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0" y="120000"/>
                  <a:pt x="0" y="60000"/>
                  <a:pt x="0" y="60000"/>
                </a:cubicBezTo>
                <a:cubicBezTo>
                  <a:pt x="0" y="60000"/>
                  <a:pt x="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6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32"/>
          <p:cNvSpPr/>
          <p:nvPr/>
        </p:nvSpPr>
        <p:spPr>
          <a:xfrm rot="-1964114">
            <a:off x="4650667" y="4244008"/>
            <a:ext cx="4993" cy="1082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60000" y="120000"/>
                  <a:pt x="60000" y="12000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60000" y="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32"/>
          <p:cNvSpPr/>
          <p:nvPr/>
        </p:nvSpPr>
        <p:spPr>
          <a:xfrm rot="-1964114">
            <a:off x="4644599" y="4249171"/>
            <a:ext cx="499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60000" y="0"/>
                  <a:pt x="60000" y="0"/>
                  <a:pt x="120000" y="0"/>
                </a:cubicBezTo>
                <a:cubicBezTo>
                  <a:pt x="120000" y="0"/>
                  <a:pt x="6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1" name="Google Shape;961;p32"/>
          <p:cNvSpPr/>
          <p:nvPr/>
        </p:nvSpPr>
        <p:spPr>
          <a:xfrm rot="-3715651">
            <a:off x="4840532" y="4185273"/>
            <a:ext cx="51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12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2" name="Google Shape;962;p32"/>
          <p:cNvSpPr/>
          <p:nvPr/>
        </p:nvSpPr>
        <p:spPr>
          <a:xfrm rot="5887806">
            <a:off x="4974722" y="4261381"/>
            <a:ext cx="2121" cy="161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120000" y="0"/>
                  <a:pt x="120000" y="0"/>
                </a:cubicBezTo>
                <a:cubicBezTo>
                  <a:pt x="120000" y="60000"/>
                  <a:pt x="120000" y="120000"/>
                  <a:pt x="0" y="120000"/>
                </a:cubicBezTo>
                <a:cubicBezTo>
                  <a:pt x="0" y="120000"/>
                  <a:pt x="0" y="60000"/>
                  <a:pt x="0" y="60000"/>
                </a:cubicBezTo>
                <a:cubicBezTo>
                  <a:pt x="0" y="6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3" name="Google Shape;963;p32"/>
          <p:cNvSpPr/>
          <p:nvPr/>
        </p:nvSpPr>
        <p:spPr>
          <a:xfrm rot="8280767">
            <a:off x="4733421" y="4082614"/>
            <a:ext cx="4036" cy="849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120000" y="0"/>
                  <a:pt x="120000" y="120000"/>
                  <a:pt x="60000" y="0"/>
                </a:cubicBezTo>
                <a:cubicBezTo>
                  <a:pt x="60000" y="0"/>
                  <a:pt x="0" y="0"/>
                  <a:pt x="60000" y="0"/>
                </a:cubicBezTo>
                <a:cubicBezTo>
                  <a:pt x="60000" y="0"/>
                  <a:pt x="60000" y="0"/>
                  <a:pt x="60000" y="0"/>
                </a:cubicBezTo>
                <a:cubicBezTo>
                  <a:pt x="60000" y="0"/>
                  <a:pt x="60000" y="0"/>
                  <a:pt x="6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4" name="Google Shape;964;p32"/>
          <p:cNvSpPr/>
          <p:nvPr/>
        </p:nvSpPr>
        <p:spPr>
          <a:xfrm rot="-1964114">
            <a:off x="4657498" y="4260390"/>
            <a:ext cx="499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12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5" name="Google Shape;965;p32"/>
          <p:cNvSpPr/>
          <p:nvPr/>
        </p:nvSpPr>
        <p:spPr>
          <a:xfrm rot="8587806">
            <a:off x="4681025" y="4148828"/>
            <a:ext cx="1500" cy="15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60000"/>
                  <a:pt x="0" y="0"/>
                  <a:pt x="0" y="0"/>
                </a:cubicBezTo>
                <a:cubicBezTo>
                  <a:pt x="120000" y="0"/>
                  <a:pt x="120000" y="60000"/>
                  <a:pt x="120000" y="60000"/>
                </a:cubicBezTo>
                <a:cubicBezTo>
                  <a:pt x="120000" y="6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6" name="Google Shape;966;p32"/>
          <p:cNvSpPr/>
          <p:nvPr/>
        </p:nvSpPr>
        <p:spPr>
          <a:xfrm rot="-1964114">
            <a:off x="4686320" y="4248497"/>
            <a:ext cx="4993" cy="15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60000" y="120000"/>
                  <a:pt x="60000" y="12000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60000" y="0"/>
                  <a:pt x="120000" y="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Google Shape;967;p32"/>
          <p:cNvSpPr/>
          <p:nvPr/>
        </p:nvSpPr>
        <p:spPr>
          <a:xfrm rot="10800000">
            <a:off x="4713946" y="4118709"/>
            <a:ext cx="0" cy="84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20000"/>
                  <a:pt x="0" y="120000"/>
                </a:cubicBezTo>
                <a:cubicBezTo>
                  <a:pt x="0" y="120000"/>
                  <a:pt x="0" y="12000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8" name="Google Shape;968;p32"/>
          <p:cNvSpPr/>
          <p:nvPr/>
        </p:nvSpPr>
        <p:spPr>
          <a:xfrm rot="10800000">
            <a:off x="4672459" y="4161978"/>
            <a:ext cx="0" cy="84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32"/>
          <p:cNvSpPr/>
          <p:nvPr/>
        </p:nvSpPr>
        <p:spPr>
          <a:xfrm rot="-3615307">
            <a:off x="4848204" y="4178714"/>
            <a:ext cx="2419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32"/>
          <p:cNvSpPr/>
          <p:nvPr/>
        </p:nvSpPr>
        <p:spPr>
          <a:xfrm rot="-1784693">
            <a:off x="4686570" y="4240255"/>
            <a:ext cx="2419" cy="424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32"/>
          <p:cNvSpPr/>
          <p:nvPr/>
        </p:nvSpPr>
        <p:spPr>
          <a:xfrm rot="-1784693">
            <a:off x="4665284" y="4253574"/>
            <a:ext cx="2419" cy="1082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2" name="Google Shape;972;p32"/>
          <p:cNvSpPr/>
          <p:nvPr/>
        </p:nvSpPr>
        <p:spPr>
          <a:xfrm rot="-3615307">
            <a:off x="4851854" y="4185799"/>
            <a:ext cx="2419" cy="949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0" y="120000"/>
                  <a:pt x="0" y="120000"/>
                </a:cubicBezTo>
                <a:cubicBezTo>
                  <a:pt x="0" y="120000"/>
                  <a:pt x="120000" y="0"/>
                  <a:pt x="120000" y="0"/>
                </a:cubicBezTo>
                <a:cubicBezTo>
                  <a:pt x="120000" y="0"/>
                  <a:pt x="120000" y="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p32"/>
          <p:cNvSpPr/>
          <p:nvPr/>
        </p:nvSpPr>
        <p:spPr>
          <a:xfrm rot="8100000">
            <a:off x="4677881" y="4160438"/>
            <a:ext cx="424" cy="849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32"/>
          <p:cNvSpPr/>
          <p:nvPr/>
        </p:nvSpPr>
        <p:spPr>
          <a:xfrm rot="-1784693">
            <a:off x="4708071" y="4142894"/>
            <a:ext cx="2419" cy="1082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120000"/>
                  <a:pt x="0" y="12000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5" name="Google Shape;975;p32"/>
          <p:cNvSpPr/>
          <p:nvPr/>
        </p:nvSpPr>
        <p:spPr>
          <a:xfrm rot="8587806">
            <a:off x="4685241" y="4131962"/>
            <a:ext cx="1500" cy="849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6" name="Google Shape;976;p32"/>
          <p:cNvSpPr/>
          <p:nvPr/>
        </p:nvSpPr>
        <p:spPr>
          <a:xfrm rot="8587806">
            <a:off x="4684529" y="4133645"/>
            <a:ext cx="1500" cy="1273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120000"/>
                </a:cubicBezTo>
                <a:cubicBezTo>
                  <a:pt x="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7" name="Google Shape;977;p32"/>
          <p:cNvSpPr/>
          <p:nvPr/>
        </p:nvSpPr>
        <p:spPr>
          <a:xfrm rot="-1784693">
            <a:off x="4663503" y="4256068"/>
            <a:ext cx="2419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0" y="0"/>
                  <a:pt x="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8" name="Google Shape;978;p32"/>
          <p:cNvSpPr/>
          <p:nvPr/>
        </p:nvSpPr>
        <p:spPr>
          <a:xfrm rot="7788334">
            <a:off x="4703202" y="4106720"/>
            <a:ext cx="2343" cy="849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9" name="Google Shape;979;p32"/>
          <p:cNvSpPr/>
          <p:nvPr/>
        </p:nvSpPr>
        <p:spPr>
          <a:xfrm rot="-1784693">
            <a:off x="4697811" y="4242239"/>
            <a:ext cx="2419" cy="1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0" name="Google Shape;980;p32"/>
          <p:cNvSpPr/>
          <p:nvPr/>
        </p:nvSpPr>
        <p:spPr>
          <a:xfrm>
            <a:off x="4669569" y="4260525"/>
            <a:ext cx="0" cy="1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1" name="Google Shape;981;p32"/>
          <p:cNvSpPr/>
          <p:nvPr/>
        </p:nvSpPr>
        <p:spPr>
          <a:xfrm rot="10308840">
            <a:off x="5709591" y="3052863"/>
            <a:ext cx="608904" cy="55748"/>
          </a:xfrm>
          <a:custGeom>
            <a:rect b="b" l="l" r="r" t="t"/>
            <a:pathLst>
              <a:path extrusionOk="0" h="120000" w="120000">
                <a:moveTo>
                  <a:pt x="106428" y="10632"/>
                </a:moveTo>
                <a:cubicBezTo>
                  <a:pt x="106428" y="10632"/>
                  <a:pt x="106571" y="10632"/>
                  <a:pt x="106571" y="10632"/>
                </a:cubicBezTo>
                <a:cubicBezTo>
                  <a:pt x="106571" y="10632"/>
                  <a:pt x="106571" y="12151"/>
                  <a:pt x="106571" y="12151"/>
                </a:cubicBezTo>
                <a:cubicBezTo>
                  <a:pt x="106714" y="12151"/>
                  <a:pt x="107000" y="12151"/>
                  <a:pt x="107142" y="12151"/>
                </a:cubicBezTo>
                <a:cubicBezTo>
                  <a:pt x="107285" y="13670"/>
                  <a:pt x="107571" y="13670"/>
                  <a:pt x="107571" y="13670"/>
                </a:cubicBezTo>
                <a:cubicBezTo>
                  <a:pt x="107571" y="13670"/>
                  <a:pt x="107714" y="12151"/>
                  <a:pt x="107714" y="12151"/>
                </a:cubicBezTo>
                <a:cubicBezTo>
                  <a:pt x="107714" y="12151"/>
                  <a:pt x="107857" y="12151"/>
                  <a:pt x="107857" y="13670"/>
                </a:cubicBezTo>
                <a:cubicBezTo>
                  <a:pt x="107857" y="13670"/>
                  <a:pt x="108000" y="13670"/>
                  <a:pt x="108142" y="13670"/>
                </a:cubicBezTo>
                <a:cubicBezTo>
                  <a:pt x="108142" y="13670"/>
                  <a:pt x="108142" y="13670"/>
                  <a:pt x="108142" y="13670"/>
                </a:cubicBezTo>
                <a:cubicBezTo>
                  <a:pt x="108285" y="12151"/>
                  <a:pt x="108428" y="12151"/>
                  <a:pt x="108571" y="13670"/>
                </a:cubicBezTo>
                <a:cubicBezTo>
                  <a:pt x="108571" y="13670"/>
                  <a:pt x="108571" y="13670"/>
                  <a:pt x="108571" y="13670"/>
                </a:cubicBezTo>
                <a:cubicBezTo>
                  <a:pt x="108714" y="13670"/>
                  <a:pt x="108857" y="13670"/>
                  <a:pt x="108857" y="15189"/>
                </a:cubicBezTo>
                <a:cubicBezTo>
                  <a:pt x="108857" y="15189"/>
                  <a:pt x="108857" y="15189"/>
                  <a:pt x="109000" y="16708"/>
                </a:cubicBezTo>
                <a:cubicBezTo>
                  <a:pt x="109000" y="16708"/>
                  <a:pt x="109000" y="16708"/>
                  <a:pt x="109000" y="16708"/>
                </a:cubicBezTo>
                <a:cubicBezTo>
                  <a:pt x="109000" y="16708"/>
                  <a:pt x="109142" y="18227"/>
                  <a:pt x="109142" y="18227"/>
                </a:cubicBezTo>
                <a:cubicBezTo>
                  <a:pt x="109285" y="18227"/>
                  <a:pt x="109428" y="19746"/>
                  <a:pt x="109714" y="19746"/>
                </a:cubicBezTo>
                <a:cubicBezTo>
                  <a:pt x="109857" y="21265"/>
                  <a:pt x="110571" y="21265"/>
                  <a:pt x="110857" y="21265"/>
                </a:cubicBezTo>
                <a:cubicBezTo>
                  <a:pt x="110857" y="21265"/>
                  <a:pt x="110857" y="21265"/>
                  <a:pt x="111142" y="22784"/>
                </a:cubicBezTo>
                <a:cubicBezTo>
                  <a:pt x="111142" y="22784"/>
                  <a:pt x="111142" y="22784"/>
                  <a:pt x="111142" y="22784"/>
                </a:cubicBezTo>
                <a:cubicBezTo>
                  <a:pt x="111285" y="22784"/>
                  <a:pt x="111571" y="22784"/>
                  <a:pt x="111857" y="24303"/>
                </a:cubicBezTo>
                <a:cubicBezTo>
                  <a:pt x="112142" y="24303"/>
                  <a:pt x="113000" y="25822"/>
                  <a:pt x="113285" y="25822"/>
                </a:cubicBezTo>
                <a:cubicBezTo>
                  <a:pt x="113428" y="25822"/>
                  <a:pt x="114285" y="27341"/>
                  <a:pt x="114571" y="27341"/>
                </a:cubicBezTo>
                <a:cubicBezTo>
                  <a:pt x="114857" y="27341"/>
                  <a:pt x="115714" y="28860"/>
                  <a:pt x="116000" y="28860"/>
                </a:cubicBezTo>
                <a:cubicBezTo>
                  <a:pt x="116142" y="28860"/>
                  <a:pt x="116714" y="30379"/>
                  <a:pt x="116571" y="30379"/>
                </a:cubicBezTo>
                <a:cubicBezTo>
                  <a:pt x="116571" y="30379"/>
                  <a:pt x="116571" y="30379"/>
                  <a:pt x="116428" y="30379"/>
                </a:cubicBezTo>
                <a:cubicBezTo>
                  <a:pt x="116285" y="30379"/>
                  <a:pt x="116000" y="30379"/>
                  <a:pt x="115857" y="31898"/>
                </a:cubicBezTo>
                <a:cubicBezTo>
                  <a:pt x="115857" y="31898"/>
                  <a:pt x="115857" y="31898"/>
                  <a:pt x="115857" y="31898"/>
                </a:cubicBezTo>
                <a:cubicBezTo>
                  <a:pt x="115714" y="30379"/>
                  <a:pt x="115571" y="30379"/>
                  <a:pt x="115571" y="30379"/>
                </a:cubicBezTo>
                <a:cubicBezTo>
                  <a:pt x="115571" y="30379"/>
                  <a:pt x="115428" y="31898"/>
                  <a:pt x="115571" y="31898"/>
                </a:cubicBezTo>
                <a:cubicBezTo>
                  <a:pt x="115571" y="33417"/>
                  <a:pt x="116285" y="34936"/>
                  <a:pt x="116714" y="34936"/>
                </a:cubicBezTo>
                <a:cubicBezTo>
                  <a:pt x="116714" y="34936"/>
                  <a:pt x="116714" y="34936"/>
                  <a:pt x="117000" y="36455"/>
                </a:cubicBezTo>
                <a:cubicBezTo>
                  <a:pt x="117428" y="36455"/>
                  <a:pt x="117428" y="36455"/>
                  <a:pt x="117428" y="36455"/>
                </a:cubicBezTo>
                <a:cubicBezTo>
                  <a:pt x="117857" y="36455"/>
                  <a:pt x="118142" y="37974"/>
                  <a:pt x="118142" y="37974"/>
                </a:cubicBezTo>
                <a:cubicBezTo>
                  <a:pt x="118000" y="37974"/>
                  <a:pt x="118000" y="37974"/>
                  <a:pt x="118000" y="39493"/>
                </a:cubicBezTo>
                <a:cubicBezTo>
                  <a:pt x="118000" y="39493"/>
                  <a:pt x="117857" y="39493"/>
                  <a:pt x="117857" y="39493"/>
                </a:cubicBezTo>
                <a:cubicBezTo>
                  <a:pt x="117714" y="39493"/>
                  <a:pt x="117428" y="39493"/>
                  <a:pt x="117428" y="39493"/>
                </a:cubicBezTo>
                <a:cubicBezTo>
                  <a:pt x="117428" y="39493"/>
                  <a:pt x="117571" y="41012"/>
                  <a:pt x="117857" y="41012"/>
                </a:cubicBezTo>
                <a:cubicBezTo>
                  <a:pt x="118142" y="41012"/>
                  <a:pt x="118714" y="42531"/>
                  <a:pt x="118714" y="44050"/>
                </a:cubicBezTo>
                <a:cubicBezTo>
                  <a:pt x="118714" y="44050"/>
                  <a:pt x="118857" y="45569"/>
                  <a:pt x="119000" y="45569"/>
                </a:cubicBezTo>
                <a:cubicBezTo>
                  <a:pt x="119142" y="47088"/>
                  <a:pt x="119571" y="48607"/>
                  <a:pt x="119714" y="48607"/>
                </a:cubicBezTo>
                <a:cubicBezTo>
                  <a:pt x="119714" y="50126"/>
                  <a:pt x="120000" y="50126"/>
                  <a:pt x="120000" y="51645"/>
                </a:cubicBezTo>
                <a:cubicBezTo>
                  <a:pt x="120000" y="51645"/>
                  <a:pt x="120000" y="51645"/>
                  <a:pt x="120000" y="51645"/>
                </a:cubicBezTo>
                <a:cubicBezTo>
                  <a:pt x="120000" y="51645"/>
                  <a:pt x="120000" y="51645"/>
                  <a:pt x="120000" y="51645"/>
                </a:cubicBezTo>
                <a:cubicBezTo>
                  <a:pt x="119857" y="51645"/>
                  <a:pt x="119714" y="51645"/>
                  <a:pt x="119571" y="51645"/>
                </a:cubicBezTo>
                <a:cubicBezTo>
                  <a:pt x="119285" y="51645"/>
                  <a:pt x="119285" y="51645"/>
                  <a:pt x="119285" y="51645"/>
                </a:cubicBezTo>
                <a:cubicBezTo>
                  <a:pt x="119142" y="51645"/>
                  <a:pt x="118857" y="51645"/>
                  <a:pt x="118571" y="51645"/>
                </a:cubicBezTo>
                <a:cubicBezTo>
                  <a:pt x="118571" y="51645"/>
                  <a:pt x="118571" y="51645"/>
                  <a:pt x="118428" y="53164"/>
                </a:cubicBezTo>
                <a:cubicBezTo>
                  <a:pt x="118428" y="53164"/>
                  <a:pt x="118285" y="53164"/>
                  <a:pt x="118142" y="53164"/>
                </a:cubicBezTo>
                <a:cubicBezTo>
                  <a:pt x="117857" y="53164"/>
                  <a:pt x="117857" y="53164"/>
                  <a:pt x="117857" y="53164"/>
                </a:cubicBezTo>
                <a:cubicBezTo>
                  <a:pt x="117571" y="53164"/>
                  <a:pt x="117142" y="53164"/>
                  <a:pt x="117000" y="53164"/>
                </a:cubicBezTo>
                <a:cubicBezTo>
                  <a:pt x="116857" y="53164"/>
                  <a:pt x="116285" y="53164"/>
                  <a:pt x="116142" y="53164"/>
                </a:cubicBezTo>
                <a:cubicBezTo>
                  <a:pt x="115857" y="53164"/>
                  <a:pt x="115428" y="54683"/>
                  <a:pt x="115428" y="54683"/>
                </a:cubicBezTo>
                <a:cubicBezTo>
                  <a:pt x="115428" y="54683"/>
                  <a:pt x="115571" y="56202"/>
                  <a:pt x="115571" y="56202"/>
                </a:cubicBezTo>
                <a:cubicBezTo>
                  <a:pt x="115571" y="56202"/>
                  <a:pt x="115571" y="57721"/>
                  <a:pt x="115428" y="57721"/>
                </a:cubicBezTo>
                <a:cubicBezTo>
                  <a:pt x="115428" y="57721"/>
                  <a:pt x="115285" y="57721"/>
                  <a:pt x="115285" y="56202"/>
                </a:cubicBezTo>
                <a:cubicBezTo>
                  <a:pt x="115142" y="56202"/>
                  <a:pt x="115142" y="53164"/>
                  <a:pt x="115142" y="54683"/>
                </a:cubicBezTo>
                <a:cubicBezTo>
                  <a:pt x="115000" y="54683"/>
                  <a:pt x="115000" y="56202"/>
                  <a:pt x="115000" y="56202"/>
                </a:cubicBezTo>
                <a:cubicBezTo>
                  <a:pt x="115000" y="56202"/>
                  <a:pt x="115142" y="57721"/>
                  <a:pt x="115142" y="57721"/>
                </a:cubicBezTo>
                <a:cubicBezTo>
                  <a:pt x="115000" y="57721"/>
                  <a:pt x="114857" y="59240"/>
                  <a:pt x="114714" y="57721"/>
                </a:cubicBezTo>
                <a:cubicBezTo>
                  <a:pt x="114571" y="57721"/>
                  <a:pt x="114142" y="59240"/>
                  <a:pt x="114142" y="59240"/>
                </a:cubicBezTo>
                <a:cubicBezTo>
                  <a:pt x="114000" y="59240"/>
                  <a:pt x="113571" y="59240"/>
                  <a:pt x="113285" y="59240"/>
                </a:cubicBezTo>
                <a:cubicBezTo>
                  <a:pt x="113285" y="59240"/>
                  <a:pt x="113285" y="59240"/>
                  <a:pt x="113142" y="59240"/>
                </a:cubicBezTo>
                <a:cubicBezTo>
                  <a:pt x="113000" y="59240"/>
                  <a:pt x="112714" y="59240"/>
                  <a:pt x="112571" y="60759"/>
                </a:cubicBezTo>
                <a:cubicBezTo>
                  <a:pt x="112571" y="60759"/>
                  <a:pt x="112571" y="60759"/>
                  <a:pt x="112571" y="60759"/>
                </a:cubicBezTo>
                <a:cubicBezTo>
                  <a:pt x="112428" y="59240"/>
                  <a:pt x="112142" y="59240"/>
                  <a:pt x="112000" y="60759"/>
                </a:cubicBezTo>
                <a:cubicBezTo>
                  <a:pt x="111714" y="60759"/>
                  <a:pt x="111000" y="60759"/>
                  <a:pt x="110714" y="60759"/>
                </a:cubicBezTo>
                <a:cubicBezTo>
                  <a:pt x="110571" y="60759"/>
                  <a:pt x="109857" y="62278"/>
                  <a:pt x="109857" y="62278"/>
                </a:cubicBezTo>
                <a:cubicBezTo>
                  <a:pt x="109857" y="62278"/>
                  <a:pt x="109714" y="60759"/>
                  <a:pt x="109714" y="62278"/>
                </a:cubicBezTo>
                <a:cubicBezTo>
                  <a:pt x="109714" y="62278"/>
                  <a:pt x="109714" y="63797"/>
                  <a:pt x="109857" y="65316"/>
                </a:cubicBezTo>
                <a:cubicBezTo>
                  <a:pt x="109857" y="65316"/>
                  <a:pt x="109857" y="65316"/>
                  <a:pt x="110000" y="65316"/>
                </a:cubicBezTo>
                <a:cubicBezTo>
                  <a:pt x="110142" y="65316"/>
                  <a:pt x="110142" y="65316"/>
                  <a:pt x="110285" y="65316"/>
                </a:cubicBezTo>
                <a:cubicBezTo>
                  <a:pt x="110428" y="65316"/>
                  <a:pt x="110428" y="65316"/>
                  <a:pt x="110428" y="65316"/>
                </a:cubicBezTo>
                <a:cubicBezTo>
                  <a:pt x="110571" y="65316"/>
                  <a:pt x="110857" y="65316"/>
                  <a:pt x="110857" y="65316"/>
                </a:cubicBezTo>
                <a:cubicBezTo>
                  <a:pt x="111000" y="65316"/>
                  <a:pt x="111571" y="65316"/>
                  <a:pt x="111714" y="65316"/>
                </a:cubicBezTo>
                <a:cubicBezTo>
                  <a:pt x="111714" y="65316"/>
                  <a:pt x="111714" y="65316"/>
                  <a:pt x="112000" y="65316"/>
                </a:cubicBezTo>
                <a:cubicBezTo>
                  <a:pt x="112142" y="65316"/>
                  <a:pt x="112285" y="65316"/>
                  <a:pt x="112571" y="65316"/>
                </a:cubicBezTo>
                <a:cubicBezTo>
                  <a:pt x="112714" y="65316"/>
                  <a:pt x="112714" y="65316"/>
                  <a:pt x="112714" y="65316"/>
                </a:cubicBezTo>
                <a:cubicBezTo>
                  <a:pt x="112857" y="65316"/>
                  <a:pt x="113142" y="65316"/>
                  <a:pt x="113285" y="65316"/>
                </a:cubicBezTo>
                <a:cubicBezTo>
                  <a:pt x="113428" y="65316"/>
                  <a:pt x="113857" y="65316"/>
                  <a:pt x="113714" y="65316"/>
                </a:cubicBezTo>
                <a:cubicBezTo>
                  <a:pt x="113714" y="65316"/>
                  <a:pt x="113428" y="66835"/>
                  <a:pt x="113142" y="66835"/>
                </a:cubicBezTo>
                <a:cubicBezTo>
                  <a:pt x="113000" y="66835"/>
                  <a:pt x="112428" y="66835"/>
                  <a:pt x="112428" y="66835"/>
                </a:cubicBezTo>
                <a:cubicBezTo>
                  <a:pt x="112428" y="66835"/>
                  <a:pt x="112428" y="68354"/>
                  <a:pt x="112428" y="68354"/>
                </a:cubicBezTo>
                <a:cubicBezTo>
                  <a:pt x="112428" y="68354"/>
                  <a:pt x="112571" y="69873"/>
                  <a:pt x="112714" y="69873"/>
                </a:cubicBezTo>
                <a:cubicBezTo>
                  <a:pt x="113000" y="69873"/>
                  <a:pt x="113428" y="69873"/>
                  <a:pt x="113571" y="69873"/>
                </a:cubicBezTo>
                <a:cubicBezTo>
                  <a:pt x="113571" y="69873"/>
                  <a:pt x="113714" y="71392"/>
                  <a:pt x="113571" y="71392"/>
                </a:cubicBezTo>
                <a:cubicBezTo>
                  <a:pt x="113428" y="71392"/>
                  <a:pt x="113000" y="71392"/>
                  <a:pt x="113000" y="71392"/>
                </a:cubicBezTo>
                <a:cubicBezTo>
                  <a:pt x="112857" y="71392"/>
                  <a:pt x="112714" y="72911"/>
                  <a:pt x="112714" y="72911"/>
                </a:cubicBezTo>
                <a:cubicBezTo>
                  <a:pt x="112714" y="71392"/>
                  <a:pt x="112571" y="71392"/>
                  <a:pt x="112428" y="71392"/>
                </a:cubicBezTo>
                <a:cubicBezTo>
                  <a:pt x="112428" y="71392"/>
                  <a:pt x="112142" y="71392"/>
                  <a:pt x="112142" y="71392"/>
                </a:cubicBezTo>
                <a:cubicBezTo>
                  <a:pt x="112142" y="72911"/>
                  <a:pt x="112142" y="74430"/>
                  <a:pt x="112142" y="74430"/>
                </a:cubicBezTo>
                <a:cubicBezTo>
                  <a:pt x="112142" y="74430"/>
                  <a:pt x="111857" y="74430"/>
                  <a:pt x="111857" y="74430"/>
                </a:cubicBezTo>
                <a:cubicBezTo>
                  <a:pt x="111714" y="72911"/>
                  <a:pt x="111285" y="75949"/>
                  <a:pt x="111285" y="75949"/>
                </a:cubicBezTo>
                <a:cubicBezTo>
                  <a:pt x="111285" y="75949"/>
                  <a:pt x="110857" y="77468"/>
                  <a:pt x="110571" y="75949"/>
                </a:cubicBezTo>
                <a:cubicBezTo>
                  <a:pt x="110142" y="75949"/>
                  <a:pt x="109000" y="77468"/>
                  <a:pt x="109000" y="77468"/>
                </a:cubicBezTo>
                <a:cubicBezTo>
                  <a:pt x="109000" y="77468"/>
                  <a:pt x="108857" y="78987"/>
                  <a:pt x="108857" y="77468"/>
                </a:cubicBezTo>
                <a:cubicBezTo>
                  <a:pt x="108714" y="77468"/>
                  <a:pt x="108571" y="77468"/>
                  <a:pt x="108571" y="77468"/>
                </a:cubicBezTo>
                <a:cubicBezTo>
                  <a:pt x="108571" y="77468"/>
                  <a:pt x="108428" y="78987"/>
                  <a:pt x="108285" y="77468"/>
                </a:cubicBezTo>
                <a:cubicBezTo>
                  <a:pt x="108142" y="77468"/>
                  <a:pt x="107428" y="78987"/>
                  <a:pt x="107285" y="78987"/>
                </a:cubicBezTo>
                <a:cubicBezTo>
                  <a:pt x="107000" y="78987"/>
                  <a:pt x="106571" y="78987"/>
                  <a:pt x="106571" y="77468"/>
                </a:cubicBezTo>
                <a:cubicBezTo>
                  <a:pt x="106571" y="77468"/>
                  <a:pt x="106571" y="77468"/>
                  <a:pt x="106428" y="77468"/>
                </a:cubicBezTo>
                <a:cubicBezTo>
                  <a:pt x="106428" y="77468"/>
                  <a:pt x="106142" y="78987"/>
                  <a:pt x="105857" y="78987"/>
                </a:cubicBezTo>
                <a:cubicBezTo>
                  <a:pt x="105857" y="78987"/>
                  <a:pt x="105857" y="78987"/>
                  <a:pt x="105714" y="78987"/>
                </a:cubicBezTo>
                <a:cubicBezTo>
                  <a:pt x="105571" y="78987"/>
                  <a:pt x="105571" y="78987"/>
                  <a:pt x="105571" y="78987"/>
                </a:cubicBezTo>
                <a:cubicBezTo>
                  <a:pt x="105428" y="78987"/>
                  <a:pt x="105285" y="78987"/>
                  <a:pt x="105285" y="77468"/>
                </a:cubicBezTo>
                <a:cubicBezTo>
                  <a:pt x="105285" y="77468"/>
                  <a:pt x="105285" y="77468"/>
                  <a:pt x="105142" y="77468"/>
                </a:cubicBezTo>
                <a:cubicBezTo>
                  <a:pt x="105000" y="75949"/>
                  <a:pt x="105000" y="75949"/>
                  <a:pt x="105000" y="75949"/>
                </a:cubicBezTo>
                <a:cubicBezTo>
                  <a:pt x="104857" y="77468"/>
                  <a:pt x="104714" y="77468"/>
                  <a:pt x="104714" y="77468"/>
                </a:cubicBezTo>
                <a:cubicBezTo>
                  <a:pt x="104714" y="77468"/>
                  <a:pt x="104428" y="77468"/>
                  <a:pt x="104142" y="77468"/>
                </a:cubicBezTo>
                <a:cubicBezTo>
                  <a:pt x="104000" y="77468"/>
                  <a:pt x="103428" y="78987"/>
                  <a:pt x="103428" y="78987"/>
                </a:cubicBezTo>
                <a:cubicBezTo>
                  <a:pt x="103428" y="78987"/>
                  <a:pt x="103571" y="82025"/>
                  <a:pt x="103428" y="82025"/>
                </a:cubicBezTo>
                <a:cubicBezTo>
                  <a:pt x="103428" y="82025"/>
                  <a:pt x="103142" y="82025"/>
                  <a:pt x="103142" y="82025"/>
                </a:cubicBezTo>
                <a:cubicBezTo>
                  <a:pt x="103000" y="82025"/>
                  <a:pt x="102857" y="82025"/>
                  <a:pt x="102857" y="82025"/>
                </a:cubicBezTo>
                <a:cubicBezTo>
                  <a:pt x="102714" y="82025"/>
                  <a:pt x="102714" y="83544"/>
                  <a:pt x="102714" y="83544"/>
                </a:cubicBezTo>
                <a:cubicBezTo>
                  <a:pt x="102857" y="83544"/>
                  <a:pt x="103000" y="83544"/>
                  <a:pt x="103000" y="83544"/>
                </a:cubicBezTo>
                <a:cubicBezTo>
                  <a:pt x="103000" y="83544"/>
                  <a:pt x="103285" y="83544"/>
                  <a:pt x="103714" y="83544"/>
                </a:cubicBezTo>
                <a:cubicBezTo>
                  <a:pt x="103714" y="83544"/>
                  <a:pt x="103714" y="83544"/>
                  <a:pt x="104000" y="83544"/>
                </a:cubicBezTo>
                <a:cubicBezTo>
                  <a:pt x="104428" y="82025"/>
                  <a:pt x="104428" y="82025"/>
                  <a:pt x="104428" y="82025"/>
                </a:cubicBezTo>
                <a:cubicBezTo>
                  <a:pt x="104857" y="82025"/>
                  <a:pt x="105285" y="82025"/>
                  <a:pt x="105428" y="82025"/>
                </a:cubicBezTo>
                <a:cubicBezTo>
                  <a:pt x="105428" y="82025"/>
                  <a:pt x="105857" y="82025"/>
                  <a:pt x="105857" y="82025"/>
                </a:cubicBezTo>
                <a:cubicBezTo>
                  <a:pt x="106000" y="83544"/>
                  <a:pt x="106428" y="82025"/>
                  <a:pt x="106571" y="82025"/>
                </a:cubicBezTo>
                <a:cubicBezTo>
                  <a:pt x="106571" y="82025"/>
                  <a:pt x="106571" y="82025"/>
                  <a:pt x="106714" y="82025"/>
                </a:cubicBezTo>
                <a:cubicBezTo>
                  <a:pt x="106857" y="82025"/>
                  <a:pt x="107000" y="82025"/>
                  <a:pt x="107142" y="82025"/>
                </a:cubicBezTo>
                <a:cubicBezTo>
                  <a:pt x="107285" y="82025"/>
                  <a:pt x="107285" y="82025"/>
                  <a:pt x="107285" y="82025"/>
                </a:cubicBezTo>
                <a:cubicBezTo>
                  <a:pt x="107428" y="82025"/>
                  <a:pt x="107714" y="82025"/>
                  <a:pt x="107857" y="82025"/>
                </a:cubicBezTo>
                <a:cubicBezTo>
                  <a:pt x="108000" y="82025"/>
                  <a:pt x="108428" y="82025"/>
                  <a:pt x="108571" y="82025"/>
                </a:cubicBezTo>
                <a:cubicBezTo>
                  <a:pt x="108714" y="82025"/>
                  <a:pt x="109285" y="82025"/>
                  <a:pt x="109285" y="82025"/>
                </a:cubicBezTo>
                <a:cubicBezTo>
                  <a:pt x="109285" y="82025"/>
                  <a:pt x="109285" y="83544"/>
                  <a:pt x="109285" y="83544"/>
                </a:cubicBezTo>
                <a:cubicBezTo>
                  <a:pt x="109285" y="83544"/>
                  <a:pt x="109000" y="83544"/>
                  <a:pt x="108714" y="82025"/>
                </a:cubicBezTo>
                <a:cubicBezTo>
                  <a:pt x="108571" y="82025"/>
                  <a:pt x="107857" y="83544"/>
                  <a:pt x="107714" y="85063"/>
                </a:cubicBezTo>
                <a:cubicBezTo>
                  <a:pt x="107714" y="85063"/>
                  <a:pt x="107714" y="85063"/>
                  <a:pt x="107571" y="83544"/>
                </a:cubicBezTo>
                <a:cubicBezTo>
                  <a:pt x="107428" y="83544"/>
                  <a:pt x="107428" y="83544"/>
                  <a:pt x="107428" y="83544"/>
                </a:cubicBezTo>
                <a:cubicBezTo>
                  <a:pt x="107285" y="85063"/>
                  <a:pt x="107142" y="85063"/>
                  <a:pt x="107000" y="85063"/>
                </a:cubicBezTo>
                <a:cubicBezTo>
                  <a:pt x="107000" y="85063"/>
                  <a:pt x="106714" y="85063"/>
                  <a:pt x="106571" y="85063"/>
                </a:cubicBezTo>
                <a:cubicBezTo>
                  <a:pt x="106571" y="85063"/>
                  <a:pt x="106142" y="85063"/>
                  <a:pt x="105857" y="85063"/>
                </a:cubicBezTo>
                <a:cubicBezTo>
                  <a:pt x="105571" y="85063"/>
                  <a:pt x="104857" y="86582"/>
                  <a:pt x="104714" y="86582"/>
                </a:cubicBezTo>
                <a:cubicBezTo>
                  <a:pt x="104714" y="86582"/>
                  <a:pt x="104714" y="86582"/>
                  <a:pt x="104714" y="86582"/>
                </a:cubicBezTo>
                <a:cubicBezTo>
                  <a:pt x="104285" y="86582"/>
                  <a:pt x="104000" y="88101"/>
                  <a:pt x="103714" y="88101"/>
                </a:cubicBezTo>
                <a:cubicBezTo>
                  <a:pt x="103714" y="88101"/>
                  <a:pt x="103714" y="88101"/>
                  <a:pt x="103714" y="88101"/>
                </a:cubicBezTo>
                <a:cubicBezTo>
                  <a:pt x="103714" y="88101"/>
                  <a:pt x="103571" y="88101"/>
                  <a:pt x="103285" y="88101"/>
                </a:cubicBezTo>
                <a:cubicBezTo>
                  <a:pt x="103142" y="89620"/>
                  <a:pt x="102428" y="89620"/>
                  <a:pt x="102285" y="89620"/>
                </a:cubicBezTo>
                <a:cubicBezTo>
                  <a:pt x="102142" y="89620"/>
                  <a:pt x="101857" y="89620"/>
                  <a:pt x="101714" y="89620"/>
                </a:cubicBezTo>
                <a:cubicBezTo>
                  <a:pt x="101571" y="88101"/>
                  <a:pt x="101142" y="89620"/>
                  <a:pt x="101000" y="89620"/>
                </a:cubicBezTo>
                <a:cubicBezTo>
                  <a:pt x="100857" y="89620"/>
                  <a:pt x="100285" y="89620"/>
                  <a:pt x="100000" y="89620"/>
                </a:cubicBezTo>
                <a:cubicBezTo>
                  <a:pt x="99714" y="89620"/>
                  <a:pt x="98857" y="92658"/>
                  <a:pt x="98857" y="92658"/>
                </a:cubicBezTo>
                <a:cubicBezTo>
                  <a:pt x="98857" y="92658"/>
                  <a:pt x="98857" y="92658"/>
                  <a:pt x="98714" y="92658"/>
                </a:cubicBezTo>
                <a:cubicBezTo>
                  <a:pt x="98428" y="92658"/>
                  <a:pt x="98428" y="92658"/>
                  <a:pt x="98428" y="92658"/>
                </a:cubicBezTo>
                <a:cubicBezTo>
                  <a:pt x="97857" y="92658"/>
                  <a:pt x="97285" y="92658"/>
                  <a:pt x="97000" y="92658"/>
                </a:cubicBezTo>
                <a:cubicBezTo>
                  <a:pt x="97000" y="92658"/>
                  <a:pt x="97000" y="92658"/>
                  <a:pt x="96714" y="92658"/>
                </a:cubicBezTo>
                <a:cubicBezTo>
                  <a:pt x="96571" y="92658"/>
                  <a:pt x="96571" y="92658"/>
                  <a:pt x="96571" y="92658"/>
                </a:cubicBezTo>
                <a:cubicBezTo>
                  <a:pt x="96285" y="92658"/>
                  <a:pt x="95714" y="92658"/>
                  <a:pt x="95142" y="92658"/>
                </a:cubicBezTo>
                <a:cubicBezTo>
                  <a:pt x="95142" y="92658"/>
                  <a:pt x="95142" y="92658"/>
                  <a:pt x="94714" y="92658"/>
                </a:cubicBezTo>
                <a:cubicBezTo>
                  <a:pt x="94428" y="92658"/>
                  <a:pt x="94285" y="92658"/>
                  <a:pt x="94142" y="94177"/>
                </a:cubicBezTo>
                <a:cubicBezTo>
                  <a:pt x="94000" y="94177"/>
                  <a:pt x="94000" y="94177"/>
                  <a:pt x="94000" y="94177"/>
                </a:cubicBezTo>
                <a:cubicBezTo>
                  <a:pt x="93857" y="94177"/>
                  <a:pt x="93714" y="94177"/>
                  <a:pt x="93571" y="94177"/>
                </a:cubicBezTo>
                <a:cubicBezTo>
                  <a:pt x="93571" y="94177"/>
                  <a:pt x="93000" y="94177"/>
                  <a:pt x="92714" y="94177"/>
                </a:cubicBezTo>
                <a:cubicBezTo>
                  <a:pt x="92285" y="94177"/>
                  <a:pt x="90857" y="94177"/>
                  <a:pt x="90571" y="94177"/>
                </a:cubicBezTo>
                <a:cubicBezTo>
                  <a:pt x="90571" y="94177"/>
                  <a:pt x="90571" y="94177"/>
                  <a:pt x="90285" y="94177"/>
                </a:cubicBezTo>
                <a:cubicBezTo>
                  <a:pt x="90000" y="94177"/>
                  <a:pt x="90000" y="94177"/>
                  <a:pt x="90000" y="94177"/>
                </a:cubicBezTo>
                <a:cubicBezTo>
                  <a:pt x="89571" y="94177"/>
                  <a:pt x="89142" y="94177"/>
                  <a:pt x="89000" y="94177"/>
                </a:cubicBezTo>
                <a:cubicBezTo>
                  <a:pt x="88714" y="94177"/>
                  <a:pt x="88142" y="95696"/>
                  <a:pt x="88000" y="95696"/>
                </a:cubicBezTo>
                <a:cubicBezTo>
                  <a:pt x="87857" y="97215"/>
                  <a:pt x="88000" y="98734"/>
                  <a:pt x="88428" y="98734"/>
                </a:cubicBezTo>
                <a:cubicBezTo>
                  <a:pt x="88428" y="98734"/>
                  <a:pt x="88571" y="98734"/>
                  <a:pt x="88857" y="98734"/>
                </a:cubicBezTo>
                <a:cubicBezTo>
                  <a:pt x="89000" y="98734"/>
                  <a:pt x="89000" y="98734"/>
                  <a:pt x="89000" y="98734"/>
                </a:cubicBezTo>
                <a:cubicBezTo>
                  <a:pt x="89142" y="98734"/>
                  <a:pt x="89428" y="98734"/>
                  <a:pt x="89714" y="100253"/>
                </a:cubicBezTo>
                <a:cubicBezTo>
                  <a:pt x="89714" y="100253"/>
                  <a:pt x="89714" y="100253"/>
                  <a:pt x="90142" y="98734"/>
                </a:cubicBezTo>
                <a:cubicBezTo>
                  <a:pt x="90285" y="98734"/>
                  <a:pt x="90285" y="98734"/>
                  <a:pt x="90285" y="98734"/>
                </a:cubicBezTo>
                <a:cubicBezTo>
                  <a:pt x="91142" y="98734"/>
                  <a:pt x="92142" y="98734"/>
                  <a:pt x="93000" y="98734"/>
                </a:cubicBezTo>
                <a:cubicBezTo>
                  <a:pt x="93428" y="100253"/>
                  <a:pt x="93428" y="100253"/>
                  <a:pt x="93428" y="100253"/>
                </a:cubicBezTo>
                <a:cubicBezTo>
                  <a:pt x="93857" y="98734"/>
                  <a:pt x="94285" y="98734"/>
                  <a:pt x="94285" y="98734"/>
                </a:cubicBezTo>
                <a:cubicBezTo>
                  <a:pt x="94285" y="98734"/>
                  <a:pt x="94285" y="98734"/>
                  <a:pt x="94428" y="98734"/>
                </a:cubicBezTo>
                <a:cubicBezTo>
                  <a:pt x="94714" y="98734"/>
                  <a:pt x="94714" y="98734"/>
                  <a:pt x="94714" y="98734"/>
                </a:cubicBezTo>
                <a:cubicBezTo>
                  <a:pt x="95000" y="98734"/>
                  <a:pt x="95285" y="98734"/>
                  <a:pt x="95428" y="98734"/>
                </a:cubicBezTo>
                <a:cubicBezTo>
                  <a:pt x="95571" y="100253"/>
                  <a:pt x="95857" y="98734"/>
                  <a:pt x="96000" y="98734"/>
                </a:cubicBezTo>
                <a:cubicBezTo>
                  <a:pt x="96000" y="98734"/>
                  <a:pt x="96428" y="98734"/>
                  <a:pt x="96571" y="98734"/>
                </a:cubicBezTo>
                <a:cubicBezTo>
                  <a:pt x="96714" y="98734"/>
                  <a:pt x="97142" y="97215"/>
                  <a:pt x="97285" y="97215"/>
                </a:cubicBezTo>
                <a:cubicBezTo>
                  <a:pt x="97285" y="97215"/>
                  <a:pt x="97714" y="97215"/>
                  <a:pt x="98142" y="97215"/>
                </a:cubicBezTo>
                <a:cubicBezTo>
                  <a:pt x="98142" y="97215"/>
                  <a:pt x="98142" y="97215"/>
                  <a:pt x="98571" y="97215"/>
                </a:cubicBezTo>
                <a:cubicBezTo>
                  <a:pt x="99142" y="97215"/>
                  <a:pt x="99428" y="97215"/>
                  <a:pt x="99428" y="97215"/>
                </a:cubicBezTo>
                <a:cubicBezTo>
                  <a:pt x="99857" y="97215"/>
                  <a:pt x="100285" y="97215"/>
                  <a:pt x="100428" y="97215"/>
                </a:cubicBezTo>
                <a:cubicBezTo>
                  <a:pt x="100571" y="95696"/>
                  <a:pt x="101000" y="95696"/>
                  <a:pt x="101142" y="95696"/>
                </a:cubicBezTo>
                <a:cubicBezTo>
                  <a:pt x="101142" y="95696"/>
                  <a:pt x="101142" y="95696"/>
                  <a:pt x="101428" y="95696"/>
                </a:cubicBezTo>
                <a:cubicBezTo>
                  <a:pt x="101571" y="95696"/>
                  <a:pt x="101571" y="95696"/>
                  <a:pt x="101571" y="95696"/>
                </a:cubicBezTo>
                <a:cubicBezTo>
                  <a:pt x="101714" y="95696"/>
                  <a:pt x="102142" y="95696"/>
                  <a:pt x="102428" y="95696"/>
                </a:cubicBezTo>
                <a:cubicBezTo>
                  <a:pt x="102428" y="95696"/>
                  <a:pt x="102428" y="95696"/>
                  <a:pt x="102714" y="95696"/>
                </a:cubicBezTo>
                <a:cubicBezTo>
                  <a:pt x="102714" y="95696"/>
                  <a:pt x="102714" y="95696"/>
                  <a:pt x="102714" y="95696"/>
                </a:cubicBezTo>
                <a:cubicBezTo>
                  <a:pt x="102857" y="95696"/>
                  <a:pt x="102571" y="97215"/>
                  <a:pt x="102142" y="97215"/>
                </a:cubicBezTo>
                <a:cubicBezTo>
                  <a:pt x="101714" y="97215"/>
                  <a:pt x="100857" y="100253"/>
                  <a:pt x="101000" y="100253"/>
                </a:cubicBezTo>
                <a:cubicBezTo>
                  <a:pt x="101142" y="100253"/>
                  <a:pt x="101285" y="100253"/>
                  <a:pt x="101000" y="101772"/>
                </a:cubicBezTo>
                <a:cubicBezTo>
                  <a:pt x="100857" y="101772"/>
                  <a:pt x="100285" y="101772"/>
                  <a:pt x="100142" y="101772"/>
                </a:cubicBezTo>
                <a:cubicBezTo>
                  <a:pt x="100000" y="101772"/>
                  <a:pt x="99857" y="103291"/>
                  <a:pt x="100285" y="103291"/>
                </a:cubicBezTo>
                <a:cubicBezTo>
                  <a:pt x="100285" y="103291"/>
                  <a:pt x="100285" y="103291"/>
                  <a:pt x="100428" y="103291"/>
                </a:cubicBezTo>
                <a:cubicBezTo>
                  <a:pt x="100571" y="103291"/>
                  <a:pt x="100571" y="103291"/>
                  <a:pt x="100571" y="103291"/>
                </a:cubicBezTo>
                <a:cubicBezTo>
                  <a:pt x="100571" y="103291"/>
                  <a:pt x="100857" y="103291"/>
                  <a:pt x="101142" y="103291"/>
                </a:cubicBezTo>
                <a:cubicBezTo>
                  <a:pt x="101428" y="103291"/>
                  <a:pt x="102571" y="103291"/>
                  <a:pt x="102857" y="103291"/>
                </a:cubicBezTo>
                <a:cubicBezTo>
                  <a:pt x="102857" y="103291"/>
                  <a:pt x="102857" y="103291"/>
                  <a:pt x="103142" y="101772"/>
                </a:cubicBezTo>
                <a:cubicBezTo>
                  <a:pt x="103428" y="101772"/>
                  <a:pt x="103428" y="101772"/>
                  <a:pt x="103428" y="101772"/>
                </a:cubicBezTo>
                <a:cubicBezTo>
                  <a:pt x="103571" y="101772"/>
                  <a:pt x="103857" y="101772"/>
                  <a:pt x="104000" y="101772"/>
                </a:cubicBezTo>
                <a:cubicBezTo>
                  <a:pt x="104000" y="101772"/>
                  <a:pt x="104285" y="100253"/>
                  <a:pt x="104428" y="100253"/>
                </a:cubicBezTo>
                <a:cubicBezTo>
                  <a:pt x="104428" y="100253"/>
                  <a:pt x="104428" y="100253"/>
                  <a:pt x="104571" y="100253"/>
                </a:cubicBezTo>
                <a:cubicBezTo>
                  <a:pt x="104571" y="100253"/>
                  <a:pt x="104571" y="100253"/>
                  <a:pt x="104571" y="100253"/>
                </a:cubicBezTo>
                <a:cubicBezTo>
                  <a:pt x="104714" y="100253"/>
                  <a:pt x="104857" y="101772"/>
                  <a:pt x="105000" y="101772"/>
                </a:cubicBezTo>
                <a:cubicBezTo>
                  <a:pt x="105142" y="100253"/>
                  <a:pt x="105571" y="100253"/>
                  <a:pt x="105571" y="100253"/>
                </a:cubicBezTo>
                <a:cubicBezTo>
                  <a:pt x="105571" y="100253"/>
                  <a:pt x="105571" y="101772"/>
                  <a:pt x="105285" y="101772"/>
                </a:cubicBezTo>
                <a:cubicBezTo>
                  <a:pt x="105142" y="101772"/>
                  <a:pt x="104714" y="103291"/>
                  <a:pt x="104571" y="103291"/>
                </a:cubicBezTo>
                <a:cubicBezTo>
                  <a:pt x="104571" y="103291"/>
                  <a:pt x="104428" y="104810"/>
                  <a:pt x="104285" y="104810"/>
                </a:cubicBezTo>
                <a:cubicBezTo>
                  <a:pt x="104142" y="104810"/>
                  <a:pt x="103714" y="103291"/>
                  <a:pt x="103571" y="103291"/>
                </a:cubicBezTo>
                <a:cubicBezTo>
                  <a:pt x="103571" y="103291"/>
                  <a:pt x="103285" y="106329"/>
                  <a:pt x="103142" y="106329"/>
                </a:cubicBezTo>
                <a:cubicBezTo>
                  <a:pt x="103000" y="106329"/>
                  <a:pt x="102714" y="106329"/>
                  <a:pt x="102714" y="106329"/>
                </a:cubicBezTo>
                <a:cubicBezTo>
                  <a:pt x="102571" y="106329"/>
                  <a:pt x="102285" y="106329"/>
                  <a:pt x="102000" y="106329"/>
                </a:cubicBezTo>
                <a:cubicBezTo>
                  <a:pt x="102000" y="106329"/>
                  <a:pt x="102000" y="106329"/>
                  <a:pt x="101857" y="106329"/>
                </a:cubicBezTo>
                <a:cubicBezTo>
                  <a:pt x="101714" y="106329"/>
                  <a:pt x="101714" y="106329"/>
                  <a:pt x="101714" y="106329"/>
                </a:cubicBezTo>
                <a:cubicBezTo>
                  <a:pt x="101428" y="106329"/>
                  <a:pt x="101285" y="106329"/>
                  <a:pt x="101142" y="106329"/>
                </a:cubicBezTo>
                <a:cubicBezTo>
                  <a:pt x="101000" y="106329"/>
                  <a:pt x="100714" y="107848"/>
                  <a:pt x="100571" y="107848"/>
                </a:cubicBezTo>
                <a:cubicBezTo>
                  <a:pt x="100428" y="107848"/>
                  <a:pt x="99857" y="107848"/>
                  <a:pt x="99571" y="109367"/>
                </a:cubicBezTo>
                <a:cubicBezTo>
                  <a:pt x="99571" y="109367"/>
                  <a:pt x="99571" y="109367"/>
                  <a:pt x="99285" y="109367"/>
                </a:cubicBezTo>
                <a:cubicBezTo>
                  <a:pt x="99142" y="109367"/>
                  <a:pt x="99142" y="109367"/>
                  <a:pt x="99142" y="109367"/>
                </a:cubicBezTo>
                <a:cubicBezTo>
                  <a:pt x="98857" y="109367"/>
                  <a:pt x="98571" y="109367"/>
                  <a:pt x="98428" y="109367"/>
                </a:cubicBezTo>
                <a:cubicBezTo>
                  <a:pt x="98428" y="109367"/>
                  <a:pt x="98428" y="109367"/>
                  <a:pt x="98285" y="109367"/>
                </a:cubicBezTo>
                <a:cubicBezTo>
                  <a:pt x="98142" y="109367"/>
                  <a:pt x="98142" y="109367"/>
                  <a:pt x="98142" y="109367"/>
                </a:cubicBezTo>
                <a:cubicBezTo>
                  <a:pt x="98000" y="109367"/>
                  <a:pt x="98000" y="109367"/>
                  <a:pt x="97857" y="109367"/>
                </a:cubicBezTo>
                <a:cubicBezTo>
                  <a:pt x="97857" y="107848"/>
                  <a:pt x="97714" y="107848"/>
                  <a:pt x="97714" y="107848"/>
                </a:cubicBezTo>
                <a:cubicBezTo>
                  <a:pt x="97714" y="109367"/>
                  <a:pt x="97571" y="109367"/>
                  <a:pt x="97571" y="109367"/>
                </a:cubicBezTo>
                <a:cubicBezTo>
                  <a:pt x="97428" y="109367"/>
                  <a:pt x="97428" y="109367"/>
                  <a:pt x="97428" y="109367"/>
                </a:cubicBezTo>
                <a:cubicBezTo>
                  <a:pt x="97428" y="109367"/>
                  <a:pt x="97428" y="107848"/>
                  <a:pt x="97428" y="107848"/>
                </a:cubicBezTo>
                <a:cubicBezTo>
                  <a:pt x="97428" y="107848"/>
                  <a:pt x="97285" y="107848"/>
                  <a:pt x="97142" y="107848"/>
                </a:cubicBezTo>
                <a:cubicBezTo>
                  <a:pt x="97000" y="107848"/>
                  <a:pt x="96285" y="107848"/>
                  <a:pt x="96000" y="107848"/>
                </a:cubicBezTo>
                <a:cubicBezTo>
                  <a:pt x="96000" y="107848"/>
                  <a:pt x="96000" y="107848"/>
                  <a:pt x="95714" y="107848"/>
                </a:cubicBezTo>
                <a:cubicBezTo>
                  <a:pt x="95571" y="107848"/>
                  <a:pt x="95571" y="107848"/>
                  <a:pt x="95571" y="107848"/>
                </a:cubicBezTo>
                <a:cubicBezTo>
                  <a:pt x="95571" y="107848"/>
                  <a:pt x="95285" y="107848"/>
                  <a:pt x="94857" y="107848"/>
                </a:cubicBezTo>
                <a:cubicBezTo>
                  <a:pt x="94571" y="107848"/>
                  <a:pt x="93714" y="109367"/>
                  <a:pt x="93571" y="109367"/>
                </a:cubicBezTo>
                <a:cubicBezTo>
                  <a:pt x="93428" y="109367"/>
                  <a:pt x="93000" y="109367"/>
                  <a:pt x="92857" y="107848"/>
                </a:cubicBezTo>
                <a:cubicBezTo>
                  <a:pt x="92857" y="107848"/>
                  <a:pt x="92857" y="107848"/>
                  <a:pt x="92571" y="109367"/>
                </a:cubicBezTo>
                <a:cubicBezTo>
                  <a:pt x="92571" y="109367"/>
                  <a:pt x="92571" y="109367"/>
                  <a:pt x="92571" y="109367"/>
                </a:cubicBezTo>
                <a:cubicBezTo>
                  <a:pt x="92571" y="109367"/>
                  <a:pt x="92428" y="109367"/>
                  <a:pt x="92428" y="109367"/>
                </a:cubicBezTo>
                <a:cubicBezTo>
                  <a:pt x="92428" y="107848"/>
                  <a:pt x="92142" y="109367"/>
                  <a:pt x="92000" y="109367"/>
                </a:cubicBezTo>
                <a:cubicBezTo>
                  <a:pt x="92000" y="109367"/>
                  <a:pt x="92000" y="109367"/>
                  <a:pt x="91857" y="109367"/>
                </a:cubicBezTo>
                <a:cubicBezTo>
                  <a:pt x="91714" y="109367"/>
                  <a:pt x="91714" y="109367"/>
                  <a:pt x="91714" y="109367"/>
                </a:cubicBezTo>
                <a:cubicBezTo>
                  <a:pt x="91714" y="109367"/>
                  <a:pt x="91285" y="109367"/>
                  <a:pt x="91142" y="109367"/>
                </a:cubicBezTo>
                <a:cubicBezTo>
                  <a:pt x="90857" y="109367"/>
                  <a:pt x="90000" y="109367"/>
                  <a:pt x="89714" y="109367"/>
                </a:cubicBezTo>
                <a:cubicBezTo>
                  <a:pt x="89714" y="109367"/>
                  <a:pt x="89714" y="109367"/>
                  <a:pt x="89428" y="109367"/>
                </a:cubicBezTo>
                <a:cubicBezTo>
                  <a:pt x="89285" y="109367"/>
                  <a:pt x="89285" y="109367"/>
                  <a:pt x="89285" y="109367"/>
                </a:cubicBezTo>
                <a:cubicBezTo>
                  <a:pt x="89142" y="110886"/>
                  <a:pt x="88857" y="110886"/>
                  <a:pt x="88714" y="110886"/>
                </a:cubicBezTo>
                <a:cubicBezTo>
                  <a:pt x="88571" y="109367"/>
                  <a:pt x="88285" y="110886"/>
                  <a:pt x="88285" y="110886"/>
                </a:cubicBezTo>
                <a:cubicBezTo>
                  <a:pt x="88142" y="110886"/>
                  <a:pt x="87857" y="110886"/>
                  <a:pt x="87857" y="110886"/>
                </a:cubicBezTo>
                <a:cubicBezTo>
                  <a:pt x="87714" y="110886"/>
                  <a:pt x="87428" y="110886"/>
                  <a:pt x="87428" y="110886"/>
                </a:cubicBezTo>
                <a:cubicBezTo>
                  <a:pt x="87285" y="110886"/>
                  <a:pt x="86857" y="110886"/>
                  <a:pt x="86571" y="110886"/>
                </a:cubicBezTo>
                <a:cubicBezTo>
                  <a:pt x="86428" y="110886"/>
                  <a:pt x="85571" y="110886"/>
                  <a:pt x="85285" y="110886"/>
                </a:cubicBezTo>
                <a:cubicBezTo>
                  <a:pt x="85000" y="110886"/>
                  <a:pt x="84000" y="112405"/>
                  <a:pt x="83714" y="112405"/>
                </a:cubicBezTo>
                <a:cubicBezTo>
                  <a:pt x="83571" y="112405"/>
                  <a:pt x="82857" y="112405"/>
                  <a:pt x="82857" y="112405"/>
                </a:cubicBezTo>
                <a:cubicBezTo>
                  <a:pt x="82714" y="113924"/>
                  <a:pt x="82428" y="112405"/>
                  <a:pt x="82285" y="112405"/>
                </a:cubicBezTo>
                <a:cubicBezTo>
                  <a:pt x="82285" y="112405"/>
                  <a:pt x="82285" y="112405"/>
                  <a:pt x="82285" y="112405"/>
                </a:cubicBezTo>
                <a:cubicBezTo>
                  <a:pt x="82142" y="112405"/>
                  <a:pt x="82000" y="112405"/>
                  <a:pt x="81857" y="112405"/>
                </a:cubicBezTo>
                <a:cubicBezTo>
                  <a:pt x="81571" y="112405"/>
                  <a:pt x="81571" y="112405"/>
                  <a:pt x="81571" y="112405"/>
                </a:cubicBezTo>
                <a:cubicBezTo>
                  <a:pt x="81142" y="112405"/>
                  <a:pt x="80857" y="112405"/>
                  <a:pt x="80857" y="113924"/>
                </a:cubicBezTo>
                <a:cubicBezTo>
                  <a:pt x="80714" y="113924"/>
                  <a:pt x="80428" y="112405"/>
                  <a:pt x="80428" y="112405"/>
                </a:cubicBezTo>
                <a:cubicBezTo>
                  <a:pt x="80428" y="112405"/>
                  <a:pt x="80428" y="112405"/>
                  <a:pt x="80285" y="112405"/>
                </a:cubicBezTo>
                <a:cubicBezTo>
                  <a:pt x="80142" y="112405"/>
                  <a:pt x="80142" y="112405"/>
                  <a:pt x="80142" y="112405"/>
                </a:cubicBezTo>
                <a:cubicBezTo>
                  <a:pt x="80000" y="112405"/>
                  <a:pt x="79714" y="112405"/>
                  <a:pt x="79428" y="112405"/>
                </a:cubicBezTo>
                <a:cubicBezTo>
                  <a:pt x="79142" y="112405"/>
                  <a:pt x="78142" y="112405"/>
                  <a:pt x="77714" y="112405"/>
                </a:cubicBezTo>
                <a:cubicBezTo>
                  <a:pt x="77285" y="112405"/>
                  <a:pt x="76142" y="112405"/>
                  <a:pt x="75857" y="112405"/>
                </a:cubicBezTo>
                <a:cubicBezTo>
                  <a:pt x="75428" y="112405"/>
                  <a:pt x="74571" y="112405"/>
                  <a:pt x="74285" y="112405"/>
                </a:cubicBezTo>
                <a:cubicBezTo>
                  <a:pt x="74142" y="113924"/>
                  <a:pt x="73142" y="112405"/>
                  <a:pt x="72571" y="112405"/>
                </a:cubicBezTo>
                <a:cubicBezTo>
                  <a:pt x="72571" y="112405"/>
                  <a:pt x="72571" y="112405"/>
                  <a:pt x="72142" y="110886"/>
                </a:cubicBezTo>
                <a:cubicBezTo>
                  <a:pt x="72142" y="110886"/>
                  <a:pt x="72142" y="110886"/>
                  <a:pt x="72142" y="110886"/>
                </a:cubicBezTo>
                <a:cubicBezTo>
                  <a:pt x="72142" y="110886"/>
                  <a:pt x="72142" y="110886"/>
                  <a:pt x="72000" y="110886"/>
                </a:cubicBezTo>
                <a:cubicBezTo>
                  <a:pt x="72000" y="110886"/>
                  <a:pt x="71857" y="110886"/>
                  <a:pt x="71857" y="110886"/>
                </a:cubicBezTo>
                <a:cubicBezTo>
                  <a:pt x="71714" y="109367"/>
                  <a:pt x="71428" y="110886"/>
                  <a:pt x="71285" y="110886"/>
                </a:cubicBezTo>
                <a:cubicBezTo>
                  <a:pt x="71285" y="110886"/>
                  <a:pt x="71285" y="110886"/>
                  <a:pt x="71285" y="110886"/>
                </a:cubicBezTo>
                <a:cubicBezTo>
                  <a:pt x="70857" y="110886"/>
                  <a:pt x="70428" y="110886"/>
                  <a:pt x="70000" y="109367"/>
                </a:cubicBezTo>
                <a:cubicBezTo>
                  <a:pt x="69857" y="109367"/>
                  <a:pt x="69857" y="109367"/>
                  <a:pt x="69857" y="109367"/>
                </a:cubicBezTo>
                <a:cubicBezTo>
                  <a:pt x="69714" y="110886"/>
                  <a:pt x="69571" y="110886"/>
                  <a:pt x="69428" y="109367"/>
                </a:cubicBezTo>
                <a:cubicBezTo>
                  <a:pt x="69428" y="109367"/>
                  <a:pt x="69142" y="109367"/>
                  <a:pt x="68857" y="109367"/>
                </a:cubicBezTo>
                <a:cubicBezTo>
                  <a:pt x="68714" y="109367"/>
                  <a:pt x="68142" y="112405"/>
                  <a:pt x="68000" y="112405"/>
                </a:cubicBezTo>
                <a:cubicBezTo>
                  <a:pt x="68000" y="112405"/>
                  <a:pt x="67857" y="110886"/>
                  <a:pt x="67857" y="110886"/>
                </a:cubicBezTo>
                <a:cubicBezTo>
                  <a:pt x="67714" y="110886"/>
                  <a:pt x="67285" y="110886"/>
                  <a:pt x="67000" y="110886"/>
                </a:cubicBezTo>
                <a:cubicBezTo>
                  <a:pt x="67000" y="110886"/>
                  <a:pt x="67000" y="110886"/>
                  <a:pt x="66857" y="110886"/>
                </a:cubicBezTo>
                <a:cubicBezTo>
                  <a:pt x="66714" y="110886"/>
                  <a:pt x="66714" y="110886"/>
                  <a:pt x="66714" y="110886"/>
                </a:cubicBezTo>
                <a:cubicBezTo>
                  <a:pt x="66428" y="110886"/>
                  <a:pt x="66285" y="110886"/>
                  <a:pt x="66142" y="110886"/>
                </a:cubicBezTo>
                <a:cubicBezTo>
                  <a:pt x="66142" y="110886"/>
                  <a:pt x="66000" y="109367"/>
                  <a:pt x="65857" y="109367"/>
                </a:cubicBezTo>
                <a:cubicBezTo>
                  <a:pt x="65857" y="110886"/>
                  <a:pt x="65714" y="110886"/>
                  <a:pt x="65714" y="110886"/>
                </a:cubicBezTo>
                <a:cubicBezTo>
                  <a:pt x="65714" y="110886"/>
                  <a:pt x="65428" y="109367"/>
                  <a:pt x="65285" y="109367"/>
                </a:cubicBezTo>
                <a:cubicBezTo>
                  <a:pt x="65000" y="109367"/>
                  <a:pt x="64428" y="110886"/>
                  <a:pt x="64428" y="109367"/>
                </a:cubicBezTo>
                <a:cubicBezTo>
                  <a:pt x="64428" y="109367"/>
                  <a:pt x="64000" y="110886"/>
                  <a:pt x="63714" y="110886"/>
                </a:cubicBezTo>
                <a:cubicBezTo>
                  <a:pt x="63428" y="110886"/>
                  <a:pt x="62285" y="110886"/>
                  <a:pt x="61857" y="110886"/>
                </a:cubicBezTo>
                <a:cubicBezTo>
                  <a:pt x="61857" y="110886"/>
                  <a:pt x="61714" y="110886"/>
                  <a:pt x="61142" y="110886"/>
                </a:cubicBezTo>
                <a:cubicBezTo>
                  <a:pt x="61000" y="110886"/>
                  <a:pt x="60857" y="112405"/>
                  <a:pt x="60714" y="110886"/>
                </a:cubicBezTo>
                <a:cubicBezTo>
                  <a:pt x="60571" y="110886"/>
                  <a:pt x="60571" y="110886"/>
                  <a:pt x="60571" y="110886"/>
                </a:cubicBezTo>
                <a:cubicBezTo>
                  <a:pt x="60571" y="110886"/>
                  <a:pt x="60285" y="110886"/>
                  <a:pt x="60285" y="112405"/>
                </a:cubicBezTo>
                <a:cubicBezTo>
                  <a:pt x="60285" y="112405"/>
                  <a:pt x="60285" y="112405"/>
                  <a:pt x="60142" y="110886"/>
                </a:cubicBezTo>
                <a:cubicBezTo>
                  <a:pt x="60000" y="110886"/>
                  <a:pt x="59857" y="110886"/>
                  <a:pt x="59714" y="110886"/>
                </a:cubicBezTo>
                <a:cubicBezTo>
                  <a:pt x="59571" y="110886"/>
                  <a:pt x="59428" y="110886"/>
                  <a:pt x="59285" y="110886"/>
                </a:cubicBezTo>
                <a:cubicBezTo>
                  <a:pt x="59142" y="110886"/>
                  <a:pt x="59000" y="110886"/>
                  <a:pt x="58857" y="110886"/>
                </a:cubicBezTo>
                <a:cubicBezTo>
                  <a:pt x="58714" y="110886"/>
                  <a:pt x="58714" y="110886"/>
                  <a:pt x="58714" y="110886"/>
                </a:cubicBezTo>
                <a:cubicBezTo>
                  <a:pt x="58571" y="110886"/>
                  <a:pt x="58428" y="110886"/>
                  <a:pt x="58428" y="110886"/>
                </a:cubicBezTo>
                <a:cubicBezTo>
                  <a:pt x="58428" y="110886"/>
                  <a:pt x="58142" y="109367"/>
                  <a:pt x="57714" y="109367"/>
                </a:cubicBezTo>
                <a:cubicBezTo>
                  <a:pt x="57428" y="109367"/>
                  <a:pt x="56285" y="109367"/>
                  <a:pt x="56000" y="109367"/>
                </a:cubicBezTo>
                <a:cubicBezTo>
                  <a:pt x="56000" y="109367"/>
                  <a:pt x="56000" y="109367"/>
                  <a:pt x="55714" y="107848"/>
                </a:cubicBezTo>
                <a:cubicBezTo>
                  <a:pt x="55714" y="107848"/>
                  <a:pt x="55714" y="107848"/>
                  <a:pt x="55714" y="107848"/>
                </a:cubicBezTo>
                <a:cubicBezTo>
                  <a:pt x="55571" y="109367"/>
                  <a:pt x="55428" y="109367"/>
                  <a:pt x="55428" y="109367"/>
                </a:cubicBezTo>
                <a:cubicBezTo>
                  <a:pt x="55428" y="109367"/>
                  <a:pt x="55285" y="107848"/>
                  <a:pt x="55142" y="107848"/>
                </a:cubicBezTo>
                <a:cubicBezTo>
                  <a:pt x="55000" y="107848"/>
                  <a:pt x="54571" y="106329"/>
                  <a:pt x="54428" y="106329"/>
                </a:cubicBezTo>
                <a:cubicBezTo>
                  <a:pt x="54285" y="106329"/>
                  <a:pt x="53857" y="107848"/>
                  <a:pt x="53857" y="107848"/>
                </a:cubicBezTo>
                <a:cubicBezTo>
                  <a:pt x="53857" y="106329"/>
                  <a:pt x="53571" y="106329"/>
                  <a:pt x="53571" y="106329"/>
                </a:cubicBezTo>
                <a:cubicBezTo>
                  <a:pt x="53571" y="106329"/>
                  <a:pt x="53285" y="106329"/>
                  <a:pt x="53285" y="106329"/>
                </a:cubicBezTo>
                <a:cubicBezTo>
                  <a:pt x="53285" y="106329"/>
                  <a:pt x="53142" y="107848"/>
                  <a:pt x="53142" y="107848"/>
                </a:cubicBezTo>
                <a:cubicBezTo>
                  <a:pt x="53000" y="107848"/>
                  <a:pt x="52857" y="107848"/>
                  <a:pt x="52857" y="107848"/>
                </a:cubicBezTo>
                <a:cubicBezTo>
                  <a:pt x="52857" y="106329"/>
                  <a:pt x="52714" y="106329"/>
                  <a:pt x="52714" y="106329"/>
                </a:cubicBezTo>
                <a:cubicBezTo>
                  <a:pt x="52571" y="106329"/>
                  <a:pt x="52571" y="107848"/>
                  <a:pt x="52571" y="107848"/>
                </a:cubicBezTo>
                <a:cubicBezTo>
                  <a:pt x="52571" y="107848"/>
                  <a:pt x="52571" y="107848"/>
                  <a:pt x="52571" y="107848"/>
                </a:cubicBezTo>
                <a:cubicBezTo>
                  <a:pt x="52571" y="107848"/>
                  <a:pt x="52571" y="107848"/>
                  <a:pt x="52571" y="107848"/>
                </a:cubicBezTo>
                <a:cubicBezTo>
                  <a:pt x="52714" y="109367"/>
                  <a:pt x="53000" y="107848"/>
                  <a:pt x="53142" y="109367"/>
                </a:cubicBezTo>
                <a:cubicBezTo>
                  <a:pt x="53285" y="109367"/>
                  <a:pt x="53285" y="109367"/>
                  <a:pt x="53428" y="109367"/>
                </a:cubicBezTo>
                <a:cubicBezTo>
                  <a:pt x="53571" y="107848"/>
                  <a:pt x="53571" y="107848"/>
                  <a:pt x="53571" y="107848"/>
                </a:cubicBezTo>
                <a:cubicBezTo>
                  <a:pt x="53714" y="109367"/>
                  <a:pt x="53857" y="109367"/>
                  <a:pt x="54142" y="109367"/>
                </a:cubicBezTo>
                <a:cubicBezTo>
                  <a:pt x="54285" y="109367"/>
                  <a:pt x="55000" y="110886"/>
                  <a:pt x="55285" y="112405"/>
                </a:cubicBezTo>
                <a:cubicBezTo>
                  <a:pt x="55285" y="112405"/>
                  <a:pt x="55285" y="112405"/>
                  <a:pt x="55571" y="112405"/>
                </a:cubicBezTo>
                <a:cubicBezTo>
                  <a:pt x="56000" y="112405"/>
                  <a:pt x="56571" y="113924"/>
                  <a:pt x="57000" y="112405"/>
                </a:cubicBezTo>
                <a:cubicBezTo>
                  <a:pt x="57857" y="112405"/>
                  <a:pt x="58571" y="113924"/>
                  <a:pt x="59285" y="113924"/>
                </a:cubicBezTo>
                <a:cubicBezTo>
                  <a:pt x="59428" y="113924"/>
                  <a:pt x="59428" y="113924"/>
                  <a:pt x="59428" y="113924"/>
                </a:cubicBezTo>
                <a:cubicBezTo>
                  <a:pt x="59571" y="112405"/>
                  <a:pt x="59571" y="112405"/>
                  <a:pt x="59714" y="112405"/>
                </a:cubicBezTo>
                <a:cubicBezTo>
                  <a:pt x="59714" y="112405"/>
                  <a:pt x="59857" y="113924"/>
                  <a:pt x="59857" y="113924"/>
                </a:cubicBezTo>
                <a:cubicBezTo>
                  <a:pt x="60000" y="112405"/>
                  <a:pt x="60571" y="112405"/>
                  <a:pt x="61000" y="112405"/>
                </a:cubicBezTo>
                <a:cubicBezTo>
                  <a:pt x="63428" y="113924"/>
                  <a:pt x="63428" y="113924"/>
                  <a:pt x="63428" y="113924"/>
                </a:cubicBezTo>
                <a:cubicBezTo>
                  <a:pt x="63857" y="113924"/>
                  <a:pt x="64428" y="113924"/>
                  <a:pt x="64428" y="113924"/>
                </a:cubicBezTo>
                <a:cubicBezTo>
                  <a:pt x="64428" y="113924"/>
                  <a:pt x="64428" y="113924"/>
                  <a:pt x="64571" y="113924"/>
                </a:cubicBezTo>
                <a:cubicBezTo>
                  <a:pt x="64714" y="113924"/>
                  <a:pt x="64714" y="113924"/>
                  <a:pt x="64857" y="113924"/>
                </a:cubicBezTo>
                <a:cubicBezTo>
                  <a:pt x="65000" y="113924"/>
                  <a:pt x="65000" y="113924"/>
                  <a:pt x="65000" y="113924"/>
                </a:cubicBezTo>
                <a:cubicBezTo>
                  <a:pt x="65142" y="113924"/>
                  <a:pt x="65428" y="113924"/>
                  <a:pt x="65714" y="113924"/>
                </a:cubicBezTo>
                <a:cubicBezTo>
                  <a:pt x="65714" y="113924"/>
                  <a:pt x="65714" y="113924"/>
                  <a:pt x="65857" y="113924"/>
                </a:cubicBezTo>
                <a:cubicBezTo>
                  <a:pt x="66000" y="113924"/>
                  <a:pt x="66285" y="113924"/>
                  <a:pt x="66428" y="113924"/>
                </a:cubicBezTo>
                <a:cubicBezTo>
                  <a:pt x="66428" y="113924"/>
                  <a:pt x="66428" y="113924"/>
                  <a:pt x="66428" y="113924"/>
                </a:cubicBezTo>
                <a:cubicBezTo>
                  <a:pt x="66571" y="113924"/>
                  <a:pt x="66714" y="113924"/>
                  <a:pt x="66714" y="113924"/>
                </a:cubicBezTo>
                <a:cubicBezTo>
                  <a:pt x="66857" y="115443"/>
                  <a:pt x="67142" y="115443"/>
                  <a:pt x="67285" y="115443"/>
                </a:cubicBezTo>
                <a:cubicBezTo>
                  <a:pt x="67428" y="115443"/>
                  <a:pt x="68000" y="115443"/>
                  <a:pt x="68000" y="115443"/>
                </a:cubicBezTo>
                <a:cubicBezTo>
                  <a:pt x="68142" y="115443"/>
                  <a:pt x="68428" y="113924"/>
                  <a:pt x="68428" y="113924"/>
                </a:cubicBezTo>
                <a:cubicBezTo>
                  <a:pt x="68571" y="113924"/>
                  <a:pt x="68714" y="113924"/>
                  <a:pt x="68857" y="113924"/>
                </a:cubicBezTo>
                <a:cubicBezTo>
                  <a:pt x="68857" y="113924"/>
                  <a:pt x="69142" y="115443"/>
                  <a:pt x="69285" y="115443"/>
                </a:cubicBezTo>
                <a:cubicBezTo>
                  <a:pt x="69285" y="113924"/>
                  <a:pt x="69857" y="115443"/>
                  <a:pt x="70285" y="115443"/>
                </a:cubicBezTo>
                <a:cubicBezTo>
                  <a:pt x="70714" y="115443"/>
                  <a:pt x="72000" y="115443"/>
                  <a:pt x="72428" y="115443"/>
                </a:cubicBezTo>
                <a:cubicBezTo>
                  <a:pt x="72857" y="115443"/>
                  <a:pt x="74285" y="116962"/>
                  <a:pt x="74714" y="116962"/>
                </a:cubicBezTo>
                <a:cubicBezTo>
                  <a:pt x="74714" y="116962"/>
                  <a:pt x="74857" y="116962"/>
                  <a:pt x="75285" y="115443"/>
                </a:cubicBezTo>
                <a:cubicBezTo>
                  <a:pt x="75857" y="115443"/>
                  <a:pt x="76142" y="115443"/>
                  <a:pt x="76142" y="115443"/>
                </a:cubicBezTo>
                <a:cubicBezTo>
                  <a:pt x="76714" y="115443"/>
                  <a:pt x="77285" y="115443"/>
                  <a:pt x="77571" y="116962"/>
                </a:cubicBezTo>
                <a:cubicBezTo>
                  <a:pt x="77857" y="116962"/>
                  <a:pt x="79142" y="115443"/>
                  <a:pt x="79571" y="115443"/>
                </a:cubicBezTo>
                <a:cubicBezTo>
                  <a:pt x="79571" y="115443"/>
                  <a:pt x="80000" y="115443"/>
                  <a:pt x="80571" y="116962"/>
                </a:cubicBezTo>
                <a:cubicBezTo>
                  <a:pt x="80714" y="116962"/>
                  <a:pt x="80714" y="116962"/>
                  <a:pt x="80714" y="116962"/>
                </a:cubicBezTo>
                <a:cubicBezTo>
                  <a:pt x="80857" y="115443"/>
                  <a:pt x="80857" y="115443"/>
                  <a:pt x="80857" y="115443"/>
                </a:cubicBezTo>
                <a:cubicBezTo>
                  <a:pt x="81000" y="115443"/>
                  <a:pt x="81285" y="115443"/>
                  <a:pt x="81428" y="115443"/>
                </a:cubicBezTo>
                <a:cubicBezTo>
                  <a:pt x="81428" y="115443"/>
                  <a:pt x="81428" y="115443"/>
                  <a:pt x="81571" y="115443"/>
                </a:cubicBezTo>
                <a:cubicBezTo>
                  <a:pt x="81714" y="115443"/>
                  <a:pt x="82000" y="115443"/>
                  <a:pt x="82142" y="115443"/>
                </a:cubicBezTo>
                <a:cubicBezTo>
                  <a:pt x="82285" y="116962"/>
                  <a:pt x="82428" y="116962"/>
                  <a:pt x="82571" y="116962"/>
                </a:cubicBezTo>
                <a:cubicBezTo>
                  <a:pt x="82571" y="116962"/>
                  <a:pt x="82571" y="116962"/>
                  <a:pt x="82571" y="116962"/>
                </a:cubicBezTo>
                <a:cubicBezTo>
                  <a:pt x="82714" y="116962"/>
                  <a:pt x="82857" y="116962"/>
                  <a:pt x="82857" y="116962"/>
                </a:cubicBezTo>
                <a:cubicBezTo>
                  <a:pt x="82857" y="116962"/>
                  <a:pt x="83000" y="115443"/>
                  <a:pt x="83000" y="115443"/>
                </a:cubicBezTo>
                <a:cubicBezTo>
                  <a:pt x="83142" y="115443"/>
                  <a:pt x="83571" y="115443"/>
                  <a:pt x="84000" y="115443"/>
                </a:cubicBezTo>
                <a:cubicBezTo>
                  <a:pt x="84285" y="115443"/>
                  <a:pt x="85571" y="115443"/>
                  <a:pt x="86142" y="116962"/>
                </a:cubicBezTo>
                <a:cubicBezTo>
                  <a:pt x="86142" y="116962"/>
                  <a:pt x="86142" y="116962"/>
                  <a:pt x="86571" y="115443"/>
                </a:cubicBezTo>
                <a:cubicBezTo>
                  <a:pt x="87285" y="115443"/>
                  <a:pt x="87857" y="116962"/>
                  <a:pt x="88571" y="115443"/>
                </a:cubicBezTo>
                <a:cubicBezTo>
                  <a:pt x="88857" y="115443"/>
                  <a:pt x="88857" y="115443"/>
                  <a:pt x="88857" y="115443"/>
                </a:cubicBezTo>
                <a:cubicBezTo>
                  <a:pt x="89285" y="115443"/>
                  <a:pt x="89857" y="115443"/>
                  <a:pt x="90142" y="115443"/>
                </a:cubicBezTo>
                <a:cubicBezTo>
                  <a:pt x="90285" y="115443"/>
                  <a:pt x="91142" y="115443"/>
                  <a:pt x="91428" y="115443"/>
                </a:cubicBezTo>
                <a:cubicBezTo>
                  <a:pt x="91714" y="115443"/>
                  <a:pt x="92428" y="115443"/>
                  <a:pt x="92714" y="115443"/>
                </a:cubicBezTo>
                <a:cubicBezTo>
                  <a:pt x="92857" y="115443"/>
                  <a:pt x="93285" y="115443"/>
                  <a:pt x="93428" y="115443"/>
                </a:cubicBezTo>
                <a:cubicBezTo>
                  <a:pt x="93571" y="113924"/>
                  <a:pt x="94000" y="115443"/>
                  <a:pt x="94285" y="115443"/>
                </a:cubicBezTo>
                <a:cubicBezTo>
                  <a:pt x="94285" y="115443"/>
                  <a:pt x="94285" y="115443"/>
                  <a:pt x="94428" y="113924"/>
                </a:cubicBezTo>
                <a:cubicBezTo>
                  <a:pt x="94428" y="113924"/>
                  <a:pt x="94428" y="113924"/>
                  <a:pt x="94428" y="113924"/>
                </a:cubicBezTo>
                <a:cubicBezTo>
                  <a:pt x="94428" y="113924"/>
                  <a:pt x="94714" y="113924"/>
                  <a:pt x="95000" y="113924"/>
                </a:cubicBezTo>
                <a:cubicBezTo>
                  <a:pt x="95285" y="113924"/>
                  <a:pt x="96000" y="113924"/>
                  <a:pt x="96285" y="112405"/>
                </a:cubicBezTo>
                <a:cubicBezTo>
                  <a:pt x="96285" y="112405"/>
                  <a:pt x="96285" y="112405"/>
                  <a:pt x="96428" y="112405"/>
                </a:cubicBezTo>
                <a:cubicBezTo>
                  <a:pt x="96571" y="112405"/>
                  <a:pt x="96571" y="112405"/>
                  <a:pt x="96571" y="112405"/>
                </a:cubicBezTo>
                <a:cubicBezTo>
                  <a:pt x="96857" y="112405"/>
                  <a:pt x="97428" y="112405"/>
                  <a:pt x="97857" y="112405"/>
                </a:cubicBezTo>
                <a:cubicBezTo>
                  <a:pt x="97857" y="112405"/>
                  <a:pt x="97857" y="112405"/>
                  <a:pt x="98285" y="112405"/>
                </a:cubicBezTo>
                <a:cubicBezTo>
                  <a:pt x="98571" y="110886"/>
                  <a:pt x="98857" y="112405"/>
                  <a:pt x="99142" y="110886"/>
                </a:cubicBezTo>
                <a:cubicBezTo>
                  <a:pt x="99428" y="110886"/>
                  <a:pt x="99428" y="110886"/>
                  <a:pt x="99428" y="110886"/>
                </a:cubicBezTo>
                <a:cubicBezTo>
                  <a:pt x="99714" y="110886"/>
                  <a:pt x="100285" y="110886"/>
                  <a:pt x="100428" y="110886"/>
                </a:cubicBezTo>
                <a:cubicBezTo>
                  <a:pt x="100714" y="110886"/>
                  <a:pt x="101714" y="107848"/>
                  <a:pt x="102142" y="107848"/>
                </a:cubicBezTo>
                <a:cubicBezTo>
                  <a:pt x="102142" y="107848"/>
                  <a:pt x="102285" y="106329"/>
                  <a:pt x="102714" y="107848"/>
                </a:cubicBezTo>
                <a:cubicBezTo>
                  <a:pt x="102857" y="107848"/>
                  <a:pt x="103000" y="107848"/>
                  <a:pt x="103142" y="107848"/>
                </a:cubicBezTo>
                <a:cubicBezTo>
                  <a:pt x="103285" y="107848"/>
                  <a:pt x="103285" y="107848"/>
                  <a:pt x="103285" y="107848"/>
                </a:cubicBezTo>
                <a:cubicBezTo>
                  <a:pt x="103428" y="106329"/>
                  <a:pt x="103571" y="106329"/>
                  <a:pt x="103714" y="106329"/>
                </a:cubicBezTo>
                <a:cubicBezTo>
                  <a:pt x="103857" y="106329"/>
                  <a:pt x="104714" y="106329"/>
                  <a:pt x="105142" y="104810"/>
                </a:cubicBezTo>
                <a:cubicBezTo>
                  <a:pt x="105142" y="104810"/>
                  <a:pt x="105285" y="104810"/>
                  <a:pt x="105714" y="104810"/>
                </a:cubicBezTo>
                <a:cubicBezTo>
                  <a:pt x="105857" y="104810"/>
                  <a:pt x="105857" y="104810"/>
                  <a:pt x="105857" y="104810"/>
                </a:cubicBezTo>
                <a:cubicBezTo>
                  <a:pt x="105857" y="104810"/>
                  <a:pt x="105857" y="104810"/>
                  <a:pt x="106000" y="104810"/>
                </a:cubicBezTo>
                <a:cubicBezTo>
                  <a:pt x="106000" y="104810"/>
                  <a:pt x="106285" y="103291"/>
                  <a:pt x="106285" y="103291"/>
                </a:cubicBezTo>
                <a:cubicBezTo>
                  <a:pt x="106285" y="103291"/>
                  <a:pt x="106285" y="103291"/>
                  <a:pt x="106428" y="103291"/>
                </a:cubicBezTo>
                <a:cubicBezTo>
                  <a:pt x="106571" y="103291"/>
                  <a:pt x="106571" y="103291"/>
                  <a:pt x="106571" y="103291"/>
                </a:cubicBezTo>
                <a:cubicBezTo>
                  <a:pt x="106571" y="103291"/>
                  <a:pt x="106857" y="103291"/>
                  <a:pt x="107000" y="103291"/>
                </a:cubicBezTo>
                <a:cubicBezTo>
                  <a:pt x="107142" y="103291"/>
                  <a:pt x="107571" y="101772"/>
                  <a:pt x="107714" y="101772"/>
                </a:cubicBezTo>
                <a:cubicBezTo>
                  <a:pt x="107714" y="101772"/>
                  <a:pt x="107857" y="101772"/>
                  <a:pt x="108142" y="101772"/>
                </a:cubicBezTo>
                <a:cubicBezTo>
                  <a:pt x="108285" y="101772"/>
                  <a:pt x="109000" y="101772"/>
                  <a:pt x="109000" y="103291"/>
                </a:cubicBezTo>
                <a:cubicBezTo>
                  <a:pt x="109000" y="103291"/>
                  <a:pt x="109142" y="103291"/>
                  <a:pt x="109142" y="103291"/>
                </a:cubicBezTo>
                <a:cubicBezTo>
                  <a:pt x="109285" y="103291"/>
                  <a:pt x="109428" y="101772"/>
                  <a:pt x="109428" y="101772"/>
                </a:cubicBezTo>
                <a:cubicBezTo>
                  <a:pt x="109428" y="103291"/>
                  <a:pt x="109428" y="104810"/>
                  <a:pt x="109428" y="104810"/>
                </a:cubicBezTo>
                <a:cubicBezTo>
                  <a:pt x="109285" y="106329"/>
                  <a:pt x="109000" y="106329"/>
                  <a:pt x="108714" y="106329"/>
                </a:cubicBezTo>
                <a:cubicBezTo>
                  <a:pt x="108714" y="106329"/>
                  <a:pt x="108714" y="106329"/>
                  <a:pt x="108428" y="106329"/>
                </a:cubicBezTo>
                <a:cubicBezTo>
                  <a:pt x="108285" y="104810"/>
                  <a:pt x="108285" y="104810"/>
                  <a:pt x="108285" y="104810"/>
                </a:cubicBezTo>
                <a:cubicBezTo>
                  <a:pt x="108000" y="106329"/>
                  <a:pt x="107857" y="106329"/>
                  <a:pt x="107857" y="106329"/>
                </a:cubicBezTo>
                <a:cubicBezTo>
                  <a:pt x="107857" y="107848"/>
                  <a:pt x="107714" y="107848"/>
                  <a:pt x="107571" y="107848"/>
                </a:cubicBezTo>
                <a:cubicBezTo>
                  <a:pt x="107428" y="107848"/>
                  <a:pt x="107285" y="106329"/>
                  <a:pt x="107142" y="107848"/>
                </a:cubicBezTo>
                <a:cubicBezTo>
                  <a:pt x="107142" y="107848"/>
                  <a:pt x="107000" y="109367"/>
                  <a:pt x="107000" y="107848"/>
                </a:cubicBezTo>
                <a:cubicBezTo>
                  <a:pt x="106857" y="107848"/>
                  <a:pt x="106714" y="107848"/>
                  <a:pt x="106714" y="107848"/>
                </a:cubicBezTo>
                <a:cubicBezTo>
                  <a:pt x="106714" y="107848"/>
                  <a:pt x="106428" y="107848"/>
                  <a:pt x="106428" y="107848"/>
                </a:cubicBezTo>
                <a:cubicBezTo>
                  <a:pt x="106285" y="107848"/>
                  <a:pt x="105714" y="109367"/>
                  <a:pt x="105571" y="109367"/>
                </a:cubicBezTo>
                <a:cubicBezTo>
                  <a:pt x="105285" y="110886"/>
                  <a:pt x="104714" y="110886"/>
                  <a:pt x="104571" y="110886"/>
                </a:cubicBezTo>
                <a:cubicBezTo>
                  <a:pt x="104285" y="110886"/>
                  <a:pt x="103857" y="112405"/>
                  <a:pt x="103714" y="112405"/>
                </a:cubicBezTo>
                <a:cubicBezTo>
                  <a:pt x="103571" y="112405"/>
                  <a:pt x="103142" y="112405"/>
                  <a:pt x="103000" y="112405"/>
                </a:cubicBezTo>
                <a:cubicBezTo>
                  <a:pt x="102857" y="112405"/>
                  <a:pt x="102000" y="113924"/>
                  <a:pt x="101571" y="113924"/>
                </a:cubicBezTo>
                <a:cubicBezTo>
                  <a:pt x="101571" y="113924"/>
                  <a:pt x="101571" y="113924"/>
                  <a:pt x="101000" y="113924"/>
                </a:cubicBezTo>
                <a:cubicBezTo>
                  <a:pt x="100714" y="113924"/>
                  <a:pt x="100714" y="113924"/>
                  <a:pt x="100714" y="113924"/>
                </a:cubicBezTo>
                <a:cubicBezTo>
                  <a:pt x="100428" y="113924"/>
                  <a:pt x="100000" y="113924"/>
                  <a:pt x="99857" y="113924"/>
                </a:cubicBezTo>
                <a:cubicBezTo>
                  <a:pt x="99714" y="113924"/>
                  <a:pt x="99000" y="115443"/>
                  <a:pt x="98714" y="113924"/>
                </a:cubicBezTo>
                <a:cubicBezTo>
                  <a:pt x="98714" y="113924"/>
                  <a:pt x="98714" y="113924"/>
                  <a:pt x="98428" y="115443"/>
                </a:cubicBezTo>
                <a:cubicBezTo>
                  <a:pt x="98142" y="116962"/>
                  <a:pt x="97857" y="115443"/>
                  <a:pt x="97571" y="115443"/>
                </a:cubicBezTo>
                <a:cubicBezTo>
                  <a:pt x="97285" y="116962"/>
                  <a:pt x="97000" y="115443"/>
                  <a:pt x="96714" y="115443"/>
                </a:cubicBezTo>
                <a:cubicBezTo>
                  <a:pt x="96428" y="116962"/>
                  <a:pt x="96142" y="115443"/>
                  <a:pt x="95857" y="116962"/>
                </a:cubicBezTo>
                <a:cubicBezTo>
                  <a:pt x="95571" y="118481"/>
                  <a:pt x="95571" y="118481"/>
                  <a:pt x="95571" y="118481"/>
                </a:cubicBezTo>
                <a:cubicBezTo>
                  <a:pt x="95285" y="116962"/>
                  <a:pt x="94714" y="116962"/>
                  <a:pt x="94428" y="116962"/>
                </a:cubicBezTo>
                <a:cubicBezTo>
                  <a:pt x="94428" y="116962"/>
                  <a:pt x="94428" y="116962"/>
                  <a:pt x="94142" y="116962"/>
                </a:cubicBezTo>
                <a:cubicBezTo>
                  <a:pt x="93714" y="118481"/>
                  <a:pt x="93714" y="118481"/>
                  <a:pt x="93714" y="118481"/>
                </a:cubicBezTo>
                <a:cubicBezTo>
                  <a:pt x="93285" y="118481"/>
                  <a:pt x="92857" y="118481"/>
                  <a:pt x="92857" y="118481"/>
                </a:cubicBezTo>
                <a:cubicBezTo>
                  <a:pt x="92714" y="118481"/>
                  <a:pt x="92285" y="118481"/>
                  <a:pt x="92285" y="118481"/>
                </a:cubicBezTo>
                <a:cubicBezTo>
                  <a:pt x="92142" y="118481"/>
                  <a:pt x="91714" y="118481"/>
                  <a:pt x="91571" y="118481"/>
                </a:cubicBezTo>
                <a:cubicBezTo>
                  <a:pt x="91428" y="118481"/>
                  <a:pt x="91000" y="118481"/>
                  <a:pt x="90857" y="118481"/>
                </a:cubicBezTo>
                <a:cubicBezTo>
                  <a:pt x="90714" y="118481"/>
                  <a:pt x="90285" y="120000"/>
                  <a:pt x="90285" y="120000"/>
                </a:cubicBezTo>
                <a:cubicBezTo>
                  <a:pt x="90285" y="120000"/>
                  <a:pt x="90000" y="118481"/>
                  <a:pt x="89857" y="118481"/>
                </a:cubicBezTo>
                <a:cubicBezTo>
                  <a:pt x="89714" y="118481"/>
                  <a:pt x="89142" y="118481"/>
                  <a:pt x="89000" y="118481"/>
                </a:cubicBezTo>
                <a:cubicBezTo>
                  <a:pt x="88857" y="120000"/>
                  <a:pt x="88428" y="118481"/>
                  <a:pt x="88142" y="118481"/>
                </a:cubicBezTo>
                <a:cubicBezTo>
                  <a:pt x="88142" y="118481"/>
                  <a:pt x="88142" y="118481"/>
                  <a:pt x="88000" y="120000"/>
                </a:cubicBezTo>
                <a:cubicBezTo>
                  <a:pt x="87857" y="120000"/>
                  <a:pt x="87857" y="120000"/>
                  <a:pt x="87714" y="120000"/>
                </a:cubicBezTo>
                <a:cubicBezTo>
                  <a:pt x="87571" y="120000"/>
                  <a:pt x="87571" y="120000"/>
                  <a:pt x="87571" y="120000"/>
                </a:cubicBezTo>
                <a:cubicBezTo>
                  <a:pt x="87428" y="118481"/>
                  <a:pt x="86857" y="120000"/>
                  <a:pt x="86285" y="120000"/>
                </a:cubicBezTo>
                <a:cubicBezTo>
                  <a:pt x="85285" y="118481"/>
                  <a:pt x="85285" y="118481"/>
                  <a:pt x="85285" y="118481"/>
                </a:cubicBezTo>
                <a:cubicBezTo>
                  <a:pt x="84857" y="118481"/>
                  <a:pt x="84142" y="118481"/>
                  <a:pt x="83857" y="118481"/>
                </a:cubicBezTo>
                <a:cubicBezTo>
                  <a:pt x="83428" y="118481"/>
                  <a:pt x="82428" y="118481"/>
                  <a:pt x="82428" y="118481"/>
                </a:cubicBezTo>
                <a:cubicBezTo>
                  <a:pt x="82428" y="118481"/>
                  <a:pt x="82285" y="120000"/>
                  <a:pt x="82285" y="120000"/>
                </a:cubicBezTo>
                <a:cubicBezTo>
                  <a:pt x="82142" y="120000"/>
                  <a:pt x="81857" y="118481"/>
                  <a:pt x="81714" y="118481"/>
                </a:cubicBezTo>
                <a:cubicBezTo>
                  <a:pt x="81428" y="118481"/>
                  <a:pt x="80714" y="118481"/>
                  <a:pt x="80428" y="118481"/>
                </a:cubicBezTo>
                <a:cubicBezTo>
                  <a:pt x="80000" y="118481"/>
                  <a:pt x="79000" y="118481"/>
                  <a:pt x="78571" y="118481"/>
                </a:cubicBezTo>
                <a:cubicBezTo>
                  <a:pt x="78285" y="118481"/>
                  <a:pt x="77285" y="118481"/>
                  <a:pt x="77000" y="118481"/>
                </a:cubicBezTo>
                <a:cubicBezTo>
                  <a:pt x="76714" y="118481"/>
                  <a:pt x="75857" y="118481"/>
                  <a:pt x="75857" y="118481"/>
                </a:cubicBezTo>
                <a:cubicBezTo>
                  <a:pt x="75714" y="120000"/>
                  <a:pt x="75428" y="118481"/>
                  <a:pt x="75428" y="118481"/>
                </a:cubicBezTo>
                <a:cubicBezTo>
                  <a:pt x="75285" y="118481"/>
                  <a:pt x="75000" y="118481"/>
                  <a:pt x="74714" y="118481"/>
                </a:cubicBezTo>
                <a:cubicBezTo>
                  <a:pt x="74714" y="118481"/>
                  <a:pt x="74714" y="118481"/>
                  <a:pt x="74571" y="118481"/>
                </a:cubicBezTo>
                <a:cubicBezTo>
                  <a:pt x="74428" y="118481"/>
                  <a:pt x="74285" y="118481"/>
                  <a:pt x="74142" y="118481"/>
                </a:cubicBezTo>
                <a:cubicBezTo>
                  <a:pt x="74000" y="118481"/>
                  <a:pt x="74000" y="118481"/>
                  <a:pt x="73857" y="118481"/>
                </a:cubicBezTo>
                <a:cubicBezTo>
                  <a:pt x="73714" y="118481"/>
                  <a:pt x="73714" y="118481"/>
                  <a:pt x="73714" y="118481"/>
                </a:cubicBezTo>
                <a:cubicBezTo>
                  <a:pt x="73571" y="118481"/>
                  <a:pt x="73428" y="118481"/>
                  <a:pt x="73428" y="118481"/>
                </a:cubicBezTo>
                <a:cubicBezTo>
                  <a:pt x="73285" y="118481"/>
                  <a:pt x="72857" y="118481"/>
                  <a:pt x="72428" y="118481"/>
                </a:cubicBezTo>
                <a:cubicBezTo>
                  <a:pt x="72428" y="118481"/>
                  <a:pt x="72428" y="118481"/>
                  <a:pt x="72142" y="118481"/>
                </a:cubicBezTo>
                <a:cubicBezTo>
                  <a:pt x="72142" y="118481"/>
                  <a:pt x="72142" y="118481"/>
                  <a:pt x="72142" y="118481"/>
                </a:cubicBezTo>
                <a:cubicBezTo>
                  <a:pt x="72000" y="118481"/>
                  <a:pt x="71857" y="118481"/>
                  <a:pt x="71857" y="118481"/>
                </a:cubicBezTo>
                <a:cubicBezTo>
                  <a:pt x="71714" y="118481"/>
                  <a:pt x="71571" y="118481"/>
                  <a:pt x="71428" y="116962"/>
                </a:cubicBezTo>
                <a:cubicBezTo>
                  <a:pt x="71428" y="116962"/>
                  <a:pt x="70857" y="118481"/>
                  <a:pt x="70714" y="118481"/>
                </a:cubicBezTo>
                <a:cubicBezTo>
                  <a:pt x="70714" y="118481"/>
                  <a:pt x="70714" y="118481"/>
                  <a:pt x="70571" y="118481"/>
                </a:cubicBezTo>
                <a:cubicBezTo>
                  <a:pt x="70285" y="118481"/>
                  <a:pt x="70142" y="118481"/>
                  <a:pt x="69857" y="116962"/>
                </a:cubicBezTo>
                <a:cubicBezTo>
                  <a:pt x="69857" y="116962"/>
                  <a:pt x="69714" y="120000"/>
                  <a:pt x="69571" y="118481"/>
                </a:cubicBezTo>
                <a:cubicBezTo>
                  <a:pt x="69571" y="116962"/>
                  <a:pt x="69428" y="118481"/>
                  <a:pt x="69428" y="118481"/>
                </a:cubicBezTo>
                <a:cubicBezTo>
                  <a:pt x="69285" y="118481"/>
                  <a:pt x="69285" y="118481"/>
                  <a:pt x="69285" y="118481"/>
                </a:cubicBezTo>
                <a:cubicBezTo>
                  <a:pt x="69142" y="118481"/>
                  <a:pt x="69000" y="116962"/>
                  <a:pt x="68857" y="118481"/>
                </a:cubicBezTo>
                <a:cubicBezTo>
                  <a:pt x="68857" y="118481"/>
                  <a:pt x="68857" y="118481"/>
                  <a:pt x="68857" y="118481"/>
                </a:cubicBezTo>
                <a:cubicBezTo>
                  <a:pt x="68428" y="118481"/>
                  <a:pt x="68142" y="116962"/>
                  <a:pt x="67714" y="116962"/>
                </a:cubicBezTo>
                <a:cubicBezTo>
                  <a:pt x="67714" y="116962"/>
                  <a:pt x="67714" y="116962"/>
                  <a:pt x="67714" y="116962"/>
                </a:cubicBezTo>
                <a:cubicBezTo>
                  <a:pt x="67571" y="116962"/>
                  <a:pt x="67571" y="118481"/>
                  <a:pt x="67571" y="116962"/>
                </a:cubicBezTo>
                <a:cubicBezTo>
                  <a:pt x="67428" y="116962"/>
                  <a:pt x="67428" y="116962"/>
                  <a:pt x="67285" y="116962"/>
                </a:cubicBezTo>
                <a:cubicBezTo>
                  <a:pt x="67142" y="118481"/>
                  <a:pt x="66714" y="116962"/>
                  <a:pt x="66428" y="116962"/>
                </a:cubicBezTo>
                <a:cubicBezTo>
                  <a:pt x="66142" y="116962"/>
                  <a:pt x="65428" y="116962"/>
                  <a:pt x="65428" y="118481"/>
                </a:cubicBezTo>
                <a:cubicBezTo>
                  <a:pt x="65428" y="118481"/>
                  <a:pt x="65428" y="120000"/>
                  <a:pt x="65428" y="120000"/>
                </a:cubicBezTo>
                <a:cubicBezTo>
                  <a:pt x="65285" y="120000"/>
                  <a:pt x="65142" y="118481"/>
                  <a:pt x="65000" y="118481"/>
                </a:cubicBezTo>
                <a:cubicBezTo>
                  <a:pt x="65000" y="118481"/>
                  <a:pt x="65000" y="116962"/>
                  <a:pt x="65000" y="116962"/>
                </a:cubicBezTo>
                <a:cubicBezTo>
                  <a:pt x="65000" y="116962"/>
                  <a:pt x="65000" y="116962"/>
                  <a:pt x="65000" y="116962"/>
                </a:cubicBezTo>
                <a:cubicBezTo>
                  <a:pt x="64714" y="118481"/>
                  <a:pt x="64285" y="116962"/>
                  <a:pt x="64000" y="116962"/>
                </a:cubicBezTo>
                <a:cubicBezTo>
                  <a:pt x="63857" y="116962"/>
                  <a:pt x="63571" y="116962"/>
                  <a:pt x="63428" y="116962"/>
                </a:cubicBezTo>
                <a:cubicBezTo>
                  <a:pt x="63142" y="116962"/>
                  <a:pt x="63000" y="116962"/>
                  <a:pt x="62857" y="116962"/>
                </a:cubicBezTo>
                <a:cubicBezTo>
                  <a:pt x="62714" y="116962"/>
                  <a:pt x="62714" y="116962"/>
                  <a:pt x="62571" y="116962"/>
                </a:cubicBezTo>
                <a:cubicBezTo>
                  <a:pt x="62428" y="118481"/>
                  <a:pt x="62428" y="118481"/>
                  <a:pt x="62428" y="118481"/>
                </a:cubicBezTo>
                <a:cubicBezTo>
                  <a:pt x="62428" y="116962"/>
                  <a:pt x="62142" y="115443"/>
                  <a:pt x="61857" y="115443"/>
                </a:cubicBezTo>
                <a:cubicBezTo>
                  <a:pt x="61714" y="115443"/>
                  <a:pt x="61000" y="116962"/>
                  <a:pt x="61000" y="116962"/>
                </a:cubicBezTo>
                <a:cubicBezTo>
                  <a:pt x="61000" y="116962"/>
                  <a:pt x="61000" y="118481"/>
                  <a:pt x="60857" y="118481"/>
                </a:cubicBezTo>
                <a:cubicBezTo>
                  <a:pt x="60857" y="118481"/>
                  <a:pt x="60714" y="116962"/>
                  <a:pt x="60714" y="116962"/>
                </a:cubicBezTo>
                <a:cubicBezTo>
                  <a:pt x="60714" y="116962"/>
                  <a:pt x="60714" y="116962"/>
                  <a:pt x="60714" y="116962"/>
                </a:cubicBezTo>
                <a:cubicBezTo>
                  <a:pt x="60714" y="116962"/>
                  <a:pt x="60571" y="116962"/>
                  <a:pt x="60571" y="116962"/>
                </a:cubicBezTo>
                <a:cubicBezTo>
                  <a:pt x="60571" y="116962"/>
                  <a:pt x="60428" y="118481"/>
                  <a:pt x="60428" y="116962"/>
                </a:cubicBezTo>
                <a:cubicBezTo>
                  <a:pt x="60428" y="116962"/>
                  <a:pt x="60142" y="115443"/>
                  <a:pt x="60000" y="116962"/>
                </a:cubicBezTo>
                <a:cubicBezTo>
                  <a:pt x="60000" y="116962"/>
                  <a:pt x="60000" y="116962"/>
                  <a:pt x="59714" y="116962"/>
                </a:cubicBezTo>
                <a:cubicBezTo>
                  <a:pt x="59571" y="116962"/>
                  <a:pt x="59285" y="116962"/>
                  <a:pt x="59142" y="115443"/>
                </a:cubicBezTo>
                <a:cubicBezTo>
                  <a:pt x="58857" y="115443"/>
                  <a:pt x="58857" y="115443"/>
                  <a:pt x="58857" y="115443"/>
                </a:cubicBezTo>
                <a:cubicBezTo>
                  <a:pt x="58714" y="115443"/>
                  <a:pt x="58428" y="116962"/>
                  <a:pt x="58428" y="116962"/>
                </a:cubicBezTo>
                <a:cubicBezTo>
                  <a:pt x="58285" y="116962"/>
                  <a:pt x="58142" y="118481"/>
                  <a:pt x="58142" y="116962"/>
                </a:cubicBezTo>
                <a:cubicBezTo>
                  <a:pt x="58142" y="116962"/>
                  <a:pt x="58000" y="116962"/>
                  <a:pt x="57857" y="116962"/>
                </a:cubicBezTo>
                <a:cubicBezTo>
                  <a:pt x="57857" y="116962"/>
                  <a:pt x="57571" y="115443"/>
                  <a:pt x="57571" y="116962"/>
                </a:cubicBezTo>
                <a:cubicBezTo>
                  <a:pt x="57428" y="116962"/>
                  <a:pt x="57142" y="115443"/>
                  <a:pt x="57000" y="115443"/>
                </a:cubicBezTo>
                <a:cubicBezTo>
                  <a:pt x="57000" y="115443"/>
                  <a:pt x="57000" y="115443"/>
                  <a:pt x="56857" y="115443"/>
                </a:cubicBezTo>
                <a:cubicBezTo>
                  <a:pt x="56714" y="115443"/>
                  <a:pt x="56571" y="115443"/>
                  <a:pt x="56428" y="115443"/>
                </a:cubicBezTo>
                <a:cubicBezTo>
                  <a:pt x="56142" y="115443"/>
                  <a:pt x="56142" y="115443"/>
                  <a:pt x="56142" y="115443"/>
                </a:cubicBezTo>
                <a:cubicBezTo>
                  <a:pt x="55857" y="115443"/>
                  <a:pt x="55428" y="115443"/>
                  <a:pt x="55142" y="115443"/>
                </a:cubicBezTo>
                <a:cubicBezTo>
                  <a:pt x="55142" y="115443"/>
                  <a:pt x="55142" y="115443"/>
                  <a:pt x="55000" y="115443"/>
                </a:cubicBezTo>
                <a:cubicBezTo>
                  <a:pt x="54714" y="115443"/>
                  <a:pt x="54714" y="115443"/>
                  <a:pt x="54714" y="115443"/>
                </a:cubicBezTo>
                <a:cubicBezTo>
                  <a:pt x="54428" y="115443"/>
                  <a:pt x="54142" y="115443"/>
                  <a:pt x="54000" y="115443"/>
                </a:cubicBezTo>
                <a:cubicBezTo>
                  <a:pt x="54000" y="115443"/>
                  <a:pt x="53714" y="115443"/>
                  <a:pt x="53571" y="116962"/>
                </a:cubicBezTo>
                <a:cubicBezTo>
                  <a:pt x="53428" y="116962"/>
                  <a:pt x="53142" y="115443"/>
                  <a:pt x="53000" y="115443"/>
                </a:cubicBezTo>
                <a:cubicBezTo>
                  <a:pt x="53000" y="115443"/>
                  <a:pt x="52714" y="115443"/>
                  <a:pt x="52714" y="115443"/>
                </a:cubicBezTo>
                <a:cubicBezTo>
                  <a:pt x="52714" y="115443"/>
                  <a:pt x="52714" y="116962"/>
                  <a:pt x="52571" y="116962"/>
                </a:cubicBezTo>
                <a:cubicBezTo>
                  <a:pt x="52571" y="116962"/>
                  <a:pt x="52428" y="116962"/>
                  <a:pt x="52428" y="115443"/>
                </a:cubicBezTo>
                <a:cubicBezTo>
                  <a:pt x="52428" y="115443"/>
                  <a:pt x="52285" y="113924"/>
                  <a:pt x="52285" y="113924"/>
                </a:cubicBezTo>
                <a:cubicBezTo>
                  <a:pt x="52285" y="113924"/>
                  <a:pt x="52285" y="113924"/>
                  <a:pt x="52285" y="115443"/>
                </a:cubicBezTo>
                <a:cubicBezTo>
                  <a:pt x="52285" y="115443"/>
                  <a:pt x="52142" y="116962"/>
                  <a:pt x="52000" y="116962"/>
                </a:cubicBezTo>
                <a:cubicBezTo>
                  <a:pt x="51857" y="116962"/>
                  <a:pt x="51428" y="115443"/>
                  <a:pt x="51285" y="115443"/>
                </a:cubicBezTo>
                <a:cubicBezTo>
                  <a:pt x="51285" y="115443"/>
                  <a:pt x="51285" y="115443"/>
                  <a:pt x="51142" y="113924"/>
                </a:cubicBezTo>
                <a:cubicBezTo>
                  <a:pt x="50857" y="113924"/>
                  <a:pt x="50857" y="113924"/>
                  <a:pt x="50857" y="113924"/>
                </a:cubicBezTo>
                <a:cubicBezTo>
                  <a:pt x="50714" y="113924"/>
                  <a:pt x="50571" y="113924"/>
                  <a:pt x="50428" y="113924"/>
                </a:cubicBezTo>
                <a:cubicBezTo>
                  <a:pt x="50428" y="113924"/>
                  <a:pt x="50428" y="113924"/>
                  <a:pt x="50285" y="113924"/>
                </a:cubicBezTo>
                <a:cubicBezTo>
                  <a:pt x="50142" y="112405"/>
                  <a:pt x="50142" y="112405"/>
                  <a:pt x="50142" y="112405"/>
                </a:cubicBezTo>
                <a:cubicBezTo>
                  <a:pt x="50000" y="113924"/>
                  <a:pt x="49714" y="113924"/>
                  <a:pt x="49571" y="112405"/>
                </a:cubicBezTo>
                <a:cubicBezTo>
                  <a:pt x="49428" y="112405"/>
                  <a:pt x="49000" y="112405"/>
                  <a:pt x="49000" y="112405"/>
                </a:cubicBezTo>
                <a:cubicBezTo>
                  <a:pt x="49000" y="112405"/>
                  <a:pt x="48714" y="112405"/>
                  <a:pt x="48571" y="110886"/>
                </a:cubicBezTo>
                <a:cubicBezTo>
                  <a:pt x="48285" y="110886"/>
                  <a:pt x="47714" y="112405"/>
                  <a:pt x="47428" y="112405"/>
                </a:cubicBezTo>
                <a:cubicBezTo>
                  <a:pt x="47428" y="112405"/>
                  <a:pt x="47428" y="112405"/>
                  <a:pt x="47428" y="112405"/>
                </a:cubicBezTo>
                <a:cubicBezTo>
                  <a:pt x="47285" y="110886"/>
                  <a:pt x="47142" y="110886"/>
                  <a:pt x="47142" y="110886"/>
                </a:cubicBezTo>
                <a:cubicBezTo>
                  <a:pt x="46857" y="110886"/>
                  <a:pt x="46714" y="112405"/>
                  <a:pt x="46571" y="110886"/>
                </a:cubicBezTo>
                <a:cubicBezTo>
                  <a:pt x="46285" y="110886"/>
                  <a:pt x="46285" y="110886"/>
                  <a:pt x="46285" y="110886"/>
                </a:cubicBezTo>
                <a:cubicBezTo>
                  <a:pt x="46142" y="110886"/>
                  <a:pt x="46000" y="110886"/>
                  <a:pt x="45857" y="109367"/>
                </a:cubicBezTo>
                <a:cubicBezTo>
                  <a:pt x="45714" y="109367"/>
                  <a:pt x="45571" y="110886"/>
                  <a:pt x="45428" y="110886"/>
                </a:cubicBezTo>
                <a:cubicBezTo>
                  <a:pt x="45428" y="112405"/>
                  <a:pt x="45142" y="109367"/>
                  <a:pt x="45000" y="109367"/>
                </a:cubicBezTo>
                <a:cubicBezTo>
                  <a:pt x="45000" y="109367"/>
                  <a:pt x="45000" y="109367"/>
                  <a:pt x="45000" y="109367"/>
                </a:cubicBezTo>
                <a:cubicBezTo>
                  <a:pt x="44857" y="110886"/>
                  <a:pt x="44857" y="110886"/>
                  <a:pt x="44857" y="110886"/>
                </a:cubicBezTo>
                <a:cubicBezTo>
                  <a:pt x="44857" y="110886"/>
                  <a:pt x="44714" y="109367"/>
                  <a:pt x="44571" y="109367"/>
                </a:cubicBezTo>
                <a:cubicBezTo>
                  <a:pt x="44571" y="109367"/>
                  <a:pt x="44285" y="109367"/>
                  <a:pt x="44142" y="109367"/>
                </a:cubicBezTo>
                <a:cubicBezTo>
                  <a:pt x="44142" y="109367"/>
                  <a:pt x="43571" y="109367"/>
                  <a:pt x="43285" y="109367"/>
                </a:cubicBezTo>
                <a:cubicBezTo>
                  <a:pt x="43285" y="109367"/>
                  <a:pt x="43285" y="109367"/>
                  <a:pt x="43000" y="110886"/>
                </a:cubicBezTo>
                <a:cubicBezTo>
                  <a:pt x="43000" y="110886"/>
                  <a:pt x="42857" y="110886"/>
                  <a:pt x="42714" y="110886"/>
                </a:cubicBezTo>
                <a:cubicBezTo>
                  <a:pt x="42571" y="107848"/>
                  <a:pt x="42571" y="107848"/>
                  <a:pt x="42571" y="107848"/>
                </a:cubicBezTo>
                <a:cubicBezTo>
                  <a:pt x="42285" y="107848"/>
                  <a:pt x="42142" y="107848"/>
                  <a:pt x="42000" y="109367"/>
                </a:cubicBezTo>
                <a:cubicBezTo>
                  <a:pt x="42000" y="109367"/>
                  <a:pt x="42000" y="109367"/>
                  <a:pt x="42000" y="109367"/>
                </a:cubicBezTo>
                <a:cubicBezTo>
                  <a:pt x="41857" y="109367"/>
                  <a:pt x="41857" y="109367"/>
                  <a:pt x="41857" y="109367"/>
                </a:cubicBezTo>
                <a:cubicBezTo>
                  <a:pt x="41714" y="109367"/>
                  <a:pt x="41428" y="109367"/>
                  <a:pt x="41285" y="109367"/>
                </a:cubicBezTo>
                <a:cubicBezTo>
                  <a:pt x="41285" y="109367"/>
                  <a:pt x="41285" y="109367"/>
                  <a:pt x="41142" y="107848"/>
                </a:cubicBezTo>
                <a:cubicBezTo>
                  <a:pt x="41000" y="107848"/>
                  <a:pt x="40857" y="109367"/>
                  <a:pt x="40714" y="107848"/>
                </a:cubicBezTo>
                <a:cubicBezTo>
                  <a:pt x="40714" y="106329"/>
                  <a:pt x="40714" y="106329"/>
                  <a:pt x="40714" y="106329"/>
                </a:cubicBezTo>
                <a:cubicBezTo>
                  <a:pt x="40571" y="107848"/>
                  <a:pt x="40571" y="107848"/>
                  <a:pt x="40428" y="107848"/>
                </a:cubicBezTo>
                <a:cubicBezTo>
                  <a:pt x="40285" y="107848"/>
                  <a:pt x="40142" y="107848"/>
                  <a:pt x="40142" y="107848"/>
                </a:cubicBezTo>
                <a:cubicBezTo>
                  <a:pt x="40000" y="107848"/>
                  <a:pt x="40000" y="107848"/>
                  <a:pt x="39857" y="106329"/>
                </a:cubicBezTo>
                <a:cubicBezTo>
                  <a:pt x="39714" y="106329"/>
                  <a:pt x="39142" y="106329"/>
                  <a:pt x="39000" y="106329"/>
                </a:cubicBezTo>
                <a:cubicBezTo>
                  <a:pt x="38714" y="107848"/>
                  <a:pt x="37857" y="106329"/>
                  <a:pt x="37857" y="106329"/>
                </a:cubicBezTo>
                <a:cubicBezTo>
                  <a:pt x="37857" y="106329"/>
                  <a:pt x="37857" y="106329"/>
                  <a:pt x="37714" y="106329"/>
                </a:cubicBezTo>
                <a:cubicBezTo>
                  <a:pt x="37571" y="106329"/>
                  <a:pt x="37428" y="107848"/>
                  <a:pt x="37285" y="107848"/>
                </a:cubicBezTo>
                <a:cubicBezTo>
                  <a:pt x="37000" y="106329"/>
                  <a:pt x="37000" y="106329"/>
                  <a:pt x="37000" y="106329"/>
                </a:cubicBezTo>
                <a:cubicBezTo>
                  <a:pt x="36571" y="106329"/>
                  <a:pt x="36000" y="107848"/>
                  <a:pt x="35857" y="107848"/>
                </a:cubicBezTo>
                <a:cubicBezTo>
                  <a:pt x="35857" y="107848"/>
                  <a:pt x="35857" y="107848"/>
                  <a:pt x="35857" y="106329"/>
                </a:cubicBezTo>
                <a:cubicBezTo>
                  <a:pt x="35714" y="106329"/>
                  <a:pt x="35428" y="106329"/>
                  <a:pt x="35285" y="106329"/>
                </a:cubicBezTo>
                <a:cubicBezTo>
                  <a:pt x="35285" y="107848"/>
                  <a:pt x="35285" y="107848"/>
                  <a:pt x="35285" y="107848"/>
                </a:cubicBezTo>
                <a:cubicBezTo>
                  <a:pt x="35142" y="107848"/>
                  <a:pt x="34857" y="107848"/>
                  <a:pt x="34714" y="107848"/>
                </a:cubicBezTo>
                <a:cubicBezTo>
                  <a:pt x="34714" y="107848"/>
                  <a:pt x="34714" y="107848"/>
                  <a:pt x="34714" y="107848"/>
                </a:cubicBezTo>
                <a:cubicBezTo>
                  <a:pt x="34571" y="107848"/>
                  <a:pt x="34571" y="107848"/>
                  <a:pt x="34571" y="107848"/>
                </a:cubicBezTo>
                <a:cubicBezTo>
                  <a:pt x="34428" y="107848"/>
                  <a:pt x="34285" y="107848"/>
                  <a:pt x="34142" y="107848"/>
                </a:cubicBezTo>
                <a:cubicBezTo>
                  <a:pt x="34000" y="107848"/>
                  <a:pt x="33571" y="107848"/>
                  <a:pt x="33428" y="107848"/>
                </a:cubicBezTo>
                <a:cubicBezTo>
                  <a:pt x="33285" y="107848"/>
                  <a:pt x="32857" y="107848"/>
                  <a:pt x="32714" y="107848"/>
                </a:cubicBezTo>
                <a:cubicBezTo>
                  <a:pt x="32571" y="107848"/>
                  <a:pt x="31857" y="107848"/>
                  <a:pt x="31714" y="107848"/>
                </a:cubicBezTo>
                <a:cubicBezTo>
                  <a:pt x="31428" y="109367"/>
                  <a:pt x="30571" y="107848"/>
                  <a:pt x="30285" y="107848"/>
                </a:cubicBezTo>
                <a:cubicBezTo>
                  <a:pt x="30142" y="107848"/>
                  <a:pt x="29571" y="109367"/>
                  <a:pt x="29285" y="109367"/>
                </a:cubicBezTo>
                <a:cubicBezTo>
                  <a:pt x="29142" y="109367"/>
                  <a:pt x="28571" y="109367"/>
                  <a:pt x="28285" y="109367"/>
                </a:cubicBezTo>
                <a:cubicBezTo>
                  <a:pt x="28285" y="109367"/>
                  <a:pt x="28285" y="109367"/>
                  <a:pt x="28142" y="109367"/>
                </a:cubicBezTo>
                <a:cubicBezTo>
                  <a:pt x="28000" y="109367"/>
                  <a:pt x="28000" y="109367"/>
                  <a:pt x="28000" y="109367"/>
                </a:cubicBezTo>
                <a:cubicBezTo>
                  <a:pt x="27857" y="109367"/>
                  <a:pt x="27571" y="110886"/>
                  <a:pt x="27428" y="110886"/>
                </a:cubicBezTo>
                <a:cubicBezTo>
                  <a:pt x="27142" y="110886"/>
                  <a:pt x="26428" y="110886"/>
                  <a:pt x="25857" y="110886"/>
                </a:cubicBezTo>
                <a:cubicBezTo>
                  <a:pt x="25857" y="110886"/>
                  <a:pt x="25857" y="110886"/>
                  <a:pt x="25285" y="110886"/>
                </a:cubicBezTo>
                <a:cubicBezTo>
                  <a:pt x="24857" y="110886"/>
                  <a:pt x="24857" y="110886"/>
                  <a:pt x="24857" y="110886"/>
                </a:cubicBezTo>
                <a:cubicBezTo>
                  <a:pt x="24428" y="112405"/>
                  <a:pt x="24000" y="112405"/>
                  <a:pt x="23857" y="112405"/>
                </a:cubicBezTo>
                <a:cubicBezTo>
                  <a:pt x="23857" y="112405"/>
                  <a:pt x="23428" y="112405"/>
                  <a:pt x="23285" y="112405"/>
                </a:cubicBezTo>
                <a:cubicBezTo>
                  <a:pt x="23285" y="112405"/>
                  <a:pt x="23285" y="112405"/>
                  <a:pt x="23000" y="112405"/>
                </a:cubicBezTo>
                <a:cubicBezTo>
                  <a:pt x="22857" y="112405"/>
                  <a:pt x="22857" y="112405"/>
                  <a:pt x="22857" y="112405"/>
                </a:cubicBezTo>
                <a:cubicBezTo>
                  <a:pt x="22571" y="113924"/>
                  <a:pt x="22285" y="113924"/>
                  <a:pt x="22142" y="113924"/>
                </a:cubicBezTo>
                <a:cubicBezTo>
                  <a:pt x="21857" y="113924"/>
                  <a:pt x="21285" y="113924"/>
                  <a:pt x="21142" y="113924"/>
                </a:cubicBezTo>
                <a:cubicBezTo>
                  <a:pt x="20857" y="113924"/>
                  <a:pt x="20285" y="115443"/>
                  <a:pt x="20285" y="115443"/>
                </a:cubicBezTo>
                <a:cubicBezTo>
                  <a:pt x="20142" y="115443"/>
                  <a:pt x="20142" y="115443"/>
                  <a:pt x="20142" y="115443"/>
                </a:cubicBezTo>
                <a:cubicBezTo>
                  <a:pt x="20000" y="115443"/>
                  <a:pt x="19857" y="115443"/>
                  <a:pt x="19714" y="115443"/>
                </a:cubicBezTo>
                <a:cubicBezTo>
                  <a:pt x="19714" y="115443"/>
                  <a:pt x="19714" y="115443"/>
                  <a:pt x="19714" y="115443"/>
                </a:cubicBezTo>
                <a:cubicBezTo>
                  <a:pt x="19571" y="113924"/>
                  <a:pt x="19571" y="113924"/>
                  <a:pt x="19571" y="113924"/>
                </a:cubicBezTo>
                <a:cubicBezTo>
                  <a:pt x="19428" y="113924"/>
                  <a:pt x="19285" y="113924"/>
                  <a:pt x="19142" y="113924"/>
                </a:cubicBezTo>
                <a:cubicBezTo>
                  <a:pt x="19142" y="115443"/>
                  <a:pt x="18857" y="115443"/>
                  <a:pt x="18714" y="115443"/>
                </a:cubicBezTo>
                <a:cubicBezTo>
                  <a:pt x="18714" y="115443"/>
                  <a:pt x="18714" y="115443"/>
                  <a:pt x="18571" y="115443"/>
                </a:cubicBezTo>
                <a:cubicBezTo>
                  <a:pt x="18571" y="115443"/>
                  <a:pt x="18571" y="115443"/>
                  <a:pt x="18571" y="115443"/>
                </a:cubicBezTo>
                <a:cubicBezTo>
                  <a:pt x="18428" y="115443"/>
                  <a:pt x="18285" y="115443"/>
                  <a:pt x="18142" y="115443"/>
                </a:cubicBezTo>
                <a:cubicBezTo>
                  <a:pt x="18142" y="115443"/>
                  <a:pt x="18142" y="115443"/>
                  <a:pt x="18000" y="115443"/>
                </a:cubicBezTo>
                <a:cubicBezTo>
                  <a:pt x="17857" y="115443"/>
                  <a:pt x="17857" y="115443"/>
                  <a:pt x="17857" y="115443"/>
                </a:cubicBezTo>
                <a:cubicBezTo>
                  <a:pt x="17714" y="115443"/>
                  <a:pt x="17571" y="115443"/>
                  <a:pt x="17571" y="115443"/>
                </a:cubicBezTo>
                <a:cubicBezTo>
                  <a:pt x="17428" y="115443"/>
                  <a:pt x="17285" y="115443"/>
                  <a:pt x="17285" y="115443"/>
                </a:cubicBezTo>
                <a:cubicBezTo>
                  <a:pt x="17142" y="115443"/>
                  <a:pt x="17000" y="115443"/>
                  <a:pt x="16714" y="115443"/>
                </a:cubicBezTo>
                <a:cubicBezTo>
                  <a:pt x="16571" y="115443"/>
                  <a:pt x="15857" y="116962"/>
                  <a:pt x="15857" y="116962"/>
                </a:cubicBezTo>
                <a:cubicBezTo>
                  <a:pt x="15857" y="115443"/>
                  <a:pt x="15857" y="113924"/>
                  <a:pt x="15857" y="113924"/>
                </a:cubicBezTo>
                <a:cubicBezTo>
                  <a:pt x="15857" y="113924"/>
                  <a:pt x="15857" y="113924"/>
                  <a:pt x="15714" y="113924"/>
                </a:cubicBezTo>
                <a:cubicBezTo>
                  <a:pt x="15714" y="113924"/>
                  <a:pt x="15428" y="113924"/>
                  <a:pt x="15428" y="113924"/>
                </a:cubicBezTo>
                <a:cubicBezTo>
                  <a:pt x="15428" y="115443"/>
                  <a:pt x="15285" y="116962"/>
                  <a:pt x="15285" y="116962"/>
                </a:cubicBezTo>
                <a:cubicBezTo>
                  <a:pt x="15285" y="116962"/>
                  <a:pt x="15285" y="116962"/>
                  <a:pt x="15285" y="116962"/>
                </a:cubicBezTo>
                <a:cubicBezTo>
                  <a:pt x="15142" y="116962"/>
                  <a:pt x="15142" y="116962"/>
                  <a:pt x="15142" y="116962"/>
                </a:cubicBezTo>
                <a:cubicBezTo>
                  <a:pt x="15000" y="116962"/>
                  <a:pt x="14857" y="116962"/>
                  <a:pt x="14571" y="118481"/>
                </a:cubicBezTo>
                <a:cubicBezTo>
                  <a:pt x="14428" y="118481"/>
                  <a:pt x="14285" y="116962"/>
                  <a:pt x="14142" y="118481"/>
                </a:cubicBezTo>
                <a:cubicBezTo>
                  <a:pt x="13857" y="118481"/>
                  <a:pt x="13714" y="118481"/>
                  <a:pt x="13571" y="118481"/>
                </a:cubicBezTo>
                <a:cubicBezTo>
                  <a:pt x="13142" y="118481"/>
                  <a:pt x="13142" y="118481"/>
                  <a:pt x="13142" y="118481"/>
                </a:cubicBezTo>
                <a:cubicBezTo>
                  <a:pt x="12857" y="118481"/>
                  <a:pt x="12428" y="118481"/>
                  <a:pt x="12428" y="116962"/>
                </a:cubicBezTo>
                <a:cubicBezTo>
                  <a:pt x="12285" y="116962"/>
                  <a:pt x="12142" y="118481"/>
                  <a:pt x="12000" y="118481"/>
                </a:cubicBezTo>
                <a:cubicBezTo>
                  <a:pt x="12000" y="118481"/>
                  <a:pt x="11428" y="118481"/>
                  <a:pt x="11142" y="118481"/>
                </a:cubicBezTo>
                <a:cubicBezTo>
                  <a:pt x="10857" y="116962"/>
                  <a:pt x="10000" y="116962"/>
                  <a:pt x="9857" y="116962"/>
                </a:cubicBezTo>
                <a:cubicBezTo>
                  <a:pt x="9857" y="116962"/>
                  <a:pt x="9714" y="116962"/>
                  <a:pt x="9571" y="116962"/>
                </a:cubicBezTo>
                <a:cubicBezTo>
                  <a:pt x="9428" y="116962"/>
                  <a:pt x="8857" y="115443"/>
                  <a:pt x="9000" y="115443"/>
                </a:cubicBezTo>
                <a:cubicBezTo>
                  <a:pt x="9000" y="115443"/>
                  <a:pt x="9285" y="115443"/>
                  <a:pt x="9428" y="115443"/>
                </a:cubicBezTo>
                <a:cubicBezTo>
                  <a:pt x="9428" y="113924"/>
                  <a:pt x="9714" y="115443"/>
                  <a:pt x="9714" y="113924"/>
                </a:cubicBezTo>
                <a:cubicBezTo>
                  <a:pt x="9571" y="113924"/>
                  <a:pt x="9571" y="113924"/>
                  <a:pt x="9571" y="113924"/>
                </a:cubicBezTo>
                <a:cubicBezTo>
                  <a:pt x="9571" y="113924"/>
                  <a:pt x="9714" y="112405"/>
                  <a:pt x="10000" y="112405"/>
                </a:cubicBezTo>
                <a:cubicBezTo>
                  <a:pt x="10000" y="112405"/>
                  <a:pt x="10000" y="112405"/>
                  <a:pt x="10142" y="112405"/>
                </a:cubicBezTo>
                <a:cubicBezTo>
                  <a:pt x="10285" y="112405"/>
                  <a:pt x="10285" y="112405"/>
                  <a:pt x="10285" y="112405"/>
                </a:cubicBezTo>
                <a:cubicBezTo>
                  <a:pt x="10428" y="112405"/>
                  <a:pt x="10857" y="112405"/>
                  <a:pt x="11285" y="112405"/>
                </a:cubicBezTo>
                <a:cubicBezTo>
                  <a:pt x="11285" y="112405"/>
                  <a:pt x="11285" y="112405"/>
                  <a:pt x="11714" y="112405"/>
                </a:cubicBezTo>
                <a:cubicBezTo>
                  <a:pt x="11857" y="112405"/>
                  <a:pt x="11857" y="112405"/>
                  <a:pt x="11857" y="112405"/>
                </a:cubicBezTo>
                <a:cubicBezTo>
                  <a:pt x="11857" y="112405"/>
                  <a:pt x="12000" y="112405"/>
                  <a:pt x="12285" y="112405"/>
                </a:cubicBezTo>
                <a:cubicBezTo>
                  <a:pt x="12428" y="112405"/>
                  <a:pt x="12857" y="112405"/>
                  <a:pt x="13000" y="112405"/>
                </a:cubicBezTo>
                <a:cubicBezTo>
                  <a:pt x="13142" y="113924"/>
                  <a:pt x="13571" y="113924"/>
                  <a:pt x="13714" y="113924"/>
                </a:cubicBezTo>
                <a:cubicBezTo>
                  <a:pt x="13857" y="112405"/>
                  <a:pt x="14571" y="112405"/>
                  <a:pt x="14714" y="112405"/>
                </a:cubicBezTo>
                <a:cubicBezTo>
                  <a:pt x="14714" y="112405"/>
                  <a:pt x="15000" y="110886"/>
                  <a:pt x="15000" y="110886"/>
                </a:cubicBezTo>
                <a:cubicBezTo>
                  <a:pt x="15000" y="110886"/>
                  <a:pt x="15142" y="109367"/>
                  <a:pt x="15285" y="109367"/>
                </a:cubicBezTo>
                <a:cubicBezTo>
                  <a:pt x="15428" y="109367"/>
                  <a:pt x="15714" y="109367"/>
                  <a:pt x="15714" y="109367"/>
                </a:cubicBezTo>
                <a:cubicBezTo>
                  <a:pt x="15714" y="109367"/>
                  <a:pt x="15857" y="110886"/>
                  <a:pt x="16000" y="110886"/>
                </a:cubicBezTo>
                <a:cubicBezTo>
                  <a:pt x="16142" y="110886"/>
                  <a:pt x="16571" y="109367"/>
                  <a:pt x="16571" y="109367"/>
                </a:cubicBezTo>
                <a:cubicBezTo>
                  <a:pt x="16714" y="110886"/>
                  <a:pt x="16857" y="112405"/>
                  <a:pt x="17000" y="112405"/>
                </a:cubicBezTo>
                <a:cubicBezTo>
                  <a:pt x="17142" y="112405"/>
                  <a:pt x="17571" y="112405"/>
                  <a:pt x="17714" y="112405"/>
                </a:cubicBezTo>
                <a:cubicBezTo>
                  <a:pt x="17714" y="112405"/>
                  <a:pt x="18000" y="112405"/>
                  <a:pt x="18142" y="112405"/>
                </a:cubicBezTo>
                <a:cubicBezTo>
                  <a:pt x="18142" y="112405"/>
                  <a:pt x="18142" y="110886"/>
                  <a:pt x="18142" y="110886"/>
                </a:cubicBezTo>
                <a:cubicBezTo>
                  <a:pt x="18000" y="110886"/>
                  <a:pt x="17857" y="110886"/>
                  <a:pt x="17714" y="110886"/>
                </a:cubicBezTo>
                <a:cubicBezTo>
                  <a:pt x="17714" y="109367"/>
                  <a:pt x="17428" y="110886"/>
                  <a:pt x="17428" y="110886"/>
                </a:cubicBezTo>
                <a:cubicBezTo>
                  <a:pt x="17285" y="110886"/>
                  <a:pt x="17142" y="110886"/>
                  <a:pt x="17142" y="110886"/>
                </a:cubicBezTo>
                <a:cubicBezTo>
                  <a:pt x="17142" y="109367"/>
                  <a:pt x="17285" y="109367"/>
                  <a:pt x="17428" y="109367"/>
                </a:cubicBezTo>
                <a:cubicBezTo>
                  <a:pt x="17571" y="109367"/>
                  <a:pt x="17857" y="107848"/>
                  <a:pt x="17857" y="106329"/>
                </a:cubicBezTo>
                <a:cubicBezTo>
                  <a:pt x="17857" y="106329"/>
                  <a:pt x="17857" y="106329"/>
                  <a:pt x="17857" y="106329"/>
                </a:cubicBezTo>
                <a:cubicBezTo>
                  <a:pt x="17714" y="106329"/>
                  <a:pt x="17714" y="106329"/>
                  <a:pt x="17714" y="106329"/>
                </a:cubicBezTo>
                <a:cubicBezTo>
                  <a:pt x="17571" y="106329"/>
                  <a:pt x="17428" y="106329"/>
                  <a:pt x="17428" y="106329"/>
                </a:cubicBezTo>
                <a:cubicBezTo>
                  <a:pt x="17428" y="104810"/>
                  <a:pt x="17285" y="106329"/>
                  <a:pt x="17142" y="106329"/>
                </a:cubicBezTo>
                <a:cubicBezTo>
                  <a:pt x="17142" y="106329"/>
                  <a:pt x="17000" y="106329"/>
                  <a:pt x="16857" y="106329"/>
                </a:cubicBezTo>
                <a:cubicBezTo>
                  <a:pt x="16857" y="106329"/>
                  <a:pt x="16857" y="106329"/>
                  <a:pt x="16714" y="106329"/>
                </a:cubicBezTo>
                <a:cubicBezTo>
                  <a:pt x="16714" y="106329"/>
                  <a:pt x="16428" y="107848"/>
                  <a:pt x="16428" y="107848"/>
                </a:cubicBezTo>
                <a:cubicBezTo>
                  <a:pt x="16285" y="106329"/>
                  <a:pt x="16285" y="106329"/>
                  <a:pt x="16285" y="106329"/>
                </a:cubicBezTo>
                <a:cubicBezTo>
                  <a:pt x="16142" y="106329"/>
                  <a:pt x="16000" y="107848"/>
                  <a:pt x="15857" y="107848"/>
                </a:cubicBezTo>
                <a:cubicBezTo>
                  <a:pt x="15857" y="107848"/>
                  <a:pt x="15857" y="107848"/>
                  <a:pt x="15714" y="107848"/>
                </a:cubicBezTo>
                <a:cubicBezTo>
                  <a:pt x="15571" y="106329"/>
                  <a:pt x="15571" y="106329"/>
                  <a:pt x="15571" y="106329"/>
                </a:cubicBezTo>
                <a:cubicBezTo>
                  <a:pt x="15428" y="106329"/>
                  <a:pt x="15285" y="107848"/>
                  <a:pt x="15285" y="107848"/>
                </a:cubicBezTo>
                <a:cubicBezTo>
                  <a:pt x="15285" y="107848"/>
                  <a:pt x="15000" y="109367"/>
                  <a:pt x="15000" y="107848"/>
                </a:cubicBezTo>
                <a:cubicBezTo>
                  <a:pt x="15000" y="107848"/>
                  <a:pt x="15000" y="106329"/>
                  <a:pt x="14857" y="106329"/>
                </a:cubicBezTo>
                <a:cubicBezTo>
                  <a:pt x="14857" y="106329"/>
                  <a:pt x="14714" y="106329"/>
                  <a:pt x="14714" y="107848"/>
                </a:cubicBezTo>
                <a:cubicBezTo>
                  <a:pt x="14714" y="107848"/>
                  <a:pt x="14428" y="107848"/>
                  <a:pt x="14285" y="107848"/>
                </a:cubicBezTo>
                <a:cubicBezTo>
                  <a:pt x="14142" y="107848"/>
                  <a:pt x="13857" y="107848"/>
                  <a:pt x="13714" y="107848"/>
                </a:cubicBezTo>
                <a:cubicBezTo>
                  <a:pt x="13714" y="107848"/>
                  <a:pt x="13714" y="107848"/>
                  <a:pt x="13571" y="107848"/>
                </a:cubicBezTo>
                <a:cubicBezTo>
                  <a:pt x="13571" y="107848"/>
                  <a:pt x="13285" y="106329"/>
                  <a:pt x="13142" y="106329"/>
                </a:cubicBezTo>
                <a:cubicBezTo>
                  <a:pt x="12857" y="106329"/>
                  <a:pt x="12000" y="107848"/>
                  <a:pt x="11857" y="106329"/>
                </a:cubicBezTo>
                <a:cubicBezTo>
                  <a:pt x="11571" y="106329"/>
                  <a:pt x="11000" y="106329"/>
                  <a:pt x="11142" y="106329"/>
                </a:cubicBezTo>
                <a:cubicBezTo>
                  <a:pt x="11142" y="106329"/>
                  <a:pt x="11428" y="106329"/>
                  <a:pt x="11428" y="106329"/>
                </a:cubicBezTo>
                <a:cubicBezTo>
                  <a:pt x="11428" y="106329"/>
                  <a:pt x="11714" y="106329"/>
                  <a:pt x="11857" y="106329"/>
                </a:cubicBezTo>
                <a:cubicBezTo>
                  <a:pt x="11857" y="106329"/>
                  <a:pt x="11857" y="106329"/>
                  <a:pt x="12000" y="104810"/>
                </a:cubicBezTo>
                <a:cubicBezTo>
                  <a:pt x="12142" y="104810"/>
                  <a:pt x="12285" y="106329"/>
                  <a:pt x="12285" y="106329"/>
                </a:cubicBezTo>
                <a:cubicBezTo>
                  <a:pt x="12428" y="104810"/>
                  <a:pt x="12571" y="106329"/>
                  <a:pt x="12857" y="104810"/>
                </a:cubicBezTo>
                <a:cubicBezTo>
                  <a:pt x="13000" y="104810"/>
                  <a:pt x="13142" y="104810"/>
                  <a:pt x="13428" y="104810"/>
                </a:cubicBezTo>
                <a:cubicBezTo>
                  <a:pt x="13571" y="104810"/>
                  <a:pt x="13571" y="104810"/>
                  <a:pt x="13571" y="104810"/>
                </a:cubicBezTo>
                <a:cubicBezTo>
                  <a:pt x="13714" y="104810"/>
                  <a:pt x="14142" y="104810"/>
                  <a:pt x="14285" y="104810"/>
                </a:cubicBezTo>
                <a:cubicBezTo>
                  <a:pt x="14571" y="104810"/>
                  <a:pt x="15285" y="104810"/>
                  <a:pt x="15571" y="104810"/>
                </a:cubicBezTo>
                <a:cubicBezTo>
                  <a:pt x="15714" y="104810"/>
                  <a:pt x="16428" y="104810"/>
                  <a:pt x="16714" y="103291"/>
                </a:cubicBezTo>
                <a:cubicBezTo>
                  <a:pt x="16714" y="103291"/>
                  <a:pt x="16714" y="103291"/>
                  <a:pt x="17000" y="103291"/>
                </a:cubicBezTo>
                <a:cubicBezTo>
                  <a:pt x="17000" y="103291"/>
                  <a:pt x="17142" y="104810"/>
                  <a:pt x="17142" y="103291"/>
                </a:cubicBezTo>
                <a:cubicBezTo>
                  <a:pt x="17142" y="103291"/>
                  <a:pt x="17285" y="103291"/>
                  <a:pt x="17428" y="103291"/>
                </a:cubicBezTo>
                <a:cubicBezTo>
                  <a:pt x="17428" y="103291"/>
                  <a:pt x="17571" y="101772"/>
                  <a:pt x="17571" y="103291"/>
                </a:cubicBezTo>
                <a:cubicBezTo>
                  <a:pt x="17571" y="104810"/>
                  <a:pt x="17571" y="104810"/>
                  <a:pt x="17571" y="104810"/>
                </a:cubicBezTo>
                <a:cubicBezTo>
                  <a:pt x="17714" y="103291"/>
                  <a:pt x="18000" y="103291"/>
                  <a:pt x="18142" y="101772"/>
                </a:cubicBezTo>
                <a:cubicBezTo>
                  <a:pt x="18142" y="101772"/>
                  <a:pt x="18142" y="101772"/>
                  <a:pt x="18428" y="101772"/>
                </a:cubicBezTo>
                <a:cubicBezTo>
                  <a:pt x="18428" y="101772"/>
                  <a:pt x="18428" y="101772"/>
                  <a:pt x="18428" y="101772"/>
                </a:cubicBezTo>
                <a:cubicBezTo>
                  <a:pt x="19142" y="101772"/>
                  <a:pt x="19428" y="101772"/>
                  <a:pt x="19428" y="101772"/>
                </a:cubicBezTo>
                <a:cubicBezTo>
                  <a:pt x="20000" y="101772"/>
                  <a:pt x="20571" y="101772"/>
                  <a:pt x="20714" y="101772"/>
                </a:cubicBezTo>
                <a:cubicBezTo>
                  <a:pt x="20714" y="101772"/>
                  <a:pt x="20714" y="101772"/>
                  <a:pt x="20857" y="101772"/>
                </a:cubicBezTo>
                <a:cubicBezTo>
                  <a:pt x="21000" y="101772"/>
                  <a:pt x="21000" y="101772"/>
                  <a:pt x="21000" y="101772"/>
                </a:cubicBezTo>
                <a:cubicBezTo>
                  <a:pt x="21142" y="101772"/>
                  <a:pt x="21285" y="101772"/>
                  <a:pt x="21428" y="101772"/>
                </a:cubicBezTo>
                <a:cubicBezTo>
                  <a:pt x="21428" y="101772"/>
                  <a:pt x="21428" y="101772"/>
                  <a:pt x="21571" y="101772"/>
                </a:cubicBezTo>
                <a:cubicBezTo>
                  <a:pt x="21571" y="101772"/>
                  <a:pt x="21857" y="100253"/>
                  <a:pt x="22000" y="100253"/>
                </a:cubicBezTo>
                <a:cubicBezTo>
                  <a:pt x="22142" y="101772"/>
                  <a:pt x="22571" y="100253"/>
                  <a:pt x="22571" y="100253"/>
                </a:cubicBezTo>
                <a:cubicBezTo>
                  <a:pt x="22571" y="100253"/>
                  <a:pt x="22571" y="100253"/>
                  <a:pt x="22571" y="100253"/>
                </a:cubicBezTo>
                <a:cubicBezTo>
                  <a:pt x="22571" y="101772"/>
                  <a:pt x="22714" y="101772"/>
                  <a:pt x="22714" y="100253"/>
                </a:cubicBezTo>
                <a:cubicBezTo>
                  <a:pt x="22714" y="100253"/>
                  <a:pt x="22857" y="100253"/>
                  <a:pt x="23000" y="100253"/>
                </a:cubicBezTo>
                <a:cubicBezTo>
                  <a:pt x="23285" y="100253"/>
                  <a:pt x="23571" y="101772"/>
                  <a:pt x="23571" y="101772"/>
                </a:cubicBezTo>
                <a:cubicBezTo>
                  <a:pt x="23571" y="101772"/>
                  <a:pt x="23285" y="103291"/>
                  <a:pt x="22857" y="103291"/>
                </a:cubicBezTo>
                <a:cubicBezTo>
                  <a:pt x="22571" y="103291"/>
                  <a:pt x="21571" y="104810"/>
                  <a:pt x="21571" y="104810"/>
                </a:cubicBezTo>
                <a:cubicBezTo>
                  <a:pt x="21571" y="104810"/>
                  <a:pt x="21714" y="106329"/>
                  <a:pt x="21857" y="106329"/>
                </a:cubicBezTo>
                <a:cubicBezTo>
                  <a:pt x="21857" y="106329"/>
                  <a:pt x="21857" y="106329"/>
                  <a:pt x="22000" y="106329"/>
                </a:cubicBezTo>
                <a:cubicBezTo>
                  <a:pt x="22142" y="106329"/>
                  <a:pt x="22142" y="104810"/>
                  <a:pt x="22285" y="106329"/>
                </a:cubicBezTo>
                <a:cubicBezTo>
                  <a:pt x="22428" y="106329"/>
                  <a:pt x="22428" y="106329"/>
                  <a:pt x="22428" y="106329"/>
                </a:cubicBezTo>
                <a:cubicBezTo>
                  <a:pt x="22571" y="106329"/>
                  <a:pt x="22714" y="106329"/>
                  <a:pt x="22714" y="106329"/>
                </a:cubicBezTo>
                <a:cubicBezTo>
                  <a:pt x="22857" y="106329"/>
                  <a:pt x="23000" y="106329"/>
                  <a:pt x="23285" y="106329"/>
                </a:cubicBezTo>
                <a:cubicBezTo>
                  <a:pt x="23428" y="106329"/>
                  <a:pt x="24285" y="106329"/>
                  <a:pt x="24571" y="106329"/>
                </a:cubicBezTo>
                <a:cubicBezTo>
                  <a:pt x="24571" y="106329"/>
                  <a:pt x="24571" y="106329"/>
                  <a:pt x="24857" y="104810"/>
                </a:cubicBezTo>
                <a:cubicBezTo>
                  <a:pt x="25000" y="104810"/>
                  <a:pt x="25000" y="104810"/>
                  <a:pt x="25000" y="104810"/>
                </a:cubicBezTo>
                <a:cubicBezTo>
                  <a:pt x="25285" y="106329"/>
                  <a:pt x="25285" y="106329"/>
                  <a:pt x="25285" y="106329"/>
                </a:cubicBezTo>
                <a:cubicBezTo>
                  <a:pt x="25714" y="106329"/>
                  <a:pt x="26285" y="104810"/>
                  <a:pt x="26714" y="104810"/>
                </a:cubicBezTo>
                <a:cubicBezTo>
                  <a:pt x="26714" y="104810"/>
                  <a:pt x="26714" y="104810"/>
                  <a:pt x="27000" y="104810"/>
                </a:cubicBezTo>
                <a:cubicBezTo>
                  <a:pt x="27285" y="104810"/>
                  <a:pt x="27428" y="104810"/>
                  <a:pt x="27714" y="104810"/>
                </a:cubicBezTo>
                <a:cubicBezTo>
                  <a:pt x="27857" y="103291"/>
                  <a:pt x="27857" y="103291"/>
                  <a:pt x="27857" y="103291"/>
                </a:cubicBezTo>
                <a:cubicBezTo>
                  <a:pt x="28142" y="103291"/>
                  <a:pt x="28428" y="103291"/>
                  <a:pt x="28428" y="103291"/>
                </a:cubicBezTo>
                <a:cubicBezTo>
                  <a:pt x="28428" y="103291"/>
                  <a:pt x="28428" y="103291"/>
                  <a:pt x="28428" y="103291"/>
                </a:cubicBezTo>
                <a:cubicBezTo>
                  <a:pt x="28857" y="103291"/>
                  <a:pt x="28857" y="103291"/>
                  <a:pt x="28857" y="103291"/>
                </a:cubicBezTo>
                <a:cubicBezTo>
                  <a:pt x="29285" y="103291"/>
                  <a:pt x="29714" y="103291"/>
                  <a:pt x="29857" y="103291"/>
                </a:cubicBezTo>
                <a:cubicBezTo>
                  <a:pt x="30000" y="103291"/>
                  <a:pt x="30714" y="103291"/>
                  <a:pt x="31000" y="104810"/>
                </a:cubicBezTo>
                <a:cubicBezTo>
                  <a:pt x="31000" y="104810"/>
                  <a:pt x="31000" y="104810"/>
                  <a:pt x="31285" y="103291"/>
                </a:cubicBezTo>
                <a:cubicBezTo>
                  <a:pt x="31571" y="103291"/>
                  <a:pt x="31571" y="103291"/>
                  <a:pt x="31571" y="103291"/>
                </a:cubicBezTo>
                <a:cubicBezTo>
                  <a:pt x="31857" y="103291"/>
                  <a:pt x="32428" y="103291"/>
                  <a:pt x="32571" y="103291"/>
                </a:cubicBezTo>
                <a:cubicBezTo>
                  <a:pt x="32857" y="103291"/>
                  <a:pt x="33857" y="103291"/>
                  <a:pt x="34428" y="103291"/>
                </a:cubicBezTo>
                <a:cubicBezTo>
                  <a:pt x="34428" y="103291"/>
                  <a:pt x="34428" y="103291"/>
                  <a:pt x="34857" y="103291"/>
                </a:cubicBezTo>
                <a:cubicBezTo>
                  <a:pt x="35285" y="101772"/>
                  <a:pt x="35285" y="101772"/>
                  <a:pt x="35285" y="101772"/>
                </a:cubicBezTo>
                <a:cubicBezTo>
                  <a:pt x="35714" y="101772"/>
                  <a:pt x="36285" y="103291"/>
                  <a:pt x="36571" y="103291"/>
                </a:cubicBezTo>
                <a:cubicBezTo>
                  <a:pt x="36857" y="103291"/>
                  <a:pt x="38142" y="103291"/>
                  <a:pt x="38571" y="101772"/>
                </a:cubicBezTo>
                <a:cubicBezTo>
                  <a:pt x="38571" y="101772"/>
                  <a:pt x="38571" y="101772"/>
                  <a:pt x="38857" y="101772"/>
                </a:cubicBezTo>
                <a:cubicBezTo>
                  <a:pt x="39000" y="101772"/>
                  <a:pt x="39000" y="101772"/>
                  <a:pt x="39000" y="101772"/>
                </a:cubicBezTo>
                <a:cubicBezTo>
                  <a:pt x="39142" y="103291"/>
                  <a:pt x="39285" y="103291"/>
                  <a:pt x="39285" y="103291"/>
                </a:cubicBezTo>
                <a:cubicBezTo>
                  <a:pt x="39285" y="103291"/>
                  <a:pt x="39857" y="103291"/>
                  <a:pt x="40142" y="101772"/>
                </a:cubicBezTo>
                <a:cubicBezTo>
                  <a:pt x="40571" y="101772"/>
                  <a:pt x="42000" y="103291"/>
                  <a:pt x="42428" y="103291"/>
                </a:cubicBezTo>
                <a:cubicBezTo>
                  <a:pt x="42857" y="103291"/>
                  <a:pt x="44000" y="104810"/>
                  <a:pt x="44000" y="104810"/>
                </a:cubicBezTo>
                <a:cubicBezTo>
                  <a:pt x="44142" y="103291"/>
                  <a:pt x="44285" y="104810"/>
                  <a:pt x="44285" y="106329"/>
                </a:cubicBezTo>
                <a:cubicBezTo>
                  <a:pt x="44428" y="106329"/>
                  <a:pt x="44571" y="106329"/>
                  <a:pt x="44571" y="104810"/>
                </a:cubicBezTo>
                <a:cubicBezTo>
                  <a:pt x="44571" y="104810"/>
                  <a:pt x="44714" y="104810"/>
                  <a:pt x="44857" y="106329"/>
                </a:cubicBezTo>
                <a:cubicBezTo>
                  <a:pt x="44857" y="106329"/>
                  <a:pt x="44857" y="106329"/>
                  <a:pt x="44857" y="106329"/>
                </a:cubicBezTo>
                <a:cubicBezTo>
                  <a:pt x="45714" y="106329"/>
                  <a:pt x="46285" y="106329"/>
                  <a:pt x="46285" y="106329"/>
                </a:cubicBezTo>
                <a:cubicBezTo>
                  <a:pt x="46857" y="106329"/>
                  <a:pt x="47285" y="107848"/>
                  <a:pt x="47285" y="107848"/>
                </a:cubicBezTo>
                <a:cubicBezTo>
                  <a:pt x="47428" y="106329"/>
                  <a:pt x="47714" y="107848"/>
                  <a:pt x="47857" y="106329"/>
                </a:cubicBezTo>
                <a:cubicBezTo>
                  <a:pt x="47857" y="106329"/>
                  <a:pt x="47857" y="106329"/>
                  <a:pt x="48000" y="107848"/>
                </a:cubicBezTo>
                <a:cubicBezTo>
                  <a:pt x="48000" y="107848"/>
                  <a:pt x="48000" y="107848"/>
                  <a:pt x="48000" y="107848"/>
                </a:cubicBezTo>
                <a:cubicBezTo>
                  <a:pt x="48000" y="107848"/>
                  <a:pt x="48000" y="107848"/>
                  <a:pt x="48142" y="107848"/>
                </a:cubicBezTo>
                <a:cubicBezTo>
                  <a:pt x="48142" y="107848"/>
                  <a:pt x="48142" y="106329"/>
                  <a:pt x="48000" y="106329"/>
                </a:cubicBezTo>
                <a:cubicBezTo>
                  <a:pt x="48000" y="106329"/>
                  <a:pt x="47714" y="106329"/>
                  <a:pt x="47714" y="106329"/>
                </a:cubicBezTo>
                <a:cubicBezTo>
                  <a:pt x="47714" y="106329"/>
                  <a:pt x="47714" y="104810"/>
                  <a:pt x="47857" y="104810"/>
                </a:cubicBezTo>
                <a:cubicBezTo>
                  <a:pt x="48000" y="103291"/>
                  <a:pt x="48714" y="104810"/>
                  <a:pt x="48857" y="104810"/>
                </a:cubicBezTo>
                <a:cubicBezTo>
                  <a:pt x="48857" y="104810"/>
                  <a:pt x="49142" y="104810"/>
                  <a:pt x="49285" y="104810"/>
                </a:cubicBezTo>
                <a:cubicBezTo>
                  <a:pt x="49285" y="104810"/>
                  <a:pt x="49142" y="104810"/>
                  <a:pt x="48714" y="103291"/>
                </a:cubicBezTo>
                <a:cubicBezTo>
                  <a:pt x="45000" y="101772"/>
                  <a:pt x="45000" y="101772"/>
                  <a:pt x="45000" y="101772"/>
                </a:cubicBezTo>
                <a:cubicBezTo>
                  <a:pt x="44571" y="100253"/>
                  <a:pt x="44142" y="100253"/>
                  <a:pt x="44000" y="101772"/>
                </a:cubicBezTo>
                <a:cubicBezTo>
                  <a:pt x="44000" y="101772"/>
                  <a:pt x="43857" y="101772"/>
                  <a:pt x="43714" y="101772"/>
                </a:cubicBezTo>
                <a:cubicBezTo>
                  <a:pt x="43714" y="101772"/>
                  <a:pt x="43714" y="101772"/>
                  <a:pt x="43571" y="101772"/>
                </a:cubicBezTo>
                <a:cubicBezTo>
                  <a:pt x="43428" y="101772"/>
                  <a:pt x="43285" y="101772"/>
                  <a:pt x="43142" y="101772"/>
                </a:cubicBezTo>
                <a:cubicBezTo>
                  <a:pt x="43000" y="100253"/>
                  <a:pt x="42714" y="101772"/>
                  <a:pt x="42714" y="100253"/>
                </a:cubicBezTo>
                <a:cubicBezTo>
                  <a:pt x="42428" y="100253"/>
                  <a:pt x="42428" y="100253"/>
                  <a:pt x="42428" y="100253"/>
                </a:cubicBezTo>
                <a:cubicBezTo>
                  <a:pt x="42285" y="100253"/>
                  <a:pt x="42142" y="100253"/>
                  <a:pt x="41857" y="100253"/>
                </a:cubicBezTo>
                <a:cubicBezTo>
                  <a:pt x="41857" y="100253"/>
                  <a:pt x="41857" y="100253"/>
                  <a:pt x="41714" y="100253"/>
                </a:cubicBezTo>
                <a:cubicBezTo>
                  <a:pt x="41571" y="100253"/>
                  <a:pt x="41428" y="100253"/>
                  <a:pt x="41428" y="100253"/>
                </a:cubicBezTo>
                <a:cubicBezTo>
                  <a:pt x="41285" y="100253"/>
                  <a:pt x="41142" y="100253"/>
                  <a:pt x="41000" y="100253"/>
                </a:cubicBezTo>
                <a:cubicBezTo>
                  <a:pt x="40857" y="100253"/>
                  <a:pt x="40857" y="100253"/>
                  <a:pt x="40857" y="100253"/>
                </a:cubicBezTo>
                <a:cubicBezTo>
                  <a:pt x="40714" y="100253"/>
                  <a:pt x="40428" y="100253"/>
                  <a:pt x="40428" y="100253"/>
                </a:cubicBezTo>
                <a:cubicBezTo>
                  <a:pt x="40428" y="100253"/>
                  <a:pt x="40142" y="100253"/>
                  <a:pt x="39857" y="100253"/>
                </a:cubicBezTo>
                <a:cubicBezTo>
                  <a:pt x="39714" y="100253"/>
                  <a:pt x="39000" y="100253"/>
                  <a:pt x="38857" y="98734"/>
                </a:cubicBezTo>
                <a:cubicBezTo>
                  <a:pt x="38714" y="98734"/>
                  <a:pt x="38285" y="100253"/>
                  <a:pt x="38285" y="100253"/>
                </a:cubicBezTo>
                <a:cubicBezTo>
                  <a:pt x="38285" y="100253"/>
                  <a:pt x="38142" y="98734"/>
                  <a:pt x="38000" y="100253"/>
                </a:cubicBezTo>
                <a:cubicBezTo>
                  <a:pt x="38000" y="100253"/>
                  <a:pt x="37571" y="100253"/>
                  <a:pt x="37142" y="100253"/>
                </a:cubicBezTo>
                <a:cubicBezTo>
                  <a:pt x="36714" y="100253"/>
                  <a:pt x="35428" y="98734"/>
                  <a:pt x="35285" y="98734"/>
                </a:cubicBezTo>
                <a:cubicBezTo>
                  <a:pt x="35142" y="98734"/>
                  <a:pt x="34714" y="100253"/>
                  <a:pt x="34714" y="100253"/>
                </a:cubicBezTo>
                <a:cubicBezTo>
                  <a:pt x="34714" y="100253"/>
                  <a:pt x="34714" y="100253"/>
                  <a:pt x="34571" y="100253"/>
                </a:cubicBezTo>
                <a:cubicBezTo>
                  <a:pt x="34285" y="100253"/>
                  <a:pt x="34285" y="100253"/>
                  <a:pt x="34285" y="100253"/>
                </a:cubicBezTo>
                <a:cubicBezTo>
                  <a:pt x="33857" y="100253"/>
                  <a:pt x="33142" y="101772"/>
                  <a:pt x="32857" y="100253"/>
                </a:cubicBezTo>
                <a:cubicBezTo>
                  <a:pt x="32857" y="100253"/>
                  <a:pt x="32857" y="100253"/>
                  <a:pt x="32428" y="100253"/>
                </a:cubicBezTo>
                <a:cubicBezTo>
                  <a:pt x="32285" y="100253"/>
                  <a:pt x="32285" y="100253"/>
                  <a:pt x="32285" y="100253"/>
                </a:cubicBezTo>
                <a:cubicBezTo>
                  <a:pt x="32142" y="100253"/>
                  <a:pt x="32000" y="101772"/>
                  <a:pt x="32000" y="100253"/>
                </a:cubicBezTo>
                <a:cubicBezTo>
                  <a:pt x="32000" y="100253"/>
                  <a:pt x="31714" y="100253"/>
                  <a:pt x="31571" y="100253"/>
                </a:cubicBezTo>
                <a:cubicBezTo>
                  <a:pt x="31285" y="100253"/>
                  <a:pt x="30571" y="100253"/>
                  <a:pt x="30428" y="100253"/>
                </a:cubicBezTo>
                <a:cubicBezTo>
                  <a:pt x="30285" y="100253"/>
                  <a:pt x="29857" y="101772"/>
                  <a:pt x="29714" y="101772"/>
                </a:cubicBezTo>
                <a:cubicBezTo>
                  <a:pt x="29571" y="100253"/>
                  <a:pt x="29142" y="101772"/>
                  <a:pt x="29000" y="101772"/>
                </a:cubicBezTo>
                <a:cubicBezTo>
                  <a:pt x="28857" y="101772"/>
                  <a:pt x="28428" y="101772"/>
                  <a:pt x="28142" y="103291"/>
                </a:cubicBezTo>
                <a:cubicBezTo>
                  <a:pt x="28142" y="103291"/>
                  <a:pt x="28142" y="103291"/>
                  <a:pt x="28000" y="103291"/>
                </a:cubicBezTo>
                <a:cubicBezTo>
                  <a:pt x="27857" y="103291"/>
                  <a:pt x="27714" y="101772"/>
                  <a:pt x="27428" y="103291"/>
                </a:cubicBezTo>
                <a:cubicBezTo>
                  <a:pt x="27285" y="103291"/>
                  <a:pt x="27285" y="103291"/>
                  <a:pt x="27285" y="103291"/>
                </a:cubicBezTo>
                <a:cubicBezTo>
                  <a:pt x="27142" y="103291"/>
                  <a:pt x="27000" y="103291"/>
                  <a:pt x="27000" y="101772"/>
                </a:cubicBezTo>
                <a:cubicBezTo>
                  <a:pt x="27000" y="101772"/>
                  <a:pt x="26857" y="101772"/>
                  <a:pt x="26571" y="101772"/>
                </a:cubicBezTo>
                <a:cubicBezTo>
                  <a:pt x="26428" y="101772"/>
                  <a:pt x="26000" y="101772"/>
                  <a:pt x="26000" y="101772"/>
                </a:cubicBezTo>
                <a:cubicBezTo>
                  <a:pt x="26000" y="101772"/>
                  <a:pt x="26000" y="101772"/>
                  <a:pt x="26000" y="101772"/>
                </a:cubicBezTo>
                <a:cubicBezTo>
                  <a:pt x="26000" y="101772"/>
                  <a:pt x="26000" y="101772"/>
                  <a:pt x="26000" y="101772"/>
                </a:cubicBezTo>
                <a:cubicBezTo>
                  <a:pt x="26000" y="101772"/>
                  <a:pt x="25571" y="101772"/>
                  <a:pt x="25285" y="101772"/>
                </a:cubicBezTo>
                <a:cubicBezTo>
                  <a:pt x="25000" y="101772"/>
                  <a:pt x="24000" y="103291"/>
                  <a:pt x="24000" y="103291"/>
                </a:cubicBezTo>
                <a:cubicBezTo>
                  <a:pt x="24000" y="103291"/>
                  <a:pt x="24000" y="103291"/>
                  <a:pt x="24000" y="103291"/>
                </a:cubicBezTo>
                <a:cubicBezTo>
                  <a:pt x="23857" y="103291"/>
                  <a:pt x="23857" y="103291"/>
                  <a:pt x="23857" y="103291"/>
                </a:cubicBezTo>
                <a:cubicBezTo>
                  <a:pt x="23857" y="103291"/>
                  <a:pt x="23857" y="101772"/>
                  <a:pt x="24000" y="101772"/>
                </a:cubicBezTo>
                <a:cubicBezTo>
                  <a:pt x="24000" y="100253"/>
                  <a:pt x="24285" y="100253"/>
                  <a:pt x="24428" y="100253"/>
                </a:cubicBezTo>
                <a:cubicBezTo>
                  <a:pt x="24428" y="100253"/>
                  <a:pt x="24857" y="100253"/>
                  <a:pt x="25142" y="100253"/>
                </a:cubicBezTo>
                <a:cubicBezTo>
                  <a:pt x="25142" y="100253"/>
                  <a:pt x="25142" y="100253"/>
                  <a:pt x="25428" y="98734"/>
                </a:cubicBezTo>
                <a:cubicBezTo>
                  <a:pt x="25571" y="98734"/>
                  <a:pt x="25571" y="98734"/>
                  <a:pt x="25571" y="98734"/>
                </a:cubicBezTo>
                <a:cubicBezTo>
                  <a:pt x="26142" y="100253"/>
                  <a:pt x="26142" y="100253"/>
                  <a:pt x="26142" y="100253"/>
                </a:cubicBezTo>
                <a:cubicBezTo>
                  <a:pt x="26714" y="100253"/>
                  <a:pt x="27142" y="98734"/>
                  <a:pt x="27285" y="98734"/>
                </a:cubicBezTo>
                <a:cubicBezTo>
                  <a:pt x="27428" y="98734"/>
                  <a:pt x="27857" y="98734"/>
                  <a:pt x="28000" y="100253"/>
                </a:cubicBezTo>
                <a:cubicBezTo>
                  <a:pt x="28000" y="100253"/>
                  <a:pt x="28000" y="100253"/>
                  <a:pt x="28142" y="98734"/>
                </a:cubicBezTo>
                <a:cubicBezTo>
                  <a:pt x="28428" y="97215"/>
                  <a:pt x="28714" y="98734"/>
                  <a:pt x="29000" y="98734"/>
                </a:cubicBezTo>
                <a:cubicBezTo>
                  <a:pt x="29142" y="98734"/>
                  <a:pt x="29142" y="98734"/>
                  <a:pt x="29142" y="98734"/>
                </a:cubicBezTo>
                <a:cubicBezTo>
                  <a:pt x="29428" y="98734"/>
                  <a:pt x="29571" y="98734"/>
                  <a:pt x="29714" y="98734"/>
                </a:cubicBezTo>
                <a:cubicBezTo>
                  <a:pt x="29857" y="98734"/>
                  <a:pt x="30142" y="97215"/>
                  <a:pt x="30142" y="97215"/>
                </a:cubicBezTo>
                <a:cubicBezTo>
                  <a:pt x="30142" y="97215"/>
                  <a:pt x="30142" y="97215"/>
                  <a:pt x="30142" y="97215"/>
                </a:cubicBezTo>
                <a:cubicBezTo>
                  <a:pt x="30571" y="98734"/>
                  <a:pt x="30571" y="98734"/>
                  <a:pt x="30571" y="98734"/>
                </a:cubicBezTo>
                <a:cubicBezTo>
                  <a:pt x="30857" y="97215"/>
                  <a:pt x="31428" y="97215"/>
                  <a:pt x="31571" y="97215"/>
                </a:cubicBezTo>
                <a:cubicBezTo>
                  <a:pt x="31571" y="97215"/>
                  <a:pt x="31571" y="97215"/>
                  <a:pt x="31857" y="97215"/>
                </a:cubicBezTo>
                <a:cubicBezTo>
                  <a:pt x="32000" y="95696"/>
                  <a:pt x="32000" y="95696"/>
                  <a:pt x="32000" y="95696"/>
                </a:cubicBezTo>
                <a:cubicBezTo>
                  <a:pt x="32142" y="95696"/>
                  <a:pt x="32428" y="95696"/>
                  <a:pt x="32571" y="95696"/>
                </a:cubicBezTo>
                <a:cubicBezTo>
                  <a:pt x="32571" y="95696"/>
                  <a:pt x="32571" y="95696"/>
                  <a:pt x="32571" y="95696"/>
                </a:cubicBezTo>
                <a:cubicBezTo>
                  <a:pt x="32857" y="95696"/>
                  <a:pt x="32857" y="95696"/>
                  <a:pt x="32857" y="95696"/>
                </a:cubicBezTo>
                <a:cubicBezTo>
                  <a:pt x="33285" y="95696"/>
                  <a:pt x="33571" y="94177"/>
                  <a:pt x="33571" y="94177"/>
                </a:cubicBezTo>
                <a:cubicBezTo>
                  <a:pt x="33571" y="94177"/>
                  <a:pt x="33571" y="94177"/>
                  <a:pt x="33571" y="94177"/>
                </a:cubicBezTo>
                <a:cubicBezTo>
                  <a:pt x="34000" y="95696"/>
                  <a:pt x="34000" y="95696"/>
                  <a:pt x="34000" y="95696"/>
                </a:cubicBezTo>
                <a:cubicBezTo>
                  <a:pt x="34428" y="94177"/>
                  <a:pt x="35000" y="94177"/>
                  <a:pt x="35142" y="94177"/>
                </a:cubicBezTo>
                <a:cubicBezTo>
                  <a:pt x="35428" y="94177"/>
                  <a:pt x="36142" y="94177"/>
                  <a:pt x="36142" y="92658"/>
                </a:cubicBezTo>
                <a:cubicBezTo>
                  <a:pt x="36285" y="92658"/>
                  <a:pt x="36857" y="92658"/>
                  <a:pt x="37000" y="92658"/>
                </a:cubicBezTo>
                <a:cubicBezTo>
                  <a:pt x="37000" y="92658"/>
                  <a:pt x="37000" y="92658"/>
                  <a:pt x="37142" y="92658"/>
                </a:cubicBezTo>
                <a:cubicBezTo>
                  <a:pt x="37142" y="92658"/>
                  <a:pt x="37142" y="92658"/>
                  <a:pt x="37285" y="92658"/>
                </a:cubicBezTo>
                <a:cubicBezTo>
                  <a:pt x="37857" y="92658"/>
                  <a:pt x="38285" y="92658"/>
                  <a:pt x="38285" y="92658"/>
                </a:cubicBezTo>
                <a:cubicBezTo>
                  <a:pt x="38714" y="92658"/>
                  <a:pt x="39428" y="92658"/>
                  <a:pt x="39571" y="92658"/>
                </a:cubicBezTo>
                <a:cubicBezTo>
                  <a:pt x="39857" y="91139"/>
                  <a:pt x="40714" y="92658"/>
                  <a:pt x="41000" y="92658"/>
                </a:cubicBezTo>
                <a:cubicBezTo>
                  <a:pt x="41142" y="92658"/>
                  <a:pt x="41857" y="92658"/>
                  <a:pt x="42000" y="92658"/>
                </a:cubicBezTo>
                <a:cubicBezTo>
                  <a:pt x="42000" y="92658"/>
                  <a:pt x="42000" y="92658"/>
                  <a:pt x="42000" y="92658"/>
                </a:cubicBezTo>
                <a:cubicBezTo>
                  <a:pt x="42142" y="94177"/>
                  <a:pt x="42142" y="91139"/>
                  <a:pt x="42285" y="91139"/>
                </a:cubicBezTo>
                <a:cubicBezTo>
                  <a:pt x="42285" y="92658"/>
                  <a:pt x="42428" y="92658"/>
                  <a:pt x="42571" y="92658"/>
                </a:cubicBezTo>
                <a:cubicBezTo>
                  <a:pt x="42571" y="92658"/>
                  <a:pt x="42571" y="92658"/>
                  <a:pt x="42571" y="92658"/>
                </a:cubicBezTo>
                <a:cubicBezTo>
                  <a:pt x="42714" y="92658"/>
                  <a:pt x="42714" y="92658"/>
                  <a:pt x="42857" y="92658"/>
                </a:cubicBezTo>
                <a:cubicBezTo>
                  <a:pt x="43000" y="92658"/>
                  <a:pt x="43571" y="92658"/>
                  <a:pt x="44142" y="92658"/>
                </a:cubicBezTo>
                <a:cubicBezTo>
                  <a:pt x="45285" y="94177"/>
                  <a:pt x="45285" y="94177"/>
                  <a:pt x="45285" y="94177"/>
                </a:cubicBezTo>
                <a:cubicBezTo>
                  <a:pt x="45714" y="94177"/>
                  <a:pt x="46285" y="94177"/>
                  <a:pt x="46428" y="94177"/>
                </a:cubicBezTo>
                <a:cubicBezTo>
                  <a:pt x="46571" y="94177"/>
                  <a:pt x="47285" y="94177"/>
                  <a:pt x="47714" y="94177"/>
                </a:cubicBezTo>
                <a:cubicBezTo>
                  <a:pt x="47714" y="94177"/>
                  <a:pt x="47714" y="94177"/>
                  <a:pt x="48000" y="94177"/>
                </a:cubicBezTo>
                <a:cubicBezTo>
                  <a:pt x="48142" y="94177"/>
                  <a:pt x="48285" y="94177"/>
                  <a:pt x="48428" y="95696"/>
                </a:cubicBezTo>
                <a:cubicBezTo>
                  <a:pt x="48428" y="95696"/>
                  <a:pt x="48571" y="95696"/>
                  <a:pt x="48571" y="95696"/>
                </a:cubicBezTo>
                <a:cubicBezTo>
                  <a:pt x="48857" y="94177"/>
                  <a:pt x="48857" y="94177"/>
                  <a:pt x="48857" y="94177"/>
                </a:cubicBezTo>
                <a:cubicBezTo>
                  <a:pt x="49142" y="94177"/>
                  <a:pt x="49714" y="95696"/>
                  <a:pt x="50285" y="95696"/>
                </a:cubicBezTo>
                <a:cubicBezTo>
                  <a:pt x="52285" y="97215"/>
                  <a:pt x="52285" y="97215"/>
                  <a:pt x="52285" y="97215"/>
                </a:cubicBezTo>
                <a:cubicBezTo>
                  <a:pt x="52857" y="97215"/>
                  <a:pt x="53285" y="97215"/>
                  <a:pt x="53285" y="97215"/>
                </a:cubicBezTo>
                <a:cubicBezTo>
                  <a:pt x="53428" y="97215"/>
                  <a:pt x="53714" y="98734"/>
                  <a:pt x="53714" y="98734"/>
                </a:cubicBezTo>
                <a:cubicBezTo>
                  <a:pt x="53714" y="98734"/>
                  <a:pt x="53857" y="98734"/>
                  <a:pt x="54000" y="98734"/>
                </a:cubicBezTo>
                <a:cubicBezTo>
                  <a:pt x="54142" y="98734"/>
                  <a:pt x="54571" y="98734"/>
                  <a:pt x="54714" y="98734"/>
                </a:cubicBezTo>
                <a:cubicBezTo>
                  <a:pt x="54714" y="98734"/>
                  <a:pt x="54714" y="98734"/>
                  <a:pt x="54714" y="98734"/>
                </a:cubicBezTo>
                <a:cubicBezTo>
                  <a:pt x="54857" y="98734"/>
                  <a:pt x="55000" y="100253"/>
                  <a:pt x="55000" y="98734"/>
                </a:cubicBezTo>
                <a:cubicBezTo>
                  <a:pt x="55142" y="97215"/>
                  <a:pt x="55142" y="97215"/>
                  <a:pt x="55142" y="97215"/>
                </a:cubicBezTo>
                <a:cubicBezTo>
                  <a:pt x="55142" y="98734"/>
                  <a:pt x="55285" y="98734"/>
                  <a:pt x="55428" y="98734"/>
                </a:cubicBezTo>
                <a:cubicBezTo>
                  <a:pt x="55428" y="98734"/>
                  <a:pt x="56000" y="98734"/>
                  <a:pt x="56428" y="98734"/>
                </a:cubicBezTo>
                <a:cubicBezTo>
                  <a:pt x="56857" y="98734"/>
                  <a:pt x="58142" y="98734"/>
                  <a:pt x="58142" y="98734"/>
                </a:cubicBezTo>
                <a:cubicBezTo>
                  <a:pt x="58142" y="98734"/>
                  <a:pt x="58285" y="98734"/>
                  <a:pt x="58285" y="98734"/>
                </a:cubicBezTo>
                <a:cubicBezTo>
                  <a:pt x="58285" y="97215"/>
                  <a:pt x="58285" y="95696"/>
                  <a:pt x="58285" y="95696"/>
                </a:cubicBezTo>
                <a:cubicBezTo>
                  <a:pt x="58428" y="94177"/>
                  <a:pt x="58428" y="94177"/>
                  <a:pt x="58428" y="92658"/>
                </a:cubicBezTo>
                <a:cubicBezTo>
                  <a:pt x="58428" y="92658"/>
                  <a:pt x="58142" y="92658"/>
                  <a:pt x="57857" y="92658"/>
                </a:cubicBezTo>
                <a:cubicBezTo>
                  <a:pt x="57571" y="92658"/>
                  <a:pt x="56714" y="92658"/>
                  <a:pt x="56571" y="92658"/>
                </a:cubicBezTo>
                <a:cubicBezTo>
                  <a:pt x="56571" y="92658"/>
                  <a:pt x="56285" y="91139"/>
                  <a:pt x="56142" y="91139"/>
                </a:cubicBezTo>
                <a:cubicBezTo>
                  <a:pt x="56142" y="91139"/>
                  <a:pt x="55714" y="92658"/>
                  <a:pt x="55571" y="92658"/>
                </a:cubicBezTo>
                <a:cubicBezTo>
                  <a:pt x="55571" y="92658"/>
                  <a:pt x="55571" y="92658"/>
                  <a:pt x="55428" y="92658"/>
                </a:cubicBezTo>
                <a:cubicBezTo>
                  <a:pt x="55285" y="92658"/>
                  <a:pt x="55142" y="91139"/>
                  <a:pt x="55000" y="91139"/>
                </a:cubicBezTo>
                <a:cubicBezTo>
                  <a:pt x="54857" y="91139"/>
                  <a:pt x="54714" y="91139"/>
                  <a:pt x="54571" y="91139"/>
                </a:cubicBezTo>
                <a:cubicBezTo>
                  <a:pt x="54428" y="91139"/>
                  <a:pt x="54285" y="91139"/>
                  <a:pt x="54142" y="91139"/>
                </a:cubicBezTo>
                <a:cubicBezTo>
                  <a:pt x="54142" y="91139"/>
                  <a:pt x="53857" y="91139"/>
                  <a:pt x="53857" y="91139"/>
                </a:cubicBezTo>
                <a:cubicBezTo>
                  <a:pt x="53714" y="91139"/>
                  <a:pt x="53571" y="91139"/>
                  <a:pt x="53428" y="91139"/>
                </a:cubicBezTo>
                <a:cubicBezTo>
                  <a:pt x="53142" y="91139"/>
                  <a:pt x="53142" y="91139"/>
                  <a:pt x="53142" y="91139"/>
                </a:cubicBezTo>
                <a:cubicBezTo>
                  <a:pt x="53000" y="89620"/>
                  <a:pt x="52714" y="89620"/>
                  <a:pt x="52571" y="89620"/>
                </a:cubicBezTo>
                <a:cubicBezTo>
                  <a:pt x="52428" y="89620"/>
                  <a:pt x="52000" y="89620"/>
                  <a:pt x="52000" y="89620"/>
                </a:cubicBezTo>
                <a:cubicBezTo>
                  <a:pt x="51857" y="89620"/>
                  <a:pt x="51428" y="89620"/>
                  <a:pt x="51285" y="89620"/>
                </a:cubicBezTo>
                <a:cubicBezTo>
                  <a:pt x="51142" y="88101"/>
                  <a:pt x="50571" y="88101"/>
                  <a:pt x="50428" y="88101"/>
                </a:cubicBezTo>
                <a:cubicBezTo>
                  <a:pt x="50428" y="88101"/>
                  <a:pt x="50428" y="88101"/>
                  <a:pt x="50142" y="88101"/>
                </a:cubicBezTo>
                <a:cubicBezTo>
                  <a:pt x="50142" y="89620"/>
                  <a:pt x="50000" y="89620"/>
                  <a:pt x="49857" y="88101"/>
                </a:cubicBezTo>
                <a:cubicBezTo>
                  <a:pt x="49571" y="86582"/>
                  <a:pt x="49571" y="86582"/>
                  <a:pt x="49571" y="86582"/>
                </a:cubicBezTo>
                <a:cubicBezTo>
                  <a:pt x="49285" y="86582"/>
                  <a:pt x="49000" y="88101"/>
                  <a:pt x="49000" y="88101"/>
                </a:cubicBezTo>
                <a:cubicBezTo>
                  <a:pt x="48857" y="88101"/>
                  <a:pt x="48857" y="88101"/>
                  <a:pt x="48714" y="88101"/>
                </a:cubicBezTo>
                <a:cubicBezTo>
                  <a:pt x="48714" y="88101"/>
                  <a:pt x="48571" y="88101"/>
                  <a:pt x="48571" y="88101"/>
                </a:cubicBezTo>
                <a:cubicBezTo>
                  <a:pt x="48428" y="88101"/>
                  <a:pt x="47857" y="88101"/>
                  <a:pt x="47428" y="86582"/>
                </a:cubicBezTo>
                <a:cubicBezTo>
                  <a:pt x="47428" y="86582"/>
                  <a:pt x="46285" y="86582"/>
                  <a:pt x="45285" y="86582"/>
                </a:cubicBezTo>
                <a:cubicBezTo>
                  <a:pt x="45142" y="86582"/>
                  <a:pt x="45142" y="86582"/>
                  <a:pt x="45142" y="86582"/>
                </a:cubicBezTo>
                <a:cubicBezTo>
                  <a:pt x="45000" y="85063"/>
                  <a:pt x="44857" y="85063"/>
                  <a:pt x="44857" y="85063"/>
                </a:cubicBezTo>
                <a:cubicBezTo>
                  <a:pt x="44857" y="85063"/>
                  <a:pt x="44571" y="85063"/>
                  <a:pt x="44428" y="83544"/>
                </a:cubicBezTo>
                <a:cubicBezTo>
                  <a:pt x="44428" y="83544"/>
                  <a:pt x="44428" y="83544"/>
                  <a:pt x="44142" y="85063"/>
                </a:cubicBezTo>
                <a:cubicBezTo>
                  <a:pt x="44142" y="85063"/>
                  <a:pt x="44000" y="85063"/>
                  <a:pt x="44000" y="85063"/>
                </a:cubicBezTo>
                <a:cubicBezTo>
                  <a:pt x="43285" y="85063"/>
                  <a:pt x="42571" y="85063"/>
                  <a:pt x="42571" y="85063"/>
                </a:cubicBezTo>
                <a:cubicBezTo>
                  <a:pt x="42000" y="83544"/>
                  <a:pt x="41714" y="83544"/>
                  <a:pt x="41571" y="83544"/>
                </a:cubicBezTo>
                <a:cubicBezTo>
                  <a:pt x="41571" y="83544"/>
                  <a:pt x="41571" y="83544"/>
                  <a:pt x="41571" y="82025"/>
                </a:cubicBezTo>
                <a:cubicBezTo>
                  <a:pt x="41714" y="82025"/>
                  <a:pt x="42000" y="80506"/>
                  <a:pt x="42142" y="80506"/>
                </a:cubicBezTo>
                <a:cubicBezTo>
                  <a:pt x="42428" y="80506"/>
                  <a:pt x="43000" y="80506"/>
                  <a:pt x="43000" y="80506"/>
                </a:cubicBezTo>
                <a:cubicBezTo>
                  <a:pt x="43000" y="80506"/>
                  <a:pt x="43000" y="80506"/>
                  <a:pt x="43000" y="80506"/>
                </a:cubicBezTo>
                <a:cubicBezTo>
                  <a:pt x="43000" y="80506"/>
                  <a:pt x="42571" y="78987"/>
                  <a:pt x="42285" y="78987"/>
                </a:cubicBezTo>
                <a:cubicBezTo>
                  <a:pt x="42142" y="77468"/>
                  <a:pt x="41428" y="80506"/>
                  <a:pt x="41428" y="80506"/>
                </a:cubicBezTo>
                <a:cubicBezTo>
                  <a:pt x="41428" y="80506"/>
                  <a:pt x="41428" y="82025"/>
                  <a:pt x="41428" y="82025"/>
                </a:cubicBezTo>
                <a:cubicBezTo>
                  <a:pt x="41428" y="82025"/>
                  <a:pt x="41285" y="83544"/>
                  <a:pt x="41285" y="83544"/>
                </a:cubicBezTo>
                <a:cubicBezTo>
                  <a:pt x="41285" y="83544"/>
                  <a:pt x="41142" y="83544"/>
                  <a:pt x="40857" y="82025"/>
                </a:cubicBezTo>
                <a:cubicBezTo>
                  <a:pt x="40857" y="82025"/>
                  <a:pt x="40857" y="82025"/>
                  <a:pt x="40571" y="83544"/>
                </a:cubicBezTo>
                <a:cubicBezTo>
                  <a:pt x="40428" y="85063"/>
                  <a:pt x="40285" y="83544"/>
                  <a:pt x="40000" y="85063"/>
                </a:cubicBezTo>
                <a:cubicBezTo>
                  <a:pt x="40000" y="85063"/>
                  <a:pt x="39857" y="85063"/>
                  <a:pt x="39714" y="85063"/>
                </a:cubicBezTo>
                <a:cubicBezTo>
                  <a:pt x="39428" y="85063"/>
                  <a:pt x="39000" y="83544"/>
                  <a:pt x="38714" y="83544"/>
                </a:cubicBezTo>
                <a:cubicBezTo>
                  <a:pt x="38142" y="85063"/>
                  <a:pt x="38142" y="85063"/>
                  <a:pt x="38142" y="85063"/>
                </a:cubicBezTo>
                <a:cubicBezTo>
                  <a:pt x="37571" y="85063"/>
                  <a:pt x="37000" y="85063"/>
                  <a:pt x="36857" y="85063"/>
                </a:cubicBezTo>
                <a:cubicBezTo>
                  <a:pt x="36714" y="83544"/>
                  <a:pt x="35857" y="85063"/>
                  <a:pt x="35571" y="85063"/>
                </a:cubicBezTo>
                <a:cubicBezTo>
                  <a:pt x="35571" y="85063"/>
                  <a:pt x="35571" y="85063"/>
                  <a:pt x="35285" y="85063"/>
                </a:cubicBezTo>
                <a:cubicBezTo>
                  <a:pt x="35285" y="85063"/>
                  <a:pt x="35285" y="85063"/>
                  <a:pt x="35285" y="85063"/>
                </a:cubicBezTo>
                <a:cubicBezTo>
                  <a:pt x="35142" y="85063"/>
                  <a:pt x="35142" y="85063"/>
                  <a:pt x="35142" y="85063"/>
                </a:cubicBezTo>
                <a:cubicBezTo>
                  <a:pt x="35142" y="85063"/>
                  <a:pt x="35000" y="85063"/>
                  <a:pt x="34714" y="85063"/>
                </a:cubicBezTo>
                <a:cubicBezTo>
                  <a:pt x="34571" y="85063"/>
                  <a:pt x="33857" y="86582"/>
                  <a:pt x="33714" y="86582"/>
                </a:cubicBezTo>
                <a:cubicBezTo>
                  <a:pt x="33571" y="86582"/>
                  <a:pt x="32857" y="86582"/>
                  <a:pt x="32714" y="86582"/>
                </a:cubicBezTo>
                <a:cubicBezTo>
                  <a:pt x="32571" y="86582"/>
                  <a:pt x="32000" y="86582"/>
                  <a:pt x="32000" y="86582"/>
                </a:cubicBezTo>
                <a:cubicBezTo>
                  <a:pt x="32000" y="86582"/>
                  <a:pt x="31857" y="86582"/>
                  <a:pt x="31714" y="88101"/>
                </a:cubicBezTo>
                <a:cubicBezTo>
                  <a:pt x="31714" y="88101"/>
                  <a:pt x="31714" y="88101"/>
                  <a:pt x="31571" y="88101"/>
                </a:cubicBezTo>
                <a:cubicBezTo>
                  <a:pt x="31285" y="86582"/>
                  <a:pt x="30857" y="88101"/>
                  <a:pt x="30571" y="88101"/>
                </a:cubicBezTo>
                <a:cubicBezTo>
                  <a:pt x="29857" y="89620"/>
                  <a:pt x="29571" y="89620"/>
                  <a:pt x="29571" y="89620"/>
                </a:cubicBezTo>
                <a:cubicBezTo>
                  <a:pt x="29142" y="88101"/>
                  <a:pt x="28571" y="88101"/>
                  <a:pt x="28285" y="88101"/>
                </a:cubicBezTo>
                <a:cubicBezTo>
                  <a:pt x="28285" y="88101"/>
                  <a:pt x="28285" y="88101"/>
                  <a:pt x="28142" y="88101"/>
                </a:cubicBezTo>
                <a:cubicBezTo>
                  <a:pt x="27857" y="88101"/>
                  <a:pt x="27857" y="88101"/>
                  <a:pt x="27857" y="88101"/>
                </a:cubicBezTo>
                <a:cubicBezTo>
                  <a:pt x="27714" y="89620"/>
                  <a:pt x="27428" y="89620"/>
                  <a:pt x="27428" y="89620"/>
                </a:cubicBezTo>
                <a:cubicBezTo>
                  <a:pt x="27428" y="89620"/>
                  <a:pt x="27428" y="89620"/>
                  <a:pt x="27428" y="89620"/>
                </a:cubicBezTo>
                <a:cubicBezTo>
                  <a:pt x="27000" y="88101"/>
                  <a:pt x="26857" y="88101"/>
                  <a:pt x="26857" y="88101"/>
                </a:cubicBezTo>
                <a:cubicBezTo>
                  <a:pt x="26428" y="88101"/>
                  <a:pt x="25857" y="89620"/>
                  <a:pt x="25857" y="89620"/>
                </a:cubicBezTo>
                <a:cubicBezTo>
                  <a:pt x="25714" y="89620"/>
                  <a:pt x="25285" y="89620"/>
                  <a:pt x="25142" y="89620"/>
                </a:cubicBezTo>
                <a:cubicBezTo>
                  <a:pt x="25142" y="89620"/>
                  <a:pt x="25142" y="89620"/>
                  <a:pt x="25000" y="91139"/>
                </a:cubicBezTo>
                <a:cubicBezTo>
                  <a:pt x="24857" y="91139"/>
                  <a:pt x="24857" y="91139"/>
                  <a:pt x="24857" y="91139"/>
                </a:cubicBezTo>
                <a:cubicBezTo>
                  <a:pt x="24857" y="91139"/>
                  <a:pt x="24571" y="91139"/>
                  <a:pt x="24428" y="91139"/>
                </a:cubicBezTo>
                <a:cubicBezTo>
                  <a:pt x="24142" y="91139"/>
                  <a:pt x="23571" y="91139"/>
                  <a:pt x="23571" y="91139"/>
                </a:cubicBezTo>
                <a:cubicBezTo>
                  <a:pt x="23571" y="91139"/>
                  <a:pt x="23142" y="91139"/>
                  <a:pt x="22571" y="92658"/>
                </a:cubicBezTo>
                <a:cubicBezTo>
                  <a:pt x="22571" y="92658"/>
                  <a:pt x="22571" y="92658"/>
                  <a:pt x="22142" y="91139"/>
                </a:cubicBezTo>
                <a:cubicBezTo>
                  <a:pt x="22000" y="91139"/>
                  <a:pt x="21714" y="91139"/>
                  <a:pt x="21571" y="92658"/>
                </a:cubicBezTo>
                <a:cubicBezTo>
                  <a:pt x="21571" y="92658"/>
                  <a:pt x="21428" y="91139"/>
                  <a:pt x="21142" y="92658"/>
                </a:cubicBezTo>
                <a:cubicBezTo>
                  <a:pt x="21000" y="92658"/>
                  <a:pt x="21000" y="92658"/>
                  <a:pt x="21000" y="92658"/>
                </a:cubicBezTo>
                <a:cubicBezTo>
                  <a:pt x="20571" y="92658"/>
                  <a:pt x="20285" y="92658"/>
                  <a:pt x="20142" y="92658"/>
                </a:cubicBezTo>
                <a:cubicBezTo>
                  <a:pt x="19857" y="92658"/>
                  <a:pt x="19428" y="92658"/>
                  <a:pt x="19285" y="92658"/>
                </a:cubicBezTo>
                <a:cubicBezTo>
                  <a:pt x="19000" y="92658"/>
                  <a:pt x="18571" y="94177"/>
                  <a:pt x="18428" y="94177"/>
                </a:cubicBezTo>
                <a:cubicBezTo>
                  <a:pt x="18285" y="94177"/>
                  <a:pt x="17714" y="94177"/>
                  <a:pt x="17428" y="92658"/>
                </a:cubicBezTo>
                <a:cubicBezTo>
                  <a:pt x="17428" y="92658"/>
                  <a:pt x="17428" y="92658"/>
                  <a:pt x="17285" y="92658"/>
                </a:cubicBezTo>
                <a:cubicBezTo>
                  <a:pt x="17142" y="92658"/>
                  <a:pt x="17142" y="92658"/>
                  <a:pt x="17142" y="92658"/>
                </a:cubicBezTo>
                <a:cubicBezTo>
                  <a:pt x="16857" y="92658"/>
                  <a:pt x="16714" y="92658"/>
                  <a:pt x="16714" y="92658"/>
                </a:cubicBezTo>
                <a:cubicBezTo>
                  <a:pt x="16714" y="91139"/>
                  <a:pt x="17000" y="91139"/>
                  <a:pt x="17285" y="91139"/>
                </a:cubicBezTo>
                <a:cubicBezTo>
                  <a:pt x="17571" y="91139"/>
                  <a:pt x="18285" y="91139"/>
                  <a:pt x="18428" y="91139"/>
                </a:cubicBezTo>
                <a:cubicBezTo>
                  <a:pt x="18571" y="91139"/>
                  <a:pt x="19000" y="89620"/>
                  <a:pt x="19000" y="89620"/>
                </a:cubicBezTo>
                <a:cubicBezTo>
                  <a:pt x="19000" y="89620"/>
                  <a:pt x="19571" y="89620"/>
                  <a:pt x="20000" y="89620"/>
                </a:cubicBezTo>
                <a:cubicBezTo>
                  <a:pt x="20000" y="89620"/>
                  <a:pt x="20000" y="89620"/>
                  <a:pt x="20571" y="89620"/>
                </a:cubicBezTo>
                <a:cubicBezTo>
                  <a:pt x="20857" y="89620"/>
                  <a:pt x="20857" y="89620"/>
                  <a:pt x="20857" y="89620"/>
                </a:cubicBezTo>
                <a:cubicBezTo>
                  <a:pt x="21142" y="89620"/>
                  <a:pt x="21428" y="88101"/>
                  <a:pt x="21428" y="88101"/>
                </a:cubicBezTo>
                <a:cubicBezTo>
                  <a:pt x="21571" y="89620"/>
                  <a:pt x="21714" y="89620"/>
                  <a:pt x="21714" y="89620"/>
                </a:cubicBezTo>
                <a:cubicBezTo>
                  <a:pt x="21857" y="89620"/>
                  <a:pt x="22285" y="88101"/>
                  <a:pt x="22428" y="88101"/>
                </a:cubicBezTo>
                <a:cubicBezTo>
                  <a:pt x="22571" y="88101"/>
                  <a:pt x="22857" y="88101"/>
                  <a:pt x="23000" y="86582"/>
                </a:cubicBezTo>
                <a:cubicBezTo>
                  <a:pt x="23142" y="86582"/>
                  <a:pt x="23285" y="83544"/>
                  <a:pt x="23142" y="83544"/>
                </a:cubicBezTo>
                <a:cubicBezTo>
                  <a:pt x="23142" y="83544"/>
                  <a:pt x="22857" y="82025"/>
                  <a:pt x="22857" y="82025"/>
                </a:cubicBezTo>
                <a:cubicBezTo>
                  <a:pt x="22857" y="82025"/>
                  <a:pt x="22857" y="80506"/>
                  <a:pt x="23000" y="80506"/>
                </a:cubicBezTo>
                <a:cubicBezTo>
                  <a:pt x="23000" y="80506"/>
                  <a:pt x="23142" y="82025"/>
                  <a:pt x="23142" y="80506"/>
                </a:cubicBezTo>
                <a:cubicBezTo>
                  <a:pt x="23142" y="80506"/>
                  <a:pt x="23142" y="78987"/>
                  <a:pt x="23142" y="78987"/>
                </a:cubicBezTo>
                <a:cubicBezTo>
                  <a:pt x="23142" y="78987"/>
                  <a:pt x="23142" y="78987"/>
                  <a:pt x="23142" y="78987"/>
                </a:cubicBezTo>
                <a:cubicBezTo>
                  <a:pt x="22857" y="78987"/>
                  <a:pt x="22857" y="78987"/>
                  <a:pt x="22857" y="78987"/>
                </a:cubicBezTo>
                <a:cubicBezTo>
                  <a:pt x="22571" y="78987"/>
                  <a:pt x="22142" y="78987"/>
                  <a:pt x="22000" y="80506"/>
                </a:cubicBezTo>
                <a:cubicBezTo>
                  <a:pt x="22000" y="80506"/>
                  <a:pt x="21571" y="80506"/>
                  <a:pt x="21428" y="80506"/>
                </a:cubicBezTo>
                <a:cubicBezTo>
                  <a:pt x="21285" y="80506"/>
                  <a:pt x="20857" y="80506"/>
                  <a:pt x="20714" y="80506"/>
                </a:cubicBezTo>
                <a:cubicBezTo>
                  <a:pt x="20714" y="82025"/>
                  <a:pt x="20571" y="82025"/>
                  <a:pt x="20285" y="82025"/>
                </a:cubicBezTo>
                <a:cubicBezTo>
                  <a:pt x="20000" y="82025"/>
                  <a:pt x="19285" y="82025"/>
                  <a:pt x="19000" y="82025"/>
                </a:cubicBezTo>
                <a:cubicBezTo>
                  <a:pt x="18857" y="82025"/>
                  <a:pt x="18285" y="82025"/>
                  <a:pt x="18285" y="82025"/>
                </a:cubicBezTo>
                <a:cubicBezTo>
                  <a:pt x="18285" y="82025"/>
                  <a:pt x="18000" y="82025"/>
                  <a:pt x="17857" y="82025"/>
                </a:cubicBezTo>
                <a:cubicBezTo>
                  <a:pt x="17571" y="83544"/>
                  <a:pt x="16857" y="83544"/>
                  <a:pt x="16714" y="83544"/>
                </a:cubicBezTo>
                <a:cubicBezTo>
                  <a:pt x="16428" y="83544"/>
                  <a:pt x="15571" y="85063"/>
                  <a:pt x="15428" y="85063"/>
                </a:cubicBezTo>
                <a:cubicBezTo>
                  <a:pt x="15428" y="85063"/>
                  <a:pt x="15428" y="85063"/>
                  <a:pt x="15285" y="85063"/>
                </a:cubicBezTo>
                <a:cubicBezTo>
                  <a:pt x="14857" y="85063"/>
                  <a:pt x="14571" y="85063"/>
                  <a:pt x="14142" y="86582"/>
                </a:cubicBezTo>
                <a:cubicBezTo>
                  <a:pt x="14142" y="86582"/>
                  <a:pt x="14142" y="86582"/>
                  <a:pt x="14000" y="86582"/>
                </a:cubicBezTo>
                <a:cubicBezTo>
                  <a:pt x="13857" y="86582"/>
                  <a:pt x="13714" y="85063"/>
                  <a:pt x="13571" y="86582"/>
                </a:cubicBezTo>
                <a:cubicBezTo>
                  <a:pt x="13428" y="88101"/>
                  <a:pt x="13428" y="88101"/>
                  <a:pt x="13428" y="88101"/>
                </a:cubicBezTo>
                <a:cubicBezTo>
                  <a:pt x="13142" y="86582"/>
                  <a:pt x="12857" y="86582"/>
                  <a:pt x="12714" y="86582"/>
                </a:cubicBezTo>
                <a:cubicBezTo>
                  <a:pt x="12714" y="86582"/>
                  <a:pt x="12714" y="86582"/>
                  <a:pt x="12571" y="88101"/>
                </a:cubicBezTo>
                <a:cubicBezTo>
                  <a:pt x="12285" y="88101"/>
                  <a:pt x="12285" y="88101"/>
                  <a:pt x="12285" y="88101"/>
                </a:cubicBezTo>
                <a:cubicBezTo>
                  <a:pt x="12000" y="88101"/>
                  <a:pt x="11571" y="88101"/>
                  <a:pt x="11285" y="89620"/>
                </a:cubicBezTo>
                <a:cubicBezTo>
                  <a:pt x="11000" y="89620"/>
                  <a:pt x="10285" y="89620"/>
                  <a:pt x="10142" y="89620"/>
                </a:cubicBezTo>
                <a:cubicBezTo>
                  <a:pt x="10142" y="89620"/>
                  <a:pt x="9857" y="91139"/>
                  <a:pt x="9857" y="91139"/>
                </a:cubicBezTo>
                <a:cubicBezTo>
                  <a:pt x="9857" y="91139"/>
                  <a:pt x="9714" y="92658"/>
                  <a:pt x="9714" y="92658"/>
                </a:cubicBezTo>
                <a:cubicBezTo>
                  <a:pt x="9571" y="92658"/>
                  <a:pt x="9285" y="92658"/>
                  <a:pt x="9285" y="92658"/>
                </a:cubicBezTo>
                <a:cubicBezTo>
                  <a:pt x="9285" y="92658"/>
                  <a:pt x="9571" y="94177"/>
                  <a:pt x="9571" y="94177"/>
                </a:cubicBezTo>
                <a:cubicBezTo>
                  <a:pt x="9714" y="95696"/>
                  <a:pt x="9857" y="95696"/>
                  <a:pt x="9857" y="95696"/>
                </a:cubicBezTo>
                <a:cubicBezTo>
                  <a:pt x="9857" y="95696"/>
                  <a:pt x="9857" y="95696"/>
                  <a:pt x="9714" y="95696"/>
                </a:cubicBezTo>
                <a:cubicBezTo>
                  <a:pt x="9714" y="95696"/>
                  <a:pt x="9714" y="95696"/>
                  <a:pt x="9714" y="95696"/>
                </a:cubicBezTo>
                <a:cubicBezTo>
                  <a:pt x="9714" y="95696"/>
                  <a:pt x="9714" y="95696"/>
                  <a:pt x="9714" y="95696"/>
                </a:cubicBezTo>
                <a:cubicBezTo>
                  <a:pt x="9714" y="97215"/>
                  <a:pt x="9428" y="97215"/>
                  <a:pt x="9428" y="97215"/>
                </a:cubicBezTo>
                <a:cubicBezTo>
                  <a:pt x="9285" y="97215"/>
                  <a:pt x="9000" y="97215"/>
                  <a:pt x="9000" y="97215"/>
                </a:cubicBezTo>
                <a:cubicBezTo>
                  <a:pt x="9000" y="97215"/>
                  <a:pt x="9142" y="98734"/>
                  <a:pt x="9142" y="98734"/>
                </a:cubicBezTo>
                <a:cubicBezTo>
                  <a:pt x="9285" y="98734"/>
                  <a:pt x="9428" y="98734"/>
                  <a:pt x="9428" y="98734"/>
                </a:cubicBezTo>
                <a:cubicBezTo>
                  <a:pt x="9428" y="98734"/>
                  <a:pt x="9428" y="97215"/>
                  <a:pt x="9571" y="98734"/>
                </a:cubicBezTo>
                <a:cubicBezTo>
                  <a:pt x="9571" y="98734"/>
                  <a:pt x="9857" y="100253"/>
                  <a:pt x="9857" y="100253"/>
                </a:cubicBezTo>
                <a:cubicBezTo>
                  <a:pt x="9857" y="100253"/>
                  <a:pt x="10285" y="100253"/>
                  <a:pt x="10714" y="100253"/>
                </a:cubicBezTo>
                <a:cubicBezTo>
                  <a:pt x="10714" y="100253"/>
                  <a:pt x="10714" y="100253"/>
                  <a:pt x="11000" y="100253"/>
                </a:cubicBezTo>
                <a:cubicBezTo>
                  <a:pt x="11000" y="100253"/>
                  <a:pt x="11142" y="100253"/>
                  <a:pt x="11142" y="100253"/>
                </a:cubicBezTo>
                <a:cubicBezTo>
                  <a:pt x="11571" y="100253"/>
                  <a:pt x="11571" y="100253"/>
                  <a:pt x="11571" y="100253"/>
                </a:cubicBezTo>
                <a:cubicBezTo>
                  <a:pt x="12000" y="98734"/>
                  <a:pt x="12428" y="98734"/>
                  <a:pt x="12428" y="98734"/>
                </a:cubicBezTo>
                <a:cubicBezTo>
                  <a:pt x="12428" y="98734"/>
                  <a:pt x="12571" y="98734"/>
                  <a:pt x="12571" y="100253"/>
                </a:cubicBezTo>
                <a:cubicBezTo>
                  <a:pt x="12571" y="100253"/>
                  <a:pt x="12857" y="100253"/>
                  <a:pt x="12714" y="101772"/>
                </a:cubicBezTo>
                <a:cubicBezTo>
                  <a:pt x="12714" y="101772"/>
                  <a:pt x="12428" y="101772"/>
                  <a:pt x="12142" y="101772"/>
                </a:cubicBezTo>
                <a:cubicBezTo>
                  <a:pt x="11714" y="101772"/>
                  <a:pt x="10714" y="101772"/>
                  <a:pt x="10571" y="101772"/>
                </a:cubicBezTo>
                <a:cubicBezTo>
                  <a:pt x="10571" y="101772"/>
                  <a:pt x="10571" y="101772"/>
                  <a:pt x="10428" y="101772"/>
                </a:cubicBezTo>
                <a:cubicBezTo>
                  <a:pt x="10285" y="101772"/>
                  <a:pt x="10285" y="101772"/>
                  <a:pt x="10285" y="101772"/>
                </a:cubicBezTo>
                <a:cubicBezTo>
                  <a:pt x="10142" y="103291"/>
                  <a:pt x="10000" y="103291"/>
                  <a:pt x="9857" y="103291"/>
                </a:cubicBezTo>
                <a:cubicBezTo>
                  <a:pt x="9857" y="103291"/>
                  <a:pt x="9857" y="103291"/>
                  <a:pt x="9857" y="103291"/>
                </a:cubicBezTo>
                <a:cubicBezTo>
                  <a:pt x="9857" y="103291"/>
                  <a:pt x="9857" y="103291"/>
                  <a:pt x="9857" y="103291"/>
                </a:cubicBezTo>
                <a:cubicBezTo>
                  <a:pt x="8714" y="101772"/>
                  <a:pt x="7571" y="103291"/>
                  <a:pt x="6428" y="101772"/>
                </a:cubicBezTo>
                <a:cubicBezTo>
                  <a:pt x="6142" y="101772"/>
                  <a:pt x="6142" y="101772"/>
                  <a:pt x="6142" y="101772"/>
                </a:cubicBezTo>
                <a:cubicBezTo>
                  <a:pt x="5714" y="100253"/>
                  <a:pt x="5285" y="100253"/>
                  <a:pt x="5142" y="100253"/>
                </a:cubicBezTo>
                <a:cubicBezTo>
                  <a:pt x="5000" y="100253"/>
                  <a:pt x="4571" y="98734"/>
                  <a:pt x="4428" y="98734"/>
                </a:cubicBezTo>
                <a:cubicBezTo>
                  <a:pt x="4428" y="98734"/>
                  <a:pt x="4000" y="97215"/>
                  <a:pt x="3714" y="97215"/>
                </a:cubicBezTo>
                <a:cubicBezTo>
                  <a:pt x="3714" y="97215"/>
                  <a:pt x="3714" y="97215"/>
                  <a:pt x="3571" y="97215"/>
                </a:cubicBezTo>
                <a:cubicBezTo>
                  <a:pt x="3428" y="97215"/>
                  <a:pt x="3428" y="97215"/>
                  <a:pt x="3428" y="97215"/>
                </a:cubicBezTo>
                <a:cubicBezTo>
                  <a:pt x="3285" y="97215"/>
                  <a:pt x="3000" y="97215"/>
                  <a:pt x="2857" y="95696"/>
                </a:cubicBezTo>
                <a:cubicBezTo>
                  <a:pt x="2857" y="95696"/>
                  <a:pt x="2857" y="95696"/>
                  <a:pt x="2714" y="95696"/>
                </a:cubicBezTo>
                <a:cubicBezTo>
                  <a:pt x="2571" y="95696"/>
                  <a:pt x="2428" y="94177"/>
                  <a:pt x="2142" y="95696"/>
                </a:cubicBezTo>
                <a:cubicBezTo>
                  <a:pt x="2142" y="95696"/>
                  <a:pt x="2142" y="95696"/>
                  <a:pt x="2142" y="95696"/>
                </a:cubicBezTo>
                <a:cubicBezTo>
                  <a:pt x="2000" y="95696"/>
                  <a:pt x="2000" y="94177"/>
                  <a:pt x="2000" y="92658"/>
                </a:cubicBezTo>
                <a:cubicBezTo>
                  <a:pt x="2000" y="92658"/>
                  <a:pt x="2285" y="91139"/>
                  <a:pt x="2285" y="91139"/>
                </a:cubicBezTo>
                <a:cubicBezTo>
                  <a:pt x="2285" y="91139"/>
                  <a:pt x="2428" y="92658"/>
                  <a:pt x="2571" y="92658"/>
                </a:cubicBezTo>
                <a:cubicBezTo>
                  <a:pt x="2571" y="92658"/>
                  <a:pt x="2857" y="92658"/>
                  <a:pt x="2857" y="91139"/>
                </a:cubicBezTo>
                <a:cubicBezTo>
                  <a:pt x="2857" y="91139"/>
                  <a:pt x="2857" y="88101"/>
                  <a:pt x="2857" y="88101"/>
                </a:cubicBezTo>
                <a:cubicBezTo>
                  <a:pt x="2714" y="86582"/>
                  <a:pt x="2428" y="85063"/>
                  <a:pt x="2285" y="85063"/>
                </a:cubicBezTo>
                <a:cubicBezTo>
                  <a:pt x="2142" y="85063"/>
                  <a:pt x="1571" y="85063"/>
                  <a:pt x="1428" y="85063"/>
                </a:cubicBezTo>
                <a:cubicBezTo>
                  <a:pt x="1428" y="86582"/>
                  <a:pt x="1285" y="86582"/>
                  <a:pt x="1142" y="86582"/>
                </a:cubicBezTo>
                <a:cubicBezTo>
                  <a:pt x="1142" y="86582"/>
                  <a:pt x="857" y="86582"/>
                  <a:pt x="857" y="88101"/>
                </a:cubicBezTo>
                <a:cubicBezTo>
                  <a:pt x="857" y="88101"/>
                  <a:pt x="714" y="88101"/>
                  <a:pt x="714" y="88101"/>
                </a:cubicBezTo>
                <a:cubicBezTo>
                  <a:pt x="714" y="86582"/>
                  <a:pt x="714" y="85063"/>
                  <a:pt x="714" y="85063"/>
                </a:cubicBezTo>
                <a:cubicBezTo>
                  <a:pt x="571" y="85063"/>
                  <a:pt x="571" y="86582"/>
                  <a:pt x="571" y="85063"/>
                </a:cubicBezTo>
                <a:cubicBezTo>
                  <a:pt x="428" y="85063"/>
                  <a:pt x="428" y="85063"/>
                  <a:pt x="285" y="85063"/>
                </a:cubicBezTo>
                <a:cubicBezTo>
                  <a:pt x="285" y="86582"/>
                  <a:pt x="142" y="88101"/>
                  <a:pt x="142" y="88101"/>
                </a:cubicBezTo>
                <a:cubicBezTo>
                  <a:pt x="142" y="88101"/>
                  <a:pt x="0" y="86582"/>
                  <a:pt x="0" y="86582"/>
                </a:cubicBezTo>
                <a:cubicBezTo>
                  <a:pt x="0" y="86582"/>
                  <a:pt x="0" y="85063"/>
                  <a:pt x="142" y="83544"/>
                </a:cubicBezTo>
                <a:cubicBezTo>
                  <a:pt x="142" y="82025"/>
                  <a:pt x="571" y="82025"/>
                  <a:pt x="571" y="80506"/>
                </a:cubicBezTo>
                <a:cubicBezTo>
                  <a:pt x="571" y="80506"/>
                  <a:pt x="571" y="80506"/>
                  <a:pt x="571" y="78987"/>
                </a:cubicBezTo>
                <a:cubicBezTo>
                  <a:pt x="428" y="78987"/>
                  <a:pt x="285" y="80506"/>
                  <a:pt x="142" y="80506"/>
                </a:cubicBezTo>
                <a:cubicBezTo>
                  <a:pt x="142" y="80506"/>
                  <a:pt x="0" y="80506"/>
                  <a:pt x="0" y="80506"/>
                </a:cubicBezTo>
                <a:cubicBezTo>
                  <a:pt x="0" y="80506"/>
                  <a:pt x="0" y="80506"/>
                  <a:pt x="0" y="78987"/>
                </a:cubicBezTo>
                <a:cubicBezTo>
                  <a:pt x="0" y="78987"/>
                  <a:pt x="0" y="78987"/>
                  <a:pt x="0" y="78987"/>
                </a:cubicBezTo>
                <a:cubicBezTo>
                  <a:pt x="0" y="78987"/>
                  <a:pt x="285" y="77468"/>
                  <a:pt x="571" y="77468"/>
                </a:cubicBezTo>
                <a:cubicBezTo>
                  <a:pt x="571" y="77468"/>
                  <a:pt x="571" y="77468"/>
                  <a:pt x="857" y="77468"/>
                </a:cubicBezTo>
                <a:cubicBezTo>
                  <a:pt x="857" y="77468"/>
                  <a:pt x="857" y="77468"/>
                  <a:pt x="857" y="77468"/>
                </a:cubicBezTo>
                <a:cubicBezTo>
                  <a:pt x="857" y="77468"/>
                  <a:pt x="1000" y="78987"/>
                  <a:pt x="1000" y="77468"/>
                </a:cubicBezTo>
                <a:cubicBezTo>
                  <a:pt x="1000" y="77468"/>
                  <a:pt x="1285" y="77468"/>
                  <a:pt x="1428" y="77468"/>
                </a:cubicBezTo>
                <a:cubicBezTo>
                  <a:pt x="1714" y="78987"/>
                  <a:pt x="2285" y="77468"/>
                  <a:pt x="2285" y="77468"/>
                </a:cubicBezTo>
                <a:cubicBezTo>
                  <a:pt x="2142" y="75949"/>
                  <a:pt x="2000" y="75949"/>
                  <a:pt x="2000" y="75949"/>
                </a:cubicBezTo>
                <a:cubicBezTo>
                  <a:pt x="2142" y="74430"/>
                  <a:pt x="1857" y="72911"/>
                  <a:pt x="1428" y="71392"/>
                </a:cubicBezTo>
                <a:cubicBezTo>
                  <a:pt x="1428" y="71392"/>
                  <a:pt x="1428" y="71392"/>
                  <a:pt x="1000" y="71392"/>
                </a:cubicBezTo>
                <a:cubicBezTo>
                  <a:pt x="857" y="69873"/>
                  <a:pt x="857" y="69873"/>
                  <a:pt x="857" y="69873"/>
                </a:cubicBezTo>
                <a:cubicBezTo>
                  <a:pt x="857" y="69873"/>
                  <a:pt x="714" y="68354"/>
                  <a:pt x="857" y="68354"/>
                </a:cubicBezTo>
                <a:cubicBezTo>
                  <a:pt x="857" y="68354"/>
                  <a:pt x="1142" y="69873"/>
                  <a:pt x="1285" y="69873"/>
                </a:cubicBezTo>
                <a:cubicBezTo>
                  <a:pt x="1428" y="71392"/>
                  <a:pt x="2142" y="72911"/>
                  <a:pt x="2428" y="72911"/>
                </a:cubicBezTo>
                <a:cubicBezTo>
                  <a:pt x="2714" y="74430"/>
                  <a:pt x="3428" y="75949"/>
                  <a:pt x="3428" y="75949"/>
                </a:cubicBezTo>
                <a:cubicBezTo>
                  <a:pt x="3428" y="75949"/>
                  <a:pt x="3428" y="77468"/>
                  <a:pt x="3428" y="77468"/>
                </a:cubicBezTo>
                <a:cubicBezTo>
                  <a:pt x="3571" y="77468"/>
                  <a:pt x="3857" y="77468"/>
                  <a:pt x="4000" y="77468"/>
                </a:cubicBezTo>
                <a:cubicBezTo>
                  <a:pt x="4142" y="78987"/>
                  <a:pt x="4714" y="75949"/>
                  <a:pt x="5000" y="75949"/>
                </a:cubicBezTo>
                <a:cubicBezTo>
                  <a:pt x="5142" y="75949"/>
                  <a:pt x="5571" y="77468"/>
                  <a:pt x="5571" y="77468"/>
                </a:cubicBezTo>
                <a:cubicBezTo>
                  <a:pt x="5571" y="77468"/>
                  <a:pt x="5571" y="77468"/>
                  <a:pt x="5714" y="77468"/>
                </a:cubicBezTo>
                <a:cubicBezTo>
                  <a:pt x="5857" y="78987"/>
                  <a:pt x="6000" y="77468"/>
                  <a:pt x="6000" y="77468"/>
                </a:cubicBezTo>
                <a:cubicBezTo>
                  <a:pt x="6000" y="77468"/>
                  <a:pt x="5857" y="77468"/>
                  <a:pt x="5857" y="75949"/>
                </a:cubicBezTo>
                <a:cubicBezTo>
                  <a:pt x="5857" y="75949"/>
                  <a:pt x="6000" y="75949"/>
                  <a:pt x="6142" y="75949"/>
                </a:cubicBezTo>
                <a:cubicBezTo>
                  <a:pt x="6285" y="75949"/>
                  <a:pt x="6571" y="75949"/>
                  <a:pt x="6714" y="75949"/>
                </a:cubicBezTo>
                <a:cubicBezTo>
                  <a:pt x="6714" y="75949"/>
                  <a:pt x="6714" y="75949"/>
                  <a:pt x="6857" y="75949"/>
                </a:cubicBezTo>
                <a:cubicBezTo>
                  <a:pt x="7000" y="74430"/>
                  <a:pt x="7285" y="75949"/>
                  <a:pt x="7428" y="75949"/>
                </a:cubicBezTo>
                <a:cubicBezTo>
                  <a:pt x="7571" y="75949"/>
                  <a:pt x="7571" y="75949"/>
                  <a:pt x="7571" y="75949"/>
                </a:cubicBezTo>
                <a:cubicBezTo>
                  <a:pt x="7714" y="75949"/>
                  <a:pt x="7857" y="75949"/>
                  <a:pt x="7857" y="75949"/>
                </a:cubicBezTo>
                <a:cubicBezTo>
                  <a:pt x="7857" y="75949"/>
                  <a:pt x="8000" y="77468"/>
                  <a:pt x="8142" y="77468"/>
                </a:cubicBezTo>
                <a:cubicBezTo>
                  <a:pt x="8285" y="77468"/>
                  <a:pt x="8714" y="75949"/>
                  <a:pt x="8857" y="77468"/>
                </a:cubicBezTo>
                <a:cubicBezTo>
                  <a:pt x="9000" y="77468"/>
                  <a:pt x="9571" y="74430"/>
                  <a:pt x="9571" y="74430"/>
                </a:cubicBezTo>
                <a:cubicBezTo>
                  <a:pt x="9571" y="74430"/>
                  <a:pt x="9571" y="74430"/>
                  <a:pt x="9571" y="74430"/>
                </a:cubicBezTo>
                <a:cubicBezTo>
                  <a:pt x="9571" y="74430"/>
                  <a:pt x="9571" y="74430"/>
                  <a:pt x="9571" y="74430"/>
                </a:cubicBezTo>
                <a:cubicBezTo>
                  <a:pt x="9571" y="74430"/>
                  <a:pt x="9571" y="75949"/>
                  <a:pt x="9714" y="75949"/>
                </a:cubicBezTo>
                <a:cubicBezTo>
                  <a:pt x="9714" y="75949"/>
                  <a:pt x="9714" y="75949"/>
                  <a:pt x="9714" y="75949"/>
                </a:cubicBezTo>
                <a:cubicBezTo>
                  <a:pt x="9857" y="77468"/>
                  <a:pt x="9857" y="77468"/>
                  <a:pt x="9857" y="77468"/>
                </a:cubicBezTo>
                <a:cubicBezTo>
                  <a:pt x="10142" y="75949"/>
                  <a:pt x="10285" y="75949"/>
                  <a:pt x="10428" y="75949"/>
                </a:cubicBezTo>
                <a:cubicBezTo>
                  <a:pt x="10571" y="75949"/>
                  <a:pt x="10857" y="75949"/>
                  <a:pt x="10857" y="75949"/>
                </a:cubicBezTo>
                <a:cubicBezTo>
                  <a:pt x="11000" y="75949"/>
                  <a:pt x="11142" y="75949"/>
                  <a:pt x="11285" y="75949"/>
                </a:cubicBezTo>
                <a:cubicBezTo>
                  <a:pt x="11285" y="75949"/>
                  <a:pt x="11428" y="75949"/>
                  <a:pt x="11571" y="75949"/>
                </a:cubicBezTo>
                <a:cubicBezTo>
                  <a:pt x="11571" y="74430"/>
                  <a:pt x="11857" y="72911"/>
                  <a:pt x="12000" y="72911"/>
                </a:cubicBezTo>
                <a:cubicBezTo>
                  <a:pt x="12142" y="72911"/>
                  <a:pt x="12428" y="72911"/>
                  <a:pt x="12428" y="71392"/>
                </a:cubicBezTo>
                <a:cubicBezTo>
                  <a:pt x="12428" y="71392"/>
                  <a:pt x="12428" y="71392"/>
                  <a:pt x="12285" y="71392"/>
                </a:cubicBezTo>
                <a:cubicBezTo>
                  <a:pt x="12285" y="71392"/>
                  <a:pt x="12142" y="71392"/>
                  <a:pt x="12000" y="71392"/>
                </a:cubicBezTo>
                <a:cubicBezTo>
                  <a:pt x="11857" y="71392"/>
                  <a:pt x="11428" y="69873"/>
                  <a:pt x="11428" y="71392"/>
                </a:cubicBezTo>
                <a:cubicBezTo>
                  <a:pt x="11285" y="71392"/>
                  <a:pt x="11000" y="71392"/>
                  <a:pt x="10857" y="71392"/>
                </a:cubicBezTo>
                <a:cubicBezTo>
                  <a:pt x="10571" y="71392"/>
                  <a:pt x="10142" y="69873"/>
                  <a:pt x="10000" y="69873"/>
                </a:cubicBezTo>
                <a:cubicBezTo>
                  <a:pt x="10000" y="69873"/>
                  <a:pt x="9714" y="69873"/>
                  <a:pt x="9571" y="69873"/>
                </a:cubicBezTo>
                <a:cubicBezTo>
                  <a:pt x="9571" y="69873"/>
                  <a:pt x="9571" y="69873"/>
                  <a:pt x="9428" y="69873"/>
                </a:cubicBezTo>
                <a:cubicBezTo>
                  <a:pt x="9142" y="69873"/>
                  <a:pt x="9142" y="69873"/>
                  <a:pt x="9142" y="69873"/>
                </a:cubicBezTo>
                <a:cubicBezTo>
                  <a:pt x="8857" y="69873"/>
                  <a:pt x="8571" y="69873"/>
                  <a:pt x="8571" y="69873"/>
                </a:cubicBezTo>
                <a:cubicBezTo>
                  <a:pt x="8428" y="69873"/>
                  <a:pt x="8285" y="69873"/>
                  <a:pt x="8285" y="69873"/>
                </a:cubicBezTo>
                <a:cubicBezTo>
                  <a:pt x="8285" y="69873"/>
                  <a:pt x="8428" y="68354"/>
                  <a:pt x="8428" y="68354"/>
                </a:cubicBezTo>
                <a:cubicBezTo>
                  <a:pt x="8428" y="68354"/>
                  <a:pt x="8714" y="66835"/>
                  <a:pt x="8857" y="66835"/>
                </a:cubicBezTo>
                <a:cubicBezTo>
                  <a:pt x="9000" y="66835"/>
                  <a:pt x="9000" y="65316"/>
                  <a:pt x="8857" y="65316"/>
                </a:cubicBezTo>
                <a:cubicBezTo>
                  <a:pt x="8857" y="65316"/>
                  <a:pt x="8857" y="65316"/>
                  <a:pt x="8571" y="65316"/>
                </a:cubicBezTo>
                <a:cubicBezTo>
                  <a:pt x="8285" y="63797"/>
                  <a:pt x="8285" y="63797"/>
                  <a:pt x="8285" y="63797"/>
                </a:cubicBezTo>
                <a:cubicBezTo>
                  <a:pt x="8000" y="63797"/>
                  <a:pt x="7571" y="63797"/>
                  <a:pt x="7428" y="63797"/>
                </a:cubicBezTo>
                <a:cubicBezTo>
                  <a:pt x="7285" y="63797"/>
                  <a:pt x="6857" y="60759"/>
                  <a:pt x="6714" y="60759"/>
                </a:cubicBezTo>
                <a:cubicBezTo>
                  <a:pt x="6428" y="60759"/>
                  <a:pt x="5857" y="62278"/>
                  <a:pt x="5714" y="62278"/>
                </a:cubicBezTo>
                <a:cubicBezTo>
                  <a:pt x="5714" y="62278"/>
                  <a:pt x="5714" y="62278"/>
                  <a:pt x="5714" y="62278"/>
                </a:cubicBezTo>
                <a:cubicBezTo>
                  <a:pt x="5571" y="62278"/>
                  <a:pt x="5571" y="60759"/>
                  <a:pt x="5428" y="60759"/>
                </a:cubicBezTo>
                <a:cubicBezTo>
                  <a:pt x="5428" y="60759"/>
                  <a:pt x="5428" y="60759"/>
                  <a:pt x="5428" y="60759"/>
                </a:cubicBezTo>
                <a:cubicBezTo>
                  <a:pt x="5285" y="60759"/>
                  <a:pt x="5000" y="59240"/>
                  <a:pt x="4571" y="57721"/>
                </a:cubicBezTo>
                <a:cubicBezTo>
                  <a:pt x="4285" y="56202"/>
                  <a:pt x="3571" y="48607"/>
                  <a:pt x="3571" y="48607"/>
                </a:cubicBezTo>
                <a:cubicBezTo>
                  <a:pt x="3571" y="48607"/>
                  <a:pt x="3714" y="47088"/>
                  <a:pt x="3571" y="47088"/>
                </a:cubicBezTo>
                <a:cubicBezTo>
                  <a:pt x="3571" y="47088"/>
                  <a:pt x="3142" y="47088"/>
                  <a:pt x="2857" y="47088"/>
                </a:cubicBezTo>
                <a:cubicBezTo>
                  <a:pt x="2571" y="45569"/>
                  <a:pt x="1857" y="45569"/>
                  <a:pt x="1857" y="45569"/>
                </a:cubicBezTo>
                <a:cubicBezTo>
                  <a:pt x="1857" y="45569"/>
                  <a:pt x="1714" y="44050"/>
                  <a:pt x="1571" y="44050"/>
                </a:cubicBezTo>
                <a:cubicBezTo>
                  <a:pt x="1428" y="44050"/>
                  <a:pt x="1285" y="41012"/>
                  <a:pt x="1285" y="41012"/>
                </a:cubicBezTo>
                <a:cubicBezTo>
                  <a:pt x="1285" y="41012"/>
                  <a:pt x="1428" y="39493"/>
                  <a:pt x="1285" y="39493"/>
                </a:cubicBezTo>
                <a:cubicBezTo>
                  <a:pt x="1285" y="39493"/>
                  <a:pt x="1000" y="37974"/>
                  <a:pt x="1000" y="36455"/>
                </a:cubicBezTo>
                <a:cubicBezTo>
                  <a:pt x="857" y="36455"/>
                  <a:pt x="857" y="33417"/>
                  <a:pt x="1142" y="33417"/>
                </a:cubicBezTo>
                <a:cubicBezTo>
                  <a:pt x="1142" y="33417"/>
                  <a:pt x="1142" y="33417"/>
                  <a:pt x="1285" y="33417"/>
                </a:cubicBezTo>
                <a:cubicBezTo>
                  <a:pt x="1285" y="34936"/>
                  <a:pt x="1428" y="34936"/>
                  <a:pt x="1428" y="34936"/>
                </a:cubicBezTo>
                <a:cubicBezTo>
                  <a:pt x="2000" y="34936"/>
                  <a:pt x="2285" y="34936"/>
                  <a:pt x="2285" y="34936"/>
                </a:cubicBezTo>
                <a:cubicBezTo>
                  <a:pt x="2714" y="36455"/>
                  <a:pt x="3285" y="36455"/>
                  <a:pt x="3428" y="36455"/>
                </a:cubicBezTo>
                <a:cubicBezTo>
                  <a:pt x="3571" y="37974"/>
                  <a:pt x="3857" y="37974"/>
                  <a:pt x="3857" y="37974"/>
                </a:cubicBezTo>
                <a:cubicBezTo>
                  <a:pt x="3857" y="37974"/>
                  <a:pt x="4000" y="37974"/>
                  <a:pt x="4142" y="37974"/>
                </a:cubicBezTo>
                <a:cubicBezTo>
                  <a:pt x="4285" y="37974"/>
                  <a:pt x="4714" y="37974"/>
                  <a:pt x="5000" y="37974"/>
                </a:cubicBezTo>
                <a:cubicBezTo>
                  <a:pt x="5000" y="37974"/>
                  <a:pt x="5000" y="37974"/>
                  <a:pt x="5285" y="37974"/>
                </a:cubicBezTo>
                <a:cubicBezTo>
                  <a:pt x="5428" y="37974"/>
                  <a:pt x="5714" y="37974"/>
                  <a:pt x="5857" y="37974"/>
                </a:cubicBezTo>
                <a:cubicBezTo>
                  <a:pt x="5857" y="36455"/>
                  <a:pt x="6000" y="36455"/>
                  <a:pt x="6000" y="37974"/>
                </a:cubicBezTo>
                <a:cubicBezTo>
                  <a:pt x="6428" y="39493"/>
                  <a:pt x="6428" y="39493"/>
                  <a:pt x="6428" y="39493"/>
                </a:cubicBezTo>
                <a:cubicBezTo>
                  <a:pt x="6857" y="39493"/>
                  <a:pt x="7428" y="39493"/>
                  <a:pt x="7571" y="39493"/>
                </a:cubicBezTo>
                <a:cubicBezTo>
                  <a:pt x="7857" y="39493"/>
                  <a:pt x="8428" y="39493"/>
                  <a:pt x="8571" y="39493"/>
                </a:cubicBezTo>
                <a:cubicBezTo>
                  <a:pt x="8571" y="39493"/>
                  <a:pt x="8571" y="36455"/>
                  <a:pt x="8428" y="36455"/>
                </a:cubicBezTo>
                <a:cubicBezTo>
                  <a:pt x="8285" y="34936"/>
                  <a:pt x="7857" y="37974"/>
                  <a:pt x="7571" y="37974"/>
                </a:cubicBezTo>
                <a:cubicBezTo>
                  <a:pt x="7428" y="37974"/>
                  <a:pt x="6857" y="34936"/>
                  <a:pt x="6857" y="34936"/>
                </a:cubicBezTo>
                <a:cubicBezTo>
                  <a:pt x="6857" y="34936"/>
                  <a:pt x="6714" y="34936"/>
                  <a:pt x="6714" y="34936"/>
                </a:cubicBezTo>
                <a:cubicBezTo>
                  <a:pt x="6571" y="34936"/>
                  <a:pt x="6142" y="34936"/>
                  <a:pt x="6000" y="34936"/>
                </a:cubicBezTo>
                <a:cubicBezTo>
                  <a:pt x="6000" y="34936"/>
                  <a:pt x="6000" y="34936"/>
                  <a:pt x="5857" y="33417"/>
                </a:cubicBezTo>
                <a:cubicBezTo>
                  <a:pt x="5714" y="33417"/>
                  <a:pt x="5428" y="33417"/>
                  <a:pt x="5285" y="31898"/>
                </a:cubicBezTo>
                <a:cubicBezTo>
                  <a:pt x="5285" y="31898"/>
                  <a:pt x="5285" y="31898"/>
                  <a:pt x="5285" y="31898"/>
                </a:cubicBezTo>
                <a:cubicBezTo>
                  <a:pt x="5142" y="31898"/>
                  <a:pt x="4857" y="31898"/>
                  <a:pt x="4714" y="31898"/>
                </a:cubicBezTo>
                <a:cubicBezTo>
                  <a:pt x="4714" y="31898"/>
                  <a:pt x="4714" y="31898"/>
                  <a:pt x="4714" y="30379"/>
                </a:cubicBezTo>
                <a:cubicBezTo>
                  <a:pt x="4571" y="30379"/>
                  <a:pt x="4571" y="30379"/>
                  <a:pt x="4571" y="30379"/>
                </a:cubicBezTo>
                <a:cubicBezTo>
                  <a:pt x="4571" y="30379"/>
                  <a:pt x="4285" y="30379"/>
                  <a:pt x="4000" y="30379"/>
                </a:cubicBezTo>
                <a:cubicBezTo>
                  <a:pt x="3857" y="30379"/>
                  <a:pt x="3428" y="25822"/>
                  <a:pt x="3428" y="25822"/>
                </a:cubicBezTo>
                <a:cubicBezTo>
                  <a:pt x="3571" y="25822"/>
                  <a:pt x="3571" y="25822"/>
                  <a:pt x="3571" y="25822"/>
                </a:cubicBezTo>
                <a:cubicBezTo>
                  <a:pt x="3428" y="25822"/>
                  <a:pt x="3428" y="25822"/>
                  <a:pt x="3428" y="25822"/>
                </a:cubicBezTo>
                <a:cubicBezTo>
                  <a:pt x="3428" y="25822"/>
                  <a:pt x="3285" y="25822"/>
                  <a:pt x="3285" y="24303"/>
                </a:cubicBezTo>
                <a:cubicBezTo>
                  <a:pt x="3285" y="24303"/>
                  <a:pt x="3285" y="24303"/>
                  <a:pt x="3142" y="22784"/>
                </a:cubicBezTo>
                <a:cubicBezTo>
                  <a:pt x="3142" y="22784"/>
                  <a:pt x="3142" y="22784"/>
                  <a:pt x="3142" y="22784"/>
                </a:cubicBezTo>
                <a:cubicBezTo>
                  <a:pt x="3000" y="21265"/>
                  <a:pt x="3142" y="21265"/>
                  <a:pt x="3285" y="21265"/>
                </a:cubicBezTo>
                <a:cubicBezTo>
                  <a:pt x="3285" y="21265"/>
                  <a:pt x="3285" y="21265"/>
                  <a:pt x="3285" y="21265"/>
                </a:cubicBezTo>
                <a:cubicBezTo>
                  <a:pt x="3571" y="22784"/>
                  <a:pt x="3571" y="22784"/>
                  <a:pt x="3571" y="22784"/>
                </a:cubicBezTo>
                <a:cubicBezTo>
                  <a:pt x="3714" y="22784"/>
                  <a:pt x="4000" y="21265"/>
                  <a:pt x="4142" y="21265"/>
                </a:cubicBezTo>
                <a:cubicBezTo>
                  <a:pt x="4285" y="21265"/>
                  <a:pt x="4857" y="21265"/>
                  <a:pt x="4857" y="21265"/>
                </a:cubicBezTo>
                <a:cubicBezTo>
                  <a:pt x="4857" y="22784"/>
                  <a:pt x="4857" y="22784"/>
                  <a:pt x="4857" y="22784"/>
                </a:cubicBezTo>
                <a:cubicBezTo>
                  <a:pt x="4857" y="22784"/>
                  <a:pt x="5000" y="24303"/>
                  <a:pt x="5000" y="24303"/>
                </a:cubicBezTo>
                <a:cubicBezTo>
                  <a:pt x="5000" y="24303"/>
                  <a:pt x="5000" y="24303"/>
                  <a:pt x="5000" y="24303"/>
                </a:cubicBezTo>
                <a:cubicBezTo>
                  <a:pt x="5571" y="24303"/>
                  <a:pt x="5571" y="24303"/>
                  <a:pt x="5571" y="24303"/>
                </a:cubicBezTo>
                <a:cubicBezTo>
                  <a:pt x="6000" y="24303"/>
                  <a:pt x="6571" y="25822"/>
                  <a:pt x="6571" y="25822"/>
                </a:cubicBezTo>
                <a:cubicBezTo>
                  <a:pt x="6714" y="25822"/>
                  <a:pt x="6857" y="25822"/>
                  <a:pt x="7000" y="25822"/>
                </a:cubicBezTo>
                <a:cubicBezTo>
                  <a:pt x="7000" y="25822"/>
                  <a:pt x="7000" y="25822"/>
                  <a:pt x="7142" y="25822"/>
                </a:cubicBezTo>
                <a:cubicBezTo>
                  <a:pt x="7428" y="25822"/>
                  <a:pt x="7857" y="25822"/>
                  <a:pt x="8142" y="25822"/>
                </a:cubicBezTo>
                <a:cubicBezTo>
                  <a:pt x="8428" y="25822"/>
                  <a:pt x="8428" y="25822"/>
                  <a:pt x="8428" y="25822"/>
                </a:cubicBezTo>
                <a:cubicBezTo>
                  <a:pt x="8571" y="25822"/>
                  <a:pt x="8571" y="24303"/>
                  <a:pt x="8428" y="24303"/>
                </a:cubicBezTo>
                <a:cubicBezTo>
                  <a:pt x="8285" y="24303"/>
                  <a:pt x="7857" y="24303"/>
                  <a:pt x="7714" y="24303"/>
                </a:cubicBezTo>
                <a:cubicBezTo>
                  <a:pt x="7571" y="24303"/>
                  <a:pt x="7142" y="24303"/>
                  <a:pt x="7142" y="24303"/>
                </a:cubicBezTo>
                <a:cubicBezTo>
                  <a:pt x="7142" y="24303"/>
                  <a:pt x="7000" y="24303"/>
                  <a:pt x="6857" y="24303"/>
                </a:cubicBezTo>
                <a:cubicBezTo>
                  <a:pt x="6857" y="24303"/>
                  <a:pt x="6571" y="22784"/>
                  <a:pt x="6571" y="24303"/>
                </a:cubicBezTo>
                <a:cubicBezTo>
                  <a:pt x="6428" y="24303"/>
                  <a:pt x="6142" y="22784"/>
                  <a:pt x="6142" y="24303"/>
                </a:cubicBezTo>
                <a:cubicBezTo>
                  <a:pt x="6142" y="24303"/>
                  <a:pt x="6142" y="24303"/>
                  <a:pt x="6142" y="24303"/>
                </a:cubicBezTo>
                <a:cubicBezTo>
                  <a:pt x="5714" y="22784"/>
                  <a:pt x="5714" y="22784"/>
                  <a:pt x="5714" y="22784"/>
                </a:cubicBezTo>
                <a:cubicBezTo>
                  <a:pt x="5285" y="22784"/>
                  <a:pt x="5000" y="22784"/>
                  <a:pt x="5000" y="22784"/>
                </a:cubicBezTo>
                <a:cubicBezTo>
                  <a:pt x="5000" y="22784"/>
                  <a:pt x="5142" y="21265"/>
                  <a:pt x="5142" y="21265"/>
                </a:cubicBezTo>
                <a:cubicBezTo>
                  <a:pt x="5285" y="21265"/>
                  <a:pt x="5714" y="21265"/>
                  <a:pt x="5857" y="22784"/>
                </a:cubicBezTo>
                <a:cubicBezTo>
                  <a:pt x="5857" y="22784"/>
                  <a:pt x="5857" y="22784"/>
                  <a:pt x="6000" y="21265"/>
                </a:cubicBezTo>
                <a:cubicBezTo>
                  <a:pt x="6000" y="21265"/>
                  <a:pt x="6000" y="21265"/>
                  <a:pt x="6000" y="21265"/>
                </a:cubicBezTo>
                <a:cubicBezTo>
                  <a:pt x="6142" y="21265"/>
                  <a:pt x="6285" y="21265"/>
                  <a:pt x="6285" y="21265"/>
                </a:cubicBezTo>
                <a:cubicBezTo>
                  <a:pt x="6428" y="21265"/>
                  <a:pt x="6428" y="21265"/>
                  <a:pt x="6571" y="21265"/>
                </a:cubicBezTo>
                <a:cubicBezTo>
                  <a:pt x="6714" y="22784"/>
                  <a:pt x="7285" y="22784"/>
                  <a:pt x="7714" y="22784"/>
                </a:cubicBezTo>
                <a:cubicBezTo>
                  <a:pt x="7714" y="22784"/>
                  <a:pt x="7714" y="22784"/>
                  <a:pt x="8285" y="22784"/>
                </a:cubicBezTo>
                <a:cubicBezTo>
                  <a:pt x="8571" y="22784"/>
                  <a:pt x="8571" y="22784"/>
                  <a:pt x="8571" y="22784"/>
                </a:cubicBezTo>
                <a:cubicBezTo>
                  <a:pt x="9000" y="22784"/>
                  <a:pt x="9428" y="22784"/>
                  <a:pt x="9428" y="22784"/>
                </a:cubicBezTo>
                <a:cubicBezTo>
                  <a:pt x="9428" y="24303"/>
                  <a:pt x="9285" y="24303"/>
                  <a:pt x="9285" y="22784"/>
                </a:cubicBezTo>
                <a:cubicBezTo>
                  <a:pt x="9285" y="22784"/>
                  <a:pt x="9285" y="22784"/>
                  <a:pt x="9142" y="24303"/>
                </a:cubicBezTo>
                <a:cubicBezTo>
                  <a:pt x="9142" y="25822"/>
                  <a:pt x="9142" y="25822"/>
                  <a:pt x="9142" y="25822"/>
                </a:cubicBezTo>
                <a:cubicBezTo>
                  <a:pt x="9000" y="24303"/>
                  <a:pt x="9000" y="25822"/>
                  <a:pt x="9142" y="25822"/>
                </a:cubicBezTo>
                <a:cubicBezTo>
                  <a:pt x="9285" y="25822"/>
                  <a:pt x="9714" y="25822"/>
                  <a:pt x="9714" y="24303"/>
                </a:cubicBezTo>
                <a:cubicBezTo>
                  <a:pt x="9714" y="24303"/>
                  <a:pt x="10000" y="22784"/>
                  <a:pt x="10000" y="24303"/>
                </a:cubicBezTo>
                <a:cubicBezTo>
                  <a:pt x="10142" y="24303"/>
                  <a:pt x="10428" y="25822"/>
                  <a:pt x="10428" y="24303"/>
                </a:cubicBezTo>
                <a:cubicBezTo>
                  <a:pt x="10428" y="24303"/>
                  <a:pt x="10571" y="24303"/>
                  <a:pt x="10571" y="24303"/>
                </a:cubicBezTo>
                <a:cubicBezTo>
                  <a:pt x="10714" y="24303"/>
                  <a:pt x="11000" y="25822"/>
                  <a:pt x="11142" y="25822"/>
                </a:cubicBezTo>
                <a:cubicBezTo>
                  <a:pt x="11142" y="25822"/>
                  <a:pt x="11571" y="25822"/>
                  <a:pt x="11714" y="25822"/>
                </a:cubicBezTo>
                <a:cubicBezTo>
                  <a:pt x="11714" y="25822"/>
                  <a:pt x="11714" y="25822"/>
                  <a:pt x="11857" y="25822"/>
                </a:cubicBezTo>
                <a:cubicBezTo>
                  <a:pt x="12000" y="25822"/>
                  <a:pt x="12000" y="25822"/>
                  <a:pt x="12000" y="25822"/>
                </a:cubicBezTo>
                <a:cubicBezTo>
                  <a:pt x="12142" y="25822"/>
                  <a:pt x="12142" y="25822"/>
                  <a:pt x="12142" y="25822"/>
                </a:cubicBezTo>
                <a:cubicBezTo>
                  <a:pt x="12142" y="25822"/>
                  <a:pt x="12142" y="27341"/>
                  <a:pt x="12142" y="27341"/>
                </a:cubicBezTo>
                <a:cubicBezTo>
                  <a:pt x="12142" y="27341"/>
                  <a:pt x="12142" y="27341"/>
                  <a:pt x="12142" y="27341"/>
                </a:cubicBezTo>
                <a:cubicBezTo>
                  <a:pt x="12285" y="27341"/>
                  <a:pt x="12571" y="27341"/>
                  <a:pt x="12714" y="27341"/>
                </a:cubicBezTo>
                <a:cubicBezTo>
                  <a:pt x="12714" y="27341"/>
                  <a:pt x="12714" y="27341"/>
                  <a:pt x="12714" y="27341"/>
                </a:cubicBezTo>
                <a:cubicBezTo>
                  <a:pt x="12857" y="28860"/>
                  <a:pt x="13142" y="28860"/>
                  <a:pt x="13428" y="28860"/>
                </a:cubicBezTo>
                <a:cubicBezTo>
                  <a:pt x="13428" y="28860"/>
                  <a:pt x="13428" y="28860"/>
                  <a:pt x="13571" y="27341"/>
                </a:cubicBezTo>
                <a:cubicBezTo>
                  <a:pt x="13857" y="27341"/>
                  <a:pt x="13857" y="27341"/>
                  <a:pt x="13857" y="27341"/>
                </a:cubicBezTo>
                <a:cubicBezTo>
                  <a:pt x="14142" y="27341"/>
                  <a:pt x="14428" y="27341"/>
                  <a:pt x="14428" y="27341"/>
                </a:cubicBezTo>
                <a:cubicBezTo>
                  <a:pt x="14571" y="27341"/>
                  <a:pt x="14571" y="25822"/>
                  <a:pt x="14571" y="25822"/>
                </a:cubicBezTo>
                <a:cubicBezTo>
                  <a:pt x="14571" y="25822"/>
                  <a:pt x="14571" y="25822"/>
                  <a:pt x="14571" y="25822"/>
                </a:cubicBezTo>
                <a:cubicBezTo>
                  <a:pt x="14428" y="25822"/>
                  <a:pt x="14428" y="25822"/>
                  <a:pt x="14428" y="25822"/>
                </a:cubicBezTo>
                <a:cubicBezTo>
                  <a:pt x="14285" y="25822"/>
                  <a:pt x="14000" y="25822"/>
                  <a:pt x="14000" y="27341"/>
                </a:cubicBezTo>
                <a:cubicBezTo>
                  <a:pt x="14000" y="27341"/>
                  <a:pt x="14000" y="27341"/>
                  <a:pt x="13857" y="25822"/>
                </a:cubicBezTo>
                <a:cubicBezTo>
                  <a:pt x="13857" y="25822"/>
                  <a:pt x="13857" y="25822"/>
                  <a:pt x="13857" y="25822"/>
                </a:cubicBezTo>
                <a:cubicBezTo>
                  <a:pt x="13857" y="25822"/>
                  <a:pt x="13714" y="25822"/>
                  <a:pt x="13714" y="25822"/>
                </a:cubicBezTo>
                <a:cubicBezTo>
                  <a:pt x="13714" y="25822"/>
                  <a:pt x="13714" y="24303"/>
                  <a:pt x="13857" y="24303"/>
                </a:cubicBezTo>
                <a:cubicBezTo>
                  <a:pt x="13857" y="22784"/>
                  <a:pt x="14142" y="24303"/>
                  <a:pt x="14285" y="24303"/>
                </a:cubicBezTo>
                <a:cubicBezTo>
                  <a:pt x="14285" y="24303"/>
                  <a:pt x="14285" y="24303"/>
                  <a:pt x="14428" y="24303"/>
                </a:cubicBezTo>
                <a:cubicBezTo>
                  <a:pt x="14571" y="24303"/>
                  <a:pt x="14571" y="24303"/>
                  <a:pt x="14571" y="24303"/>
                </a:cubicBezTo>
                <a:cubicBezTo>
                  <a:pt x="14714" y="24303"/>
                  <a:pt x="14857" y="24303"/>
                  <a:pt x="14857" y="24303"/>
                </a:cubicBezTo>
                <a:cubicBezTo>
                  <a:pt x="14857" y="24303"/>
                  <a:pt x="14857" y="24303"/>
                  <a:pt x="15000" y="24303"/>
                </a:cubicBezTo>
                <a:cubicBezTo>
                  <a:pt x="15000" y="24303"/>
                  <a:pt x="15142" y="24303"/>
                  <a:pt x="15285" y="24303"/>
                </a:cubicBezTo>
                <a:cubicBezTo>
                  <a:pt x="15285" y="24303"/>
                  <a:pt x="15714" y="24303"/>
                  <a:pt x="15857" y="24303"/>
                </a:cubicBezTo>
                <a:cubicBezTo>
                  <a:pt x="15857" y="24303"/>
                  <a:pt x="15857" y="24303"/>
                  <a:pt x="16000" y="24303"/>
                </a:cubicBezTo>
                <a:cubicBezTo>
                  <a:pt x="16142" y="24303"/>
                  <a:pt x="16142" y="24303"/>
                  <a:pt x="16142" y="24303"/>
                </a:cubicBezTo>
                <a:cubicBezTo>
                  <a:pt x="16285" y="24303"/>
                  <a:pt x="16428" y="22784"/>
                  <a:pt x="16571" y="22784"/>
                </a:cubicBezTo>
                <a:cubicBezTo>
                  <a:pt x="16571" y="22784"/>
                  <a:pt x="16571" y="22784"/>
                  <a:pt x="16428" y="24303"/>
                </a:cubicBezTo>
                <a:cubicBezTo>
                  <a:pt x="16285" y="24303"/>
                  <a:pt x="16000" y="19746"/>
                  <a:pt x="16142" y="19746"/>
                </a:cubicBezTo>
                <a:cubicBezTo>
                  <a:pt x="16142" y="19746"/>
                  <a:pt x="16142" y="19746"/>
                  <a:pt x="16285" y="19746"/>
                </a:cubicBezTo>
                <a:cubicBezTo>
                  <a:pt x="16428" y="19746"/>
                  <a:pt x="16428" y="19746"/>
                  <a:pt x="16428" y="19746"/>
                </a:cubicBezTo>
                <a:cubicBezTo>
                  <a:pt x="16571" y="19746"/>
                  <a:pt x="16857" y="19746"/>
                  <a:pt x="17000" y="19746"/>
                </a:cubicBezTo>
                <a:cubicBezTo>
                  <a:pt x="17000" y="19746"/>
                  <a:pt x="17000" y="19746"/>
                  <a:pt x="17142" y="18227"/>
                </a:cubicBezTo>
                <a:cubicBezTo>
                  <a:pt x="17142" y="18227"/>
                  <a:pt x="17142" y="18227"/>
                  <a:pt x="17142" y="18227"/>
                </a:cubicBezTo>
                <a:cubicBezTo>
                  <a:pt x="17142" y="18227"/>
                  <a:pt x="17142" y="19746"/>
                  <a:pt x="17142" y="19746"/>
                </a:cubicBezTo>
                <a:cubicBezTo>
                  <a:pt x="17142" y="21265"/>
                  <a:pt x="17142" y="22784"/>
                  <a:pt x="17142" y="22784"/>
                </a:cubicBezTo>
                <a:cubicBezTo>
                  <a:pt x="17142" y="22784"/>
                  <a:pt x="17285" y="22784"/>
                  <a:pt x="17428" y="22784"/>
                </a:cubicBezTo>
                <a:cubicBezTo>
                  <a:pt x="17428" y="22784"/>
                  <a:pt x="17714" y="22784"/>
                  <a:pt x="17857" y="22784"/>
                </a:cubicBezTo>
                <a:cubicBezTo>
                  <a:pt x="17857" y="22784"/>
                  <a:pt x="18142" y="24303"/>
                  <a:pt x="18285" y="22784"/>
                </a:cubicBezTo>
                <a:cubicBezTo>
                  <a:pt x="18428" y="22784"/>
                  <a:pt x="18714" y="22784"/>
                  <a:pt x="18714" y="21265"/>
                </a:cubicBezTo>
                <a:cubicBezTo>
                  <a:pt x="18714" y="21265"/>
                  <a:pt x="18571" y="19746"/>
                  <a:pt x="18714" y="19746"/>
                </a:cubicBezTo>
                <a:cubicBezTo>
                  <a:pt x="18714" y="19746"/>
                  <a:pt x="19000" y="21265"/>
                  <a:pt x="19000" y="19746"/>
                </a:cubicBezTo>
                <a:cubicBezTo>
                  <a:pt x="19000" y="19746"/>
                  <a:pt x="19142" y="18227"/>
                  <a:pt x="19285" y="18227"/>
                </a:cubicBezTo>
                <a:cubicBezTo>
                  <a:pt x="19428" y="19746"/>
                  <a:pt x="19714" y="19746"/>
                  <a:pt x="19714" y="19746"/>
                </a:cubicBezTo>
                <a:cubicBezTo>
                  <a:pt x="19714" y="19746"/>
                  <a:pt x="19857" y="19746"/>
                  <a:pt x="19857" y="19746"/>
                </a:cubicBezTo>
                <a:cubicBezTo>
                  <a:pt x="19857" y="19746"/>
                  <a:pt x="19714" y="21265"/>
                  <a:pt x="19571" y="21265"/>
                </a:cubicBezTo>
                <a:cubicBezTo>
                  <a:pt x="19428" y="21265"/>
                  <a:pt x="19000" y="22784"/>
                  <a:pt x="19142" y="22784"/>
                </a:cubicBezTo>
                <a:cubicBezTo>
                  <a:pt x="19142" y="22784"/>
                  <a:pt x="19285" y="24303"/>
                  <a:pt x="19285" y="24303"/>
                </a:cubicBezTo>
                <a:cubicBezTo>
                  <a:pt x="19285" y="24303"/>
                  <a:pt x="19428" y="24303"/>
                  <a:pt x="19428" y="24303"/>
                </a:cubicBezTo>
                <a:cubicBezTo>
                  <a:pt x="19428" y="24303"/>
                  <a:pt x="19428" y="22784"/>
                  <a:pt x="19571" y="22784"/>
                </a:cubicBezTo>
                <a:cubicBezTo>
                  <a:pt x="19571" y="22784"/>
                  <a:pt x="19857" y="21265"/>
                  <a:pt x="19857" y="21265"/>
                </a:cubicBezTo>
                <a:cubicBezTo>
                  <a:pt x="19857" y="21265"/>
                  <a:pt x="20000" y="19746"/>
                  <a:pt x="20000" y="19746"/>
                </a:cubicBezTo>
                <a:cubicBezTo>
                  <a:pt x="20142" y="19746"/>
                  <a:pt x="20142" y="21265"/>
                  <a:pt x="20142" y="21265"/>
                </a:cubicBezTo>
                <a:cubicBezTo>
                  <a:pt x="20142" y="21265"/>
                  <a:pt x="20000" y="22784"/>
                  <a:pt x="20000" y="22784"/>
                </a:cubicBezTo>
                <a:cubicBezTo>
                  <a:pt x="20142" y="22784"/>
                  <a:pt x="20142" y="22784"/>
                  <a:pt x="20142" y="22784"/>
                </a:cubicBezTo>
                <a:cubicBezTo>
                  <a:pt x="20142" y="22784"/>
                  <a:pt x="20285" y="21265"/>
                  <a:pt x="20285" y="21265"/>
                </a:cubicBezTo>
                <a:cubicBezTo>
                  <a:pt x="20285" y="21265"/>
                  <a:pt x="20428" y="21265"/>
                  <a:pt x="20571" y="21265"/>
                </a:cubicBezTo>
                <a:cubicBezTo>
                  <a:pt x="20571" y="21265"/>
                  <a:pt x="20571" y="21265"/>
                  <a:pt x="20571" y="21265"/>
                </a:cubicBezTo>
                <a:cubicBezTo>
                  <a:pt x="21000" y="21265"/>
                  <a:pt x="21000" y="21265"/>
                  <a:pt x="21000" y="21265"/>
                </a:cubicBezTo>
                <a:cubicBezTo>
                  <a:pt x="21285" y="21265"/>
                  <a:pt x="21714" y="19746"/>
                  <a:pt x="21714" y="19746"/>
                </a:cubicBezTo>
                <a:cubicBezTo>
                  <a:pt x="21857" y="19746"/>
                  <a:pt x="22000" y="18227"/>
                  <a:pt x="22285" y="18227"/>
                </a:cubicBezTo>
                <a:cubicBezTo>
                  <a:pt x="22285" y="18227"/>
                  <a:pt x="22285" y="18227"/>
                  <a:pt x="22428" y="19746"/>
                </a:cubicBezTo>
                <a:cubicBezTo>
                  <a:pt x="22571" y="21265"/>
                  <a:pt x="22571" y="21265"/>
                  <a:pt x="22571" y="21265"/>
                </a:cubicBezTo>
                <a:cubicBezTo>
                  <a:pt x="22714" y="19746"/>
                  <a:pt x="22857" y="19746"/>
                  <a:pt x="22857" y="19746"/>
                </a:cubicBezTo>
                <a:cubicBezTo>
                  <a:pt x="23000" y="19746"/>
                  <a:pt x="23142" y="19746"/>
                  <a:pt x="23285" y="18227"/>
                </a:cubicBezTo>
                <a:cubicBezTo>
                  <a:pt x="23285" y="18227"/>
                  <a:pt x="23285" y="18227"/>
                  <a:pt x="23571" y="18227"/>
                </a:cubicBezTo>
                <a:cubicBezTo>
                  <a:pt x="23714" y="16708"/>
                  <a:pt x="23714" y="16708"/>
                  <a:pt x="23714" y="16708"/>
                </a:cubicBezTo>
                <a:cubicBezTo>
                  <a:pt x="24000" y="16708"/>
                  <a:pt x="24142" y="18227"/>
                  <a:pt x="24142" y="16708"/>
                </a:cubicBezTo>
                <a:cubicBezTo>
                  <a:pt x="24142" y="16708"/>
                  <a:pt x="24285" y="16708"/>
                  <a:pt x="24285" y="16708"/>
                </a:cubicBezTo>
                <a:cubicBezTo>
                  <a:pt x="24285" y="16708"/>
                  <a:pt x="24428" y="18227"/>
                  <a:pt x="24428" y="18227"/>
                </a:cubicBezTo>
                <a:cubicBezTo>
                  <a:pt x="24571" y="18227"/>
                  <a:pt x="24857" y="16708"/>
                  <a:pt x="25000" y="16708"/>
                </a:cubicBezTo>
                <a:cubicBezTo>
                  <a:pt x="25000" y="16708"/>
                  <a:pt x="25285" y="15189"/>
                  <a:pt x="25285" y="15189"/>
                </a:cubicBezTo>
                <a:cubicBezTo>
                  <a:pt x="25285" y="16708"/>
                  <a:pt x="25714" y="16708"/>
                  <a:pt x="26142" y="15189"/>
                </a:cubicBezTo>
                <a:cubicBezTo>
                  <a:pt x="26714" y="15189"/>
                  <a:pt x="27857" y="13670"/>
                  <a:pt x="27857" y="12151"/>
                </a:cubicBezTo>
                <a:cubicBezTo>
                  <a:pt x="27857" y="12151"/>
                  <a:pt x="28000" y="10632"/>
                  <a:pt x="28000" y="10632"/>
                </a:cubicBezTo>
                <a:cubicBezTo>
                  <a:pt x="28142" y="10632"/>
                  <a:pt x="28285" y="10632"/>
                  <a:pt x="28142" y="12151"/>
                </a:cubicBezTo>
                <a:cubicBezTo>
                  <a:pt x="28142" y="12151"/>
                  <a:pt x="28142" y="12151"/>
                  <a:pt x="28142" y="12151"/>
                </a:cubicBezTo>
                <a:cubicBezTo>
                  <a:pt x="28142" y="12151"/>
                  <a:pt x="28142" y="12151"/>
                  <a:pt x="28142" y="12151"/>
                </a:cubicBezTo>
                <a:cubicBezTo>
                  <a:pt x="28428" y="13670"/>
                  <a:pt x="28571" y="13670"/>
                  <a:pt x="28857" y="12151"/>
                </a:cubicBezTo>
                <a:cubicBezTo>
                  <a:pt x="29000" y="12151"/>
                  <a:pt x="29000" y="12151"/>
                  <a:pt x="29000" y="12151"/>
                </a:cubicBezTo>
                <a:cubicBezTo>
                  <a:pt x="29285" y="12151"/>
                  <a:pt x="29571" y="12151"/>
                  <a:pt x="29714" y="12151"/>
                </a:cubicBezTo>
                <a:cubicBezTo>
                  <a:pt x="29857" y="10632"/>
                  <a:pt x="30428" y="10632"/>
                  <a:pt x="30571" y="10632"/>
                </a:cubicBezTo>
                <a:cubicBezTo>
                  <a:pt x="30571" y="10632"/>
                  <a:pt x="30571" y="10632"/>
                  <a:pt x="30857" y="10632"/>
                </a:cubicBezTo>
                <a:cubicBezTo>
                  <a:pt x="31000" y="10632"/>
                  <a:pt x="31000" y="10632"/>
                  <a:pt x="31000" y="10632"/>
                </a:cubicBezTo>
                <a:cubicBezTo>
                  <a:pt x="31142" y="10632"/>
                  <a:pt x="31428" y="10632"/>
                  <a:pt x="31428" y="10632"/>
                </a:cubicBezTo>
                <a:cubicBezTo>
                  <a:pt x="31428" y="10632"/>
                  <a:pt x="31428" y="10632"/>
                  <a:pt x="31428" y="10632"/>
                </a:cubicBezTo>
                <a:cubicBezTo>
                  <a:pt x="31571" y="10632"/>
                  <a:pt x="31714" y="10632"/>
                  <a:pt x="31857" y="10632"/>
                </a:cubicBezTo>
                <a:cubicBezTo>
                  <a:pt x="32000" y="10632"/>
                  <a:pt x="32000" y="10632"/>
                  <a:pt x="32000" y="10632"/>
                </a:cubicBezTo>
                <a:cubicBezTo>
                  <a:pt x="32142" y="9113"/>
                  <a:pt x="32142" y="9113"/>
                  <a:pt x="32142" y="9113"/>
                </a:cubicBezTo>
                <a:cubicBezTo>
                  <a:pt x="32142" y="7594"/>
                  <a:pt x="32142" y="6075"/>
                  <a:pt x="32428" y="6075"/>
                </a:cubicBezTo>
                <a:cubicBezTo>
                  <a:pt x="32714" y="4556"/>
                  <a:pt x="33571" y="6075"/>
                  <a:pt x="33857" y="6075"/>
                </a:cubicBezTo>
                <a:cubicBezTo>
                  <a:pt x="34000" y="6075"/>
                  <a:pt x="34714" y="4556"/>
                  <a:pt x="34714" y="4556"/>
                </a:cubicBezTo>
                <a:cubicBezTo>
                  <a:pt x="34857" y="4556"/>
                  <a:pt x="35000" y="4556"/>
                  <a:pt x="35000" y="3037"/>
                </a:cubicBezTo>
                <a:cubicBezTo>
                  <a:pt x="35142" y="3037"/>
                  <a:pt x="35285" y="3037"/>
                  <a:pt x="35285" y="3037"/>
                </a:cubicBezTo>
                <a:cubicBezTo>
                  <a:pt x="35285" y="3037"/>
                  <a:pt x="35428" y="4556"/>
                  <a:pt x="35428" y="4556"/>
                </a:cubicBezTo>
                <a:cubicBezTo>
                  <a:pt x="35285" y="6075"/>
                  <a:pt x="35285" y="6075"/>
                  <a:pt x="35285" y="6075"/>
                </a:cubicBezTo>
                <a:cubicBezTo>
                  <a:pt x="35285" y="6075"/>
                  <a:pt x="35285" y="6075"/>
                  <a:pt x="35285" y="6075"/>
                </a:cubicBezTo>
                <a:cubicBezTo>
                  <a:pt x="35571" y="4556"/>
                  <a:pt x="35857" y="6075"/>
                  <a:pt x="36142" y="6075"/>
                </a:cubicBezTo>
                <a:cubicBezTo>
                  <a:pt x="36428" y="6075"/>
                  <a:pt x="36428" y="6075"/>
                  <a:pt x="36428" y="6075"/>
                </a:cubicBezTo>
                <a:cubicBezTo>
                  <a:pt x="36714" y="6075"/>
                  <a:pt x="37000" y="4556"/>
                  <a:pt x="37000" y="4556"/>
                </a:cubicBezTo>
                <a:cubicBezTo>
                  <a:pt x="37000" y="4556"/>
                  <a:pt x="37000" y="4556"/>
                  <a:pt x="37000" y="4556"/>
                </a:cubicBezTo>
                <a:cubicBezTo>
                  <a:pt x="37142" y="6075"/>
                  <a:pt x="37285" y="6075"/>
                  <a:pt x="37428" y="6075"/>
                </a:cubicBezTo>
                <a:cubicBezTo>
                  <a:pt x="37571" y="4556"/>
                  <a:pt x="37571" y="4556"/>
                  <a:pt x="37571" y="4556"/>
                </a:cubicBezTo>
                <a:cubicBezTo>
                  <a:pt x="37714" y="4556"/>
                  <a:pt x="38142" y="4556"/>
                  <a:pt x="38571" y="6075"/>
                </a:cubicBezTo>
                <a:cubicBezTo>
                  <a:pt x="38571" y="6075"/>
                  <a:pt x="38571" y="6075"/>
                  <a:pt x="38857" y="6075"/>
                </a:cubicBezTo>
                <a:cubicBezTo>
                  <a:pt x="39428" y="6075"/>
                  <a:pt x="39857" y="6075"/>
                  <a:pt x="39857" y="6075"/>
                </a:cubicBezTo>
                <a:cubicBezTo>
                  <a:pt x="40285" y="6075"/>
                  <a:pt x="41000" y="6075"/>
                  <a:pt x="41428" y="6075"/>
                </a:cubicBezTo>
                <a:cubicBezTo>
                  <a:pt x="41714" y="6075"/>
                  <a:pt x="42714" y="6075"/>
                  <a:pt x="42857" y="6075"/>
                </a:cubicBezTo>
                <a:cubicBezTo>
                  <a:pt x="43000" y="6075"/>
                  <a:pt x="43285" y="6075"/>
                  <a:pt x="43285" y="6075"/>
                </a:cubicBezTo>
                <a:cubicBezTo>
                  <a:pt x="43285" y="6075"/>
                  <a:pt x="43285" y="6075"/>
                  <a:pt x="43428" y="6075"/>
                </a:cubicBezTo>
                <a:cubicBezTo>
                  <a:pt x="43571" y="6075"/>
                  <a:pt x="43571" y="6075"/>
                  <a:pt x="43571" y="6075"/>
                </a:cubicBezTo>
                <a:cubicBezTo>
                  <a:pt x="43714" y="6075"/>
                  <a:pt x="43857" y="6075"/>
                  <a:pt x="43857" y="6075"/>
                </a:cubicBezTo>
                <a:cubicBezTo>
                  <a:pt x="43857" y="6075"/>
                  <a:pt x="44142" y="7594"/>
                  <a:pt x="44142" y="7594"/>
                </a:cubicBezTo>
                <a:cubicBezTo>
                  <a:pt x="44142" y="6075"/>
                  <a:pt x="44285" y="6075"/>
                  <a:pt x="44428" y="6075"/>
                </a:cubicBezTo>
                <a:cubicBezTo>
                  <a:pt x="44428" y="6075"/>
                  <a:pt x="44571" y="7594"/>
                  <a:pt x="44571" y="7594"/>
                </a:cubicBezTo>
                <a:cubicBezTo>
                  <a:pt x="44714" y="7594"/>
                  <a:pt x="44714" y="6075"/>
                  <a:pt x="44714" y="6075"/>
                </a:cubicBezTo>
                <a:cubicBezTo>
                  <a:pt x="44714" y="6075"/>
                  <a:pt x="44857" y="6075"/>
                  <a:pt x="44857" y="7594"/>
                </a:cubicBezTo>
                <a:cubicBezTo>
                  <a:pt x="44714" y="7594"/>
                  <a:pt x="44714" y="7594"/>
                  <a:pt x="44857" y="7594"/>
                </a:cubicBezTo>
                <a:cubicBezTo>
                  <a:pt x="44857" y="7594"/>
                  <a:pt x="45142" y="9113"/>
                  <a:pt x="45142" y="9113"/>
                </a:cubicBezTo>
                <a:cubicBezTo>
                  <a:pt x="45142" y="9113"/>
                  <a:pt x="45285" y="9113"/>
                  <a:pt x="45285" y="9113"/>
                </a:cubicBezTo>
                <a:cubicBezTo>
                  <a:pt x="45428" y="7594"/>
                  <a:pt x="45428" y="7594"/>
                  <a:pt x="45571" y="7594"/>
                </a:cubicBezTo>
                <a:cubicBezTo>
                  <a:pt x="45714" y="7594"/>
                  <a:pt x="46000" y="7594"/>
                  <a:pt x="46000" y="7594"/>
                </a:cubicBezTo>
                <a:cubicBezTo>
                  <a:pt x="46142" y="7594"/>
                  <a:pt x="46142" y="6075"/>
                  <a:pt x="46285" y="6075"/>
                </a:cubicBezTo>
                <a:cubicBezTo>
                  <a:pt x="46285" y="7594"/>
                  <a:pt x="46428" y="7594"/>
                  <a:pt x="46428" y="7594"/>
                </a:cubicBezTo>
                <a:cubicBezTo>
                  <a:pt x="46571" y="7594"/>
                  <a:pt x="46714" y="7594"/>
                  <a:pt x="46714" y="7594"/>
                </a:cubicBezTo>
                <a:cubicBezTo>
                  <a:pt x="46714" y="6075"/>
                  <a:pt x="47000" y="6075"/>
                  <a:pt x="47142" y="6075"/>
                </a:cubicBezTo>
                <a:cubicBezTo>
                  <a:pt x="47285" y="6075"/>
                  <a:pt x="47857" y="4556"/>
                  <a:pt x="48000" y="6075"/>
                </a:cubicBezTo>
                <a:cubicBezTo>
                  <a:pt x="48000" y="6075"/>
                  <a:pt x="48000" y="6075"/>
                  <a:pt x="48142" y="4556"/>
                </a:cubicBezTo>
                <a:cubicBezTo>
                  <a:pt x="48285" y="4556"/>
                  <a:pt x="48285" y="4556"/>
                  <a:pt x="48285" y="4556"/>
                </a:cubicBezTo>
                <a:cubicBezTo>
                  <a:pt x="48428" y="4556"/>
                  <a:pt x="48714" y="4556"/>
                  <a:pt x="48857" y="3037"/>
                </a:cubicBezTo>
                <a:cubicBezTo>
                  <a:pt x="48857" y="3037"/>
                  <a:pt x="48857" y="3037"/>
                  <a:pt x="49142" y="4556"/>
                </a:cubicBezTo>
                <a:cubicBezTo>
                  <a:pt x="49428" y="6075"/>
                  <a:pt x="49428" y="6075"/>
                  <a:pt x="49428" y="6075"/>
                </a:cubicBezTo>
                <a:cubicBezTo>
                  <a:pt x="49714" y="6075"/>
                  <a:pt x="50000" y="4556"/>
                  <a:pt x="50142" y="4556"/>
                </a:cubicBezTo>
                <a:cubicBezTo>
                  <a:pt x="50142" y="4556"/>
                  <a:pt x="50285" y="3037"/>
                  <a:pt x="50285" y="4556"/>
                </a:cubicBezTo>
                <a:cubicBezTo>
                  <a:pt x="50285" y="4556"/>
                  <a:pt x="50428" y="6075"/>
                  <a:pt x="50571" y="6075"/>
                </a:cubicBezTo>
                <a:cubicBezTo>
                  <a:pt x="50571" y="4556"/>
                  <a:pt x="50857" y="4556"/>
                  <a:pt x="50857" y="4556"/>
                </a:cubicBezTo>
                <a:cubicBezTo>
                  <a:pt x="51000" y="4556"/>
                  <a:pt x="51142" y="6075"/>
                  <a:pt x="51142" y="6075"/>
                </a:cubicBezTo>
                <a:cubicBezTo>
                  <a:pt x="51285" y="4556"/>
                  <a:pt x="51571" y="4556"/>
                  <a:pt x="51571" y="6075"/>
                </a:cubicBezTo>
                <a:cubicBezTo>
                  <a:pt x="51714" y="6075"/>
                  <a:pt x="52142" y="4556"/>
                  <a:pt x="52142" y="4556"/>
                </a:cubicBezTo>
                <a:cubicBezTo>
                  <a:pt x="52142" y="4556"/>
                  <a:pt x="52142" y="4556"/>
                  <a:pt x="52285" y="4556"/>
                </a:cubicBezTo>
                <a:cubicBezTo>
                  <a:pt x="52428" y="4556"/>
                  <a:pt x="52428" y="6075"/>
                  <a:pt x="52571" y="4556"/>
                </a:cubicBezTo>
                <a:cubicBezTo>
                  <a:pt x="52571" y="4556"/>
                  <a:pt x="52857" y="6075"/>
                  <a:pt x="52857" y="6075"/>
                </a:cubicBezTo>
                <a:cubicBezTo>
                  <a:pt x="53000" y="6075"/>
                  <a:pt x="53142" y="6075"/>
                  <a:pt x="53285" y="6075"/>
                </a:cubicBezTo>
                <a:cubicBezTo>
                  <a:pt x="53428" y="6075"/>
                  <a:pt x="53571" y="6075"/>
                  <a:pt x="53714" y="6075"/>
                </a:cubicBezTo>
                <a:cubicBezTo>
                  <a:pt x="53857" y="6075"/>
                  <a:pt x="53857" y="6075"/>
                  <a:pt x="54000" y="7594"/>
                </a:cubicBezTo>
                <a:cubicBezTo>
                  <a:pt x="54142" y="7594"/>
                  <a:pt x="54285" y="7594"/>
                  <a:pt x="54428" y="7594"/>
                </a:cubicBezTo>
                <a:cubicBezTo>
                  <a:pt x="54571" y="7594"/>
                  <a:pt x="54714" y="7594"/>
                  <a:pt x="54857" y="7594"/>
                </a:cubicBezTo>
                <a:cubicBezTo>
                  <a:pt x="54857" y="7594"/>
                  <a:pt x="54857" y="7594"/>
                  <a:pt x="54857" y="7594"/>
                </a:cubicBezTo>
                <a:cubicBezTo>
                  <a:pt x="55000" y="7594"/>
                  <a:pt x="55285" y="7594"/>
                  <a:pt x="55285" y="7594"/>
                </a:cubicBezTo>
                <a:cubicBezTo>
                  <a:pt x="55285" y="7594"/>
                  <a:pt x="55571" y="7594"/>
                  <a:pt x="55571" y="7594"/>
                </a:cubicBezTo>
                <a:cubicBezTo>
                  <a:pt x="55571" y="7594"/>
                  <a:pt x="55857" y="7594"/>
                  <a:pt x="55857" y="7594"/>
                </a:cubicBezTo>
                <a:cubicBezTo>
                  <a:pt x="55857" y="7594"/>
                  <a:pt x="56000" y="7594"/>
                  <a:pt x="56142" y="7594"/>
                </a:cubicBezTo>
                <a:cubicBezTo>
                  <a:pt x="56142" y="7594"/>
                  <a:pt x="56428" y="7594"/>
                  <a:pt x="56571" y="7594"/>
                </a:cubicBezTo>
                <a:cubicBezTo>
                  <a:pt x="56714" y="9113"/>
                  <a:pt x="57142" y="7594"/>
                  <a:pt x="57142" y="7594"/>
                </a:cubicBezTo>
                <a:cubicBezTo>
                  <a:pt x="57285" y="7594"/>
                  <a:pt x="57571" y="7594"/>
                  <a:pt x="57714" y="7594"/>
                </a:cubicBezTo>
                <a:cubicBezTo>
                  <a:pt x="57857" y="7594"/>
                  <a:pt x="58714" y="9113"/>
                  <a:pt x="59000" y="9113"/>
                </a:cubicBezTo>
                <a:cubicBezTo>
                  <a:pt x="59285" y="9113"/>
                  <a:pt x="60428" y="7594"/>
                  <a:pt x="60857" y="9113"/>
                </a:cubicBezTo>
                <a:cubicBezTo>
                  <a:pt x="60857" y="9113"/>
                  <a:pt x="60857" y="9113"/>
                  <a:pt x="61142" y="7594"/>
                </a:cubicBezTo>
                <a:cubicBezTo>
                  <a:pt x="61428" y="7594"/>
                  <a:pt x="61428" y="7594"/>
                  <a:pt x="61428" y="7594"/>
                </a:cubicBezTo>
                <a:cubicBezTo>
                  <a:pt x="61571" y="7594"/>
                  <a:pt x="61857" y="7594"/>
                  <a:pt x="61857" y="7594"/>
                </a:cubicBezTo>
                <a:cubicBezTo>
                  <a:pt x="61857" y="7594"/>
                  <a:pt x="62142" y="7594"/>
                  <a:pt x="62285" y="7594"/>
                </a:cubicBezTo>
                <a:cubicBezTo>
                  <a:pt x="62285" y="7594"/>
                  <a:pt x="62714" y="7594"/>
                  <a:pt x="62714" y="7594"/>
                </a:cubicBezTo>
                <a:cubicBezTo>
                  <a:pt x="62714" y="7594"/>
                  <a:pt x="62857" y="9113"/>
                  <a:pt x="62857" y="9113"/>
                </a:cubicBezTo>
                <a:cubicBezTo>
                  <a:pt x="63000" y="7594"/>
                  <a:pt x="63285" y="9113"/>
                  <a:pt x="63428" y="9113"/>
                </a:cubicBezTo>
                <a:cubicBezTo>
                  <a:pt x="63428" y="9113"/>
                  <a:pt x="63428" y="9113"/>
                  <a:pt x="63714" y="9113"/>
                </a:cubicBezTo>
                <a:cubicBezTo>
                  <a:pt x="63857" y="9113"/>
                  <a:pt x="63857" y="9113"/>
                  <a:pt x="63857" y="9113"/>
                </a:cubicBezTo>
                <a:cubicBezTo>
                  <a:pt x="64000" y="9113"/>
                  <a:pt x="64142" y="9113"/>
                  <a:pt x="64285" y="9113"/>
                </a:cubicBezTo>
                <a:cubicBezTo>
                  <a:pt x="64428" y="9113"/>
                  <a:pt x="64714" y="7594"/>
                  <a:pt x="64857" y="7594"/>
                </a:cubicBezTo>
                <a:cubicBezTo>
                  <a:pt x="65000" y="7594"/>
                  <a:pt x="65571" y="9113"/>
                  <a:pt x="65571" y="7594"/>
                </a:cubicBezTo>
                <a:cubicBezTo>
                  <a:pt x="65571" y="7594"/>
                  <a:pt x="65714" y="7594"/>
                  <a:pt x="65714" y="7594"/>
                </a:cubicBezTo>
                <a:cubicBezTo>
                  <a:pt x="65714" y="7594"/>
                  <a:pt x="65857" y="7594"/>
                  <a:pt x="65857" y="7594"/>
                </a:cubicBezTo>
                <a:cubicBezTo>
                  <a:pt x="65857" y="7594"/>
                  <a:pt x="66000" y="7594"/>
                  <a:pt x="66000" y="7594"/>
                </a:cubicBezTo>
                <a:cubicBezTo>
                  <a:pt x="66000" y="7594"/>
                  <a:pt x="66142" y="9113"/>
                  <a:pt x="66142" y="9113"/>
                </a:cubicBezTo>
                <a:cubicBezTo>
                  <a:pt x="66142" y="9113"/>
                  <a:pt x="66285" y="9113"/>
                  <a:pt x="66428" y="9113"/>
                </a:cubicBezTo>
                <a:cubicBezTo>
                  <a:pt x="66571" y="9113"/>
                  <a:pt x="66857" y="9113"/>
                  <a:pt x="67000" y="9113"/>
                </a:cubicBezTo>
                <a:cubicBezTo>
                  <a:pt x="67000" y="9113"/>
                  <a:pt x="67285" y="9113"/>
                  <a:pt x="67428" y="7594"/>
                </a:cubicBezTo>
                <a:cubicBezTo>
                  <a:pt x="67428" y="7594"/>
                  <a:pt x="67428" y="7594"/>
                  <a:pt x="67571" y="7594"/>
                </a:cubicBezTo>
                <a:cubicBezTo>
                  <a:pt x="67571" y="7594"/>
                  <a:pt x="67571" y="7594"/>
                  <a:pt x="67571" y="7594"/>
                </a:cubicBezTo>
                <a:cubicBezTo>
                  <a:pt x="67571" y="9113"/>
                  <a:pt x="67714" y="9113"/>
                  <a:pt x="67714" y="9113"/>
                </a:cubicBezTo>
                <a:cubicBezTo>
                  <a:pt x="67857" y="7594"/>
                  <a:pt x="68142" y="7594"/>
                  <a:pt x="68285" y="9113"/>
                </a:cubicBezTo>
                <a:cubicBezTo>
                  <a:pt x="68571" y="9113"/>
                  <a:pt x="69285" y="7594"/>
                  <a:pt x="69428" y="7594"/>
                </a:cubicBezTo>
                <a:cubicBezTo>
                  <a:pt x="69571" y="6075"/>
                  <a:pt x="70000" y="7594"/>
                  <a:pt x="70142" y="7594"/>
                </a:cubicBezTo>
                <a:cubicBezTo>
                  <a:pt x="70142" y="7594"/>
                  <a:pt x="70571" y="7594"/>
                  <a:pt x="70857" y="7594"/>
                </a:cubicBezTo>
                <a:cubicBezTo>
                  <a:pt x="71142" y="7594"/>
                  <a:pt x="71857" y="6075"/>
                  <a:pt x="72000" y="6075"/>
                </a:cubicBezTo>
                <a:cubicBezTo>
                  <a:pt x="72000" y="6075"/>
                  <a:pt x="72142" y="6075"/>
                  <a:pt x="72285" y="6075"/>
                </a:cubicBezTo>
                <a:cubicBezTo>
                  <a:pt x="72285" y="6075"/>
                  <a:pt x="72571" y="6075"/>
                  <a:pt x="72571" y="7594"/>
                </a:cubicBezTo>
                <a:cubicBezTo>
                  <a:pt x="72714" y="7594"/>
                  <a:pt x="72857" y="6075"/>
                  <a:pt x="73000" y="6075"/>
                </a:cubicBezTo>
                <a:cubicBezTo>
                  <a:pt x="73000" y="6075"/>
                  <a:pt x="73000" y="6075"/>
                  <a:pt x="73142" y="6075"/>
                </a:cubicBezTo>
                <a:cubicBezTo>
                  <a:pt x="73285" y="6075"/>
                  <a:pt x="73428" y="6075"/>
                  <a:pt x="73571" y="7594"/>
                </a:cubicBezTo>
                <a:cubicBezTo>
                  <a:pt x="73714" y="9113"/>
                  <a:pt x="73714" y="9113"/>
                  <a:pt x="73714" y="9113"/>
                </a:cubicBezTo>
                <a:cubicBezTo>
                  <a:pt x="74000" y="7594"/>
                  <a:pt x="74142" y="7594"/>
                  <a:pt x="74142" y="7594"/>
                </a:cubicBezTo>
                <a:cubicBezTo>
                  <a:pt x="74142" y="7594"/>
                  <a:pt x="74285" y="7594"/>
                  <a:pt x="74428" y="7594"/>
                </a:cubicBezTo>
                <a:cubicBezTo>
                  <a:pt x="74571" y="7594"/>
                  <a:pt x="75000" y="7594"/>
                  <a:pt x="75000" y="6075"/>
                </a:cubicBezTo>
                <a:cubicBezTo>
                  <a:pt x="75142" y="6075"/>
                  <a:pt x="75142" y="4556"/>
                  <a:pt x="75142" y="4556"/>
                </a:cubicBezTo>
                <a:cubicBezTo>
                  <a:pt x="75142" y="6075"/>
                  <a:pt x="75285" y="6075"/>
                  <a:pt x="75285" y="6075"/>
                </a:cubicBezTo>
                <a:cubicBezTo>
                  <a:pt x="75285" y="6075"/>
                  <a:pt x="75428" y="4556"/>
                  <a:pt x="75571" y="4556"/>
                </a:cubicBezTo>
                <a:cubicBezTo>
                  <a:pt x="75571" y="4556"/>
                  <a:pt x="75571" y="6075"/>
                  <a:pt x="75571" y="6075"/>
                </a:cubicBezTo>
                <a:cubicBezTo>
                  <a:pt x="75714" y="6075"/>
                  <a:pt x="75714" y="6075"/>
                  <a:pt x="75714" y="6075"/>
                </a:cubicBezTo>
                <a:cubicBezTo>
                  <a:pt x="75714" y="6075"/>
                  <a:pt x="75857" y="7594"/>
                  <a:pt x="75857" y="7594"/>
                </a:cubicBezTo>
                <a:cubicBezTo>
                  <a:pt x="75857" y="7594"/>
                  <a:pt x="76142" y="6075"/>
                  <a:pt x="76142" y="6075"/>
                </a:cubicBezTo>
                <a:cubicBezTo>
                  <a:pt x="76142" y="6075"/>
                  <a:pt x="76142" y="4556"/>
                  <a:pt x="76142" y="4556"/>
                </a:cubicBezTo>
                <a:cubicBezTo>
                  <a:pt x="76285" y="6075"/>
                  <a:pt x="76428" y="6075"/>
                  <a:pt x="76428" y="6075"/>
                </a:cubicBezTo>
                <a:cubicBezTo>
                  <a:pt x="76428" y="6075"/>
                  <a:pt x="76714" y="6075"/>
                  <a:pt x="76857" y="4556"/>
                </a:cubicBezTo>
                <a:cubicBezTo>
                  <a:pt x="76857" y="4556"/>
                  <a:pt x="76857" y="4556"/>
                  <a:pt x="77000" y="6075"/>
                </a:cubicBezTo>
                <a:cubicBezTo>
                  <a:pt x="77000" y="6075"/>
                  <a:pt x="77000" y="6075"/>
                  <a:pt x="77000" y="6075"/>
                </a:cubicBezTo>
                <a:cubicBezTo>
                  <a:pt x="77000" y="6075"/>
                  <a:pt x="77142" y="6075"/>
                  <a:pt x="77428" y="6075"/>
                </a:cubicBezTo>
                <a:cubicBezTo>
                  <a:pt x="77571" y="6075"/>
                  <a:pt x="78285" y="4556"/>
                  <a:pt x="78285" y="6075"/>
                </a:cubicBezTo>
                <a:cubicBezTo>
                  <a:pt x="78428" y="6075"/>
                  <a:pt x="78571" y="6075"/>
                  <a:pt x="78714" y="4556"/>
                </a:cubicBezTo>
                <a:cubicBezTo>
                  <a:pt x="78714" y="4556"/>
                  <a:pt x="78714" y="4556"/>
                  <a:pt x="79000" y="4556"/>
                </a:cubicBezTo>
                <a:cubicBezTo>
                  <a:pt x="79285" y="4556"/>
                  <a:pt x="79285" y="4556"/>
                  <a:pt x="79285" y="4556"/>
                </a:cubicBezTo>
                <a:cubicBezTo>
                  <a:pt x="79571" y="6075"/>
                  <a:pt x="80285" y="6075"/>
                  <a:pt x="80714" y="6075"/>
                </a:cubicBezTo>
                <a:cubicBezTo>
                  <a:pt x="80714" y="6075"/>
                  <a:pt x="81000" y="6075"/>
                  <a:pt x="81428" y="6075"/>
                </a:cubicBezTo>
                <a:cubicBezTo>
                  <a:pt x="81857" y="4556"/>
                  <a:pt x="81857" y="4556"/>
                  <a:pt x="81857" y="4556"/>
                </a:cubicBezTo>
                <a:cubicBezTo>
                  <a:pt x="82285" y="4556"/>
                  <a:pt x="82714" y="4556"/>
                  <a:pt x="82857" y="4556"/>
                </a:cubicBezTo>
                <a:cubicBezTo>
                  <a:pt x="83000" y="4556"/>
                  <a:pt x="83428" y="4556"/>
                  <a:pt x="83571" y="4556"/>
                </a:cubicBezTo>
                <a:cubicBezTo>
                  <a:pt x="83571" y="6075"/>
                  <a:pt x="84142" y="4556"/>
                  <a:pt x="84428" y="4556"/>
                </a:cubicBezTo>
                <a:cubicBezTo>
                  <a:pt x="84428" y="4556"/>
                  <a:pt x="84428" y="4556"/>
                  <a:pt x="84714" y="4556"/>
                </a:cubicBezTo>
                <a:cubicBezTo>
                  <a:pt x="85000" y="4556"/>
                  <a:pt x="85000" y="4556"/>
                  <a:pt x="85000" y="4556"/>
                </a:cubicBezTo>
                <a:cubicBezTo>
                  <a:pt x="85142" y="4556"/>
                  <a:pt x="85428" y="4556"/>
                  <a:pt x="85571" y="4556"/>
                </a:cubicBezTo>
                <a:cubicBezTo>
                  <a:pt x="85714" y="4556"/>
                  <a:pt x="86000" y="3037"/>
                  <a:pt x="86142" y="3037"/>
                </a:cubicBezTo>
                <a:cubicBezTo>
                  <a:pt x="86142" y="3037"/>
                  <a:pt x="86142" y="3037"/>
                  <a:pt x="86285" y="3037"/>
                </a:cubicBezTo>
                <a:cubicBezTo>
                  <a:pt x="86857" y="4556"/>
                  <a:pt x="87285" y="4556"/>
                  <a:pt x="87285" y="4556"/>
                </a:cubicBezTo>
                <a:cubicBezTo>
                  <a:pt x="87857" y="4556"/>
                  <a:pt x="88142" y="3037"/>
                  <a:pt x="88142" y="3037"/>
                </a:cubicBezTo>
                <a:cubicBezTo>
                  <a:pt x="88142" y="3037"/>
                  <a:pt x="88142" y="1518"/>
                  <a:pt x="88142" y="1518"/>
                </a:cubicBezTo>
                <a:cubicBezTo>
                  <a:pt x="88142" y="1518"/>
                  <a:pt x="88285" y="1518"/>
                  <a:pt x="88285" y="3037"/>
                </a:cubicBezTo>
                <a:cubicBezTo>
                  <a:pt x="88285" y="3037"/>
                  <a:pt x="88285" y="4556"/>
                  <a:pt x="88428" y="4556"/>
                </a:cubicBezTo>
                <a:cubicBezTo>
                  <a:pt x="88428" y="4556"/>
                  <a:pt x="88428" y="4556"/>
                  <a:pt x="88428" y="4556"/>
                </a:cubicBezTo>
                <a:cubicBezTo>
                  <a:pt x="88428" y="3037"/>
                  <a:pt x="88571" y="3037"/>
                  <a:pt x="88714" y="3037"/>
                </a:cubicBezTo>
                <a:cubicBezTo>
                  <a:pt x="89000" y="3037"/>
                  <a:pt x="89142" y="3037"/>
                  <a:pt x="89428" y="3037"/>
                </a:cubicBezTo>
                <a:cubicBezTo>
                  <a:pt x="89428" y="3037"/>
                  <a:pt x="89428" y="3037"/>
                  <a:pt x="89428" y="3037"/>
                </a:cubicBezTo>
                <a:cubicBezTo>
                  <a:pt x="89571" y="3037"/>
                  <a:pt x="89571" y="3037"/>
                  <a:pt x="89571" y="3037"/>
                </a:cubicBezTo>
                <a:cubicBezTo>
                  <a:pt x="89571" y="3037"/>
                  <a:pt x="89714" y="3037"/>
                  <a:pt x="89857" y="3037"/>
                </a:cubicBezTo>
                <a:cubicBezTo>
                  <a:pt x="89857" y="3037"/>
                  <a:pt x="90428" y="3037"/>
                  <a:pt x="90857" y="3037"/>
                </a:cubicBezTo>
                <a:cubicBezTo>
                  <a:pt x="90857" y="3037"/>
                  <a:pt x="90857" y="3037"/>
                  <a:pt x="91285" y="3037"/>
                </a:cubicBezTo>
                <a:cubicBezTo>
                  <a:pt x="91571" y="1518"/>
                  <a:pt x="92000" y="3037"/>
                  <a:pt x="92285" y="3037"/>
                </a:cubicBezTo>
                <a:cubicBezTo>
                  <a:pt x="92428" y="3037"/>
                  <a:pt x="92428" y="3037"/>
                  <a:pt x="92428" y="3037"/>
                </a:cubicBezTo>
                <a:cubicBezTo>
                  <a:pt x="92571" y="1518"/>
                  <a:pt x="92714" y="1518"/>
                  <a:pt x="92714" y="1518"/>
                </a:cubicBezTo>
                <a:cubicBezTo>
                  <a:pt x="92714" y="1518"/>
                  <a:pt x="92714" y="3037"/>
                  <a:pt x="92714" y="1518"/>
                </a:cubicBezTo>
                <a:cubicBezTo>
                  <a:pt x="92857" y="1518"/>
                  <a:pt x="93285" y="1518"/>
                  <a:pt x="93714" y="1518"/>
                </a:cubicBezTo>
                <a:cubicBezTo>
                  <a:pt x="93714" y="1518"/>
                  <a:pt x="94142" y="1518"/>
                  <a:pt x="94714" y="1518"/>
                </a:cubicBezTo>
                <a:cubicBezTo>
                  <a:pt x="95428" y="1518"/>
                  <a:pt x="95714" y="1518"/>
                  <a:pt x="95714" y="1518"/>
                </a:cubicBezTo>
                <a:cubicBezTo>
                  <a:pt x="96142" y="1518"/>
                  <a:pt x="96571" y="1518"/>
                  <a:pt x="96714" y="1518"/>
                </a:cubicBezTo>
                <a:cubicBezTo>
                  <a:pt x="96714" y="1518"/>
                  <a:pt x="97000" y="1518"/>
                  <a:pt x="97000" y="1518"/>
                </a:cubicBezTo>
                <a:cubicBezTo>
                  <a:pt x="97142" y="0"/>
                  <a:pt x="97714" y="0"/>
                  <a:pt x="98142" y="1518"/>
                </a:cubicBezTo>
                <a:cubicBezTo>
                  <a:pt x="98142" y="1518"/>
                  <a:pt x="98428" y="1518"/>
                  <a:pt x="98857" y="1518"/>
                </a:cubicBezTo>
                <a:cubicBezTo>
                  <a:pt x="99428" y="1518"/>
                  <a:pt x="99428" y="1518"/>
                  <a:pt x="99428" y="1518"/>
                </a:cubicBezTo>
                <a:cubicBezTo>
                  <a:pt x="99857" y="0"/>
                  <a:pt x="100285" y="0"/>
                  <a:pt x="100428" y="0"/>
                </a:cubicBezTo>
                <a:cubicBezTo>
                  <a:pt x="100428" y="1518"/>
                  <a:pt x="100714" y="1518"/>
                  <a:pt x="100857" y="1518"/>
                </a:cubicBezTo>
                <a:cubicBezTo>
                  <a:pt x="101000" y="1518"/>
                  <a:pt x="101428" y="3037"/>
                  <a:pt x="101714" y="3037"/>
                </a:cubicBezTo>
                <a:cubicBezTo>
                  <a:pt x="101714" y="3037"/>
                  <a:pt x="101714" y="3037"/>
                  <a:pt x="101857" y="3037"/>
                </a:cubicBezTo>
                <a:cubicBezTo>
                  <a:pt x="102000" y="3037"/>
                  <a:pt x="102000" y="3037"/>
                  <a:pt x="102000" y="3037"/>
                </a:cubicBezTo>
                <a:cubicBezTo>
                  <a:pt x="102285" y="3037"/>
                  <a:pt x="102428" y="3037"/>
                  <a:pt x="102571" y="4556"/>
                </a:cubicBezTo>
                <a:cubicBezTo>
                  <a:pt x="102714" y="4556"/>
                  <a:pt x="102857" y="4556"/>
                  <a:pt x="103000" y="4556"/>
                </a:cubicBezTo>
                <a:cubicBezTo>
                  <a:pt x="103000" y="4556"/>
                  <a:pt x="103142" y="6075"/>
                  <a:pt x="103142" y="4556"/>
                </a:cubicBezTo>
                <a:cubicBezTo>
                  <a:pt x="103142" y="4556"/>
                  <a:pt x="103428" y="4556"/>
                  <a:pt x="103571" y="4556"/>
                </a:cubicBezTo>
                <a:cubicBezTo>
                  <a:pt x="103714" y="6075"/>
                  <a:pt x="104285" y="6075"/>
                  <a:pt x="104571" y="6075"/>
                </a:cubicBezTo>
                <a:cubicBezTo>
                  <a:pt x="104571" y="6075"/>
                  <a:pt x="104571" y="6075"/>
                  <a:pt x="104714" y="6075"/>
                </a:cubicBezTo>
                <a:cubicBezTo>
                  <a:pt x="105000" y="6075"/>
                  <a:pt x="105000" y="6075"/>
                  <a:pt x="105000" y="6075"/>
                </a:cubicBezTo>
                <a:cubicBezTo>
                  <a:pt x="105285" y="7594"/>
                  <a:pt x="105571" y="7594"/>
                  <a:pt x="105571" y="7594"/>
                </a:cubicBezTo>
                <a:cubicBezTo>
                  <a:pt x="105571" y="7594"/>
                  <a:pt x="105714" y="6075"/>
                  <a:pt x="105714" y="6075"/>
                </a:cubicBezTo>
                <a:cubicBezTo>
                  <a:pt x="105857" y="6075"/>
                  <a:pt x="105857" y="6075"/>
                  <a:pt x="105857" y="7594"/>
                </a:cubicBezTo>
                <a:cubicBezTo>
                  <a:pt x="105857" y="7594"/>
                  <a:pt x="105857" y="7594"/>
                  <a:pt x="105857" y="7594"/>
                </a:cubicBezTo>
                <a:cubicBezTo>
                  <a:pt x="105857" y="7594"/>
                  <a:pt x="105857" y="7594"/>
                  <a:pt x="106000" y="9113"/>
                </a:cubicBezTo>
                <a:cubicBezTo>
                  <a:pt x="106000" y="9113"/>
                  <a:pt x="106142" y="9113"/>
                  <a:pt x="106142" y="9113"/>
                </a:cubicBezTo>
                <a:cubicBezTo>
                  <a:pt x="106285" y="9113"/>
                  <a:pt x="106285" y="9113"/>
                  <a:pt x="106285" y="9113"/>
                </a:cubicBezTo>
                <a:cubicBezTo>
                  <a:pt x="106285" y="9113"/>
                  <a:pt x="106428" y="9113"/>
                  <a:pt x="106428" y="10632"/>
                </a:cubicBezTo>
                <a:close/>
                <a:moveTo>
                  <a:pt x="8714" y="97215"/>
                </a:moveTo>
                <a:cubicBezTo>
                  <a:pt x="8714" y="97215"/>
                  <a:pt x="8571" y="97215"/>
                  <a:pt x="8428" y="97215"/>
                </a:cubicBezTo>
                <a:cubicBezTo>
                  <a:pt x="8428" y="97215"/>
                  <a:pt x="8142" y="97215"/>
                  <a:pt x="8142" y="97215"/>
                </a:cubicBezTo>
                <a:cubicBezTo>
                  <a:pt x="8142" y="98734"/>
                  <a:pt x="8285" y="98734"/>
                  <a:pt x="8285" y="98734"/>
                </a:cubicBezTo>
                <a:cubicBezTo>
                  <a:pt x="8285" y="98734"/>
                  <a:pt x="8428" y="98734"/>
                  <a:pt x="8428" y="98734"/>
                </a:cubicBezTo>
                <a:cubicBezTo>
                  <a:pt x="8428" y="98734"/>
                  <a:pt x="8571" y="98734"/>
                  <a:pt x="8571" y="98734"/>
                </a:cubicBezTo>
                <a:cubicBezTo>
                  <a:pt x="8571" y="98734"/>
                  <a:pt x="8714" y="97215"/>
                  <a:pt x="8714" y="97215"/>
                </a:cubicBezTo>
                <a:cubicBezTo>
                  <a:pt x="8714" y="97215"/>
                  <a:pt x="8714" y="97215"/>
                  <a:pt x="8714" y="97215"/>
                </a:cubicBezTo>
                <a:cubicBezTo>
                  <a:pt x="8714" y="97215"/>
                  <a:pt x="8714" y="97215"/>
                  <a:pt x="8714" y="97215"/>
                </a:cubicBezTo>
                <a:cubicBezTo>
                  <a:pt x="8714" y="97215"/>
                  <a:pt x="8714" y="97215"/>
                  <a:pt x="8714" y="97215"/>
                </a:cubicBezTo>
                <a:close/>
                <a:moveTo>
                  <a:pt x="24428" y="80506"/>
                </a:moveTo>
                <a:cubicBezTo>
                  <a:pt x="24428" y="82025"/>
                  <a:pt x="24285" y="82025"/>
                  <a:pt x="24285" y="82025"/>
                </a:cubicBezTo>
                <a:cubicBezTo>
                  <a:pt x="24285" y="82025"/>
                  <a:pt x="24285" y="82025"/>
                  <a:pt x="24285" y="82025"/>
                </a:cubicBezTo>
                <a:cubicBezTo>
                  <a:pt x="24285" y="82025"/>
                  <a:pt x="24285" y="82025"/>
                  <a:pt x="24285" y="82025"/>
                </a:cubicBezTo>
                <a:cubicBezTo>
                  <a:pt x="24285" y="82025"/>
                  <a:pt x="24285" y="82025"/>
                  <a:pt x="24285" y="82025"/>
                </a:cubicBezTo>
                <a:cubicBezTo>
                  <a:pt x="24285" y="82025"/>
                  <a:pt x="24428" y="78987"/>
                  <a:pt x="24428" y="80506"/>
                </a:cubicBezTo>
                <a:cubicBezTo>
                  <a:pt x="24428" y="80506"/>
                  <a:pt x="24428" y="83544"/>
                  <a:pt x="24571" y="83544"/>
                </a:cubicBezTo>
                <a:cubicBezTo>
                  <a:pt x="24714" y="83544"/>
                  <a:pt x="25000" y="82025"/>
                  <a:pt x="25000" y="82025"/>
                </a:cubicBezTo>
                <a:cubicBezTo>
                  <a:pt x="25000" y="82025"/>
                  <a:pt x="25000" y="82025"/>
                  <a:pt x="25000" y="82025"/>
                </a:cubicBezTo>
                <a:cubicBezTo>
                  <a:pt x="24857" y="82025"/>
                  <a:pt x="24714" y="80506"/>
                  <a:pt x="24714" y="80506"/>
                </a:cubicBezTo>
                <a:cubicBezTo>
                  <a:pt x="24714" y="80506"/>
                  <a:pt x="24571" y="80506"/>
                  <a:pt x="24428" y="80506"/>
                </a:cubicBezTo>
                <a:close/>
                <a:moveTo>
                  <a:pt x="56571" y="83544"/>
                </a:moveTo>
                <a:cubicBezTo>
                  <a:pt x="56571" y="83544"/>
                  <a:pt x="56428" y="83544"/>
                  <a:pt x="56428" y="85063"/>
                </a:cubicBezTo>
                <a:cubicBezTo>
                  <a:pt x="56285" y="85063"/>
                  <a:pt x="55857" y="85063"/>
                  <a:pt x="55571" y="83544"/>
                </a:cubicBezTo>
                <a:cubicBezTo>
                  <a:pt x="55571" y="83544"/>
                  <a:pt x="55571" y="83544"/>
                  <a:pt x="55285" y="82025"/>
                </a:cubicBezTo>
                <a:cubicBezTo>
                  <a:pt x="55285" y="82025"/>
                  <a:pt x="55285" y="82025"/>
                  <a:pt x="55285" y="82025"/>
                </a:cubicBezTo>
                <a:cubicBezTo>
                  <a:pt x="55285" y="82025"/>
                  <a:pt x="55285" y="82025"/>
                  <a:pt x="55285" y="83544"/>
                </a:cubicBezTo>
                <a:cubicBezTo>
                  <a:pt x="55285" y="83544"/>
                  <a:pt x="55142" y="83544"/>
                  <a:pt x="55142" y="83544"/>
                </a:cubicBezTo>
                <a:cubicBezTo>
                  <a:pt x="55000" y="85063"/>
                  <a:pt x="54857" y="85063"/>
                  <a:pt x="54714" y="85063"/>
                </a:cubicBezTo>
                <a:cubicBezTo>
                  <a:pt x="54714" y="83544"/>
                  <a:pt x="54571" y="83544"/>
                  <a:pt x="54571" y="83544"/>
                </a:cubicBezTo>
                <a:cubicBezTo>
                  <a:pt x="54571" y="82025"/>
                  <a:pt x="54428" y="82025"/>
                  <a:pt x="54285" y="82025"/>
                </a:cubicBezTo>
                <a:cubicBezTo>
                  <a:pt x="54142" y="82025"/>
                  <a:pt x="53714" y="82025"/>
                  <a:pt x="53714" y="82025"/>
                </a:cubicBezTo>
                <a:cubicBezTo>
                  <a:pt x="53714" y="82025"/>
                  <a:pt x="53714" y="82025"/>
                  <a:pt x="53571" y="82025"/>
                </a:cubicBezTo>
                <a:cubicBezTo>
                  <a:pt x="53428" y="83544"/>
                  <a:pt x="53428" y="83544"/>
                  <a:pt x="53428" y="83544"/>
                </a:cubicBezTo>
                <a:cubicBezTo>
                  <a:pt x="53285" y="82025"/>
                  <a:pt x="53142" y="82025"/>
                  <a:pt x="53142" y="82025"/>
                </a:cubicBezTo>
                <a:cubicBezTo>
                  <a:pt x="53142" y="83544"/>
                  <a:pt x="53000" y="83544"/>
                  <a:pt x="52857" y="83544"/>
                </a:cubicBezTo>
                <a:cubicBezTo>
                  <a:pt x="52857" y="83544"/>
                  <a:pt x="52571" y="83544"/>
                  <a:pt x="52571" y="85063"/>
                </a:cubicBezTo>
                <a:cubicBezTo>
                  <a:pt x="52571" y="85063"/>
                  <a:pt x="52571" y="85063"/>
                  <a:pt x="52428" y="85063"/>
                </a:cubicBezTo>
                <a:cubicBezTo>
                  <a:pt x="52428" y="83544"/>
                  <a:pt x="52142" y="82025"/>
                  <a:pt x="52285" y="82025"/>
                </a:cubicBezTo>
                <a:cubicBezTo>
                  <a:pt x="52285" y="82025"/>
                  <a:pt x="52142" y="82025"/>
                  <a:pt x="52142" y="82025"/>
                </a:cubicBezTo>
                <a:cubicBezTo>
                  <a:pt x="52000" y="82025"/>
                  <a:pt x="51714" y="83544"/>
                  <a:pt x="51714" y="83544"/>
                </a:cubicBezTo>
                <a:cubicBezTo>
                  <a:pt x="51714" y="83544"/>
                  <a:pt x="51857" y="83544"/>
                  <a:pt x="51857" y="83544"/>
                </a:cubicBezTo>
                <a:cubicBezTo>
                  <a:pt x="51857" y="83544"/>
                  <a:pt x="52142" y="83544"/>
                  <a:pt x="52142" y="83544"/>
                </a:cubicBezTo>
                <a:cubicBezTo>
                  <a:pt x="52142" y="83544"/>
                  <a:pt x="52000" y="85063"/>
                  <a:pt x="52000" y="85063"/>
                </a:cubicBezTo>
                <a:cubicBezTo>
                  <a:pt x="52000" y="85063"/>
                  <a:pt x="52000" y="85063"/>
                  <a:pt x="51857" y="85063"/>
                </a:cubicBezTo>
                <a:cubicBezTo>
                  <a:pt x="51857" y="85063"/>
                  <a:pt x="51857" y="85063"/>
                  <a:pt x="51857" y="85063"/>
                </a:cubicBezTo>
                <a:cubicBezTo>
                  <a:pt x="51857" y="85063"/>
                  <a:pt x="52142" y="86582"/>
                  <a:pt x="52428" y="86582"/>
                </a:cubicBezTo>
                <a:cubicBezTo>
                  <a:pt x="52714" y="86582"/>
                  <a:pt x="53571" y="86582"/>
                  <a:pt x="53857" y="86582"/>
                </a:cubicBezTo>
                <a:cubicBezTo>
                  <a:pt x="53857" y="86582"/>
                  <a:pt x="53857" y="86582"/>
                  <a:pt x="54142" y="86582"/>
                </a:cubicBezTo>
                <a:cubicBezTo>
                  <a:pt x="54428" y="88101"/>
                  <a:pt x="54714" y="86582"/>
                  <a:pt x="55000" y="86582"/>
                </a:cubicBezTo>
                <a:cubicBezTo>
                  <a:pt x="55285" y="86582"/>
                  <a:pt x="55285" y="86582"/>
                  <a:pt x="55285" y="86582"/>
                </a:cubicBezTo>
                <a:cubicBezTo>
                  <a:pt x="55571" y="86582"/>
                  <a:pt x="55857" y="86582"/>
                  <a:pt x="55857" y="86582"/>
                </a:cubicBezTo>
                <a:cubicBezTo>
                  <a:pt x="56000" y="86582"/>
                  <a:pt x="56428" y="88101"/>
                  <a:pt x="56857" y="88101"/>
                </a:cubicBezTo>
                <a:cubicBezTo>
                  <a:pt x="57428" y="88101"/>
                  <a:pt x="58571" y="88101"/>
                  <a:pt x="58714" y="88101"/>
                </a:cubicBezTo>
                <a:cubicBezTo>
                  <a:pt x="58857" y="88101"/>
                  <a:pt x="59285" y="88101"/>
                  <a:pt x="59285" y="88101"/>
                </a:cubicBezTo>
                <a:cubicBezTo>
                  <a:pt x="59428" y="88101"/>
                  <a:pt x="59428" y="85063"/>
                  <a:pt x="59142" y="85063"/>
                </a:cubicBezTo>
                <a:cubicBezTo>
                  <a:pt x="59000" y="85063"/>
                  <a:pt x="58285" y="85063"/>
                  <a:pt x="58285" y="83544"/>
                </a:cubicBezTo>
                <a:cubicBezTo>
                  <a:pt x="58285" y="83544"/>
                  <a:pt x="58142" y="83544"/>
                  <a:pt x="58000" y="83544"/>
                </a:cubicBezTo>
                <a:cubicBezTo>
                  <a:pt x="57857" y="83544"/>
                  <a:pt x="57428" y="83544"/>
                  <a:pt x="57285" y="83544"/>
                </a:cubicBezTo>
                <a:cubicBezTo>
                  <a:pt x="57285" y="83544"/>
                  <a:pt x="57142" y="85063"/>
                  <a:pt x="57000" y="85063"/>
                </a:cubicBezTo>
                <a:cubicBezTo>
                  <a:pt x="57000" y="85063"/>
                  <a:pt x="56714" y="83544"/>
                  <a:pt x="56571" y="83544"/>
                </a:cubicBezTo>
                <a:close/>
                <a:moveTo>
                  <a:pt x="68571" y="95696"/>
                </a:moveTo>
                <a:cubicBezTo>
                  <a:pt x="68571" y="95696"/>
                  <a:pt x="68428" y="95696"/>
                  <a:pt x="68285" y="95696"/>
                </a:cubicBezTo>
                <a:cubicBezTo>
                  <a:pt x="68142" y="94177"/>
                  <a:pt x="67714" y="94177"/>
                  <a:pt x="67571" y="94177"/>
                </a:cubicBezTo>
                <a:cubicBezTo>
                  <a:pt x="67428" y="95696"/>
                  <a:pt x="67000" y="95696"/>
                  <a:pt x="66857" y="95696"/>
                </a:cubicBezTo>
                <a:cubicBezTo>
                  <a:pt x="66857" y="95696"/>
                  <a:pt x="66857" y="95696"/>
                  <a:pt x="66571" y="95696"/>
                </a:cubicBezTo>
                <a:cubicBezTo>
                  <a:pt x="66428" y="95696"/>
                  <a:pt x="66428" y="95696"/>
                  <a:pt x="66428" y="95696"/>
                </a:cubicBezTo>
                <a:cubicBezTo>
                  <a:pt x="66142" y="94177"/>
                  <a:pt x="65857" y="94177"/>
                  <a:pt x="65857" y="94177"/>
                </a:cubicBezTo>
                <a:cubicBezTo>
                  <a:pt x="65857" y="94177"/>
                  <a:pt x="65857" y="94177"/>
                  <a:pt x="65714" y="94177"/>
                </a:cubicBezTo>
                <a:cubicBezTo>
                  <a:pt x="65571" y="94177"/>
                  <a:pt x="65428" y="94177"/>
                  <a:pt x="65428" y="94177"/>
                </a:cubicBezTo>
                <a:cubicBezTo>
                  <a:pt x="65142" y="94177"/>
                  <a:pt x="65000" y="94177"/>
                  <a:pt x="64857" y="94177"/>
                </a:cubicBezTo>
                <a:cubicBezTo>
                  <a:pt x="64571" y="94177"/>
                  <a:pt x="64428" y="94177"/>
                  <a:pt x="64142" y="94177"/>
                </a:cubicBezTo>
                <a:cubicBezTo>
                  <a:pt x="64000" y="94177"/>
                  <a:pt x="63857" y="94177"/>
                  <a:pt x="63571" y="94177"/>
                </a:cubicBezTo>
                <a:cubicBezTo>
                  <a:pt x="63428" y="94177"/>
                  <a:pt x="63428" y="94177"/>
                  <a:pt x="63428" y="94177"/>
                </a:cubicBezTo>
                <a:cubicBezTo>
                  <a:pt x="63142" y="94177"/>
                  <a:pt x="62857" y="94177"/>
                  <a:pt x="62857" y="94177"/>
                </a:cubicBezTo>
                <a:cubicBezTo>
                  <a:pt x="62714" y="94177"/>
                  <a:pt x="62285" y="94177"/>
                  <a:pt x="62142" y="94177"/>
                </a:cubicBezTo>
                <a:cubicBezTo>
                  <a:pt x="62142" y="94177"/>
                  <a:pt x="62142" y="94177"/>
                  <a:pt x="62000" y="94177"/>
                </a:cubicBezTo>
                <a:cubicBezTo>
                  <a:pt x="61428" y="94177"/>
                  <a:pt x="61428" y="94177"/>
                  <a:pt x="61428" y="94177"/>
                </a:cubicBezTo>
                <a:cubicBezTo>
                  <a:pt x="61000" y="94177"/>
                  <a:pt x="60571" y="95696"/>
                  <a:pt x="60571" y="95696"/>
                </a:cubicBezTo>
                <a:cubicBezTo>
                  <a:pt x="60571" y="95696"/>
                  <a:pt x="60571" y="97215"/>
                  <a:pt x="60571" y="97215"/>
                </a:cubicBezTo>
                <a:cubicBezTo>
                  <a:pt x="60571" y="97215"/>
                  <a:pt x="60571" y="97215"/>
                  <a:pt x="60571" y="97215"/>
                </a:cubicBezTo>
                <a:cubicBezTo>
                  <a:pt x="60571" y="97215"/>
                  <a:pt x="60571" y="97215"/>
                  <a:pt x="60571" y="97215"/>
                </a:cubicBezTo>
                <a:cubicBezTo>
                  <a:pt x="60571" y="97215"/>
                  <a:pt x="60571" y="97215"/>
                  <a:pt x="60428" y="97215"/>
                </a:cubicBezTo>
                <a:cubicBezTo>
                  <a:pt x="60428" y="97215"/>
                  <a:pt x="60142" y="98734"/>
                  <a:pt x="60285" y="98734"/>
                </a:cubicBezTo>
                <a:cubicBezTo>
                  <a:pt x="60285" y="98734"/>
                  <a:pt x="60571" y="100253"/>
                  <a:pt x="60857" y="101772"/>
                </a:cubicBezTo>
                <a:cubicBezTo>
                  <a:pt x="61142" y="101772"/>
                  <a:pt x="62142" y="100253"/>
                  <a:pt x="62285" y="100253"/>
                </a:cubicBezTo>
                <a:cubicBezTo>
                  <a:pt x="62285" y="100253"/>
                  <a:pt x="62285" y="100253"/>
                  <a:pt x="62428" y="100253"/>
                </a:cubicBezTo>
                <a:cubicBezTo>
                  <a:pt x="62714" y="100253"/>
                  <a:pt x="62857" y="101772"/>
                  <a:pt x="63000" y="101772"/>
                </a:cubicBezTo>
                <a:cubicBezTo>
                  <a:pt x="63142" y="101772"/>
                  <a:pt x="63142" y="101772"/>
                  <a:pt x="63142" y="101772"/>
                </a:cubicBezTo>
                <a:cubicBezTo>
                  <a:pt x="63428" y="100253"/>
                  <a:pt x="63714" y="100253"/>
                  <a:pt x="63857" y="100253"/>
                </a:cubicBezTo>
                <a:cubicBezTo>
                  <a:pt x="63857" y="100253"/>
                  <a:pt x="63857" y="100253"/>
                  <a:pt x="64142" y="100253"/>
                </a:cubicBezTo>
                <a:cubicBezTo>
                  <a:pt x="64857" y="101772"/>
                  <a:pt x="65285" y="101772"/>
                  <a:pt x="65285" y="101772"/>
                </a:cubicBezTo>
                <a:cubicBezTo>
                  <a:pt x="65857" y="101772"/>
                  <a:pt x="66285" y="101772"/>
                  <a:pt x="66428" y="101772"/>
                </a:cubicBezTo>
                <a:cubicBezTo>
                  <a:pt x="66428" y="101772"/>
                  <a:pt x="66428" y="101772"/>
                  <a:pt x="66571" y="100253"/>
                </a:cubicBezTo>
                <a:cubicBezTo>
                  <a:pt x="66714" y="100253"/>
                  <a:pt x="66714" y="100253"/>
                  <a:pt x="66714" y="100253"/>
                </a:cubicBezTo>
                <a:cubicBezTo>
                  <a:pt x="66857" y="100253"/>
                  <a:pt x="67142" y="100253"/>
                  <a:pt x="67285" y="100253"/>
                </a:cubicBezTo>
                <a:cubicBezTo>
                  <a:pt x="67285" y="100253"/>
                  <a:pt x="67285" y="100253"/>
                  <a:pt x="67428" y="100253"/>
                </a:cubicBezTo>
                <a:cubicBezTo>
                  <a:pt x="67428" y="100253"/>
                  <a:pt x="67571" y="100253"/>
                  <a:pt x="67571" y="100253"/>
                </a:cubicBezTo>
                <a:cubicBezTo>
                  <a:pt x="67714" y="101772"/>
                  <a:pt x="67857" y="100253"/>
                  <a:pt x="68000" y="101772"/>
                </a:cubicBezTo>
                <a:cubicBezTo>
                  <a:pt x="68142" y="101772"/>
                  <a:pt x="68142" y="101772"/>
                  <a:pt x="68142" y="101772"/>
                </a:cubicBezTo>
                <a:cubicBezTo>
                  <a:pt x="68285" y="101772"/>
                  <a:pt x="68428" y="101772"/>
                  <a:pt x="68428" y="101772"/>
                </a:cubicBezTo>
                <a:cubicBezTo>
                  <a:pt x="68571" y="100253"/>
                  <a:pt x="69142" y="100253"/>
                  <a:pt x="69571" y="101772"/>
                </a:cubicBezTo>
                <a:cubicBezTo>
                  <a:pt x="69571" y="101772"/>
                  <a:pt x="69571" y="101772"/>
                  <a:pt x="70000" y="100253"/>
                </a:cubicBezTo>
                <a:cubicBezTo>
                  <a:pt x="70428" y="100253"/>
                  <a:pt x="70428" y="100253"/>
                  <a:pt x="70428" y="100253"/>
                </a:cubicBezTo>
                <a:cubicBezTo>
                  <a:pt x="70714" y="100253"/>
                  <a:pt x="71285" y="100253"/>
                  <a:pt x="71428" y="100253"/>
                </a:cubicBezTo>
                <a:cubicBezTo>
                  <a:pt x="71571" y="100253"/>
                  <a:pt x="72142" y="100253"/>
                  <a:pt x="72142" y="100253"/>
                </a:cubicBezTo>
                <a:cubicBezTo>
                  <a:pt x="72142" y="100253"/>
                  <a:pt x="72142" y="100253"/>
                  <a:pt x="72142" y="100253"/>
                </a:cubicBezTo>
                <a:cubicBezTo>
                  <a:pt x="72142" y="98734"/>
                  <a:pt x="72000" y="97215"/>
                  <a:pt x="72142" y="97215"/>
                </a:cubicBezTo>
                <a:cubicBezTo>
                  <a:pt x="72142" y="97215"/>
                  <a:pt x="72142" y="95696"/>
                  <a:pt x="71857" y="95696"/>
                </a:cubicBezTo>
                <a:cubicBezTo>
                  <a:pt x="71857" y="95696"/>
                  <a:pt x="71857" y="95696"/>
                  <a:pt x="71714" y="95696"/>
                </a:cubicBezTo>
                <a:cubicBezTo>
                  <a:pt x="71571" y="95696"/>
                  <a:pt x="71571" y="95696"/>
                  <a:pt x="71571" y="95696"/>
                </a:cubicBezTo>
                <a:cubicBezTo>
                  <a:pt x="71428" y="94177"/>
                  <a:pt x="71142" y="94177"/>
                  <a:pt x="71142" y="94177"/>
                </a:cubicBezTo>
                <a:cubicBezTo>
                  <a:pt x="71000" y="95696"/>
                  <a:pt x="70714" y="95696"/>
                  <a:pt x="70428" y="94177"/>
                </a:cubicBezTo>
                <a:cubicBezTo>
                  <a:pt x="70428" y="94177"/>
                  <a:pt x="70428" y="94177"/>
                  <a:pt x="70285" y="94177"/>
                </a:cubicBezTo>
                <a:cubicBezTo>
                  <a:pt x="70142" y="95696"/>
                  <a:pt x="70000" y="94177"/>
                  <a:pt x="69714" y="95696"/>
                </a:cubicBezTo>
                <a:cubicBezTo>
                  <a:pt x="69571" y="95696"/>
                  <a:pt x="69428" y="94177"/>
                  <a:pt x="69285" y="94177"/>
                </a:cubicBezTo>
                <a:cubicBezTo>
                  <a:pt x="69285" y="94177"/>
                  <a:pt x="69285" y="94177"/>
                  <a:pt x="69285" y="94177"/>
                </a:cubicBezTo>
                <a:cubicBezTo>
                  <a:pt x="69142" y="94177"/>
                  <a:pt x="69142" y="94177"/>
                  <a:pt x="69142" y="94177"/>
                </a:cubicBezTo>
                <a:cubicBezTo>
                  <a:pt x="68857" y="95696"/>
                  <a:pt x="68857" y="95696"/>
                  <a:pt x="69000" y="95696"/>
                </a:cubicBezTo>
                <a:cubicBezTo>
                  <a:pt x="69142" y="95696"/>
                  <a:pt x="69571" y="97215"/>
                  <a:pt x="69571" y="97215"/>
                </a:cubicBezTo>
                <a:cubicBezTo>
                  <a:pt x="69571" y="97215"/>
                  <a:pt x="69428" y="98734"/>
                  <a:pt x="69142" y="98734"/>
                </a:cubicBezTo>
                <a:cubicBezTo>
                  <a:pt x="69142" y="98734"/>
                  <a:pt x="69142" y="98734"/>
                  <a:pt x="68857" y="98734"/>
                </a:cubicBezTo>
                <a:cubicBezTo>
                  <a:pt x="68714" y="100253"/>
                  <a:pt x="68714" y="100253"/>
                  <a:pt x="68714" y="100253"/>
                </a:cubicBezTo>
                <a:cubicBezTo>
                  <a:pt x="68428" y="100253"/>
                  <a:pt x="68285" y="98734"/>
                  <a:pt x="68285" y="98734"/>
                </a:cubicBezTo>
                <a:cubicBezTo>
                  <a:pt x="68285" y="97215"/>
                  <a:pt x="68285" y="97215"/>
                  <a:pt x="68285" y="97215"/>
                </a:cubicBezTo>
                <a:cubicBezTo>
                  <a:pt x="68285" y="97215"/>
                  <a:pt x="68428" y="95696"/>
                  <a:pt x="68428" y="95696"/>
                </a:cubicBezTo>
                <a:cubicBezTo>
                  <a:pt x="68428" y="95696"/>
                  <a:pt x="68428" y="95696"/>
                  <a:pt x="68571" y="95696"/>
                </a:cubicBezTo>
                <a:cubicBezTo>
                  <a:pt x="68571" y="95696"/>
                  <a:pt x="68714" y="95696"/>
                  <a:pt x="68714" y="95696"/>
                </a:cubicBezTo>
                <a:cubicBezTo>
                  <a:pt x="68714" y="95696"/>
                  <a:pt x="68571" y="95696"/>
                  <a:pt x="68571" y="95696"/>
                </a:cubicBezTo>
                <a:close/>
                <a:moveTo>
                  <a:pt x="31571" y="74430"/>
                </a:moveTo>
                <a:cubicBezTo>
                  <a:pt x="31571" y="74430"/>
                  <a:pt x="31428" y="74430"/>
                  <a:pt x="31142" y="74430"/>
                </a:cubicBezTo>
                <a:cubicBezTo>
                  <a:pt x="30857" y="72911"/>
                  <a:pt x="30000" y="74430"/>
                  <a:pt x="29571" y="74430"/>
                </a:cubicBezTo>
                <a:cubicBezTo>
                  <a:pt x="29571" y="74430"/>
                  <a:pt x="29571" y="74430"/>
                  <a:pt x="29285" y="74430"/>
                </a:cubicBezTo>
                <a:cubicBezTo>
                  <a:pt x="28857" y="74430"/>
                  <a:pt x="28857" y="74430"/>
                  <a:pt x="28857" y="74430"/>
                </a:cubicBezTo>
                <a:cubicBezTo>
                  <a:pt x="28285" y="75949"/>
                  <a:pt x="27857" y="75949"/>
                  <a:pt x="27571" y="75949"/>
                </a:cubicBezTo>
                <a:cubicBezTo>
                  <a:pt x="27428" y="75949"/>
                  <a:pt x="26857" y="75949"/>
                  <a:pt x="26714" y="75949"/>
                </a:cubicBezTo>
                <a:cubicBezTo>
                  <a:pt x="26571" y="77468"/>
                  <a:pt x="26142" y="78987"/>
                  <a:pt x="26285" y="78987"/>
                </a:cubicBezTo>
                <a:cubicBezTo>
                  <a:pt x="26285" y="80506"/>
                  <a:pt x="26285" y="82025"/>
                  <a:pt x="26285" y="82025"/>
                </a:cubicBezTo>
                <a:cubicBezTo>
                  <a:pt x="26285" y="82025"/>
                  <a:pt x="26142" y="80506"/>
                  <a:pt x="26142" y="80506"/>
                </a:cubicBezTo>
                <a:cubicBezTo>
                  <a:pt x="26142" y="78987"/>
                  <a:pt x="26000" y="77468"/>
                  <a:pt x="26000" y="77468"/>
                </a:cubicBezTo>
                <a:cubicBezTo>
                  <a:pt x="25857" y="77468"/>
                  <a:pt x="25714" y="77468"/>
                  <a:pt x="25714" y="78987"/>
                </a:cubicBezTo>
                <a:cubicBezTo>
                  <a:pt x="25571" y="80506"/>
                  <a:pt x="25714" y="82025"/>
                  <a:pt x="26000" y="82025"/>
                </a:cubicBezTo>
                <a:cubicBezTo>
                  <a:pt x="26000" y="82025"/>
                  <a:pt x="26000" y="82025"/>
                  <a:pt x="26285" y="82025"/>
                </a:cubicBezTo>
                <a:cubicBezTo>
                  <a:pt x="26428" y="82025"/>
                  <a:pt x="26571" y="83544"/>
                  <a:pt x="26714" y="82025"/>
                </a:cubicBezTo>
                <a:cubicBezTo>
                  <a:pt x="27142" y="82025"/>
                  <a:pt x="27142" y="82025"/>
                  <a:pt x="27142" y="82025"/>
                </a:cubicBezTo>
                <a:cubicBezTo>
                  <a:pt x="27571" y="82025"/>
                  <a:pt x="28000" y="82025"/>
                  <a:pt x="28000" y="82025"/>
                </a:cubicBezTo>
                <a:cubicBezTo>
                  <a:pt x="28000" y="82025"/>
                  <a:pt x="28142" y="82025"/>
                  <a:pt x="28142" y="82025"/>
                </a:cubicBezTo>
                <a:cubicBezTo>
                  <a:pt x="28285" y="82025"/>
                  <a:pt x="28571" y="82025"/>
                  <a:pt x="28571" y="82025"/>
                </a:cubicBezTo>
                <a:cubicBezTo>
                  <a:pt x="28571" y="82025"/>
                  <a:pt x="28571" y="82025"/>
                  <a:pt x="28714" y="82025"/>
                </a:cubicBezTo>
                <a:cubicBezTo>
                  <a:pt x="28857" y="82025"/>
                  <a:pt x="29000" y="82025"/>
                  <a:pt x="29142" y="82025"/>
                </a:cubicBezTo>
                <a:cubicBezTo>
                  <a:pt x="29142" y="80506"/>
                  <a:pt x="29142" y="80506"/>
                  <a:pt x="29142" y="80506"/>
                </a:cubicBezTo>
                <a:cubicBezTo>
                  <a:pt x="29285" y="80506"/>
                  <a:pt x="29428" y="80506"/>
                  <a:pt x="29428" y="82025"/>
                </a:cubicBezTo>
                <a:cubicBezTo>
                  <a:pt x="29428" y="82025"/>
                  <a:pt x="29571" y="82025"/>
                  <a:pt x="29857" y="83544"/>
                </a:cubicBezTo>
                <a:cubicBezTo>
                  <a:pt x="29857" y="83544"/>
                  <a:pt x="29857" y="83544"/>
                  <a:pt x="30142" y="83544"/>
                </a:cubicBezTo>
                <a:cubicBezTo>
                  <a:pt x="30142" y="83544"/>
                  <a:pt x="30142" y="83544"/>
                  <a:pt x="30142" y="83544"/>
                </a:cubicBezTo>
                <a:cubicBezTo>
                  <a:pt x="30142" y="83544"/>
                  <a:pt x="30285" y="82025"/>
                  <a:pt x="30285" y="82025"/>
                </a:cubicBezTo>
                <a:cubicBezTo>
                  <a:pt x="30285" y="82025"/>
                  <a:pt x="30285" y="82025"/>
                  <a:pt x="30428" y="80506"/>
                </a:cubicBezTo>
                <a:cubicBezTo>
                  <a:pt x="30428" y="80506"/>
                  <a:pt x="30428" y="80506"/>
                  <a:pt x="30428" y="80506"/>
                </a:cubicBezTo>
                <a:cubicBezTo>
                  <a:pt x="30428" y="80506"/>
                  <a:pt x="30571" y="80506"/>
                  <a:pt x="30571" y="82025"/>
                </a:cubicBezTo>
                <a:cubicBezTo>
                  <a:pt x="30714" y="82025"/>
                  <a:pt x="31142" y="82025"/>
                  <a:pt x="31285" y="80506"/>
                </a:cubicBezTo>
                <a:cubicBezTo>
                  <a:pt x="31285" y="80506"/>
                  <a:pt x="31571" y="80506"/>
                  <a:pt x="31571" y="80506"/>
                </a:cubicBezTo>
                <a:cubicBezTo>
                  <a:pt x="31571" y="80506"/>
                  <a:pt x="31571" y="82025"/>
                  <a:pt x="31428" y="82025"/>
                </a:cubicBezTo>
                <a:cubicBezTo>
                  <a:pt x="31428" y="82025"/>
                  <a:pt x="31285" y="82025"/>
                  <a:pt x="31285" y="82025"/>
                </a:cubicBezTo>
                <a:cubicBezTo>
                  <a:pt x="31285" y="82025"/>
                  <a:pt x="31285" y="82025"/>
                  <a:pt x="31428" y="82025"/>
                </a:cubicBezTo>
                <a:cubicBezTo>
                  <a:pt x="31428" y="82025"/>
                  <a:pt x="31714" y="82025"/>
                  <a:pt x="31714" y="82025"/>
                </a:cubicBezTo>
                <a:cubicBezTo>
                  <a:pt x="31714" y="80506"/>
                  <a:pt x="31857" y="77468"/>
                  <a:pt x="32142" y="77468"/>
                </a:cubicBezTo>
                <a:cubicBezTo>
                  <a:pt x="32142" y="77468"/>
                  <a:pt x="32142" y="77468"/>
                  <a:pt x="32428" y="77468"/>
                </a:cubicBezTo>
                <a:cubicBezTo>
                  <a:pt x="32428" y="77468"/>
                  <a:pt x="32428" y="77468"/>
                  <a:pt x="32428" y="77468"/>
                </a:cubicBezTo>
                <a:cubicBezTo>
                  <a:pt x="32571" y="77468"/>
                  <a:pt x="32571" y="75949"/>
                  <a:pt x="32571" y="75949"/>
                </a:cubicBezTo>
                <a:cubicBezTo>
                  <a:pt x="32571" y="75949"/>
                  <a:pt x="32571" y="74430"/>
                  <a:pt x="32571" y="74430"/>
                </a:cubicBezTo>
                <a:cubicBezTo>
                  <a:pt x="32714" y="75949"/>
                  <a:pt x="32857" y="75949"/>
                  <a:pt x="33000" y="75949"/>
                </a:cubicBezTo>
                <a:cubicBezTo>
                  <a:pt x="33000" y="75949"/>
                  <a:pt x="33000" y="74430"/>
                  <a:pt x="32857" y="72911"/>
                </a:cubicBezTo>
                <a:cubicBezTo>
                  <a:pt x="32571" y="72911"/>
                  <a:pt x="32142" y="74430"/>
                  <a:pt x="32142" y="74430"/>
                </a:cubicBezTo>
                <a:cubicBezTo>
                  <a:pt x="32000" y="72911"/>
                  <a:pt x="31857" y="75949"/>
                  <a:pt x="31857" y="75949"/>
                </a:cubicBezTo>
                <a:cubicBezTo>
                  <a:pt x="31857" y="75949"/>
                  <a:pt x="31857" y="75949"/>
                  <a:pt x="31714" y="75949"/>
                </a:cubicBezTo>
                <a:cubicBezTo>
                  <a:pt x="31571" y="75949"/>
                  <a:pt x="31428" y="74430"/>
                  <a:pt x="31571" y="74430"/>
                </a:cubicBezTo>
                <a:close/>
                <a:moveTo>
                  <a:pt x="71428" y="86582"/>
                </a:moveTo>
                <a:cubicBezTo>
                  <a:pt x="71000" y="88101"/>
                  <a:pt x="70428" y="88101"/>
                  <a:pt x="70142" y="86582"/>
                </a:cubicBezTo>
                <a:cubicBezTo>
                  <a:pt x="70142" y="86582"/>
                  <a:pt x="70142" y="86582"/>
                  <a:pt x="70000" y="88101"/>
                </a:cubicBezTo>
                <a:cubicBezTo>
                  <a:pt x="69857" y="88101"/>
                  <a:pt x="69857" y="88101"/>
                  <a:pt x="69857" y="88101"/>
                </a:cubicBezTo>
                <a:cubicBezTo>
                  <a:pt x="69857" y="88101"/>
                  <a:pt x="69714" y="88101"/>
                  <a:pt x="69571" y="88101"/>
                </a:cubicBezTo>
                <a:cubicBezTo>
                  <a:pt x="69571" y="86582"/>
                  <a:pt x="69285" y="88101"/>
                  <a:pt x="69285" y="86582"/>
                </a:cubicBezTo>
                <a:cubicBezTo>
                  <a:pt x="69142" y="86582"/>
                  <a:pt x="68857" y="86582"/>
                  <a:pt x="68571" y="86582"/>
                </a:cubicBezTo>
                <a:cubicBezTo>
                  <a:pt x="68428" y="86582"/>
                  <a:pt x="67857" y="86582"/>
                  <a:pt x="67857" y="86582"/>
                </a:cubicBezTo>
                <a:cubicBezTo>
                  <a:pt x="67857" y="86582"/>
                  <a:pt x="67714" y="86582"/>
                  <a:pt x="67714" y="86582"/>
                </a:cubicBezTo>
                <a:cubicBezTo>
                  <a:pt x="67571" y="86582"/>
                  <a:pt x="67285" y="86582"/>
                  <a:pt x="67142" y="86582"/>
                </a:cubicBezTo>
                <a:cubicBezTo>
                  <a:pt x="67000" y="86582"/>
                  <a:pt x="66428" y="88101"/>
                  <a:pt x="66285" y="88101"/>
                </a:cubicBezTo>
                <a:cubicBezTo>
                  <a:pt x="66285" y="88101"/>
                  <a:pt x="66285" y="88101"/>
                  <a:pt x="66285" y="86582"/>
                </a:cubicBezTo>
                <a:cubicBezTo>
                  <a:pt x="66000" y="86582"/>
                  <a:pt x="65857" y="86582"/>
                  <a:pt x="65714" y="86582"/>
                </a:cubicBezTo>
                <a:cubicBezTo>
                  <a:pt x="65571" y="88101"/>
                  <a:pt x="65571" y="88101"/>
                  <a:pt x="65571" y="88101"/>
                </a:cubicBezTo>
                <a:cubicBezTo>
                  <a:pt x="65285" y="86582"/>
                  <a:pt x="65142" y="86582"/>
                  <a:pt x="65142" y="86582"/>
                </a:cubicBezTo>
                <a:cubicBezTo>
                  <a:pt x="65142" y="86582"/>
                  <a:pt x="65000" y="88101"/>
                  <a:pt x="65000" y="86582"/>
                </a:cubicBezTo>
                <a:cubicBezTo>
                  <a:pt x="65000" y="86582"/>
                  <a:pt x="65000" y="86582"/>
                  <a:pt x="64857" y="86582"/>
                </a:cubicBezTo>
                <a:cubicBezTo>
                  <a:pt x="64714" y="86582"/>
                  <a:pt x="64714" y="86582"/>
                  <a:pt x="64714" y="86582"/>
                </a:cubicBezTo>
                <a:cubicBezTo>
                  <a:pt x="64428" y="88101"/>
                  <a:pt x="64428" y="88101"/>
                  <a:pt x="64571" y="88101"/>
                </a:cubicBezTo>
                <a:cubicBezTo>
                  <a:pt x="64714" y="89620"/>
                  <a:pt x="65000" y="89620"/>
                  <a:pt x="65142" y="89620"/>
                </a:cubicBezTo>
                <a:cubicBezTo>
                  <a:pt x="65142" y="89620"/>
                  <a:pt x="65142" y="89620"/>
                  <a:pt x="65142" y="89620"/>
                </a:cubicBezTo>
                <a:cubicBezTo>
                  <a:pt x="65571" y="89620"/>
                  <a:pt x="65571" y="89620"/>
                  <a:pt x="65571" y="89620"/>
                </a:cubicBezTo>
                <a:cubicBezTo>
                  <a:pt x="66000" y="89620"/>
                  <a:pt x="66714" y="89620"/>
                  <a:pt x="67000" y="89620"/>
                </a:cubicBezTo>
                <a:cubicBezTo>
                  <a:pt x="67000" y="89620"/>
                  <a:pt x="67000" y="89620"/>
                  <a:pt x="67285" y="89620"/>
                </a:cubicBezTo>
                <a:cubicBezTo>
                  <a:pt x="67571" y="89620"/>
                  <a:pt x="67571" y="89620"/>
                  <a:pt x="67571" y="89620"/>
                </a:cubicBezTo>
                <a:cubicBezTo>
                  <a:pt x="68000" y="89620"/>
                  <a:pt x="68428" y="89620"/>
                  <a:pt x="68571" y="89620"/>
                </a:cubicBezTo>
                <a:cubicBezTo>
                  <a:pt x="68714" y="89620"/>
                  <a:pt x="69285" y="89620"/>
                  <a:pt x="69714" y="89620"/>
                </a:cubicBezTo>
                <a:cubicBezTo>
                  <a:pt x="69714" y="89620"/>
                  <a:pt x="69714" y="89620"/>
                  <a:pt x="70000" y="89620"/>
                </a:cubicBezTo>
                <a:cubicBezTo>
                  <a:pt x="70142" y="89620"/>
                  <a:pt x="70142" y="89620"/>
                  <a:pt x="70142" y="89620"/>
                </a:cubicBezTo>
                <a:cubicBezTo>
                  <a:pt x="70428" y="89620"/>
                  <a:pt x="70714" y="89620"/>
                  <a:pt x="70714" y="89620"/>
                </a:cubicBezTo>
                <a:cubicBezTo>
                  <a:pt x="70714" y="89620"/>
                  <a:pt x="70714" y="89620"/>
                  <a:pt x="70857" y="89620"/>
                </a:cubicBezTo>
                <a:cubicBezTo>
                  <a:pt x="70857" y="89620"/>
                  <a:pt x="70857" y="89620"/>
                  <a:pt x="70857" y="89620"/>
                </a:cubicBezTo>
                <a:cubicBezTo>
                  <a:pt x="71000" y="89620"/>
                  <a:pt x="71142" y="89620"/>
                  <a:pt x="71285" y="89620"/>
                </a:cubicBezTo>
                <a:cubicBezTo>
                  <a:pt x="71285" y="89620"/>
                  <a:pt x="71285" y="89620"/>
                  <a:pt x="71285" y="89620"/>
                </a:cubicBezTo>
                <a:cubicBezTo>
                  <a:pt x="72142" y="91139"/>
                  <a:pt x="73000" y="91139"/>
                  <a:pt x="73000" y="91139"/>
                </a:cubicBezTo>
                <a:cubicBezTo>
                  <a:pt x="73571" y="91139"/>
                  <a:pt x="74000" y="91139"/>
                  <a:pt x="74000" y="91139"/>
                </a:cubicBezTo>
                <a:cubicBezTo>
                  <a:pt x="74142" y="91139"/>
                  <a:pt x="74428" y="91139"/>
                  <a:pt x="74571" y="91139"/>
                </a:cubicBezTo>
                <a:cubicBezTo>
                  <a:pt x="74571" y="91139"/>
                  <a:pt x="74571" y="91139"/>
                  <a:pt x="74714" y="89620"/>
                </a:cubicBezTo>
                <a:cubicBezTo>
                  <a:pt x="75000" y="88101"/>
                  <a:pt x="75000" y="88101"/>
                  <a:pt x="75000" y="88101"/>
                </a:cubicBezTo>
                <a:cubicBezTo>
                  <a:pt x="75142" y="89620"/>
                  <a:pt x="75428" y="89620"/>
                  <a:pt x="75714" y="89620"/>
                </a:cubicBezTo>
                <a:cubicBezTo>
                  <a:pt x="75714" y="89620"/>
                  <a:pt x="75714" y="89620"/>
                  <a:pt x="75857" y="89620"/>
                </a:cubicBezTo>
                <a:cubicBezTo>
                  <a:pt x="75857" y="89620"/>
                  <a:pt x="75857" y="89620"/>
                  <a:pt x="75857" y="89620"/>
                </a:cubicBezTo>
                <a:cubicBezTo>
                  <a:pt x="75857" y="89620"/>
                  <a:pt x="75857" y="88101"/>
                  <a:pt x="75857" y="88101"/>
                </a:cubicBezTo>
                <a:cubicBezTo>
                  <a:pt x="75857" y="88101"/>
                  <a:pt x="75857" y="86582"/>
                  <a:pt x="75857" y="86582"/>
                </a:cubicBezTo>
                <a:cubicBezTo>
                  <a:pt x="75857" y="86582"/>
                  <a:pt x="75857" y="86582"/>
                  <a:pt x="75857" y="88101"/>
                </a:cubicBezTo>
                <a:cubicBezTo>
                  <a:pt x="75857" y="88101"/>
                  <a:pt x="75714" y="88101"/>
                  <a:pt x="75714" y="88101"/>
                </a:cubicBezTo>
                <a:cubicBezTo>
                  <a:pt x="75714" y="88101"/>
                  <a:pt x="75714" y="88101"/>
                  <a:pt x="75714" y="88101"/>
                </a:cubicBezTo>
                <a:cubicBezTo>
                  <a:pt x="75571" y="86582"/>
                  <a:pt x="75571" y="86582"/>
                  <a:pt x="75571" y="86582"/>
                </a:cubicBezTo>
                <a:cubicBezTo>
                  <a:pt x="75571" y="86582"/>
                  <a:pt x="75428" y="86582"/>
                  <a:pt x="75142" y="86582"/>
                </a:cubicBezTo>
                <a:cubicBezTo>
                  <a:pt x="75000" y="86582"/>
                  <a:pt x="74428" y="86582"/>
                  <a:pt x="74428" y="88101"/>
                </a:cubicBezTo>
                <a:cubicBezTo>
                  <a:pt x="74428" y="88101"/>
                  <a:pt x="74285" y="88101"/>
                  <a:pt x="74285" y="88101"/>
                </a:cubicBezTo>
                <a:cubicBezTo>
                  <a:pt x="74285" y="88101"/>
                  <a:pt x="74142" y="86582"/>
                  <a:pt x="74142" y="86582"/>
                </a:cubicBezTo>
                <a:cubicBezTo>
                  <a:pt x="74000" y="86582"/>
                  <a:pt x="73285" y="88101"/>
                  <a:pt x="73000" y="88101"/>
                </a:cubicBezTo>
                <a:cubicBezTo>
                  <a:pt x="73000" y="88101"/>
                  <a:pt x="73000" y="88101"/>
                  <a:pt x="72714" y="88101"/>
                </a:cubicBezTo>
                <a:cubicBezTo>
                  <a:pt x="72571" y="88101"/>
                  <a:pt x="72428" y="88101"/>
                  <a:pt x="72428" y="88101"/>
                </a:cubicBezTo>
                <a:cubicBezTo>
                  <a:pt x="72142" y="88101"/>
                  <a:pt x="72000" y="88101"/>
                  <a:pt x="71857" y="88101"/>
                </a:cubicBezTo>
                <a:cubicBezTo>
                  <a:pt x="71714" y="86582"/>
                  <a:pt x="71428" y="86582"/>
                  <a:pt x="71428" y="86582"/>
                </a:cubicBezTo>
                <a:close/>
                <a:moveTo>
                  <a:pt x="8571" y="91139"/>
                </a:moveTo>
                <a:cubicBezTo>
                  <a:pt x="8428" y="91139"/>
                  <a:pt x="8285" y="92658"/>
                  <a:pt x="8142" y="92658"/>
                </a:cubicBezTo>
                <a:cubicBezTo>
                  <a:pt x="8142" y="92658"/>
                  <a:pt x="8000" y="92658"/>
                  <a:pt x="7857" y="92658"/>
                </a:cubicBezTo>
                <a:cubicBezTo>
                  <a:pt x="7714" y="92658"/>
                  <a:pt x="7285" y="91139"/>
                  <a:pt x="7142" y="91139"/>
                </a:cubicBezTo>
                <a:cubicBezTo>
                  <a:pt x="7000" y="91139"/>
                  <a:pt x="6714" y="92658"/>
                  <a:pt x="6714" y="91139"/>
                </a:cubicBezTo>
                <a:cubicBezTo>
                  <a:pt x="6714" y="91139"/>
                  <a:pt x="6571" y="89620"/>
                  <a:pt x="6714" y="89620"/>
                </a:cubicBezTo>
                <a:cubicBezTo>
                  <a:pt x="6857" y="89620"/>
                  <a:pt x="7142" y="89620"/>
                  <a:pt x="7142" y="89620"/>
                </a:cubicBezTo>
                <a:cubicBezTo>
                  <a:pt x="7142" y="88101"/>
                  <a:pt x="6857" y="88101"/>
                  <a:pt x="6571" y="88101"/>
                </a:cubicBezTo>
                <a:cubicBezTo>
                  <a:pt x="6142" y="88101"/>
                  <a:pt x="5142" y="88101"/>
                  <a:pt x="5142" y="88101"/>
                </a:cubicBezTo>
                <a:cubicBezTo>
                  <a:pt x="5142" y="88101"/>
                  <a:pt x="5000" y="88101"/>
                  <a:pt x="4857" y="88101"/>
                </a:cubicBezTo>
                <a:cubicBezTo>
                  <a:pt x="4857" y="88101"/>
                  <a:pt x="4857" y="88101"/>
                  <a:pt x="4714" y="88101"/>
                </a:cubicBezTo>
                <a:cubicBezTo>
                  <a:pt x="4428" y="88101"/>
                  <a:pt x="4428" y="88101"/>
                  <a:pt x="4428" y="88101"/>
                </a:cubicBezTo>
                <a:cubicBezTo>
                  <a:pt x="4285" y="88101"/>
                  <a:pt x="4000" y="88101"/>
                  <a:pt x="3857" y="88101"/>
                </a:cubicBezTo>
                <a:cubicBezTo>
                  <a:pt x="3714" y="88101"/>
                  <a:pt x="3714" y="89620"/>
                  <a:pt x="3857" y="89620"/>
                </a:cubicBezTo>
                <a:cubicBezTo>
                  <a:pt x="4000" y="88101"/>
                  <a:pt x="4571" y="89620"/>
                  <a:pt x="4428" y="89620"/>
                </a:cubicBezTo>
                <a:cubicBezTo>
                  <a:pt x="4428" y="91139"/>
                  <a:pt x="4285" y="92658"/>
                  <a:pt x="4285" y="92658"/>
                </a:cubicBezTo>
                <a:cubicBezTo>
                  <a:pt x="4285" y="94177"/>
                  <a:pt x="4571" y="95696"/>
                  <a:pt x="4714" y="97215"/>
                </a:cubicBezTo>
                <a:cubicBezTo>
                  <a:pt x="4714" y="97215"/>
                  <a:pt x="4714" y="97215"/>
                  <a:pt x="4857" y="97215"/>
                </a:cubicBezTo>
                <a:cubicBezTo>
                  <a:pt x="5571" y="97215"/>
                  <a:pt x="6000" y="97215"/>
                  <a:pt x="6000" y="97215"/>
                </a:cubicBezTo>
                <a:cubicBezTo>
                  <a:pt x="6428" y="97215"/>
                  <a:pt x="6857" y="98734"/>
                  <a:pt x="7000" y="98734"/>
                </a:cubicBezTo>
                <a:cubicBezTo>
                  <a:pt x="7000" y="98734"/>
                  <a:pt x="7000" y="97215"/>
                  <a:pt x="7000" y="97215"/>
                </a:cubicBezTo>
                <a:cubicBezTo>
                  <a:pt x="7000" y="97215"/>
                  <a:pt x="6857" y="95696"/>
                  <a:pt x="6571" y="95696"/>
                </a:cubicBezTo>
                <a:cubicBezTo>
                  <a:pt x="6285" y="95696"/>
                  <a:pt x="5714" y="95696"/>
                  <a:pt x="5714" y="94177"/>
                </a:cubicBezTo>
                <a:cubicBezTo>
                  <a:pt x="5714" y="94177"/>
                  <a:pt x="6000" y="94177"/>
                  <a:pt x="6285" y="94177"/>
                </a:cubicBezTo>
                <a:cubicBezTo>
                  <a:pt x="6285" y="94177"/>
                  <a:pt x="6285" y="94177"/>
                  <a:pt x="6571" y="94177"/>
                </a:cubicBezTo>
                <a:cubicBezTo>
                  <a:pt x="6857" y="92658"/>
                  <a:pt x="7142" y="92658"/>
                  <a:pt x="7571" y="94177"/>
                </a:cubicBezTo>
                <a:cubicBezTo>
                  <a:pt x="7714" y="94177"/>
                  <a:pt x="8000" y="95696"/>
                  <a:pt x="8142" y="94177"/>
                </a:cubicBezTo>
                <a:cubicBezTo>
                  <a:pt x="8285" y="94177"/>
                  <a:pt x="8285" y="94177"/>
                  <a:pt x="8285" y="94177"/>
                </a:cubicBezTo>
                <a:cubicBezTo>
                  <a:pt x="8285" y="95696"/>
                  <a:pt x="8428" y="94177"/>
                  <a:pt x="8428" y="94177"/>
                </a:cubicBezTo>
                <a:cubicBezTo>
                  <a:pt x="8571" y="95696"/>
                  <a:pt x="8571" y="95696"/>
                  <a:pt x="8571" y="95696"/>
                </a:cubicBezTo>
                <a:cubicBezTo>
                  <a:pt x="8714" y="95696"/>
                  <a:pt x="8857" y="94177"/>
                  <a:pt x="8857" y="94177"/>
                </a:cubicBezTo>
                <a:cubicBezTo>
                  <a:pt x="8857" y="94177"/>
                  <a:pt x="8857" y="94177"/>
                  <a:pt x="9000" y="94177"/>
                </a:cubicBezTo>
                <a:cubicBezTo>
                  <a:pt x="9000" y="94177"/>
                  <a:pt x="9000" y="94177"/>
                  <a:pt x="9000" y="94177"/>
                </a:cubicBezTo>
                <a:cubicBezTo>
                  <a:pt x="9142" y="92658"/>
                  <a:pt x="8714" y="91139"/>
                  <a:pt x="8571" y="91139"/>
                </a:cubicBezTo>
                <a:close/>
                <a:moveTo>
                  <a:pt x="20142" y="69873"/>
                </a:moveTo>
                <a:cubicBezTo>
                  <a:pt x="20428" y="68354"/>
                  <a:pt x="20571" y="68354"/>
                  <a:pt x="20428" y="68354"/>
                </a:cubicBezTo>
                <a:cubicBezTo>
                  <a:pt x="20428" y="68354"/>
                  <a:pt x="20142" y="68354"/>
                  <a:pt x="20142" y="68354"/>
                </a:cubicBezTo>
                <a:cubicBezTo>
                  <a:pt x="20000" y="68354"/>
                  <a:pt x="19714" y="68354"/>
                  <a:pt x="19571" y="66835"/>
                </a:cubicBezTo>
                <a:cubicBezTo>
                  <a:pt x="19571" y="66835"/>
                  <a:pt x="19571" y="66835"/>
                  <a:pt x="19428" y="68354"/>
                </a:cubicBezTo>
                <a:cubicBezTo>
                  <a:pt x="19285" y="69873"/>
                  <a:pt x="19142" y="66835"/>
                  <a:pt x="19142" y="68354"/>
                </a:cubicBezTo>
                <a:cubicBezTo>
                  <a:pt x="19000" y="68354"/>
                  <a:pt x="19000" y="68354"/>
                  <a:pt x="19000" y="68354"/>
                </a:cubicBezTo>
                <a:cubicBezTo>
                  <a:pt x="18857" y="68354"/>
                  <a:pt x="18571" y="68354"/>
                  <a:pt x="18428" y="68354"/>
                </a:cubicBezTo>
                <a:cubicBezTo>
                  <a:pt x="18428" y="68354"/>
                  <a:pt x="18428" y="68354"/>
                  <a:pt x="18285" y="68354"/>
                </a:cubicBezTo>
                <a:cubicBezTo>
                  <a:pt x="18142" y="68354"/>
                  <a:pt x="18142" y="68354"/>
                  <a:pt x="18142" y="68354"/>
                </a:cubicBezTo>
                <a:cubicBezTo>
                  <a:pt x="18000" y="69873"/>
                  <a:pt x="17857" y="69873"/>
                  <a:pt x="17857" y="69873"/>
                </a:cubicBezTo>
                <a:cubicBezTo>
                  <a:pt x="17857" y="69873"/>
                  <a:pt x="17857" y="71392"/>
                  <a:pt x="17857" y="69873"/>
                </a:cubicBezTo>
                <a:cubicBezTo>
                  <a:pt x="17714" y="69873"/>
                  <a:pt x="17571" y="69873"/>
                  <a:pt x="17285" y="69873"/>
                </a:cubicBezTo>
                <a:cubicBezTo>
                  <a:pt x="17142" y="69873"/>
                  <a:pt x="16571" y="71392"/>
                  <a:pt x="16428" y="69873"/>
                </a:cubicBezTo>
                <a:cubicBezTo>
                  <a:pt x="16285" y="69873"/>
                  <a:pt x="15857" y="71392"/>
                  <a:pt x="15714" y="72911"/>
                </a:cubicBezTo>
                <a:cubicBezTo>
                  <a:pt x="15714" y="72911"/>
                  <a:pt x="15714" y="72911"/>
                  <a:pt x="15428" y="74430"/>
                </a:cubicBezTo>
                <a:cubicBezTo>
                  <a:pt x="15285" y="74430"/>
                  <a:pt x="15285" y="74430"/>
                  <a:pt x="15285" y="74430"/>
                </a:cubicBezTo>
                <a:cubicBezTo>
                  <a:pt x="15000" y="72911"/>
                  <a:pt x="14714" y="74430"/>
                  <a:pt x="14571" y="74430"/>
                </a:cubicBezTo>
                <a:cubicBezTo>
                  <a:pt x="14571" y="74430"/>
                  <a:pt x="14571" y="74430"/>
                  <a:pt x="14428" y="74430"/>
                </a:cubicBezTo>
                <a:cubicBezTo>
                  <a:pt x="14285" y="74430"/>
                  <a:pt x="14142" y="75949"/>
                  <a:pt x="14000" y="75949"/>
                </a:cubicBezTo>
                <a:cubicBezTo>
                  <a:pt x="14000" y="75949"/>
                  <a:pt x="13857" y="75949"/>
                  <a:pt x="13714" y="75949"/>
                </a:cubicBezTo>
                <a:cubicBezTo>
                  <a:pt x="13571" y="75949"/>
                  <a:pt x="13571" y="75949"/>
                  <a:pt x="13571" y="75949"/>
                </a:cubicBezTo>
                <a:cubicBezTo>
                  <a:pt x="13428" y="75949"/>
                  <a:pt x="13285" y="75949"/>
                  <a:pt x="13142" y="75949"/>
                </a:cubicBezTo>
                <a:cubicBezTo>
                  <a:pt x="13142" y="75949"/>
                  <a:pt x="13142" y="75949"/>
                  <a:pt x="13000" y="75949"/>
                </a:cubicBezTo>
                <a:cubicBezTo>
                  <a:pt x="12714" y="77468"/>
                  <a:pt x="12714" y="77468"/>
                  <a:pt x="12714" y="77468"/>
                </a:cubicBezTo>
                <a:cubicBezTo>
                  <a:pt x="12428" y="75949"/>
                  <a:pt x="12285" y="75949"/>
                  <a:pt x="12285" y="75949"/>
                </a:cubicBezTo>
                <a:cubicBezTo>
                  <a:pt x="12285" y="75949"/>
                  <a:pt x="12285" y="77468"/>
                  <a:pt x="12285" y="77468"/>
                </a:cubicBezTo>
                <a:cubicBezTo>
                  <a:pt x="12285" y="77468"/>
                  <a:pt x="12428" y="78987"/>
                  <a:pt x="12428" y="78987"/>
                </a:cubicBezTo>
                <a:cubicBezTo>
                  <a:pt x="12571" y="78987"/>
                  <a:pt x="12857" y="77468"/>
                  <a:pt x="13000" y="77468"/>
                </a:cubicBezTo>
                <a:cubicBezTo>
                  <a:pt x="13000" y="77468"/>
                  <a:pt x="13000" y="77468"/>
                  <a:pt x="13142" y="77468"/>
                </a:cubicBezTo>
                <a:cubicBezTo>
                  <a:pt x="13285" y="77468"/>
                  <a:pt x="13285" y="77468"/>
                  <a:pt x="13285" y="77468"/>
                </a:cubicBezTo>
                <a:cubicBezTo>
                  <a:pt x="13428" y="77468"/>
                  <a:pt x="13571" y="78987"/>
                  <a:pt x="13714" y="78987"/>
                </a:cubicBezTo>
                <a:cubicBezTo>
                  <a:pt x="13714" y="78987"/>
                  <a:pt x="14000" y="77468"/>
                  <a:pt x="14142" y="77468"/>
                </a:cubicBezTo>
                <a:cubicBezTo>
                  <a:pt x="14142" y="77468"/>
                  <a:pt x="14285" y="77468"/>
                  <a:pt x="14285" y="78987"/>
                </a:cubicBezTo>
                <a:cubicBezTo>
                  <a:pt x="14285" y="78987"/>
                  <a:pt x="14285" y="78987"/>
                  <a:pt x="14428" y="78987"/>
                </a:cubicBezTo>
                <a:cubicBezTo>
                  <a:pt x="14428" y="78987"/>
                  <a:pt x="14571" y="78987"/>
                  <a:pt x="14714" y="78987"/>
                </a:cubicBezTo>
                <a:cubicBezTo>
                  <a:pt x="14714" y="77468"/>
                  <a:pt x="14857" y="75949"/>
                  <a:pt x="15000" y="75949"/>
                </a:cubicBezTo>
                <a:cubicBezTo>
                  <a:pt x="15142" y="75949"/>
                  <a:pt x="15571" y="75949"/>
                  <a:pt x="15714" y="75949"/>
                </a:cubicBezTo>
                <a:cubicBezTo>
                  <a:pt x="15857" y="74430"/>
                  <a:pt x="16285" y="75949"/>
                  <a:pt x="16285" y="75949"/>
                </a:cubicBezTo>
                <a:cubicBezTo>
                  <a:pt x="16428" y="75949"/>
                  <a:pt x="16714" y="74430"/>
                  <a:pt x="16857" y="74430"/>
                </a:cubicBezTo>
                <a:cubicBezTo>
                  <a:pt x="17142" y="74430"/>
                  <a:pt x="17714" y="74430"/>
                  <a:pt x="17857" y="72911"/>
                </a:cubicBezTo>
                <a:cubicBezTo>
                  <a:pt x="17857" y="72911"/>
                  <a:pt x="18285" y="71392"/>
                  <a:pt x="18428" y="71392"/>
                </a:cubicBezTo>
                <a:cubicBezTo>
                  <a:pt x="18428" y="71392"/>
                  <a:pt x="18428" y="71392"/>
                  <a:pt x="18571" y="71392"/>
                </a:cubicBezTo>
                <a:cubicBezTo>
                  <a:pt x="18714" y="69873"/>
                  <a:pt x="18714" y="71392"/>
                  <a:pt x="18857" y="71392"/>
                </a:cubicBezTo>
                <a:cubicBezTo>
                  <a:pt x="19000" y="69873"/>
                  <a:pt x="19000" y="69873"/>
                  <a:pt x="19000" y="69873"/>
                </a:cubicBezTo>
                <a:cubicBezTo>
                  <a:pt x="19142" y="69873"/>
                  <a:pt x="20000" y="69873"/>
                  <a:pt x="20142" y="69873"/>
                </a:cubicBezTo>
                <a:close/>
                <a:moveTo>
                  <a:pt x="93285" y="78987"/>
                </a:moveTo>
                <a:cubicBezTo>
                  <a:pt x="93428" y="78987"/>
                  <a:pt x="93428" y="78987"/>
                  <a:pt x="93428" y="78987"/>
                </a:cubicBezTo>
                <a:cubicBezTo>
                  <a:pt x="93428" y="78987"/>
                  <a:pt x="93285" y="78987"/>
                  <a:pt x="93142" y="78987"/>
                </a:cubicBezTo>
                <a:cubicBezTo>
                  <a:pt x="93142" y="78987"/>
                  <a:pt x="93142" y="78987"/>
                  <a:pt x="93000" y="78987"/>
                </a:cubicBezTo>
                <a:cubicBezTo>
                  <a:pt x="92857" y="78987"/>
                  <a:pt x="92857" y="77468"/>
                  <a:pt x="92571" y="78987"/>
                </a:cubicBezTo>
                <a:cubicBezTo>
                  <a:pt x="92571" y="78987"/>
                  <a:pt x="92428" y="77468"/>
                  <a:pt x="92285" y="77468"/>
                </a:cubicBezTo>
                <a:cubicBezTo>
                  <a:pt x="91857" y="78987"/>
                  <a:pt x="91428" y="78987"/>
                  <a:pt x="90857" y="78987"/>
                </a:cubicBezTo>
                <a:cubicBezTo>
                  <a:pt x="90714" y="78987"/>
                  <a:pt x="90428" y="78987"/>
                  <a:pt x="90142" y="78987"/>
                </a:cubicBezTo>
                <a:cubicBezTo>
                  <a:pt x="90000" y="78987"/>
                  <a:pt x="90000" y="78987"/>
                  <a:pt x="90000" y="78987"/>
                </a:cubicBezTo>
                <a:cubicBezTo>
                  <a:pt x="90000" y="78987"/>
                  <a:pt x="90000" y="78987"/>
                  <a:pt x="90000" y="78987"/>
                </a:cubicBezTo>
                <a:cubicBezTo>
                  <a:pt x="89857" y="78987"/>
                  <a:pt x="89857" y="78987"/>
                  <a:pt x="89714" y="78987"/>
                </a:cubicBezTo>
                <a:cubicBezTo>
                  <a:pt x="89714" y="78987"/>
                  <a:pt x="89714" y="80506"/>
                  <a:pt x="89571" y="78987"/>
                </a:cubicBezTo>
                <a:cubicBezTo>
                  <a:pt x="89571" y="78987"/>
                  <a:pt x="89571" y="78987"/>
                  <a:pt x="89571" y="78987"/>
                </a:cubicBezTo>
                <a:cubicBezTo>
                  <a:pt x="89000" y="78987"/>
                  <a:pt x="88857" y="78987"/>
                  <a:pt x="88857" y="78987"/>
                </a:cubicBezTo>
                <a:cubicBezTo>
                  <a:pt x="88428" y="80506"/>
                  <a:pt x="87857" y="80506"/>
                  <a:pt x="87714" y="78987"/>
                </a:cubicBezTo>
                <a:cubicBezTo>
                  <a:pt x="87714" y="78987"/>
                  <a:pt x="87714" y="78987"/>
                  <a:pt x="87571" y="80506"/>
                </a:cubicBezTo>
                <a:cubicBezTo>
                  <a:pt x="87428" y="82025"/>
                  <a:pt x="87428" y="82025"/>
                  <a:pt x="87428" y="82025"/>
                </a:cubicBezTo>
                <a:cubicBezTo>
                  <a:pt x="87142" y="82025"/>
                  <a:pt x="86714" y="82025"/>
                  <a:pt x="86571" y="82025"/>
                </a:cubicBezTo>
                <a:cubicBezTo>
                  <a:pt x="86285" y="82025"/>
                  <a:pt x="85428" y="82025"/>
                  <a:pt x="85285" y="82025"/>
                </a:cubicBezTo>
                <a:cubicBezTo>
                  <a:pt x="85285" y="82025"/>
                  <a:pt x="85285" y="82025"/>
                  <a:pt x="85142" y="82025"/>
                </a:cubicBezTo>
                <a:cubicBezTo>
                  <a:pt x="85000" y="82025"/>
                  <a:pt x="85000" y="82025"/>
                  <a:pt x="85000" y="82025"/>
                </a:cubicBezTo>
                <a:cubicBezTo>
                  <a:pt x="84857" y="82025"/>
                  <a:pt x="84714" y="80506"/>
                  <a:pt x="84571" y="80506"/>
                </a:cubicBezTo>
                <a:cubicBezTo>
                  <a:pt x="84571" y="80506"/>
                  <a:pt x="84285" y="80506"/>
                  <a:pt x="84285" y="80506"/>
                </a:cubicBezTo>
                <a:cubicBezTo>
                  <a:pt x="84285" y="82025"/>
                  <a:pt x="84285" y="82025"/>
                  <a:pt x="84142" y="82025"/>
                </a:cubicBezTo>
                <a:cubicBezTo>
                  <a:pt x="84142" y="82025"/>
                  <a:pt x="84000" y="83544"/>
                  <a:pt x="84000" y="83544"/>
                </a:cubicBezTo>
                <a:cubicBezTo>
                  <a:pt x="84000" y="83544"/>
                  <a:pt x="84142" y="85063"/>
                  <a:pt x="84285" y="85063"/>
                </a:cubicBezTo>
                <a:cubicBezTo>
                  <a:pt x="84285" y="83544"/>
                  <a:pt x="84571" y="83544"/>
                  <a:pt x="84714" y="83544"/>
                </a:cubicBezTo>
                <a:cubicBezTo>
                  <a:pt x="84857" y="83544"/>
                  <a:pt x="85142" y="83544"/>
                  <a:pt x="85285" y="83544"/>
                </a:cubicBezTo>
                <a:cubicBezTo>
                  <a:pt x="85285" y="83544"/>
                  <a:pt x="85285" y="83544"/>
                  <a:pt x="85428" y="83544"/>
                </a:cubicBezTo>
                <a:cubicBezTo>
                  <a:pt x="85571" y="82025"/>
                  <a:pt x="85571" y="82025"/>
                  <a:pt x="85571" y="82025"/>
                </a:cubicBezTo>
                <a:cubicBezTo>
                  <a:pt x="85714" y="83544"/>
                  <a:pt x="85857" y="83544"/>
                  <a:pt x="86000" y="83544"/>
                </a:cubicBezTo>
                <a:cubicBezTo>
                  <a:pt x="86142" y="83544"/>
                  <a:pt x="86285" y="83544"/>
                  <a:pt x="86428" y="83544"/>
                </a:cubicBezTo>
                <a:cubicBezTo>
                  <a:pt x="86571" y="83544"/>
                  <a:pt x="86857" y="83544"/>
                  <a:pt x="87000" y="83544"/>
                </a:cubicBezTo>
                <a:cubicBezTo>
                  <a:pt x="87000" y="82025"/>
                  <a:pt x="87571" y="82025"/>
                  <a:pt x="87857" y="82025"/>
                </a:cubicBezTo>
                <a:cubicBezTo>
                  <a:pt x="88142" y="82025"/>
                  <a:pt x="89000" y="82025"/>
                  <a:pt x="89000" y="82025"/>
                </a:cubicBezTo>
                <a:cubicBezTo>
                  <a:pt x="89000" y="82025"/>
                  <a:pt x="89000" y="82025"/>
                  <a:pt x="89000" y="82025"/>
                </a:cubicBezTo>
                <a:cubicBezTo>
                  <a:pt x="89285" y="82025"/>
                  <a:pt x="89285" y="82025"/>
                  <a:pt x="89285" y="82025"/>
                </a:cubicBezTo>
                <a:cubicBezTo>
                  <a:pt x="89571" y="82025"/>
                  <a:pt x="89857" y="83544"/>
                  <a:pt x="89857" y="82025"/>
                </a:cubicBezTo>
                <a:cubicBezTo>
                  <a:pt x="90000" y="82025"/>
                  <a:pt x="90142" y="82025"/>
                  <a:pt x="90285" y="82025"/>
                </a:cubicBezTo>
                <a:cubicBezTo>
                  <a:pt x="90428" y="82025"/>
                  <a:pt x="90714" y="82025"/>
                  <a:pt x="90714" y="82025"/>
                </a:cubicBezTo>
                <a:cubicBezTo>
                  <a:pt x="90857" y="82025"/>
                  <a:pt x="91142" y="80506"/>
                  <a:pt x="91428" y="80506"/>
                </a:cubicBezTo>
                <a:cubicBezTo>
                  <a:pt x="91714" y="80506"/>
                  <a:pt x="92571" y="80506"/>
                  <a:pt x="92571" y="80506"/>
                </a:cubicBezTo>
                <a:cubicBezTo>
                  <a:pt x="92714" y="80506"/>
                  <a:pt x="92857" y="78987"/>
                  <a:pt x="92857" y="78987"/>
                </a:cubicBezTo>
                <a:cubicBezTo>
                  <a:pt x="92857" y="78987"/>
                  <a:pt x="93142" y="78987"/>
                  <a:pt x="93285" y="78987"/>
                </a:cubicBezTo>
                <a:close/>
                <a:moveTo>
                  <a:pt x="107142" y="45569"/>
                </a:moveTo>
                <a:cubicBezTo>
                  <a:pt x="107142" y="47088"/>
                  <a:pt x="107142" y="47088"/>
                  <a:pt x="107285" y="47088"/>
                </a:cubicBezTo>
                <a:cubicBezTo>
                  <a:pt x="107285" y="47088"/>
                  <a:pt x="107285" y="47088"/>
                  <a:pt x="107285" y="47088"/>
                </a:cubicBezTo>
                <a:cubicBezTo>
                  <a:pt x="107571" y="47088"/>
                  <a:pt x="107571" y="47088"/>
                  <a:pt x="107571" y="47088"/>
                </a:cubicBezTo>
                <a:cubicBezTo>
                  <a:pt x="107714" y="47088"/>
                  <a:pt x="107857" y="47088"/>
                  <a:pt x="108000" y="47088"/>
                </a:cubicBezTo>
                <a:cubicBezTo>
                  <a:pt x="108000" y="47088"/>
                  <a:pt x="108428" y="45569"/>
                  <a:pt x="108428" y="45569"/>
                </a:cubicBezTo>
                <a:cubicBezTo>
                  <a:pt x="108571" y="45569"/>
                  <a:pt x="109000" y="45569"/>
                  <a:pt x="109142" y="45569"/>
                </a:cubicBezTo>
                <a:cubicBezTo>
                  <a:pt x="109428" y="45569"/>
                  <a:pt x="109857" y="44050"/>
                  <a:pt x="109857" y="44050"/>
                </a:cubicBezTo>
                <a:cubicBezTo>
                  <a:pt x="109857" y="44050"/>
                  <a:pt x="110000" y="45569"/>
                  <a:pt x="110142" y="45569"/>
                </a:cubicBezTo>
                <a:cubicBezTo>
                  <a:pt x="110285" y="44050"/>
                  <a:pt x="110714" y="44050"/>
                  <a:pt x="110857" y="45569"/>
                </a:cubicBezTo>
                <a:cubicBezTo>
                  <a:pt x="110857" y="45569"/>
                  <a:pt x="110857" y="45569"/>
                  <a:pt x="111142" y="44050"/>
                </a:cubicBezTo>
                <a:cubicBezTo>
                  <a:pt x="111285" y="44050"/>
                  <a:pt x="111285" y="44050"/>
                  <a:pt x="111285" y="44050"/>
                </a:cubicBezTo>
                <a:cubicBezTo>
                  <a:pt x="111428" y="44050"/>
                  <a:pt x="111714" y="44050"/>
                  <a:pt x="111714" y="44050"/>
                </a:cubicBezTo>
                <a:cubicBezTo>
                  <a:pt x="111714" y="42531"/>
                  <a:pt x="111714" y="41012"/>
                  <a:pt x="111714" y="41012"/>
                </a:cubicBezTo>
                <a:cubicBezTo>
                  <a:pt x="111714" y="41012"/>
                  <a:pt x="111857" y="41012"/>
                  <a:pt x="111857" y="41012"/>
                </a:cubicBezTo>
                <a:cubicBezTo>
                  <a:pt x="111857" y="41012"/>
                  <a:pt x="111714" y="41012"/>
                  <a:pt x="111714" y="41012"/>
                </a:cubicBezTo>
                <a:cubicBezTo>
                  <a:pt x="111571" y="42531"/>
                  <a:pt x="111142" y="41012"/>
                  <a:pt x="111142" y="41012"/>
                </a:cubicBezTo>
                <a:cubicBezTo>
                  <a:pt x="111142" y="41012"/>
                  <a:pt x="111142" y="39493"/>
                  <a:pt x="110857" y="39493"/>
                </a:cubicBezTo>
                <a:cubicBezTo>
                  <a:pt x="110714" y="39493"/>
                  <a:pt x="110142" y="39493"/>
                  <a:pt x="110142" y="41012"/>
                </a:cubicBezTo>
                <a:cubicBezTo>
                  <a:pt x="110142" y="41012"/>
                  <a:pt x="110000" y="42531"/>
                  <a:pt x="110000" y="42531"/>
                </a:cubicBezTo>
                <a:cubicBezTo>
                  <a:pt x="110000" y="42531"/>
                  <a:pt x="109857" y="42531"/>
                  <a:pt x="109857" y="41012"/>
                </a:cubicBezTo>
                <a:cubicBezTo>
                  <a:pt x="110000" y="41012"/>
                  <a:pt x="109857" y="41012"/>
                  <a:pt x="109714" y="41012"/>
                </a:cubicBezTo>
                <a:cubicBezTo>
                  <a:pt x="109571" y="41012"/>
                  <a:pt x="109142" y="41012"/>
                  <a:pt x="109000" y="41012"/>
                </a:cubicBezTo>
                <a:cubicBezTo>
                  <a:pt x="108857" y="42531"/>
                  <a:pt x="108428" y="42531"/>
                  <a:pt x="108428" y="42531"/>
                </a:cubicBezTo>
                <a:cubicBezTo>
                  <a:pt x="108428" y="41012"/>
                  <a:pt x="108285" y="41012"/>
                  <a:pt x="108142" y="41012"/>
                </a:cubicBezTo>
                <a:cubicBezTo>
                  <a:pt x="108000" y="41012"/>
                  <a:pt x="107571" y="42531"/>
                  <a:pt x="107571" y="42531"/>
                </a:cubicBezTo>
                <a:cubicBezTo>
                  <a:pt x="107428" y="42531"/>
                  <a:pt x="107142" y="45569"/>
                  <a:pt x="107142" y="45569"/>
                </a:cubicBezTo>
                <a:close/>
                <a:moveTo>
                  <a:pt x="109000" y="56202"/>
                </a:moveTo>
                <a:cubicBezTo>
                  <a:pt x="109000" y="56202"/>
                  <a:pt x="109142" y="57721"/>
                  <a:pt x="109142" y="57721"/>
                </a:cubicBezTo>
                <a:cubicBezTo>
                  <a:pt x="109285" y="59240"/>
                  <a:pt x="109714" y="59240"/>
                  <a:pt x="110142" y="59240"/>
                </a:cubicBezTo>
                <a:cubicBezTo>
                  <a:pt x="110428" y="57721"/>
                  <a:pt x="111428" y="57721"/>
                  <a:pt x="111428" y="57721"/>
                </a:cubicBezTo>
                <a:cubicBezTo>
                  <a:pt x="111428" y="57721"/>
                  <a:pt x="111285" y="56202"/>
                  <a:pt x="111000" y="56202"/>
                </a:cubicBezTo>
                <a:cubicBezTo>
                  <a:pt x="111000" y="56202"/>
                  <a:pt x="111000" y="56202"/>
                  <a:pt x="110714" y="54683"/>
                </a:cubicBezTo>
                <a:cubicBezTo>
                  <a:pt x="110428" y="54683"/>
                  <a:pt x="110428" y="54683"/>
                  <a:pt x="110428" y="54683"/>
                </a:cubicBezTo>
                <a:cubicBezTo>
                  <a:pt x="110142" y="54683"/>
                  <a:pt x="109857" y="54683"/>
                  <a:pt x="109857" y="54683"/>
                </a:cubicBezTo>
                <a:cubicBezTo>
                  <a:pt x="109857" y="54683"/>
                  <a:pt x="109857" y="53164"/>
                  <a:pt x="109714" y="53164"/>
                </a:cubicBezTo>
                <a:cubicBezTo>
                  <a:pt x="109571" y="51645"/>
                  <a:pt x="109142" y="53164"/>
                  <a:pt x="109000" y="53164"/>
                </a:cubicBezTo>
                <a:cubicBezTo>
                  <a:pt x="108857" y="53164"/>
                  <a:pt x="108571" y="53164"/>
                  <a:pt x="108571" y="54683"/>
                </a:cubicBezTo>
                <a:cubicBezTo>
                  <a:pt x="108714" y="54683"/>
                  <a:pt x="109000" y="56202"/>
                  <a:pt x="109000" y="56202"/>
                </a:cubicBezTo>
                <a:close/>
                <a:moveTo>
                  <a:pt x="74142" y="82025"/>
                </a:moveTo>
                <a:cubicBezTo>
                  <a:pt x="74285" y="82025"/>
                  <a:pt x="74285" y="82025"/>
                  <a:pt x="74285" y="82025"/>
                </a:cubicBezTo>
                <a:cubicBezTo>
                  <a:pt x="74285" y="82025"/>
                  <a:pt x="74000" y="80506"/>
                  <a:pt x="73714" y="80506"/>
                </a:cubicBezTo>
                <a:cubicBezTo>
                  <a:pt x="73428" y="78987"/>
                  <a:pt x="72428" y="80506"/>
                  <a:pt x="72000" y="80506"/>
                </a:cubicBezTo>
                <a:cubicBezTo>
                  <a:pt x="71571" y="82025"/>
                  <a:pt x="70285" y="80506"/>
                  <a:pt x="70000" y="80506"/>
                </a:cubicBezTo>
                <a:cubicBezTo>
                  <a:pt x="69714" y="80506"/>
                  <a:pt x="69000" y="80506"/>
                  <a:pt x="69142" y="80506"/>
                </a:cubicBezTo>
                <a:cubicBezTo>
                  <a:pt x="69142" y="80506"/>
                  <a:pt x="69142" y="80506"/>
                  <a:pt x="69000" y="80506"/>
                </a:cubicBezTo>
                <a:cubicBezTo>
                  <a:pt x="69000" y="80506"/>
                  <a:pt x="69000" y="82025"/>
                  <a:pt x="69142" y="82025"/>
                </a:cubicBezTo>
                <a:cubicBezTo>
                  <a:pt x="69142" y="82025"/>
                  <a:pt x="69142" y="82025"/>
                  <a:pt x="69285" y="82025"/>
                </a:cubicBezTo>
                <a:cubicBezTo>
                  <a:pt x="69428" y="82025"/>
                  <a:pt x="69714" y="82025"/>
                  <a:pt x="69857" y="82025"/>
                </a:cubicBezTo>
                <a:cubicBezTo>
                  <a:pt x="70000" y="82025"/>
                  <a:pt x="70000" y="82025"/>
                  <a:pt x="70000" y="82025"/>
                </a:cubicBezTo>
                <a:cubicBezTo>
                  <a:pt x="70142" y="82025"/>
                  <a:pt x="70428" y="82025"/>
                  <a:pt x="70571" y="82025"/>
                </a:cubicBezTo>
                <a:cubicBezTo>
                  <a:pt x="70714" y="82025"/>
                  <a:pt x="71000" y="82025"/>
                  <a:pt x="71000" y="82025"/>
                </a:cubicBezTo>
                <a:cubicBezTo>
                  <a:pt x="71000" y="82025"/>
                  <a:pt x="71142" y="82025"/>
                  <a:pt x="71142" y="82025"/>
                </a:cubicBezTo>
                <a:cubicBezTo>
                  <a:pt x="71142" y="83544"/>
                  <a:pt x="71142" y="83544"/>
                  <a:pt x="71285" y="83544"/>
                </a:cubicBezTo>
                <a:cubicBezTo>
                  <a:pt x="71428" y="83544"/>
                  <a:pt x="71714" y="83544"/>
                  <a:pt x="71857" y="83544"/>
                </a:cubicBezTo>
                <a:cubicBezTo>
                  <a:pt x="71857" y="83544"/>
                  <a:pt x="72000" y="83544"/>
                  <a:pt x="72142" y="83544"/>
                </a:cubicBezTo>
                <a:cubicBezTo>
                  <a:pt x="72285" y="83544"/>
                  <a:pt x="72857" y="82025"/>
                  <a:pt x="73000" y="82025"/>
                </a:cubicBezTo>
                <a:cubicBezTo>
                  <a:pt x="73285" y="80506"/>
                  <a:pt x="74142" y="82025"/>
                  <a:pt x="74142" y="82025"/>
                </a:cubicBezTo>
                <a:close/>
                <a:moveTo>
                  <a:pt x="11714" y="82025"/>
                </a:moveTo>
                <a:cubicBezTo>
                  <a:pt x="11428" y="82025"/>
                  <a:pt x="11285" y="82025"/>
                  <a:pt x="11285" y="82025"/>
                </a:cubicBezTo>
                <a:cubicBezTo>
                  <a:pt x="11285" y="82025"/>
                  <a:pt x="11285" y="82025"/>
                  <a:pt x="11428" y="82025"/>
                </a:cubicBezTo>
                <a:cubicBezTo>
                  <a:pt x="11428" y="82025"/>
                  <a:pt x="11571" y="83544"/>
                  <a:pt x="11571" y="83544"/>
                </a:cubicBezTo>
                <a:cubicBezTo>
                  <a:pt x="11428" y="83544"/>
                  <a:pt x="11428" y="85063"/>
                  <a:pt x="11571" y="85063"/>
                </a:cubicBezTo>
                <a:cubicBezTo>
                  <a:pt x="11571" y="83544"/>
                  <a:pt x="11714" y="83544"/>
                  <a:pt x="11714" y="83544"/>
                </a:cubicBezTo>
                <a:cubicBezTo>
                  <a:pt x="11857" y="83544"/>
                  <a:pt x="12000" y="83544"/>
                  <a:pt x="12142" y="83544"/>
                </a:cubicBezTo>
                <a:cubicBezTo>
                  <a:pt x="12428" y="82025"/>
                  <a:pt x="13000" y="83544"/>
                  <a:pt x="13000" y="83544"/>
                </a:cubicBezTo>
                <a:cubicBezTo>
                  <a:pt x="13000" y="83544"/>
                  <a:pt x="13000" y="83544"/>
                  <a:pt x="13142" y="83544"/>
                </a:cubicBezTo>
                <a:cubicBezTo>
                  <a:pt x="13428" y="83544"/>
                  <a:pt x="13571" y="83544"/>
                  <a:pt x="13857" y="83544"/>
                </a:cubicBezTo>
                <a:cubicBezTo>
                  <a:pt x="13857" y="83544"/>
                  <a:pt x="13857" y="83544"/>
                  <a:pt x="13857" y="83544"/>
                </a:cubicBezTo>
                <a:cubicBezTo>
                  <a:pt x="13857" y="82025"/>
                  <a:pt x="13857" y="82025"/>
                  <a:pt x="13857" y="80506"/>
                </a:cubicBezTo>
                <a:cubicBezTo>
                  <a:pt x="13714" y="80506"/>
                  <a:pt x="13571" y="80506"/>
                  <a:pt x="13571" y="80506"/>
                </a:cubicBezTo>
                <a:cubicBezTo>
                  <a:pt x="13428" y="80506"/>
                  <a:pt x="13285" y="80506"/>
                  <a:pt x="13142" y="78987"/>
                </a:cubicBezTo>
                <a:cubicBezTo>
                  <a:pt x="13142" y="78987"/>
                  <a:pt x="13142" y="78987"/>
                  <a:pt x="13000" y="80506"/>
                </a:cubicBezTo>
                <a:cubicBezTo>
                  <a:pt x="12857" y="80506"/>
                  <a:pt x="12857" y="80506"/>
                  <a:pt x="12857" y="80506"/>
                </a:cubicBezTo>
                <a:cubicBezTo>
                  <a:pt x="12714" y="80506"/>
                  <a:pt x="12571" y="80506"/>
                  <a:pt x="12571" y="80506"/>
                </a:cubicBezTo>
                <a:cubicBezTo>
                  <a:pt x="12571" y="82025"/>
                  <a:pt x="12428" y="82025"/>
                  <a:pt x="12428" y="82025"/>
                </a:cubicBezTo>
                <a:cubicBezTo>
                  <a:pt x="12428" y="82025"/>
                  <a:pt x="11857" y="80506"/>
                  <a:pt x="11714" y="82025"/>
                </a:cubicBezTo>
                <a:close/>
                <a:moveTo>
                  <a:pt x="83285" y="97215"/>
                </a:moveTo>
                <a:cubicBezTo>
                  <a:pt x="83285" y="97215"/>
                  <a:pt x="83142" y="97215"/>
                  <a:pt x="83000" y="97215"/>
                </a:cubicBezTo>
                <a:cubicBezTo>
                  <a:pt x="82857" y="97215"/>
                  <a:pt x="82285" y="98734"/>
                  <a:pt x="82142" y="98734"/>
                </a:cubicBezTo>
                <a:cubicBezTo>
                  <a:pt x="82142" y="98734"/>
                  <a:pt x="82142" y="98734"/>
                  <a:pt x="81857" y="98734"/>
                </a:cubicBezTo>
                <a:cubicBezTo>
                  <a:pt x="81714" y="98734"/>
                  <a:pt x="81714" y="98734"/>
                  <a:pt x="81714" y="98734"/>
                </a:cubicBezTo>
                <a:cubicBezTo>
                  <a:pt x="81571" y="98734"/>
                  <a:pt x="81285" y="98734"/>
                  <a:pt x="81142" y="100253"/>
                </a:cubicBezTo>
                <a:cubicBezTo>
                  <a:pt x="81142" y="100253"/>
                  <a:pt x="81142" y="100253"/>
                  <a:pt x="81000" y="98734"/>
                </a:cubicBezTo>
                <a:cubicBezTo>
                  <a:pt x="80857" y="98734"/>
                  <a:pt x="80857" y="98734"/>
                  <a:pt x="80857" y="98734"/>
                </a:cubicBezTo>
                <a:cubicBezTo>
                  <a:pt x="80714" y="98734"/>
                  <a:pt x="80857" y="98734"/>
                  <a:pt x="81000" y="100253"/>
                </a:cubicBezTo>
                <a:cubicBezTo>
                  <a:pt x="81000" y="100253"/>
                  <a:pt x="81000" y="100253"/>
                  <a:pt x="81285" y="100253"/>
                </a:cubicBezTo>
                <a:cubicBezTo>
                  <a:pt x="81428" y="101772"/>
                  <a:pt x="81428" y="101772"/>
                  <a:pt x="81428" y="101772"/>
                </a:cubicBezTo>
                <a:cubicBezTo>
                  <a:pt x="81571" y="100253"/>
                  <a:pt x="81714" y="100253"/>
                  <a:pt x="81857" y="101772"/>
                </a:cubicBezTo>
                <a:cubicBezTo>
                  <a:pt x="82000" y="101772"/>
                  <a:pt x="82285" y="100253"/>
                  <a:pt x="82285" y="100253"/>
                </a:cubicBezTo>
                <a:cubicBezTo>
                  <a:pt x="82428" y="101772"/>
                  <a:pt x="82571" y="100253"/>
                  <a:pt x="82714" y="100253"/>
                </a:cubicBezTo>
                <a:cubicBezTo>
                  <a:pt x="82857" y="100253"/>
                  <a:pt x="83285" y="100253"/>
                  <a:pt x="83428" y="100253"/>
                </a:cubicBezTo>
                <a:cubicBezTo>
                  <a:pt x="83428" y="100253"/>
                  <a:pt x="83285" y="97215"/>
                  <a:pt x="83285" y="97215"/>
                </a:cubicBezTo>
                <a:close/>
                <a:moveTo>
                  <a:pt x="80142" y="97215"/>
                </a:moveTo>
                <a:cubicBezTo>
                  <a:pt x="80142" y="97215"/>
                  <a:pt x="80285" y="95696"/>
                  <a:pt x="80285" y="95696"/>
                </a:cubicBezTo>
                <a:cubicBezTo>
                  <a:pt x="80285" y="95696"/>
                  <a:pt x="80142" y="95696"/>
                  <a:pt x="80142" y="95696"/>
                </a:cubicBezTo>
                <a:cubicBezTo>
                  <a:pt x="80142" y="95696"/>
                  <a:pt x="80142" y="95696"/>
                  <a:pt x="80000" y="95696"/>
                </a:cubicBezTo>
                <a:cubicBezTo>
                  <a:pt x="80000" y="95696"/>
                  <a:pt x="79857" y="94177"/>
                  <a:pt x="79857" y="95696"/>
                </a:cubicBezTo>
                <a:cubicBezTo>
                  <a:pt x="79857" y="95696"/>
                  <a:pt x="79857" y="95696"/>
                  <a:pt x="79857" y="95696"/>
                </a:cubicBezTo>
                <a:cubicBezTo>
                  <a:pt x="79714" y="95696"/>
                  <a:pt x="79714" y="94177"/>
                  <a:pt x="79571" y="95696"/>
                </a:cubicBezTo>
                <a:cubicBezTo>
                  <a:pt x="79571" y="95696"/>
                  <a:pt x="79571" y="95696"/>
                  <a:pt x="79428" y="95696"/>
                </a:cubicBezTo>
                <a:cubicBezTo>
                  <a:pt x="79428" y="95696"/>
                  <a:pt x="79428" y="95696"/>
                  <a:pt x="79428" y="95696"/>
                </a:cubicBezTo>
                <a:cubicBezTo>
                  <a:pt x="79285" y="95696"/>
                  <a:pt x="79285" y="95696"/>
                  <a:pt x="79428" y="97215"/>
                </a:cubicBezTo>
                <a:cubicBezTo>
                  <a:pt x="79428" y="97215"/>
                  <a:pt x="79571" y="98734"/>
                  <a:pt x="79428" y="98734"/>
                </a:cubicBezTo>
                <a:cubicBezTo>
                  <a:pt x="79428" y="98734"/>
                  <a:pt x="79428" y="98734"/>
                  <a:pt x="79285" y="98734"/>
                </a:cubicBezTo>
                <a:cubicBezTo>
                  <a:pt x="79142" y="98734"/>
                  <a:pt x="79000" y="98734"/>
                  <a:pt x="78857" y="98734"/>
                </a:cubicBezTo>
                <a:cubicBezTo>
                  <a:pt x="78857" y="98734"/>
                  <a:pt x="78857" y="98734"/>
                  <a:pt x="78857" y="98734"/>
                </a:cubicBezTo>
                <a:cubicBezTo>
                  <a:pt x="78714" y="100253"/>
                  <a:pt x="78714" y="100253"/>
                  <a:pt x="78857" y="100253"/>
                </a:cubicBezTo>
                <a:cubicBezTo>
                  <a:pt x="78857" y="100253"/>
                  <a:pt x="78857" y="100253"/>
                  <a:pt x="79000" y="100253"/>
                </a:cubicBezTo>
                <a:cubicBezTo>
                  <a:pt x="79142" y="101772"/>
                  <a:pt x="79428" y="100253"/>
                  <a:pt x="79571" y="100253"/>
                </a:cubicBezTo>
                <a:cubicBezTo>
                  <a:pt x="79714" y="100253"/>
                  <a:pt x="79714" y="100253"/>
                  <a:pt x="79714" y="100253"/>
                </a:cubicBezTo>
                <a:cubicBezTo>
                  <a:pt x="79857" y="100253"/>
                  <a:pt x="80000" y="101772"/>
                  <a:pt x="80000" y="100253"/>
                </a:cubicBezTo>
                <a:cubicBezTo>
                  <a:pt x="80000" y="100253"/>
                  <a:pt x="80142" y="100253"/>
                  <a:pt x="80142" y="98734"/>
                </a:cubicBezTo>
                <a:cubicBezTo>
                  <a:pt x="80142" y="98734"/>
                  <a:pt x="80142" y="97215"/>
                  <a:pt x="80142" y="97215"/>
                </a:cubicBezTo>
                <a:close/>
                <a:moveTo>
                  <a:pt x="86142" y="95696"/>
                </a:moveTo>
                <a:cubicBezTo>
                  <a:pt x="86142" y="95696"/>
                  <a:pt x="86000" y="95696"/>
                  <a:pt x="85714" y="95696"/>
                </a:cubicBezTo>
                <a:cubicBezTo>
                  <a:pt x="85571" y="95696"/>
                  <a:pt x="84714" y="97215"/>
                  <a:pt x="84571" y="97215"/>
                </a:cubicBezTo>
                <a:cubicBezTo>
                  <a:pt x="84428" y="98734"/>
                  <a:pt x="84142" y="100253"/>
                  <a:pt x="84285" y="100253"/>
                </a:cubicBezTo>
                <a:cubicBezTo>
                  <a:pt x="84285" y="100253"/>
                  <a:pt x="84714" y="100253"/>
                  <a:pt x="84857" y="98734"/>
                </a:cubicBezTo>
                <a:cubicBezTo>
                  <a:pt x="85000" y="98734"/>
                  <a:pt x="85428" y="98734"/>
                  <a:pt x="85571" y="98734"/>
                </a:cubicBezTo>
                <a:cubicBezTo>
                  <a:pt x="85714" y="98734"/>
                  <a:pt x="86000" y="98734"/>
                  <a:pt x="86000" y="98734"/>
                </a:cubicBezTo>
                <a:cubicBezTo>
                  <a:pt x="86000" y="98734"/>
                  <a:pt x="86142" y="97215"/>
                  <a:pt x="86142" y="95696"/>
                </a:cubicBezTo>
                <a:close/>
                <a:moveTo>
                  <a:pt x="46000" y="80506"/>
                </a:moveTo>
                <a:cubicBezTo>
                  <a:pt x="46142" y="80506"/>
                  <a:pt x="46285" y="80506"/>
                  <a:pt x="46285" y="80506"/>
                </a:cubicBezTo>
                <a:cubicBezTo>
                  <a:pt x="46142" y="80506"/>
                  <a:pt x="46000" y="80506"/>
                  <a:pt x="46000" y="80506"/>
                </a:cubicBezTo>
                <a:cubicBezTo>
                  <a:pt x="45857" y="80506"/>
                  <a:pt x="45714" y="78987"/>
                  <a:pt x="45571" y="78987"/>
                </a:cubicBezTo>
                <a:cubicBezTo>
                  <a:pt x="45571" y="78987"/>
                  <a:pt x="45285" y="80506"/>
                  <a:pt x="45285" y="80506"/>
                </a:cubicBezTo>
                <a:cubicBezTo>
                  <a:pt x="45142" y="80506"/>
                  <a:pt x="45000" y="78987"/>
                  <a:pt x="45000" y="78987"/>
                </a:cubicBezTo>
                <a:cubicBezTo>
                  <a:pt x="44857" y="78987"/>
                  <a:pt x="44571" y="78987"/>
                  <a:pt x="44285" y="78987"/>
                </a:cubicBezTo>
                <a:cubicBezTo>
                  <a:pt x="44142" y="78987"/>
                  <a:pt x="43571" y="80506"/>
                  <a:pt x="43714" y="80506"/>
                </a:cubicBezTo>
                <a:cubicBezTo>
                  <a:pt x="43714" y="80506"/>
                  <a:pt x="43714" y="80506"/>
                  <a:pt x="44000" y="80506"/>
                </a:cubicBezTo>
                <a:cubicBezTo>
                  <a:pt x="44142" y="80506"/>
                  <a:pt x="44142" y="80506"/>
                  <a:pt x="44142" y="80506"/>
                </a:cubicBezTo>
                <a:cubicBezTo>
                  <a:pt x="44142" y="80506"/>
                  <a:pt x="44428" y="80506"/>
                  <a:pt x="44571" y="80506"/>
                </a:cubicBezTo>
                <a:cubicBezTo>
                  <a:pt x="44571" y="80506"/>
                  <a:pt x="44571" y="80506"/>
                  <a:pt x="44857" y="80506"/>
                </a:cubicBezTo>
                <a:cubicBezTo>
                  <a:pt x="45000" y="80506"/>
                  <a:pt x="45000" y="80506"/>
                  <a:pt x="45000" y="80506"/>
                </a:cubicBezTo>
                <a:cubicBezTo>
                  <a:pt x="45142" y="82025"/>
                  <a:pt x="45714" y="80506"/>
                  <a:pt x="46000" y="80506"/>
                </a:cubicBezTo>
                <a:close/>
                <a:moveTo>
                  <a:pt x="23285" y="65316"/>
                </a:moveTo>
                <a:cubicBezTo>
                  <a:pt x="23571" y="65316"/>
                  <a:pt x="23857" y="65316"/>
                  <a:pt x="23857" y="65316"/>
                </a:cubicBezTo>
                <a:cubicBezTo>
                  <a:pt x="23857" y="63797"/>
                  <a:pt x="23857" y="63797"/>
                  <a:pt x="23714" y="63797"/>
                </a:cubicBezTo>
                <a:cubicBezTo>
                  <a:pt x="23571" y="62278"/>
                  <a:pt x="23142" y="62278"/>
                  <a:pt x="23000" y="62278"/>
                </a:cubicBezTo>
                <a:cubicBezTo>
                  <a:pt x="22857" y="62278"/>
                  <a:pt x="22285" y="63797"/>
                  <a:pt x="22285" y="63797"/>
                </a:cubicBezTo>
                <a:cubicBezTo>
                  <a:pt x="22142" y="65316"/>
                  <a:pt x="21857" y="65316"/>
                  <a:pt x="21857" y="66835"/>
                </a:cubicBezTo>
                <a:cubicBezTo>
                  <a:pt x="21857" y="66835"/>
                  <a:pt x="22857" y="65316"/>
                  <a:pt x="23285" y="65316"/>
                </a:cubicBezTo>
                <a:close/>
                <a:moveTo>
                  <a:pt x="33857" y="78987"/>
                </a:moveTo>
                <a:cubicBezTo>
                  <a:pt x="33571" y="80506"/>
                  <a:pt x="33428" y="80506"/>
                  <a:pt x="33428" y="80506"/>
                </a:cubicBezTo>
                <a:cubicBezTo>
                  <a:pt x="33428" y="80506"/>
                  <a:pt x="33571" y="80506"/>
                  <a:pt x="33714" y="80506"/>
                </a:cubicBezTo>
                <a:cubicBezTo>
                  <a:pt x="33714" y="80506"/>
                  <a:pt x="33714" y="80506"/>
                  <a:pt x="33857" y="82025"/>
                </a:cubicBezTo>
                <a:cubicBezTo>
                  <a:pt x="34000" y="82025"/>
                  <a:pt x="34000" y="82025"/>
                  <a:pt x="34000" y="82025"/>
                </a:cubicBezTo>
                <a:cubicBezTo>
                  <a:pt x="34285" y="82025"/>
                  <a:pt x="34428" y="82025"/>
                  <a:pt x="34571" y="82025"/>
                </a:cubicBezTo>
                <a:cubicBezTo>
                  <a:pt x="34571" y="82025"/>
                  <a:pt x="34857" y="80506"/>
                  <a:pt x="35142" y="80506"/>
                </a:cubicBezTo>
                <a:cubicBezTo>
                  <a:pt x="35285" y="80506"/>
                  <a:pt x="35857" y="80506"/>
                  <a:pt x="36000" y="80506"/>
                </a:cubicBezTo>
                <a:cubicBezTo>
                  <a:pt x="36000" y="80506"/>
                  <a:pt x="36142" y="80506"/>
                  <a:pt x="36142" y="80506"/>
                </a:cubicBezTo>
                <a:cubicBezTo>
                  <a:pt x="36142" y="80506"/>
                  <a:pt x="36000" y="80506"/>
                  <a:pt x="36000" y="78987"/>
                </a:cubicBezTo>
                <a:cubicBezTo>
                  <a:pt x="35857" y="78987"/>
                  <a:pt x="35428" y="78987"/>
                  <a:pt x="35428" y="78987"/>
                </a:cubicBezTo>
                <a:cubicBezTo>
                  <a:pt x="35428" y="78987"/>
                  <a:pt x="35285" y="78987"/>
                  <a:pt x="35285" y="78987"/>
                </a:cubicBezTo>
                <a:cubicBezTo>
                  <a:pt x="35285" y="78987"/>
                  <a:pt x="35142" y="78987"/>
                  <a:pt x="35142" y="78987"/>
                </a:cubicBezTo>
                <a:cubicBezTo>
                  <a:pt x="35142" y="78987"/>
                  <a:pt x="35000" y="80506"/>
                  <a:pt x="34857" y="78987"/>
                </a:cubicBezTo>
                <a:cubicBezTo>
                  <a:pt x="34857" y="78987"/>
                  <a:pt x="34857" y="78987"/>
                  <a:pt x="34857" y="78987"/>
                </a:cubicBezTo>
                <a:cubicBezTo>
                  <a:pt x="34714" y="78987"/>
                  <a:pt x="34714" y="78987"/>
                  <a:pt x="34571" y="78987"/>
                </a:cubicBezTo>
                <a:cubicBezTo>
                  <a:pt x="34571" y="80506"/>
                  <a:pt x="34571" y="80506"/>
                  <a:pt x="34571" y="80506"/>
                </a:cubicBezTo>
                <a:cubicBezTo>
                  <a:pt x="34571" y="80506"/>
                  <a:pt x="34000" y="78987"/>
                  <a:pt x="33857" y="78987"/>
                </a:cubicBezTo>
                <a:close/>
                <a:moveTo>
                  <a:pt x="93714" y="104810"/>
                </a:moveTo>
                <a:cubicBezTo>
                  <a:pt x="93571" y="104810"/>
                  <a:pt x="93285" y="104810"/>
                  <a:pt x="93285" y="104810"/>
                </a:cubicBezTo>
                <a:cubicBezTo>
                  <a:pt x="93285" y="104810"/>
                  <a:pt x="93428" y="104810"/>
                  <a:pt x="93571" y="106329"/>
                </a:cubicBezTo>
                <a:cubicBezTo>
                  <a:pt x="93857" y="106329"/>
                  <a:pt x="94285" y="106329"/>
                  <a:pt x="94428" y="106329"/>
                </a:cubicBezTo>
                <a:cubicBezTo>
                  <a:pt x="94571" y="106329"/>
                  <a:pt x="95000" y="104810"/>
                  <a:pt x="95142" y="104810"/>
                </a:cubicBezTo>
                <a:cubicBezTo>
                  <a:pt x="95142" y="104810"/>
                  <a:pt x="95285" y="104810"/>
                  <a:pt x="95428" y="104810"/>
                </a:cubicBezTo>
                <a:cubicBezTo>
                  <a:pt x="95428" y="104810"/>
                  <a:pt x="95428" y="103291"/>
                  <a:pt x="95285" y="103291"/>
                </a:cubicBezTo>
                <a:cubicBezTo>
                  <a:pt x="95285" y="103291"/>
                  <a:pt x="95285" y="103291"/>
                  <a:pt x="95285" y="103291"/>
                </a:cubicBezTo>
                <a:cubicBezTo>
                  <a:pt x="95142" y="103291"/>
                  <a:pt x="95142" y="103291"/>
                  <a:pt x="95142" y="103291"/>
                </a:cubicBezTo>
                <a:cubicBezTo>
                  <a:pt x="95142" y="103291"/>
                  <a:pt x="95000" y="103291"/>
                  <a:pt x="95000" y="103291"/>
                </a:cubicBezTo>
                <a:cubicBezTo>
                  <a:pt x="95000" y="103291"/>
                  <a:pt x="95000" y="103291"/>
                  <a:pt x="95000" y="103291"/>
                </a:cubicBezTo>
                <a:cubicBezTo>
                  <a:pt x="95000" y="103291"/>
                  <a:pt x="94857" y="103291"/>
                  <a:pt x="94714" y="103291"/>
                </a:cubicBezTo>
                <a:cubicBezTo>
                  <a:pt x="94714" y="103291"/>
                  <a:pt x="94428" y="103291"/>
                  <a:pt x="94142" y="101772"/>
                </a:cubicBezTo>
                <a:cubicBezTo>
                  <a:pt x="94142" y="101772"/>
                  <a:pt x="94142" y="101772"/>
                  <a:pt x="93857" y="103291"/>
                </a:cubicBezTo>
                <a:cubicBezTo>
                  <a:pt x="93714" y="104810"/>
                  <a:pt x="93714" y="104810"/>
                  <a:pt x="93714" y="104810"/>
                </a:cubicBezTo>
                <a:close/>
                <a:moveTo>
                  <a:pt x="75428" y="78987"/>
                </a:moveTo>
                <a:cubicBezTo>
                  <a:pt x="74857" y="80506"/>
                  <a:pt x="74428" y="80506"/>
                  <a:pt x="74428" y="80506"/>
                </a:cubicBezTo>
                <a:cubicBezTo>
                  <a:pt x="74428" y="80506"/>
                  <a:pt x="74714" y="80506"/>
                  <a:pt x="75142" y="82025"/>
                </a:cubicBezTo>
                <a:cubicBezTo>
                  <a:pt x="75428" y="82025"/>
                  <a:pt x="76428" y="82025"/>
                  <a:pt x="76428" y="82025"/>
                </a:cubicBezTo>
                <a:cubicBezTo>
                  <a:pt x="76571" y="82025"/>
                  <a:pt x="76714" y="80506"/>
                  <a:pt x="76571" y="80506"/>
                </a:cubicBezTo>
                <a:cubicBezTo>
                  <a:pt x="76571" y="80506"/>
                  <a:pt x="76571" y="80506"/>
                  <a:pt x="76571" y="80506"/>
                </a:cubicBezTo>
                <a:cubicBezTo>
                  <a:pt x="75857" y="78987"/>
                  <a:pt x="75428" y="78987"/>
                  <a:pt x="75428" y="78987"/>
                </a:cubicBezTo>
                <a:close/>
                <a:moveTo>
                  <a:pt x="78285" y="97215"/>
                </a:moveTo>
                <a:cubicBezTo>
                  <a:pt x="78285" y="97215"/>
                  <a:pt x="78142" y="97215"/>
                  <a:pt x="78000" y="97215"/>
                </a:cubicBezTo>
                <a:cubicBezTo>
                  <a:pt x="77857" y="97215"/>
                  <a:pt x="77571" y="97215"/>
                  <a:pt x="77714" y="97215"/>
                </a:cubicBezTo>
                <a:cubicBezTo>
                  <a:pt x="77714" y="97215"/>
                  <a:pt x="77857" y="98734"/>
                  <a:pt x="77857" y="98734"/>
                </a:cubicBezTo>
                <a:cubicBezTo>
                  <a:pt x="77714" y="98734"/>
                  <a:pt x="77714" y="100253"/>
                  <a:pt x="77714" y="100253"/>
                </a:cubicBezTo>
                <a:cubicBezTo>
                  <a:pt x="77714" y="100253"/>
                  <a:pt x="77857" y="101772"/>
                  <a:pt x="77857" y="101772"/>
                </a:cubicBezTo>
                <a:cubicBezTo>
                  <a:pt x="77857" y="100253"/>
                  <a:pt x="78000" y="100253"/>
                  <a:pt x="78142" y="101772"/>
                </a:cubicBezTo>
                <a:cubicBezTo>
                  <a:pt x="78285" y="101772"/>
                  <a:pt x="78428" y="100253"/>
                  <a:pt x="78428" y="100253"/>
                </a:cubicBezTo>
                <a:cubicBezTo>
                  <a:pt x="78428" y="100253"/>
                  <a:pt x="78285" y="98734"/>
                  <a:pt x="78285" y="97215"/>
                </a:cubicBezTo>
                <a:close/>
                <a:moveTo>
                  <a:pt x="114142" y="41012"/>
                </a:moveTo>
                <a:cubicBezTo>
                  <a:pt x="113857" y="41012"/>
                  <a:pt x="113714" y="41012"/>
                  <a:pt x="113714" y="41012"/>
                </a:cubicBezTo>
                <a:cubicBezTo>
                  <a:pt x="113714" y="41012"/>
                  <a:pt x="113714" y="41012"/>
                  <a:pt x="113857" y="41012"/>
                </a:cubicBezTo>
                <a:cubicBezTo>
                  <a:pt x="114000" y="41012"/>
                  <a:pt x="114000" y="41012"/>
                  <a:pt x="114000" y="41012"/>
                </a:cubicBezTo>
                <a:cubicBezTo>
                  <a:pt x="114142" y="41012"/>
                  <a:pt x="114571" y="41012"/>
                  <a:pt x="114857" y="42531"/>
                </a:cubicBezTo>
                <a:cubicBezTo>
                  <a:pt x="114857" y="42531"/>
                  <a:pt x="114857" y="42531"/>
                  <a:pt x="115142" y="41012"/>
                </a:cubicBezTo>
                <a:cubicBezTo>
                  <a:pt x="115142" y="41012"/>
                  <a:pt x="115142" y="41012"/>
                  <a:pt x="115142" y="41012"/>
                </a:cubicBezTo>
                <a:cubicBezTo>
                  <a:pt x="115285" y="41012"/>
                  <a:pt x="114428" y="39493"/>
                  <a:pt x="114142" y="41012"/>
                </a:cubicBezTo>
                <a:close/>
                <a:moveTo>
                  <a:pt x="111000" y="68354"/>
                </a:moveTo>
                <a:cubicBezTo>
                  <a:pt x="110714" y="68354"/>
                  <a:pt x="110571" y="69873"/>
                  <a:pt x="110714" y="69873"/>
                </a:cubicBezTo>
                <a:cubicBezTo>
                  <a:pt x="110714" y="69873"/>
                  <a:pt x="110714" y="69873"/>
                  <a:pt x="110857" y="69873"/>
                </a:cubicBezTo>
                <a:cubicBezTo>
                  <a:pt x="111000" y="68354"/>
                  <a:pt x="111000" y="68354"/>
                  <a:pt x="111000" y="68354"/>
                </a:cubicBezTo>
                <a:cubicBezTo>
                  <a:pt x="111142" y="69873"/>
                  <a:pt x="111285" y="69873"/>
                  <a:pt x="111285" y="69873"/>
                </a:cubicBezTo>
                <a:cubicBezTo>
                  <a:pt x="111428" y="69873"/>
                  <a:pt x="111571" y="68354"/>
                  <a:pt x="111714" y="68354"/>
                </a:cubicBezTo>
                <a:cubicBezTo>
                  <a:pt x="111857" y="68354"/>
                  <a:pt x="112142" y="68354"/>
                  <a:pt x="112142" y="68354"/>
                </a:cubicBezTo>
                <a:cubicBezTo>
                  <a:pt x="112142" y="68354"/>
                  <a:pt x="111428" y="66835"/>
                  <a:pt x="111000" y="68354"/>
                </a:cubicBezTo>
                <a:close/>
                <a:moveTo>
                  <a:pt x="49285" y="83544"/>
                </a:moveTo>
                <a:cubicBezTo>
                  <a:pt x="49428" y="85063"/>
                  <a:pt x="49571" y="85063"/>
                  <a:pt x="49714" y="85063"/>
                </a:cubicBezTo>
                <a:cubicBezTo>
                  <a:pt x="49857" y="85063"/>
                  <a:pt x="50142" y="83544"/>
                  <a:pt x="50142" y="83544"/>
                </a:cubicBezTo>
                <a:cubicBezTo>
                  <a:pt x="50142" y="83544"/>
                  <a:pt x="50142" y="83544"/>
                  <a:pt x="50000" y="83544"/>
                </a:cubicBezTo>
                <a:cubicBezTo>
                  <a:pt x="49857" y="83544"/>
                  <a:pt x="49714" y="82025"/>
                  <a:pt x="49714" y="82025"/>
                </a:cubicBezTo>
                <a:cubicBezTo>
                  <a:pt x="49714" y="82025"/>
                  <a:pt x="49571" y="80506"/>
                  <a:pt x="49428" y="80506"/>
                </a:cubicBezTo>
                <a:cubicBezTo>
                  <a:pt x="49428" y="80506"/>
                  <a:pt x="49142" y="80506"/>
                  <a:pt x="49142" y="80506"/>
                </a:cubicBezTo>
                <a:cubicBezTo>
                  <a:pt x="49142" y="82025"/>
                  <a:pt x="49285" y="83544"/>
                  <a:pt x="49285" y="83544"/>
                </a:cubicBezTo>
                <a:close/>
                <a:moveTo>
                  <a:pt x="90714" y="104810"/>
                </a:moveTo>
                <a:cubicBezTo>
                  <a:pt x="90428" y="104810"/>
                  <a:pt x="90142" y="106329"/>
                  <a:pt x="90142" y="106329"/>
                </a:cubicBezTo>
                <a:cubicBezTo>
                  <a:pt x="90142" y="106329"/>
                  <a:pt x="90142" y="106329"/>
                  <a:pt x="90285" y="106329"/>
                </a:cubicBezTo>
                <a:cubicBezTo>
                  <a:pt x="90428" y="106329"/>
                  <a:pt x="91000" y="106329"/>
                  <a:pt x="91142" y="107848"/>
                </a:cubicBezTo>
                <a:cubicBezTo>
                  <a:pt x="91142" y="107848"/>
                  <a:pt x="91142" y="107848"/>
                  <a:pt x="91428" y="106329"/>
                </a:cubicBezTo>
                <a:cubicBezTo>
                  <a:pt x="91571" y="106329"/>
                  <a:pt x="91571" y="106329"/>
                  <a:pt x="91571" y="106329"/>
                </a:cubicBezTo>
                <a:cubicBezTo>
                  <a:pt x="91857" y="106329"/>
                  <a:pt x="92000" y="106329"/>
                  <a:pt x="92000" y="106329"/>
                </a:cubicBezTo>
                <a:cubicBezTo>
                  <a:pt x="92000" y="106329"/>
                  <a:pt x="91000" y="104810"/>
                  <a:pt x="90714" y="104810"/>
                </a:cubicBezTo>
                <a:close/>
                <a:moveTo>
                  <a:pt x="112857" y="56202"/>
                </a:moveTo>
                <a:cubicBezTo>
                  <a:pt x="113000" y="56202"/>
                  <a:pt x="113285" y="57721"/>
                  <a:pt x="113285" y="57721"/>
                </a:cubicBezTo>
                <a:cubicBezTo>
                  <a:pt x="113428" y="57721"/>
                  <a:pt x="113142" y="54683"/>
                  <a:pt x="112857" y="54683"/>
                </a:cubicBezTo>
                <a:cubicBezTo>
                  <a:pt x="112857" y="54683"/>
                  <a:pt x="112857" y="54683"/>
                  <a:pt x="112571" y="54683"/>
                </a:cubicBezTo>
                <a:cubicBezTo>
                  <a:pt x="112428" y="56202"/>
                  <a:pt x="112428" y="56202"/>
                  <a:pt x="112428" y="56202"/>
                </a:cubicBezTo>
                <a:cubicBezTo>
                  <a:pt x="112142" y="56202"/>
                  <a:pt x="112142" y="57721"/>
                  <a:pt x="112571" y="57721"/>
                </a:cubicBezTo>
                <a:cubicBezTo>
                  <a:pt x="112571" y="57721"/>
                  <a:pt x="112571" y="57721"/>
                  <a:pt x="112857" y="56202"/>
                </a:cubicBezTo>
                <a:cubicBezTo>
                  <a:pt x="112857" y="56202"/>
                  <a:pt x="112857" y="56202"/>
                  <a:pt x="112857" y="56202"/>
                </a:cubicBezTo>
                <a:close/>
                <a:moveTo>
                  <a:pt x="33285" y="80506"/>
                </a:moveTo>
                <a:cubicBezTo>
                  <a:pt x="33285" y="80506"/>
                  <a:pt x="33142" y="80506"/>
                  <a:pt x="33142" y="80506"/>
                </a:cubicBezTo>
                <a:cubicBezTo>
                  <a:pt x="33000" y="80506"/>
                  <a:pt x="32714" y="80506"/>
                  <a:pt x="32571" y="80506"/>
                </a:cubicBezTo>
                <a:cubicBezTo>
                  <a:pt x="32571" y="80506"/>
                  <a:pt x="32285" y="80506"/>
                  <a:pt x="32285" y="80506"/>
                </a:cubicBezTo>
                <a:cubicBezTo>
                  <a:pt x="32285" y="80506"/>
                  <a:pt x="32285" y="82025"/>
                  <a:pt x="32714" y="82025"/>
                </a:cubicBezTo>
                <a:cubicBezTo>
                  <a:pt x="32714" y="82025"/>
                  <a:pt x="32714" y="82025"/>
                  <a:pt x="33142" y="82025"/>
                </a:cubicBezTo>
                <a:cubicBezTo>
                  <a:pt x="33285" y="82025"/>
                  <a:pt x="33285" y="82025"/>
                  <a:pt x="33285" y="82025"/>
                </a:cubicBezTo>
                <a:cubicBezTo>
                  <a:pt x="33285" y="82025"/>
                  <a:pt x="33285" y="80506"/>
                  <a:pt x="33285" y="80506"/>
                </a:cubicBezTo>
                <a:close/>
                <a:moveTo>
                  <a:pt x="50571" y="80506"/>
                </a:moveTo>
                <a:cubicBezTo>
                  <a:pt x="50428" y="80506"/>
                  <a:pt x="50428" y="82025"/>
                  <a:pt x="50571" y="83544"/>
                </a:cubicBezTo>
                <a:cubicBezTo>
                  <a:pt x="50714" y="83544"/>
                  <a:pt x="51142" y="85063"/>
                  <a:pt x="51142" y="85063"/>
                </a:cubicBezTo>
                <a:cubicBezTo>
                  <a:pt x="51142" y="83544"/>
                  <a:pt x="50714" y="82025"/>
                  <a:pt x="50571" y="80506"/>
                </a:cubicBezTo>
                <a:close/>
                <a:moveTo>
                  <a:pt x="73857" y="97215"/>
                </a:moveTo>
                <a:cubicBezTo>
                  <a:pt x="73857" y="97215"/>
                  <a:pt x="74000" y="98734"/>
                  <a:pt x="74285" y="98734"/>
                </a:cubicBezTo>
                <a:cubicBezTo>
                  <a:pt x="74285" y="98734"/>
                  <a:pt x="74285" y="98734"/>
                  <a:pt x="74428" y="98734"/>
                </a:cubicBezTo>
                <a:cubicBezTo>
                  <a:pt x="74571" y="98734"/>
                  <a:pt x="74571" y="98734"/>
                  <a:pt x="74571" y="98734"/>
                </a:cubicBezTo>
                <a:cubicBezTo>
                  <a:pt x="74714" y="97215"/>
                  <a:pt x="74857" y="95696"/>
                  <a:pt x="74857" y="95696"/>
                </a:cubicBezTo>
                <a:cubicBezTo>
                  <a:pt x="74714" y="95696"/>
                  <a:pt x="74714" y="95696"/>
                  <a:pt x="74571" y="95696"/>
                </a:cubicBezTo>
                <a:cubicBezTo>
                  <a:pt x="74571" y="95696"/>
                  <a:pt x="74571" y="95696"/>
                  <a:pt x="74428" y="95696"/>
                </a:cubicBezTo>
                <a:cubicBezTo>
                  <a:pt x="74428" y="95696"/>
                  <a:pt x="74000" y="95696"/>
                  <a:pt x="73857" y="95696"/>
                </a:cubicBezTo>
                <a:cubicBezTo>
                  <a:pt x="73857" y="95696"/>
                  <a:pt x="73857" y="95696"/>
                  <a:pt x="73857" y="95696"/>
                </a:cubicBezTo>
                <a:cubicBezTo>
                  <a:pt x="73714" y="95696"/>
                  <a:pt x="73714" y="95696"/>
                  <a:pt x="73714" y="95696"/>
                </a:cubicBezTo>
                <a:cubicBezTo>
                  <a:pt x="73714" y="95696"/>
                  <a:pt x="73857" y="97215"/>
                  <a:pt x="73857" y="97215"/>
                </a:cubicBezTo>
                <a:close/>
                <a:moveTo>
                  <a:pt x="107714" y="57721"/>
                </a:moveTo>
                <a:cubicBezTo>
                  <a:pt x="107571" y="57721"/>
                  <a:pt x="107428" y="57721"/>
                  <a:pt x="107428" y="57721"/>
                </a:cubicBezTo>
                <a:cubicBezTo>
                  <a:pt x="107571" y="59240"/>
                  <a:pt x="107857" y="60759"/>
                  <a:pt x="107857" y="59240"/>
                </a:cubicBezTo>
                <a:cubicBezTo>
                  <a:pt x="108000" y="59240"/>
                  <a:pt x="108285" y="60759"/>
                  <a:pt x="108285" y="60759"/>
                </a:cubicBezTo>
                <a:cubicBezTo>
                  <a:pt x="108428" y="59240"/>
                  <a:pt x="108000" y="59240"/>
                  <a:pt x="107714" y="57721"/>
                </a:cubicBezTo>
                <a:close/>
                <a:moveTo>
                  <a:pt x="47428" y="82025"/>
                </a:moveTo>
                <a:cubicBezTo>
                  <a:pt x="47428" y="80506"/>
                  <a:pt x="47428" y="80506"/>
                  <a:pt x="47428" y="80506"/>
                </a:cubicBezTo>
                <a:cubicBezTo>
                  <a:pt x="47428" y="80506"/>
                  <a:pt x="47285" y="80506"/>
                  <a:pt x="47000" y="80506"/>
                </a:cubicBezTo>
                <a:cubicBezTo>
                  <a:pt x="46857" y="80506"/>
                  <a:pt x="46428" y="80506"/>
                  <a:pt x="46428" y="80506"/>
                </a:cubicBezTo>
                <a:cubicBezTo>
                  <a:pt x="46428" y="80506"/>
                  <a:pt x="46571" y="80506"/>
                  <a:pt x="46857" y="82025"/>
                </a:cubicBezTo>
                <a:cubicBezTo>
                  <a:pt x="47000" y="82025"/>
                  <a:pt x="47428" y="82025"/>
                  <a:pt x="47428" y="82025"/>
                </a:cubicBezTo>
                <a:close/>
                <a:moveTo>
                  <a:pt x="103285" y="78987"/>
                </a:moveTo>
                <a:cubicBezTo>
                  <a:pt x="103285" y="77468"/>
                  <a:pt x="103142" y="77468"/>
                  <a:pt x="102857" y="77468"/>
                </a:cubicBezTo>
                <a:cubicBezTo>
                  <a:pt x="102857" y="77468"/>
                  <a:pt x="102857" y="77468"/>
                  <a:pt x="102714" y="78987"/>
                </a:cubicBezTo>
                <a:cubicBezTo>
                  <a:pt x="102571" y="78987"/>
                  <a:pt x="102571" y="78987"/>
                  <a:pt x="102571" y="78987"/>
                </a:cubicBezTo>
                <a:cubicBezTo>
                  <a:pt x="102571" y="80506"/>
                  <a:pt x="102571" y="80506"/>
                  <a:pt x="102571" y="80506"/>
                </a:cubicBezTo>
                <a:cubicBezTo>
                  <a:pt x="102714" y="80506"/>
                  <a:pt x="102714" y="80506"/>
                  <a:pt x="102857" y="80506"/>
                </a:cubicBezTo>
                <a:cubicBezTo>
                  <a:pt x="103000" y="80506"/>
                  <a:pt x="103285" y="78987"/>
                  <a:pt x="103285" y="78987"/>
                </a:cubicBezTo>
                <a:close/>
                <a:moveTo>
                  <a:pt x="20857" y="104810"/>
                </a:moveTo>
                <a:cubicBezTo>
                  <a:pt x="20857" y="104810"/>
                  <a:pt x="20857" y="103291"/>
                  <a:pt x="20571" y="103291"/>
                </a:cubicBezTo>
                <a:cubicBezTo>
                  <a:pt x="20571" y="103291"/>
                  <a:pt x="20571" y="103291"/>
                  <a:pt x="20285" y="104810"/>
                </a:cubicBezTo>
                <a:cubicBezTo>
                  <a:pt x="20285" y="104810"/>
                  <a:pt x="20285" y="104810"/>
                  <a:pt x="20285" y="104810"/>
                </a:cubicBezTo>
                <a:cubicBezTo>
                  <a:pt x="20285" y="104810"/>
                  <a:pt x="20285" y="104810"/>
                  <a:pt x="20285" y="106329"/>
                </a:cubicBezTo>
                <a:cubicBezTo>
                  <a:pt x="20285" y="106329"/>
                  <a:pt x="20714" y="106329"/>
                  <a:pt x="20857" y="104810"/>
                </a:cubicBezTo>
                <a:close/>
                <a:moveTo>
                  <a:pt x="24285" y="78987"/>
                </a:moveTo>
                <a:cubicBezTo>
                  <a:pt x="24285" y="78987"/>
                  <a:pt x="24285" y="78987"/>
                  <a:pt x="24142" y="80506"/>
                </a:cubicBezTo>
                <a:cubicBezTo>
                  <a:pt x="24000" y="80506"/>
                  <a:pt x="23714" y="82025"/>
                  <a:pt x="23857" y="83544"/>
                </a:cubicBezTo>
                <a:cubicBezTo>
                  <a:pt x="23857" y="83544"/>
                  <a:pt x="23857" y="83544"/>
                  <a:pt x="24142" y="83544"/>
                </a:cubicBezTo>
                <a:cubicBezTo>
                  <a:pt x="24142" y="83544"/>
                  <a:pt x="24142" y="83544"/>
                  <a:pt x="24142" y="83544"/>
                </a:cubicBezTo>
                <a:cubicBezTo>
                  <a:pt x="24142" y="83544"/>
                  <a:pt x="24142" y="82025"/>
                  <a:pt x="24142" y="82025"/>
                </a:cubicBezTo>
                <a:cubicBezTo>
                  <a:pt x="24142" y="80506"/>
                  <a:pt x="24142" y="78987"/>
                  <a:pt x="24285" y="78987"/>
                </a:cubicBezTo>
                <a:close/>
                <a:moveTo>
                  <a:pt x="63428" y="88101"/>
                </a:moveTo>
                <a:cubicBezTo>
                  <a:pt x="63285" y="88101"/>
                  <a:pt x="63428" y="88101"/>
                  <a:pt x="63571" y="88101"/>
                </a:cubicBezTo>
                <a:cubicBezTo>
                  <a:pt x="63857" y="88101"/>
                  <a:pt x="64285" y="88101"/>
                  <a:pt x="64285" y="88101"/>
                </a:cubicBezTo>
                <a:cubicBezTo>
                  <a:pt x="64285" y="88101"/>
                  <a:pt x="64285" y="88101"/>
                  <a:pt x="64285" y="88101"/>
                </a:cubicBezTo>
                <a:cubicBezTo>
                  <a:pt x="64285" y="88101"/>
                  <a:pt x="64285" y="88101"/>
                  <a:pt x="64285" y="88101"/>
                </a:cubicBezTo>
                <a:cubicBezTo>
                  <a:pt x="64285" y="86582"/>
                  <a:pt x="64142" y="86582"/>
                  <a:pt x="64000" y="86582"/>
                </a:cubicBezTo>
                <a:cubicBezTo>
                  <a:pt x="63857" y="86582"/>
                  <a:pt x="63428" y="88101"/>
                  <a:pt x="63428" y="88101"/>
                </a:cubicBezTo>
                <a:close/>
                <a:moveTo>
                  <a:pt x="8714" y="83544"/>
                </a:moveTo>
                <a:cubicBezTo>
                  <a:pt x="8857" y="83544"/>
                  <a:pt x="8714" y="83544"/>
                  <a:pt x="8428" y="83544"/>
                </a:cubicBezTo>
                <a:cubicBezTo>
                  <a:pt x="8285" y="83544"/>
                  <a:pt x="7714" y="83544"/>
                  <a:pt x="7714" y="83544"/>
                </a:cubicBezTo>
                <a:cubicBezTo>
                  <a:pt x="7571" y="85063"/>
                  <a:pt x="7571" y="83544"/>
                  <a:pt x="7714" y="83544"/>
                </a:cubicBezTo>
                <a:cubicBezTo>
                  <a:pt x="7857" y="83544"/>
                  <a:pt x="8142" y="85063"/>
                  <a:pt x="8142" y="85063"/>
                </a:cubicBezTo>
                <a:cubicBezTo>
                  <a:pt x="8142" y="85063"/>
                  <a:pt x="8571" y="83544"/>
                  <a:pt x="8714" y="83544"/>
                </a:cubicBezTo>
                <a:close/>
                <a:moveTo>
                  <a:pt x="89285" y="106329"/>
                </a:moveTo>
                <a:cubicBezTo>
                  <a:pt x="89000" y="106329"/>
                  <a:pt x="88857" y="106329"/>
                  <a:pt x="88857" y="106329"/>
                </a:cubicBezTo>
                <a:cubicBezTo>
                  <a:pt x="88857" y="106329"/>
                  <a:pt x="89000" y="106329"/>
                  <a:pt x="89285" y="106329"/>
                </a:cubicBezTo>
                <a:cubicBezTo>
                  <a:pt x="89428" y="106329"/>
                  <a:pt x="90000" y="106329"/>
                  <a:pt x="90000" y="106329"/>
                </a:cubicBezTo>
                <a:cubicBezTo>
                  <a:pt x="90000" y="106329"/>
                  <a:pt x="89428" y="106329"/>
                  <a:pt x="89285" y="106329"/>
                </a:cubicBezTo>
                <a:close/>
                <a:moveTo>
                  <a:pt x="87000" y="95696"/>
                </a:moveTo>
                <a:cubicBezTo>
                  <a:pt x="87000" y="95696"/>
                  <a:pt x="87000" y="95696"/>
                  <a:pt x="86857" y="95696"/>
                </a:cubicBezTo>
                <a:cubicBezTo>
                  <a:pt x="86857" y="95696"/>
                  <a:pt x="86714" y="95696"/>
                  <a:pt x="86714" y="95696"/>
                </a:cubicBezTo>
                <a:cubicBezTo>
                  <a:pt x="86571" y="97215"/>
                  <a:pt x="86714" y="98734"/>
                  <a:pt x="86714" y="98734"/>
                </a:cubicBezTo>
                <a:cubicBezTo>
                  <a:pt x="86857" y="98734"/>
                  <a:pt x="87000" y="97215"/>
                  <a:pt x="87000" y="97215"/>
                </a:cubicBezTo>
                <a:cubicBezTo>
                  <a:pt x="87000" y="97215"/>
                  <a:pt x="87000" y="95696"/>
                  <a:pt x="87000" y="95696"/>
                </a:cubicBezTo>
                <a:cubicBezTo>
                  <a:pt x="87000" y="95696"/>
                  <a:pt x="87000" y="95696"/>
                  <a:pt x="87000" y="95696"/>
                </a:cubicBezTo>
                <a:cubicBezTo>
                  <a:pt x="87000" y="95696"/>
                  <a:pt x="87000" y="95696"/>
                  <a:pt x="87000" y="95696"/>
                </a:cubicBezTo>
                <a:close/>
                <a:moveTo>
                  <a:pt x="79428" y="82025"/>
                </a:moveTo>
                <a:cubicBezTo>
                  <a:pt x="79428" y="83544"/>
                  <a:pt x="79428" y="83544"/>
                  <a:pt x="80285" y="82025"/>
                </a:cubicBezTo>
                <a:cubicBezTo>
                  <a:pt x="80000" y="82025"/>
                  <a:pt x="79714" y="80506"/>
                  <a:pt x="79428" y="82025"/>
                </a:cubicBezTo>
                <a:close/>
                <a:moveTo>
                  <a:pt x="45714" y="97215"/>
                </a:moveTo>
                <a:cubicBezTo>
                  <a:pt x="45571" y="98734"/>
                  <a:pt x="45714" y="98734"/>
                  <a:pt x="45857" y="98734"/>
                </a:cubicBezTo>
                <a:cubicBezTo>
                  <a:pt x="46000" y="98734"/>
                  <a:pt x="46571" y="98734"/>
                  <a:pt x="46571" y="98734"/>
                </a:cubicBezTo>
                <a:cubicBezTo>
                  <a:pt x="46428" y="98734"/>
                  <a:pt x="46285" y="97215"/>
                  <a:pt x="46285" y="97215"/>
                </a:cubicBezTo>
                <a:cubicBezTo>
                  <a:pt x="46142" y="98734"/>
                  <a:pt x="45714" y="97215"/>
                  <a:pt x="45714" y="97215"/>
                </a:cubicBezTo>
                <a:close/>
                <a:moveTo>
                  <a:pt x="9571" y="66835"/>
                </a:moveTo>
                <a:cubicBezTo>
                  <a:pt x="9571" y="66835"/>
                  <a:pt x="9428" y="65316"/>
                  <a:pt x="9428" y="65316"/>
                </a:cubicBezTo>
                <a:cubicBezTo>
                  <a:pt x="9285" y="65316"/>
                  <a:pt x="9142" y="68354"/>
                  <a:pt x="9285" y="68354"/>
                </a:cubicBezTo>
                <a:cubicBezTo>
                  <a:pt x="9428" y="68354"/>
                  <a:pt x="9714" y="66835"/>
                  <a:pt x="9571" y="66835"/>
                </a:cubicBezTo>
                <a:close/>
                <a:moveTo>
                  <a:pt x="12571" y="72911"/>
                </a:moveTo>
                <a:cubicBezTo>
                  <a:pt x="12571" y="72911"/>
                  <a:pt x="12714" y="74430"/>
                  <a:pt x="12857" y="74430"/>
                </a:cubicBezTo>
                <a:cubicBezTo>
                  <a:pt x="13000" y="74430"/>
                  <a:pt x="13285" y="72911"/>
                  <a:pt x="13142" y="71392"/>
                </a:cubicBezTo>
                <a:cubicBezTo>
                  <a:pt x="13000" y="71392"/>
                  <a:pt x="12571" y="72911"/>
                  <a:pt x="12571" y="72911"/>
                </a:cubicBezTo>
                <a:close/>
                <a:moveTo>
                  <a:pt x="48428" y="107848"/>
                </a:moveTo>
                <a:cubicBezTo>
                  <a:pt x="48285" y="106329"/>
                  <a:pt x="48285" y="107848"/>
                  <a:pt x="48285" y="107848"/>
                </a:cubicBezTo>
                <a:cubicBezTo>
                  <a:pt x="48285" y="107848"/>
                  <a:pt x="48285" y="109367"/>
                  <a:pt x="48285" y="107848"/>
                </a:cubicBezTo>
                <a:cubicBezTo>
                  <a:pt x="48428" y="107848"/>
                  <a:pt x="48428" y="107848"/>
                  <a:pt x="48571" y="107848"/>
                </a:cubicBezTo>
                <a:cubicBezTo>
                  <a:pt x="48571" y="109367"/>
                  <a:pt x="48857" y="107848"/>
                  <a:pt x="48857" y="107848"/>
                </a:cubicBezTo>
                <a:cubicBezTo>
                  <a:pt x="48857" y="107848"/>
                  <a:pt x="48571" y="107848"/>
                  <a:pt x="48428" y="107848"/>
                </a:cubicBezTo>
                <a:close/>
                <a:moveTo>
                  <a:pt x="9571" y="82025"/>
                </a:moveTo>
                <a:cubicBezTo>
                  <a:pt x="9285" y="82025"/>
                  <a:pt x="9285" y="82025"/>
                  <a:pt x="9285" y="82025"/>
                </a:cubicBezTo>
                <a:cubicBezTo>
                  <a:pt x="9285" y="83544"/>
                  <a:pt x="9428" y="83544"/>
                  <a:pt x="9714" y="83544"/>
                </a:cubicBezTo>
                <a:cubicBezTo>
                  <a:pt x="9714" y="83544"/>
                  <a:pt x="9714" y="83544"/>
                  <a:pt x="10000" y="83544"/>
                </a:cubicBezTo>
                <a:cubicBezTo>
                  <a:pt x="10000" y="83544"/>
                  <a:pt x="10000" y="83544"/>
                  <a:pt x="10000" y="83544"/>
                </a:cubicBezTo>
                <a:cubicBezTo>
                  <a:pt x="10142" y="83544"/>
                  <a:pt x="9714" y="82025"/>
                  <a:pt x="9571" y="82025"/>
                </a:cubicBezTo>
                <a:close/>
                <a:moveTo>
                  <a:pt x="38714" y="9113"/>
                </a:moveTo>
                <a:cubicBezTo>
                  <a:pt x="38714" y="9113"/>
                  <a:pt x="38714" y="7594"/>
                  <a:pt x="38428" y="7594"/>
                </a:cubicBezTo>
                <a:cubicBezTo>
                  <a:pt x="38285" y="7594"/>
                  <a:pt x="38000" y="9113"/>
                  <a:pt x="38142" y="10632"/>
                </a:cubicBezTo>
                <a:cubicBezTo>
                  <a:pt x="38428" y="10632"/>
                  <a:pt x="38714" y="9113"/>
                  <a:pt x="38714" y="9113"/>
                </a:cubicBezTo>
                <a:close/>
                <a:moveTo>
                  <a:pt x="67714" y="106329"/>
                </a:moveTo>
                <a:cubicBezTo>
                  <a:pt x="67857" y="106329"/>
                  <a:pt x="68000" y="106329"/>
                  <a:pt x="68000" y="106329"/>
                </a:cubicBezTo>
                <a:cubicBezTo>
                  <a:pt x="68000" y="106329"/>
                  <a:pt x="68000" y="106329"/>
                  <a:pt x="67857" y="106329"/>
                </a:cubicBezTo>
                <a:cubicBezTo>
                  <a:pt x="67857" y="106329"/>
                  <a:pt x="67571" y="106329"/>
                  <a:pt x="67428" y="104810"/>
                </a:cubicBezTo>
                <a:cubicBezTo>
                  <a:pt x="67428" y="104810"/>
                  <a:pt x="67571" y="106329"/>
                  <a:pt x="67714" y="106329"/>
                </a:cubicBezTo>
                <a:close/>
                <a:moveTo>
                  <a:pt x="4714" y="86582"/>
                </a:moveTo>
                <a:cubicBezTo>
                  <a:pt x="4857" y="86582"/>
                  <a:pt x="4857" y="86582"/>
                  <a:pt x="5000" y="85063"/>
                </a:cubicBezTo>
                <a:cubicBezTo>
                  <a:pt x="5000" y="85063"/>
                  <a:pt x="5000" y="85063"/>
                  <a:pt x="5000" y="85063"/>
                </a:cubicBezTo>
                <a:cubicBezTo>
                  <a:pt x="5142" y="85063"/>
                  <a:pt x="5142" y="85063"/>
                  <a:pt x="5142" y="85063"/>
                </a:cubicBezTo>
                <a:cubicBezTo>
                  <a:pt x="5142" y="85063"/>
                  <a:pt x="5142" y="85063"/>
                  <a:pt x="5142" y="85063"/>
                </a:cubicBezTo>
                <a:cubicBezTo>
                  <a:pt x="5142" y="85063"/>
                  <a:pt x="5142" y="85063"/>
                  <a:pt x="5000" y="85063"/>
                </a:cubicBezTo>
                <a:cubicBezTo>
                  <a:pt x="5000" y="85063"/>
                  <a:pt x="4714" y="85063"/>
                  <a:pt x="4714" y="86582"/>
                </a:cubicBezTo>
                <a:close/>
                <a:moveTo>
                  <a:pt x="76142" y="89620"/>
                </a:moveTo>
                <a:cubicBezTo>
                  <a:pt x="76142" y="89620"/>
                  <a:pt x="76142" y="89620"/>
                  <a:pt x="76285" y="89620"/>
                </a:cubicBezTo>
                <a:cubicBezTo>
                  <a:pt x="76428" y="89620"/>
                  <a:pt x="76571" y="88101"/>
                  <a:pt x="76428" y="88101"/>
                </a:cubicBezTo>
                <a:cubicBezTo>
                  <a:pt x="76428" y="88101"/>
                  <a:pt x="76142" y="86582"/>
                  <a:pt x="76142" y="86582"/>
                </a:cubicBezTo>
                <a:cubicBezTo>
                  <a:pt x="76142" y="86582"/>
                  <a:pt x="76142" y="88101"/>
                  <a:pt x="76142" y="89620"/>
                </a:cubicBezTo>
                <a:close/>
                <a:moveTo>
                  <a:pt x="3571" y="24303"/>
                </a:moveTo>
                <a:cubicBezTo>
                  <a:pt x="3428" y="22784"/>
                  <a:pt x="3428" y="22784"/>
                  <a:pt x="3428" y="24303"/>
                </a:cubicBezTo>
                <a:cubicBezTo>
                  <a:pt x="3428" y="24303"/>
                  <a:pt x="3428" y="24303"/>
                  <a:pt x="3428" y="24303"/>
                </a:cubicBezTo>
                <a:cubicBezTo>
                  <a:pt x="3571" y="24303"/>
                  <a:pt x="3714" y="24303"/>
                  <a:pt x="3857" y="24303"/>
                </a:cubicBezTo>
                <a:cubicBezTo>
                  <a:pt x="3857" y="24303"/>
                  <a:pt x="3714" y="24303"/>
                  <a:pt x="3571" y="24303"/>
                </a:cubicBezTo>
                <a:close/>
                <a:moveTo>
                  <a:pt x="20714" y="66835"/>
                </a:moveTo>
                <a:cubicBezTo>
                  <a:pt x="20857" y="66835"/>
                  <a:pt x="21142" y="69873"/>
                  <a:pt x="21285" y="66835"/>
                </a:cubicBezTo>
                <a:cubicBezTo>
                  <a:pt x="21142" y="66835"/>
                  <a:pt x="20857" y="66835"/>
                  <a:pt x="20714" y="66835"/>
                </a:cubicBezTo>
                <a:close/>
                <a:moveTo>
                  <a:pt x="35714" y="10632"/>
                </a:moveTo>
                <a:cubicBezTo>
                  <a:pt x="35428" y="10632"/>
                  <a:pt x="35285" y="10632"/>
                  <a:pt x="35142" y="10632"/>
                </a:cubicBezTo>
                <a:cubicBezTo>
                  <a:pt x="35285" y="10632"/>
                  <a:pt x="35428" y="10632"/>
                  <a:pt x="35714" y="10632"/>
                </a:cubicBezTo>
                <a:close/>
                <a:moveTo>
                  <a:pt x="76428" y="95696"/>
                </a:moveTo>
                <a:cubicBezTo>
                  <a:pt x="76428" y="95696"/>
                  <a:pt x="76428" y="95696"/>
                  <a:pt x="76285" y="95696"/>
                </a:cubicBezTo>
                <a:cubicBezTo>
                  <a:pt x="76285" y="95696"/>
                  <a:pt x="76285" y="97215"/>
                  <a:pt x="76285" y="97215"/>
                </a:cubicBezTo>
                <a:cubicBezTo>
                  <a:pt x="76285" y="97215"/>
                  <a:pt x="76428" y="98734"/>
                  <a:pt x="76571" y="98734"/>
                </a:cubicBezTo>
                <a:cubicBezTo>
                  <a:pt x="76571" y="97215"/>
                  <a:pt x="76571" y="95696"/>
                  <a:pt x="76428" y="95696"/>
                </a:cubicBezTo>
                <a:close/>
                <a:moveTo>
                  <a:pt x="36142" y="10632"/>
                </a:moveTo>
                <a:cubicBezTo>
                  <a:pt x="36285" y="10632"/>
                  <a:pt x="36428" y="10632"/>
                  <a:pt x="36428" y="10632"/>
                </a:cubicBezTo>
                <a:cubicBezTo>
                  <a:pt x="36428" y="10632"/>
                  <a:pt x="36285" y="10632"/>
                  <a:pt x="36285" y="9113"/>
                </a:cubicBezTo>
                <a:cubicBezTo>
                  <a:pt x="36142" y="9113"/>
                  <a:pt x="35857" y="9113"/>
                  <a:pt x="35857" y="9113"/>
                </a:cubicBezTo>
                <a:cubicBezTo>
                  <a:pt x="35857" y="10632"/>
                  <a:pt x="36142" y="10632"/>
                  <a:pt x="36142" y="10632"/>
                </a:cubicBezTo>
                <a:close/>
                <a:moveTo>
                  <a:pt x="114285" y="54683"/>
                </a:moveTo>
                <a:cubicBezTo>
                  <a:pt x="114285" y="54683"/>
                  <a:pt x="114142" y="54683"/>
                  <a:pt x="114142" y="54683"/>
                </a:cubicBezTo>
                <a:cubicBezTo>
                  <a:pt x="114142" y="54683"/>
                  <a:pt x="114285" y="54683"/>
                  <a:pt x="114285" y="54683"/>
                </a:cubicBezTo>
                <a:cubicBezTo>
                  <a:pt x="114428" y="54683"/>
                  <a:pt x="114714" y="54683"/>
                  <a:pt x="114714" y="54683"/>
                </a:cubicBezTo>
                <a:cubicBezTo>
                  <a:pt x="114714" y="54683"/>
                  <a:pt x="114428" y="54683"/>
                  <a:pt x="114285" y="54683"/>
                </a:cubicBezTo>
                <a:close/>
                <a:moveTo>
                  <a:pt x="15571" y="80506"/>
                </a:moveTo>
                <a:cubicBezTo>
                  <a:pt x="15571" y="80506"/>
                  <a:pt x="15571" y="78987"/>
                  <a:pt x="15428" y="80506"/>
                </a:cubicBezTo>
                <a:cubicBezTo>
                  <a:pt x="15428" y="80506"/>
                  <a:pt x="15285" y="82025"/>
                  <a:pt x="15428" y="80506"/>
                </a:cubicBezTo>
                <a:cubicBezTo>
                  <a:pt x="15428" y="80506"/>
                  <a:pt x="15428" y="80506"/>
                  <a:pt x="15571" y="80506"/>
                </a:cubicBezTo>
                <a:cubicBezTo>
                  <a:pt x="15571" y="80506"/>
                  <a:pt x="15571" y="80506"/>
                  <a:pt x="15571" y="80506"/>
                </a:cubicBezTo>
                <a:close/>
                <a:moveTo>
                  <a:pt x="3714" y="92658"/>
                </a:moveTo>
                <a:cubicBezTo>
                  <a:pt x="3571" y="92658"/>
                  <a:pt x="3571" y="92658"/>
                  <a:pt x="3714" y="92658"/>
                </a:cubicBezTo>
                <a:cubicBezTo>
                  <a:pt x="3857" y="94177"/>
                  <a:pt x="4000" y="92658"/>
                  <a:pt x="4000" y="92658"/>
                </a:cubicBezTo>
                <a:cubicBezTo>
                  <a:pt x="3857" y="92658"/>
                  <a:pt x="3714" y="92658"/>
                  <a:pt x="3714" y="92658"/>
                </a:cubicBezTo>
                <a:close/>
                <a:moveTo>
                  <a:pt x="16428" y="78987"/>
                </a:moveTo>
                <a:cubicBezTo>
                  <a:pt x="16285" y="78987"/>
                  <a:pt x="16285" y="78987"/>
                  <a:pt x="16285" y="78987"/>
                </a:cubicBezTo>
                <a:cubicBezTo>
                  <a:pt x="16142" y="78987"/>
                  <a:pt x="16000" y="80506"/>
                  <a:pt x="16142" y="80506"/>
                </a:cubicBezTo>
                <a:cubicBezTo>
                  <a:pt x="16285" y="80506"/>
                  <a:pt x="16428" y="78987"/>
                  <a:pt x="16428" y="78987"/>
                </a:cubicBezTo>
                <a:close/>
                <a:moveTo>
                  <a:pt x="72571" y="95696"/>
                </a:moveTo>
                <a:cubicBezTo>
                  <a:pt x="72571" y="95696"/>
                  <a:pt x="72428" y="95696"/>
                  <a:pt x="72428" y="95696"/>
                </a:cubicBezTo>
                <a:cubicBezTo>
                  <a:pt x="72428" y="95696"/>
                  <a:pt x="72571" y="95696"/>
                  <a:pt x="72714" y="95696"/>
                </a:cubicBezTo>
                <a:cubicBezTo>
                  <a:pt x="72714" y="95696"/>
                  <a:pt x="72714" y="95696"/>
                  <a:pt x="72714" y="95696"/>
                </a:cubicBezTo>
                <a:cubicBezTo>
                  <a:pt x="72857" y="97215"/>
                  <a:pt x="72857" y="97215"/>
                  <a:pt x="72857" y="97215"/>
                </a:cubicBezTo>
                <a:cubicBezTo>
                  <a:pt x="72857" y="97215"/>
                  <a:pt x="73000" y="97215"/>
                  <a:pt x="72857" y="97215"/>
                </a:cubicBezTo>
                <a:cubicBezTo>
                  <a:pt x="72857" y="95696"/>
                  <a:pt x="72714" y="95696"/>
                  <a:pt x="72571" y="95696"/>
                </a:cubicBezTo>
                <a:close/>
                <a:moveTo>
                  <a:pt x="102142" y="78987"/>
                </a:moveTo>
                <a:cubicBezTo>
                  <a:pt x="102285" y="78987"/>
                  <a:pt x="102285" y="78987"/>
                  <a:pt x="102285" y="78987"/>
                </a:cubicBezTo>
                <a:cubicBezTo>
                  <a:pt x="102285" y="78987"/>
                  <a:pt x="102142" y="77468"/>
                  <a:pt x="102000" y="77468"/>
                </a:cubicBezTo>
                <a:cubicBezTo>
                  <a:pt x="102000" y="77468"/>
                  <a:pt x="102000" y="77468"/>
                  <a:pt x="101857" y="77468"/>
                </a:cubicBezTo>
                <a:cubicBezTo>
                  <a:pt x="101857" y="77468"/>
                  <a:pt x="101857" y="77468"/>
                  <a:pt x="101857" y="77468"/>
                </a:cubicBezTo>
                <a:cubicBezTo>
                  <a:pt x="101857" y="78987"/>
                  <a:pt x="102142" y="78987"/>
                  <a:pt x="102142" y="78987"/>
                </a:cubicBezTo>
                <a:close/>
                <a:moveTo>
                  <a:pt x="37142" y="9113"/>
                </a:moveTo>
                <a:cubicBezTo>
                  <a:pt x="37285" y="9113"/>
                  <a:pt x="37428" y="12151"/>
                  <a:pt x="37571" y="9113"/>
                </a:cubicBezTo>
                <a:cubicBezTo>
                  <a:pt x="37285" y="9113"/>
                  <a:pt x="37285" y="9113"/>
                  <a:pt x="37142" y="9113"/>
                </a:cubicBezTo>
                <a:close/>
                <a:moveTo>
                  <a:pt x="109285" y="62278"/>
                </a:moveTo>
                <a:cubicBezTo>
                  <a:pt x="109142" y="62278"/>
                  <a:pt x="109000" y="62278"/>
                  <a:pt x="108857" y="62278"/>
                </a:cubicBezTo>
                <a:cubicBezTo>
                  <a:pt x="109000" y="62278"/>
                  <a:pt x="109142" y="62278"/>
                  <a:pt x="109285" y="62278"/>
                </a:cubicBezTo>
                <a:close/>
                <a:moveTo>
                  <a:pt x="93000" y="104810"/>
                </a:moveTo>
                <a:cubicBezTo>
                  <a:pt x="92857" y="104810"/>
                  <a:pt x="92857" y="104810"/>
                  <a:pt x="92857" y="106329"/>
                </a:cubicBezTo>
                <a:cubicBezTo>
                  <a:pt x="92857" y="106329"/>
                  <a:pt x="92857" y="106329"/>
                  <a:pt x="93000" y="106329"/>
                </a:cubicBezTo>
                <a:cubicBezTo>
                  <a:pt x="93000" y="106329"/>
                  <a:pt x="93000" y="106329"/>
                  <a:pt x="93142" y="106329"/>
                </a:cubicBezTo>
                <a:cubicBezTo>
                  <a:pt x="93142" y="106329"/>
                  <a:pt x="93142" y="106329"/>
                  <a:pt x="93142" y="106329"/>
                </a:cubicBezTo>
                <a:cubicBezTo>
                  <a:pt x="93285" y="106329"/>
                  <a:pt x="93000" y="104810"/>
                  <a:pt x="93000" y="104810"/>
                </a:cubicBezTo>
                <a:close/>
                <a:moveTo>
                  <a:pt x="92571" y="106329"/>
                </a:moveTo>
                <a:cubicBezTo>
                  <a:pt x="92571" y="106329"/>
                  <a:pt x="92714" y="106329"/>
                  <a:pt x="92714" y="106329"/>
                </a:cubicBezTo>
                <a:cubicBezTo>
                  <a:pt x="92714" y="104810"/>
                  <a:pt x="92571" y="104810"/>
                  <a:pt x="92571" y="104810"/>
                </a:cubicBezTo>
                <a:cubicBezTo>
                  <a:pt x="92428" y="104810"/>
                  <a:pt x="92285" y="104810"/>
                  <a:pt x="92285" y="104810"/>
                </a:cubicBezTo>
                <a:cubicBezTo>
                  <a:pt x="92285" y="104810"/>
                  <a:pt x="92428" y="106329"/>
                  <a:pt x="92571" y="106329"/>
                </a:cubicBezTo>
                <a:close/>
                <a:moveTo>
                  <a:pt x="70714" y="106329"/>
                </a:moveTo>
                <a:cubicBezTo>
                  <a:pt x="70714" y="106329"/>
                  <a:pt x="70571" y="106329"/>
                  <a:pt x="70571" y="107848"/>
                </a:cubicBezTo>
                <a:cubicBezTo>
                  <a:pt x="70571" y="107848"/>
                  <a:pt x="70714" y="107848"/>
                  <a:pt x="70714" y="107848"/>
                </a:cubicBezTo>
                <a:cubicBezTo>
                  <a:pt x="70857" y="107848"/>
                  <a:pt x="71000" y="107848"/>
                  <a:pt x="71000" y="106329"/>
                </a:cubicBezTo>
                <a:cubicBezTo>
                  <a:pt x="70857" y="106329"/>
                  <a:pt x="70714" y="106329"/>
                  <a:pt x="70714" y="106329"/>
                </a:cubicBezTo>
                <a:close/>
                <a:moveTo>
                  <a:pt x="46571" y="98734"/>
                </a:moveTo>
                <a:cubicBezTo>
                  <a:pt x="46571" y="98734"/>
                  <a:pt x="46571" y="98734"/>
                  <a:pt x="46714" y="98734"/>
                </a:cubicBezTo>
                <a:cubicBezTo>
                  <a:pt x="46714" y="98734"/>
                  <a:pt x="46857" y="98734"/>
                  <a:pt x="46857" y="98734"/>
                </a:cubicBezTo>
                <a:cubicBezTo>
                  <a:pt x="46857" y="98734"/>
                  <a:pt x="46714" y="98734"/>
                  <a:pt x="46571" y="98734"/>
                </a:cubicBezTo>
                <a:close/>
                <a:moveTo>
                  <a:pt x="23428" y="78987"/>
                </a:moveTo>
                <a:cubicBezTo>
                  <a:pt x="23428" y="78987"/>
                  <a:pt x="23428" y="78987"/>
                  <a:pt x="23428" y="78987"/>
                </a:cubicBezTo>
                <a:cubicBezTo>
                  <a:pt x="23428" y="80506"/>
                  <a:pt x="23428" y="82025"/>
                  <a:pt x="23428" y="82025"/>
                </a:cubicBezTo>
                <a:cubicBezTo>
                  <a:pt x="23428" y="82025"/>
                  <a:pt x="23428" y="80506"/>
                  <a:pt x="23428" y="78987"/>
                </a:cubicBezTo>
                <a:close/>
                <a:moveTo>
                  <a:pt x="9000" y="36455"/>
                </a:moveTo>
                <a:cubicBezTo>
                  <a:pt x="9000" y="37974"/>
                  <a:pt x="9000" y="39493"/>
                  <a:pt x="9142" y="37974"/>
                </a:cubicBezTo>
                <a:cubicBezTo>
                  <a:pt x="9142" y="37974"/>
                  <a:pt x="9000" y="37974"/>
                  <a:pt x="9000" y="36455"/>
                </a:cubicBezTo>
                <a:close/>
                <a:moveTo>
                  <a:pt x="11857" y="75949"/>
                </a:moveTo>
                <a:cubicBezTo>
                  <a:pt x="11857" y="75949"/>
                  <a:pt x="11714" y="75949"/>
                  <a:pt x="11714" y="75949"/>
                </a:cubicBezTo>
                <a:cubicBezTo>
                  <a:pt x="11714" y="75949"/>
                  <a:pt x="11857" y="77468"/>
                  <a:pt x="11857" y="77468"/>
                </a:cubicBezTo>
                <a:cubicBezTo>
                  <a:pt x="12000" y="77468"/>
                  <a:pt x="12142" y="77468"/>
                  <a:pt x="12142" y="77468"/>
                </a:cubicBezTo>
                <a:cubicBezTo>
                  <a:pt x="12142" y="77468"/>
                  <a:pt x="12000" y="75949"/>
                  <a:pt x="11857" y="75949"/>
                </a:cubicBezTo>
                <a:close/>
                <a:moveTo>
                  <a:pt x="62857" y="86582"/>
                </a:moveTo>
                <a:cubicBezTo>
                  <a:pt x="62714" y="86582"/>
                  <a:pt x="62714" y="88101"/>
                  <a:pt x="62571" y="88101"/>
                </a:cubicBezTo>
                <a:cubicBezTo>
                  <a:pt x="62714" y="89620"/>
                  <a:pt x="62857" y="88101"/>
                  <a:pt x="62857" y="86582"/>
                </a:cubicBezTo>
                <a:close/>
                <a:moveTo>
                  <a:pt x="15857" y="60759"/>
                </a:moveTo>
                <a:cubicBezTo>
                  <a:pt x="15857" y="60759"/>
                  <a:pt x="15857" y="60759"/>
                  <a:pt x="15714" y="60759"/>
                </a:cubicBezTo>
                <a:cubicBezTo>
                  <a:pt x="15714" y="60759"/>
                  <a:pt x="15571" y="60759"/>
                  <a:pt x="15571" y="60759"/>
                </a:cubicBezTo>
                <a:cubicBezTo>
                  <a:pt x="15571" y="60759"/>
                  <a:pt x="15714" y="60759"/>
                  <a:pt x="15857" y="60759"/>
                </a:cubicBezTo>
                <a:close/>
                <a:moveTo>
                  <a:pt x="96142" y="103291"/>
                </a:moveTo>
                <a:cubicBezTo>
                  <a:pt x="96142" y="103291"/>
                  <a:pt x="96000" y="103291"/>
                  <a:pt x="96000" y="103291"/>
                </a:cubicBezTo>
                <a:cubicBezTo>
                  <a:pt x="96000" y="103291"/>
                  <a:pt x="96142" y="104810"/>
                  <a:pt x="96142" y="104810"/>
                </a:cubicBezTo>
                <a:cubicBezTo>
                  <a:pt x="96285" y="104810"/>
                  <a:pt x="96428" y="104810"/>
                  <a:pt x="96428" y="103291"/>
                </a:cubicBezTo>
                <a:cubicBezTo>
                  <a:pt x="96428" y="103291"/>
                  <a:pt x="96285" y="103291"/>
                  <a:pt x="96142" y="103291"/>
                </a:cubicBezTo>
                <a:close/>
                <a:moveTo>
                  <a:pt x="61285" y="83544"/>
                </a:moveTo>
                <a:cubicBezTo>
                  <a:pt x="61142" y="83544"/>
                  <a:pt x="61142" y="83544"/>
                  <a:pt x="61142" y="85063"/>
                </a:cubicBezTo>
                <a:cubicBezTo>
                  <a:pt x="61142" y="85063"/>
                  <a:pt x="61285" y="86582"/>
                  <a:pt x="61285" y="86582"/>
                </a:cubicBezTo>
                <a:cubicBezTo>
                  <a:pt x="61285" y="86582"/>
                  <a:pt x="61285" y="85063"/>
                  <a:pt x="61285" y="83544"/>
                </a:cubicBezTo>
                <a:close/>
                <a:moveTo>
                  <a:pt x="15714" y="25822"/>
                </a:moveTo>
                <a:cubicBezTo>
                  <a:pt x="15714" y="25822"/>
                  <a:pt x="15714" y="25822"/>
                  <a:pt x="15714" y="25822"/>
                </a:cubicBezTo>
                <a:cubicBezTo>
                  <a:pt x="15571" y="25822"/>
                  <a:pt x="15571" y="25822"/>
                  <a:pt x="15571" y="25822"/>
                </a:cubicBezTo>
                <a:cubicBezTo>
                  <a:pt x="15571" y="25822"/>
                  <a:pt x="15571" y="25822"/>
                  <a:pt x="15571" y="25822"/>
                </a:cubicBezTo>
                <a:cubicBezTo>
                  <a:pt x="15714" y="25822"/>
                  <a:pt x="15714" y="25822"/>
                  <a:pt x="15714" y="25822"/>
                </a:cubicBezTo>
                <a:close/>
                <a:moveTo>
                  <a:pt x="48571" y="9113"/>
                </a:moveTo>
                <a:cubicBezTo>
                  <a:pt x="48571" y="7594"/>
                  <a:pt x="48571" y="7594"/>
                  <a:pt x="48571" y="7594"/>
                </a:cubicBezTo>
                <a:cubicBezTo>
                  <a:pt x="48571" y="7594"/>
                  <a:pt x="48571" y="7594"/>
                  <a:pt x="48571" y="7594"/>
                </a:cubicBezTo>
                <a:cubicBezTo>
                  <a:pt x="48428" y="7594"/>
                  <a:pt x="48285" y="7594"/>
                  <a:pt x="48428" y="7594"/>
                </a:cubicBezTo>
                <a:cubicBezTo>
                  <a:pt x="48428" y="9113"/>
                  <a:pt x="48571" y="9113"/>
                  <a:pt x="48571" y="9113"/>
                </a:cubicBezTo>
                <a:close/>
                <a:moveTo>
                  <a:pt x="14571" y="82025"/>
                </a:moveTo>
                <a:cubicBezTo>
                  <a:pt x="14714" y="82025"/>
                  <a:pt x="14714" y="82025"/>
                  <a:pt x="14714" y="82025"/>
                </a:cubicBezTo>
                <a:cubicBezTo>
                  <a:pt x="14714" y="82025"/>
                  <a:pt x="14714" y="82025"/>
                  <a:pt x="14571" y="82025"/>
                </a:cubicBezTo>
                <a:cubicBezTo>
                  <a:pt x="14571" y="82025"/>
                  <a:pt x="14428" y="82025"/>
                  <a:pt x="14428" y="82025"/>
                </a:cubicBezTo>
                <a:cubicBezTo>
                  <a:pt x="14428" y="82025"/>
                  <a:pt x="14571" y="82025"/>
                  <a:pt x="14571" y="82025"/>
                </a:cubicBezTo>
                <a:close/>
                <a:moveTo>
                  <a:pt x="15857" y="80506"/>
                </a:moveTo>
                <a:cubicBezTo>
                  <a:pt x="15857" y="80506"/>
                  <a:pt x="15857" y="80506"/>
                  <a:pt x="15857" y="80506"/>
                </a:cubicBezTo>
                <a:cubicBezTo>
                  <a:pt x="15857" y="80506"/>
                  <a:pt x="15857" y="82025"/>
                  <a:pt x="15857" y="82025"/>
                </a:cubicBezTo>
                <a:cubicBezTo>
                  <a:pt x="15857" y="82025"/>
                  <a:pt x="15857" y="80506"/>
                  <a:pt x="15857" y="80506"/>
                </a:cubicBezTo>
                <a:close/>
                <a:moveTo>
                  <a:pt x="115428" y="41012"/>
                </a:moveTo>
                <a:cubicBezTo>
                  <a:pt x="115571" y="41012"/>
                  <a:pt x="115571" y="41012"/>
                  <a:pt x="115571" y="41012"/>
                </a:cubicBezTo>
                <a:cubicBezTo>
                  <a:pt x="115571" y="41012"/>
                  <a:pt x="115571" y="39493"/>
                  <a:pt x="115428" y="39493"/>
                </a:cubicBezTo>
                <a:cubicBezTo>
                  <a:pt x="115428" y="39493"/>
                  <a:pt x="115285" y="39493"/>
                  <a:pt x="115285" y="39493"/>
                </a:cubicBezTo>
                <a:cubicBezTo>
                  <a:pt x="115285" y="39493"/>
                  <a:pt x="115428" y="41012"/>
                  <a:pt x="115428" y="41012"/>
                </a:cubicBezTo>
                <a:close/>
                <a:moveTo>
                  <a:pt x="76857" y="9113"/>
                </a:moveTo>
                <a:cubicBezTo>
                  <a:pt x="76857" y="9113"/>
                  <a:pt x="76714" y="9113"/>
                  <a:pt x="76714" y="9113"/>
                </a:cubicBezTo>
                <a:cubicBezTo>
                  <a:pt x="76714" y="9113"/>
                  <a:pt x="76571" y="9113"/>
                  <a:pt x="76571" y="9113"/>
                </a:cubicBezTo>
                <a:cubicBezTo>
                  <a:pt x="76571" y="9113"/>
                  <a:pt x="76714" y="9113"/>
                  <a:pt x="76714" y="9113"/>
                </a:cubicBezTo>
                <a:cubicBezTo>
                  <a:pt x="76714" y="9113"/>
                  <a:pt x="76857" y="9113"/>
                  <a:pt x="76857" y="9113"/>
                </a:cubicBezTo>
                <a:close/>
                <a:moveTo>
                  <a:pt x="40857" y="82025"/>
                </a:moveTo>
                <a:cubicBezTo>
                  <a:pt x="41000" y="82025"/>
                  <a:pt x="41000" y="80506"/>
                  <a:pt x="41000" y="80506"/>
                </a:cubicBezTo>
                <a:cubicBezTo>
                  <a:pt x="40857" y="80506"/>
                  <a:pt x="40857" y="78987"/>
                  <a:pt x="40857" y="78987"/>
                </a:cubicBezTo>
                <a:cubicBezTo>
                  <a:pt x="40857" y="78987"/>
                  <a:pt x="40857" y="80506"/>
                  <a:pt x="40857" y="80506"/>
                </a:cubicBezTo>
                <a:cubicBezTo>
                  <a:pt x="40857" y="80506"/>
                  <a:pt x="40857" y="82025"/>
                  <a:pt x="40857" y="82025"/>
                </a:cubicBezTo>
                <a:close/>
                <a:moveTo>
                  <a:pt x="48857" y="82025"/>
                </a:moveTo>
                <a:cubicBezTo>
                  <a:pt x="49000" y="80506"/>
                  <a:pt x="49000" y="80506"/>
                  <a:pt x="48714" y="80506"/>
                </a:cubicBezTo>
                <a:cubicBezTo>
                  <a:pt x="48857" y="82025"/>
                  <a:pt x="48857" y="82025"/>
                  <a:pt x="48857" y="82025"/>
                </a:cubicBezTo>
                <a:close/>
                <a:moveTo>
                  <a:pt x="16142" y="60759"/>
                </a:moveTo>
                <a:cubicBezTo>
                  <a:pt x="16142" y="60759"/>
                  <a:pt x="16285" y="60759"/>
                  <a:pt x="16285" y="60759"/>
                </a:cubicBezTo>
                <a:cubicBezTo>
                  <a:pt x="16285" y="60759"/>
                  <a:pt x="16142" y="60759"/>
                  <a:pt x="16142" y="60759"/>
                </a:cubicBezTo>
                <a:cubicBezTo>
                  <a:pt x="16142" y="60759"/>
                  <a:pt x="16000" y="60759"/>
                  <a:pt x="16000" y="60759"/>
                </a:cubicBezTo>
                <a:cubicBezTo>
                  <a:pt x="16000" y="60759"/>
                  <a:pt x="16142" y="60759"/>
                  <a:pt x="16142" y="60759"/>
                </a:cubicBezTo>
                <a:close/>
                <a:moveTo>
                  <a:pt x="83714" y="98734"/>
                </a:moveTo>
                <a:cubicBezTo>
                  <a:pt x="83714" y="98734"/>
                  <a:pt x="83714" y="98734"/>
                  <a:pt x="83714" y="98734"/>
                </a:cubicBezTo>
                <a:cubicBezTo>
                  <a:pt x="83714" y="98734"/>
                  <a:pt x="83714" y="100253"/>
                  <a:pt x="83714" y="100253"/>
                </a:cubicBezTo>
                <a:cubicBezTo>
                  <a:pt x="83714" y="100253"/>
                  <a:pt x="83857" y="100253"/>
                  <a:pt x="83857" y="98734"/>
                </a:cubicBezTo>
                <a:cubicBezTo>
                  <a:pt x="83857" y="98734"/>
                  <a:pt x="83714" y="98734"/>
                  <a:pt x="83714" y="98734"/>
                </a:cubicBezTo>
                <a:close/>
                <a:moveTo>
                  <a:pt x="80857" y="95696"/>
                </a:moveTo>
                <a:cubicBezTo>
                  <a:pt x="80857" y="95696"/>
                  <a:pt x="80857" y="95696"/>
                  <a:pt x="80857" y="95696"/>
                </a:cubicBezTo>
                <a:cubicBezTo>
                  <a:pt x="80857" y="95696"/>
                  <a:pt x="80857" y="95696"/>
                  <a:pt x="80857" y="95696"/>
                </a:cubicBezTo>
                <a:cubicBezTo>
                  <a:pt x="80857" y="95696"/>
                  <a:pt x="81000" y="95696"/>
                  <a:pt x="81000" y="95696"/>
                </a:cubicBezTo>
                <a:cubicBezTo>
                  <a:pt x="81000" y="95696"/>
                  <a:pt x="80857" y="95696"/>
                  <a:pt x="80857" y="95696"/>
                </a:cubicBezTo>
                <a:close/>
                <a:moveTo>
                  <a:pt x="80428" y="95696"/>
                </a:moveTo>
                <a:cubicBezTo>
                  <a:pt x="80571" y="95696"/>
                  <a:pt x="80571" y="95696"/>
                  <a:pt x="80571" y="95696"/>
                </a:cubicBezTo>
                <a:cubicBezTo>
                  <a:pt x="80571" y="95696"/>
                  <a:pt x="80571" y="95696"/>
                  <a:pt x="80428" y="95696"/>
                </a:cubicBezTo>
                <a:cubicBezTo>
                  <a:pt x="80428" y="95696"/>
                  <a:pt x="80285" y="95696"/>
                  <a:pt x="80285" y="95696"/>
                </a:cubicBezTo>
                <a:cubicBezTo>
                  <a:pt x="80285" y="95696"/>
                  <a:pt x="80428" y="95696"/>
                  <a:pt x="80428" y="95696"/>
                </a:cubicBezTo>
                <a:close/>
                <a:moveTo>
                  <a:pt x="98857" y="103291"/>
                </a:moveTo>
                <a:cubicBezTo>
                  <a:pt x="99000" y="103291"/>
                  <a:pt x="99000" y="103291"/>
                  <a:pt x="99000" y="103291"/>
                </a:cubicBezTo>
                <a:cubicBezTo>
                  <a:pt x="99000" y="103291"/>
                  <a:pt x="99000" y="103291"/>
                  <a:pt x="98857" y="103291"/>
                </a:cubicBezTo>
                <a:cubicBezTo>
                  <a:pt x="98857" y="103291"/>
                  <a:pt x="98714" y="103291"/>
                  <a:pt x="98714" y="103291"/>
                </a:cubicBezTo>
                <a:cubicBezTo>
                  <a:pt x="98714" y="103291"/>
                  <a:pt x="98857" y="103291"/>
                  <a:pt x="98857" y="103291"/>
                </a:cubicBezTo>
                <a:close/>
                <a:moveTo>
                  <a:pt x="7714" y="60759"/>
                </a:moveTo>
                <a:cubicBezTo>
                  <a:pt x="7714" y="60759"/>
                  <a:pt x="7714" y="60759"/>
                  <a:pt x="7714" y="60759"/>
                </a:cubicBezTo>
                <a:cubicBezTo>
                  <a:pt x="7714" y="60759"/>
                  <a:pt x="7714" y="60759"/>
                  <a:pt x="7714" y="60759"/>
                </a:cubicBezTo>
                <a:cubicBezTo>
                  <a:pt x="7714" y="60759"/>
                  <a:pt x="7571" y="60759"/>
                  <a:pt x="7571" y="60759"/>
                </a:cubicBezTo>
                <a:cubicBezTo>
                  <a:pt x="7571" y="60759"/>
                  <a:pt x="7714" y="60759"/>
                  <a:pt x="7714" y="60759"/>
                </a:cubicBezTo>
                <a:close/>
                <a:moveTo>
                  <a:pt x="8142" y="60759"/>
                </a:moveTo>
                <a:cubicBezTo>
                  <a:pt x="8142" y="60759"/>
                  <a:pt x="8000" y="60759"/>
                  <a:pt x="8000" y="60759"/>
                </a:cubicBezTo>
                <a:cubicBezTo>
                  <a:pt x="8000" y="60759"/>
                  <a:pt x="8142" y="60759"/>
                  <a:pt x="8142" y="60759"/>
                </a:cubicBezTo>
                <a:cubicBezTo>
                  <a:pt x="8142" y="60759"/>
                  <a:pt x="8285" y="60759"/>
                  <a:pt x="8285" y="60759"/>
                </a:cubicBezTo>
                <a:cubicBezTo>
                  <a:pt x="8285" y="60759"/>
                  <a:pt x="8142" y="60759"/>
                  <a:pt x="8142" y="60759"/>
                </a:cubicBezTo>
                <a:close/>
                <a:moveTo>
                  <a:pt x="33285" y="74430"/>
                </a:moveTo>
                <a:cubicBezTo>
                  <a:pt x="33285" y="74430"/>
                  <a:pt x="33285" y="74430"/>
                  <a:pt x="33285" y="74430"/>
                </a:cubicBezTo>
                <a:cubicBezTo>
                  <a:pt x="33285" y="72911"/>
                  <a:pt x="33285" y="72911"/>
                  <a:pt x="33285" y="72911"/>
                </a:cubicBezTo>
                <a:cubicBezTo>
                  <a:pt x="33142" y="72911"/>
                  <a:pt x="33142" y="72911"/>
                  <a:pt x="33142" y="74430"/>
                </a:cubicBezTo>
                <a:cubicBezTo>
                  <a:pt x="33142" y="74430"/>
                  <a:pt x="33142" y="74430"/>
                  <a:pt x="33285" y="74430"/>
                </a:cubicBezTo>
                <a:close/>
                <a:moveTo>
                  <a:pt x="51714" y="85063"/>
                </a:moveTo>
                <a:cubicBezTo>
                  <a:pt x="51714" y="85063"/>
                  <a:pt x="51714" y="85063"/>
                  <a:pt x="51714" y="85063"/>
                </a:cubicBezTo>
                <a:cubicBezTo>
                  <a:pt x="51714" y="85063"/>
                  <a:pt x="51714" y="85063"/>
                  <a:pt x="51714" y="85063"/>
                </a:cubicBezTo>
                <a:cubicBezTo>
                  <a:pt x="51571" y="85063"/>
                  <a:pt x="51571" y="85063"/>
                  <a:pt x="51571" y="85063"/>
                </a:cubicBezTo>
                <a:cubicBezTo>
                  <a:pt x="51571" y="85063"/>
                  <a:pt x="51571" y="85063"/>
                  <a:pt x="51714" y="85063"/>
                </a:cubicBezTo>
                <a:close/>
                <a:moveTo>
                  <a:pt x="73285" y="95696"/>
                </a:moveTo>
                <a:cubicBezTo>
                  <a:pt x="73285" y="95696"/>
                  <a:pt x="73285" y="95696"/>
                  <a:pt x="73285" y="95696"/>
                </a:cubicBezTo>
                <a:cubicBezTo>
                  <a:pt x="73285" y="95696"/>
                  <a:pt x="73285" y="95696"/>
                  <a:pt x="73285" y="95696"/>
                </a:cubicBezTo>
                <a:cubicBezTo>
                  <a:pt x="73142" y="95696"/>
                  <a:pt x="73142" y="95696"/>
                  <a:pt x="73142" y="95696"/>
                </a:cubicBezTo>
                <a:cubicBezTo>
                  <a:pt x="73142" y="95696"/>
                  <a:pt x="73142" y="95696"/>
                  <a:pt x="73285" y="95696"/>
                </a:cubicBezTo>
                <a:close/>
                <a:moveTo>
                  <a:pt x="47142" y="98734"/>
                </a:moveTo>
                <a:cubicBezTo>
                  <a:pt x="47142" y="98734"/>
                  <a:pt x="47142" y="98734"/>
                  <a:pt x="47142" y="98734"/>
                </a:cubicBezTo>
                <a:cubicBezTo>
                  <a:pt x="47142" y="98734"/>
                  <a:pt x="47142" y="98734"/>
                  <a:pt x="47142" y="98734"/>
                </a:cubicBezTo>
                <a:cubicBezTo>
                  <a:pt x="47000" y="98734"/>
                  <a:pt x="47000" y="98734"/>
                  <a:pt x="47000" y="98734"/>
                </a:cubicBezTo>
                <a:cubicBezTo>
                  <a:pt x="47000" y="98734"/>
                  <a:pt x="47000" y="98734"/>
                  <a:pt x="47142" y="98734"/>
                </a:cubicBezTo>
                <a:close/>
                <a:moveTo>
                  <a:pt x="50000" y="106329"/>
                </a:moveTo>
                <a:cubicBezTo>
                  <a:pt x="50000" y="106329"/>
                  <a:pt x="50000" y="106329"/>
                  <a:pt x="50000" y="106329"/>
                </a:cubicBezTo>
                <a:cubicBezTo>
                  <a:pt x="50000" y="104810"/>
                  <a:pt x="50000" y="104810"/>
                  <a:pt x="50000" y="104810"/>
                </a:cubicBezTo>
                <a:cubicBezTo>
                  <a:pt x="50000" y="104810"/>
                  <a:pt x="49857" y="104810"/>
                  <a:pt x="49857" y="104810"/>
                </a:cubicBezTo>
                <a:cubicBezTo>
                  <a:pt x="49857" y="106329"/>
                  <a:pt x="50000" y="106329"/>
                  <a:pt x="50000" y="106329"/>
                </a:cubicBezTo>
                <a:close/>
                <a:moveTo>
                  <a:pt x="3142" y="92658"/>
                </a:moveTo>
                <a:cubicBezTo>
                  <a:pt x="3142" y="92658"/>
                  <a:pt x="3142" y="92658"/>
                  <a:pt x="3142" y="92658"/>
                </a:cubicBezTo>
                <a:cubicBezTo>
                  <a:pt x="3000" y="92658"/>
                  <a:pt x="3000" y="92658"/>
                  <a:pt x="3000" y="92658"/>
                </a:cubicBezTo>
                <a:cubicBezTo>
                  <a:pt x="3000" y="92658"/>
                  <a:pt x="3000" y="94177"/>
                  <a:pt x="3000" y="94177"/>
                </a:cubicBezTo>
                <a:cubicBezTo>
                  <a:pt x="3000" y="94177"/>
                  <a:pt x="3142" y="92658"/>
                  <a:pt x="3142" y="92658"/>
                </a:cubicBezTo>
                <a:close/>
                <a:moveTo>
                  <a:pt x="9142" y="83544"/>
                </a:moveTo>
                <a:cubicBezTo>
                  <a:pt x="9142" y="82025"/>
                  <a:pt x="9142" y="82025"/>
                  <a:pt x="9142" y="82025"/>
                </a:cubicBezTo>
                <a:cubicBezTo>
                  <a:pt x="9000" y="82025"/>
                  <a:pt x="9000" y="82025"/>
                  <a:pt x="9000" y="83544"/>
                </a:cubicBezTo>
                <a:cubicBezTo>
                  <a:pt x="9000" y="83544"/>
                  <a:pt x="9000" y="83544"/>
                  <a:pt x="9000" y="83544"/>
                </a:cubicBezTo>
                <a:cubicBezTo>
                  <a:pt x="9000" y="83544"/>
                  <a:pt x="9142" y="83544"/>
                  <a:pt x="9142" y="83544"/>
                </a:cubicBezTo>
                <a:close/>
                <a:moveTo>
                  <a:pt x="65285" y="116962"/>
                </a:moveTo>
                <a:cubicBezTo>
                  <a:pt x="65285" y="116962"/>
                  <a:pt x="65285" y="116962"/>
                  <a:pt x="65285" y="116962"/>
                </a:cubicBezTo>
                <a:cubicBezTo>
                  <a:pt x="65285" y="116962"/>
                  <a:pt x="65285" y="116962"/>
                  <a:pt x="65285" y="116962"/>
                </a:cubicBezTo>
                <a:cubicBezTo>
                  <a:pt x="65285" y="116962"/>
                  <a:pt x="65142" y="116962"/>
                  <a:pt x="65142" y="116962"/>
                </a:cubicBezTo>
                <a:cubicBezTo>
                  <a:pt x="65142" y="116962"/>
                  <a:pt x="65285" y="116962"/>
                  <a:pt x="65285" y="116962"/>
                </a:cubicBezTo>
                <a:close/>
                <a:moveTo>
                  <a:pt x="45142" y="98734"/>
                </a:moveTo>
                <a:cubicBezTo>
                  <a:pt x="45285" y="98734"/>
                  <a:pt x="45285" y="98734"/>
                  <a:pt x="45285" y="98734"/>
                </a:cubicBezTo>
                <a:cubicBezTo>
                  <a:pt x="45285" y="97215"/>
                  <a:pt x="45142" y="97215"/>
                  <a:pt x="45142" y="97215"/>
                </a:cubicBezTo>
                <a:cubicBezTo>
                  <a:pt x="45142" y="97215"/>
                  <a:pt x="45142" y="97215"/>
                  <a:pt x="45142" y="97215"/>
                </a:cubicBezTo>
                <a:cubicBezTo>
                  <a:pt x="45142" y="98734"/>
                  <a:pt x="45142" y="98734"/>
                  <a:pt x="45142" y="98734"/>
                </a:cubicBezTo>
                <a:close/>
                <a:moveTo>
                  <a:pt x="94428" y="77468"/>
                </a:moveTo>
                <a:cubicBezTo>
                  <a:pt x="94428" y="77468"/>
                  <a:pt x="94428" y="77468"/>
                  <a:pt x="94428" y="77468"/>
                </a:cubicBezTo>
                <a:cubicBezTo>
                  <a:pt x="94428" y="77468"/>
                  <a:pt x="94428" y="77468"/>
                  <a:pt x="94428" y="77468"/>
                </a:cubicBezTo>
                <a:cubicBezTo>
                  <a:pt x="94428" y="77468"/>
                  <a:pt x="94285" y="77468"/>
                  <a:pt x="94285" y="77468"/>
                </a:cubicBezTo>
                <a:cubicBezTo>
                  <a:pt x="94285" y="77468"/>
                  <a:pt x="94428" y="77468"/>
                  <a:pt x="94428" y="77468"/>
                </a:cubicBezTo>
                <a:close/>
                <a:moveTo>
                  <a:pt x="10571" y="27341"/>
                </a:moveTo>
                <a:cubicBezTo>
                  <a:pt x="10571" y="27341"/>
                  <a:pt x="10571" y="27341"/>
                  <a:pt x="10571" y="27341"/>
                </a:cubicBezTo>
                <a:cubicBezTo>
                  <a:pt x="10571" y="27341"/>
                  <a:pt x="10571" y="27341"/>
                  <a:pt x="10571" y="27341"/>
                </a:cubicBezTo>
                <a:cubicBezTo>
                  <a:pt x="10714" y="27341"/>
                  <a:pt x="10714" y="27341"/>
                  <a:pt x="10714" y="27341"/>
                </a:cubicBezTo>
                <a:cubicBezTo>
                  <a:pt x="10714" y="27341"/>
                  <a:pt x="10714" y="27341"/>
                  <a:pt x="10571" y="27341"/>
                </a:cubicBezTo>
                <a:close/>
                <a:moveTo>
                  <a:pt x="4142" y="21265"/>
                </a:moveTo>
                <a:cubicBezTo>
                  <a:pt x="4142" y="21265"/>
                  <a:pt x="4142" y="22784"/>
                  <a:pt x="4142" y="22784"/>
                </a:cubicBezTo>
                <a:cubicBezTo>
                  <a:pt x="4142" y="22784"/>
                  <a:pt x="4142" y="22784"/>
                  <a:pt x="4142" y="22784"/>
                </a:cubicBezTo>
                <a:cubicBezTo>
                  <a:pt x="4142" y="22784"/>
                  <a:pt x="4285" y="22784"/>
                  <a:pt x="4285" y="22784"/>
                </a:cubicBezTo>
                <a:cubicBezTo>
                  <a:pt x="4285" y="22784"/>
                  <a:pt x="4142" y="21265"/>
                  <a:pt x="4142" y="21265"/>
                </a:cubicBezTo>
                <a:close/>
                <a:moveTo>
                  <a:pt x="102428" y="83544"/>
                </a:moveTo>
                <a:cubicBezTo>
                  <a:pt x="102571" y="83544"/>
                  <a:pt x="102571" y="83544"/>
                  <a:pt x="102571" y="83544"/>
                </a:cubicBezTo>
                <a:cubicBezTo>
                  <a:pt x="102571" y="83544"/>
                  <a:pt x="102571" y="83544"/>
                  <a:pt x="102428" y="83544"/>
                </a:cubicBezTo>
                <a:cubicBezTo>
                  <a:pt x="102428" y="83544"/>
                  <a:pt x="102428" y="83544"/>
                  <a:pt x="102428" y="83544"/>
                </a:cubicBezTo>
                <a:cubicBezTo>
                  <a:pt x="102428" y="83544"/>
                  <a:pt x="102428" y="83544"/>
                  <a:pt x="102428" y="83544"/>
                </a:cubicBezTo>
                <a:close/>
                <a:moveTo>
                  <a:pt x="48142" y="7594"/>
                </a:moveTo>
                <a:cubicBezTo>
                  <a:pt x="48142" y="7594"/>
                  <a:pt x="48142" y="7594"/>
                  <a:pt x="48142" y="7594"/>
                </a:cubicBezTo>
                <a:cubicBezTo>
                  <a:pt x="48142" y="7594"/>
                  <a:pt x="48142" y="7594"/>
                  <a:pt x="48142" y="7594"/>
                </a:cubicBezTo>
                <a:cubicBezTo>
                  <a:pt x="48142" y="7594"/>
                  <a:pt x="48285" y="7594"/>
                  <a:pt x="48285" y="7594"/>
                </a:cubicBezTo>
                <a:cubicBezTo>
                  <a:pt x="48285" y="7594"/>
                  <a:pt x="48142" y="7594"/>
                  <a:pt x="48142" y="7594"/>
                </a:cubicBezTo>
                <a:close/>
                <a:moveTo>
                  <a:pt x="109428" y="71392"/>
                </a:moveTo>
                <a:cubicBezTo>
                  <a:pt x="109571" y="71392"/>
                  <a:pt x="109571" y="71392"/>
                  <a:pt x="109571" y="71392"/>
                </a:cubicBezTo>
                <a:cubicBezTo>
                  <a:pt x="109571" y="71392"/>
                  <a:pt x="109571" y="71392"/>
                  <a:pt x="109428" y="71392"/>
                </a:cubicBezTo>
                <a:cubicBezTo>
                  <a:pt x="109428" y="71392"/>
                  <a:pt x="109428" y="71392"/>
                  <a:pt x="109428" y="71392"/>
                </a:cubicBezTo>
                <a:cubicBezTo>
                  <a:pt x="109428" y="71392"/>
                  <a:pt x="109428" y="71392"/>
                  <a:pt x="109428" y="71392"/>
                </a:cubicBezTo>
                <a:close/>
                <a:moveTo>
                  <a:pt x="15285" y="62278"/>
                </a:moveTo>
                <a:cubicBezTo>
                  <a:pt x="15285" y="62278"/>
                  <a:pt x="15285" y="62278"/>
                  <a:pt x="15285" y="60759"/>
                </a:cubicBezTo>
                <a:cubicBezTo>
                  <a:pt x="15285" y="60759"/>
                  <a:pt x="15285" y="60759"/>
                  <a:pt x="15285" y="60759"/>
                </a:cubicBezTo>
                <a:cubicBezTo>
                  <a:pt x="15285" y="60759"/>
                  <a:pt x="15142" y="60759"/>
                  <a:pt x="15142" y="60759"/>
                </a:cubicBezTo>
                <a:cubicBezTo>
                  <a:pt x="15142" y="60759"/>
                  <a:pt x="15285" y="62278"/>
                  <a:pt x="15285" y="62278"/>
                </a:cubicBezTo>
                <a:close/>
                <a:moveTo>
                  <a:pt x="81571" y="97215"/>
                </a:moveTo>
                <a:cubicBezTo>
                  <a:pt x="81571" y="97215"/>
                  <a:pt x="81571" y="95696"/>
                  <a:pt x="81571" y="95696"/>
                </a:cubicBezTo>
                <a:cubicBezTo>
                  <a:pt x="81571" y="95696"/>
                  <a:pt x="81571" y="95696"/>
                  <a:pt x="81571" y="95696"/>
                </a:cubicBezTo>
                <a:cubicBezTo>
                  <a:pt x="81428" y="95696"/>
                  <a:pt x="81428" y="95696"/>
                  <a:pt x="81428" y="95696"/>
                </a:cubicBezTo>
                <a:cubicBezTo>
                  <a:pt x="81428" y="95696"/>
                  <a:pt x="81428" y="97215"/>
                  <a:pt x="81571" y="97215"/>
                </a:cubicBezTo>
                <a:close/>
                <a:moveTo>
                  <a:pt x="60428" y="85063"/>
                </a:moveTo>
                <a:cubicBezTo>
                  <a:pt x="60428" y="85063"/>
                  <a:pt x="60428" y="85063"/>
                  <a:pt x="60428" y="85063"/>
                </a:cubicBezTo>
                <a:cubicBezTo>
                  <a:pt x="60428" y="86582"/>
                  <a:pt x="60428" y="86582"/>
                  <a:pt x="60428" y="86582"/>
                </a:cubicBezTo>
                <a:cubicBezTo>
                  <a:pt x="60428" y="86582"/>
                  <a:pt x="60571" y="86582"/>
                  <a:pt x="60571" y="86582"/>
                </a:cubicBezTo>
                <a:cubicBezTo>
                  <a:pt x="60571" y="85063"/>
                  <a:pt x="60428" y="85063"/>
                  <a:pt x="60428" y="85063"/>
                </a:cubicBezTo>
                <a:close/>
                <a:moveTo>
                  <a:pt x="99285" y="103291"/>
                </a:moveTo>
                <a:cubicBezTo>
                  <a:pt x="99285" y="103291"/>
                  <a:pt x="99285" y="103291"/>
                  <a:pt x="99285" y="103291"/>
                </a:cubicBezTo>
                <a:cubicBezTo>
                  <a:pt x="99285" y="103291"/>
                  <a:pt x="99285" y="103291"/>
                  <a:pt x="99285" y="103291"/>
                </a:cubicBezTo>
                <a:cubicBezTo>
                  <a:pt x="99142" y="103291"/>
                  <a:pt x="99142" y="103291"/>
                  <a:pt x="99142" y="103291"/>
                </a:cubicBezTo>
                <a:cubicBezTo>
                  <a:pt x="99142" y="103291"/>
                  <a:pt x="99142" y="103291"/>
                  <a:pt x="99285" y="103291"/>
                </a:cubicBezTo>
                <a:close/>
                <a:moveTo>
                  <a:pt x="47142" y="7594"/>
                </a:moveTo>
                <a:cubicBezTo>
                  <a:pt x="47142" y="7594"/>
                  <a:pt x="47142" y="7594"/>
                  <a:pt x="47142" y="7594"/>
                </a:cubicBezTo>
                <a:cubicBezTo>
                  <a:pt x="47142" y="7594"/>
                  <a:pt x="47142" y="7594"/>
                  <a:pt x="47142" y="7594"/>
                </a:cubicBezTo>
                <a:cubicBezTo>
                  <a:pt x="47142" y="7594"/>
                  <a:pt x="47142" y="7594"/>
                  <a:pt x="47142" y="7594"/>
                </a:cubicBezTo>
                <a:cubicBezTo>
                  <a:pt x="47142" y="7594"/>
                  <a:pt x="47142" y="7594"/>
                  <a:pt x="47142" y="7594"/>
                </a:cubicBezTo>
                <a:close/>
                <a:moveTo>
                  <a:pt x="105000" y="10632"/>
                </a:moveTo>
                <a:cubicBezTo>
                  <a:pt x="105000" y="10632"/>
                  <a:pt x="105000" y="10632"/>
                  <a:pt x="105000" y="10632"/>
                </a:cubicBezTo>
                <a:cubicBezTo>
                  <a:pt x="105000" y="10632"/>
                  <a:pt x="105000" y="10632"/>
                  <a:pt x="105000" y="10632"/>
                </a:cubicBezTo>
                <a:cubicBezTo>
                  <a:pt x="105000" y="10632"/>
                  <a:pt x="105000" y="12151"/>
                  <a:pt x="105000" y="12151"/>
                </a:cubicBezTo>
                <a:cubicBezTo>
                  <a:pt x="105000" y="12151"/>
                  <a:pt x="105000" y="10632"/>
                  <a:pt x="105000" y="10632"/>
                </a:cubicBezTo>
                <a:close/>
                <a:moveTo>
                  <a:pt x="27142" y="101772"/>
                </a:moveTo>
                <a:cubicBezTo>
                  <a:pt x="27142" y="101772"/>
                  <a:pt x="27285" y="101772"/>
                  <a:pt x="27285" y="101772"/>
                </a:cubicBezTo>
                <a:cubicBezTo>
                  <a:pt x="27285" y="101772"/>
                  <a:pt x="27142" y="101772"/>
                  <a:pt x="27142" y="101772"/>
                </a:cubicBezTo>
                <a:cubicBezTo>
                  <a:pt x="27142" y="101772"/>
                  <a:pt x="27142" y="101772"/>
                  <a:pt x="27142" y="101772"/>
                </a:cubicBezTo>
                <a:cubicBezTo>
                  <a:pt x="27142" y="101772"/>
                  <a:pt x="27142" y="101772"/>
                  <a:pt x="27142" y="101772"/>
                </a:cubicBezTo>
                <a:close/>
                <a:moveTo>
                  <a:pt x="28000" y="60759"/>
                </a:moveTo>
                <a:cubicBezTo>
                  <a:pt x="28000" y="60759"/>
                  <a:pt x="28000" y="60759"/>
                  <a:pt x="28000" y="60759"/>
                </a:cubicBezTo>
                <a:cubicBezTo>
                  <a:pt x="28000" y="60759"/>
                  <a:pt x="28000" y="60759"/>
                  <a:pt x="28000" y="60759"/>
                </a:cubicBezTo>
                <a:cubicBezTo>
                  <a:pt x="28000" y="60759"/>
                  <a:pt x="28000" y="62278"/>
                  <a:pt x="28000" y="62278"/>
                </a:cubicBezTo>
                <a:cubicBezTo>
                  <a:pt x="28000" y="62278"/>
                  <a:pt x="28000" y="60759"/>
                  <a:pt x="28000" y="60759"/>
                </a:cubicBezTo>
                <a:close/>
                <a:moveTo>
                  <a:pt x="101571" y="82025"/>
                </a:moveTo>
                <a:cubicBezTo>
                  <a:pt x="101571" y="82025"/>
                  <a:pt x="101571" y="82025"/>
                  <a:pt x="101571" y="82025"/>
                </a:cubicBezTo>
                <a:cubicBezTo>
                  <a:pt x="101571" y="82025"/>
                  <a:pt x="101571" y="82025"/>
                  <a:pt x="101571" y="82025"/>
                </a:cubicBezTo>
                <a:cubicBezTo>
                  <a:pt x="101571" y="82025"/>
                  <a:pt x="101714" y="82025"/>
                  <a:pt x="101714" y="82025"/>
                </a:cubicBezTo>
                <a:cubicBezTo>
                  <a:pt x="101714" y="82025"/>
                  <a:pt x="101571" y="82025"/>
                  <a:pt x="101571" y="82025"/>
                </a:cubicBezTo>
                <a:close/>
                <a:moveTo>
                  <a:pt x="102000" y="83544"/>
                </a:moveTo>
                <a:cubicBezTo>
                  <a:pt x="102000" y="83544"/>
                  <a:pt x="102000" y="82025"/>
                  <a:pt x="102000" y="82025"/>
                </a:cubicBezTo>
                <a:cubicBezTo>
                  <a:pt x="102000" y="82025"/>
                  <a:pt x="102000" y="83544"/>
                  <a:pt x="102000" y="83544"/>
                </a:cubicBezTo>
                <a:cubicBezTo>
                  <a:pt x="102000" y="83544"/>
                  <a:pt x="102000" y="83544"/>
                  <a:pt x="102000" y="83544"/>
                </a:cubicBezTo>
                <a:cubicBezTo>
                  <a:pt x="102000" y="83544"/>
                  <a:pt x="102000" y="83544"/>
                  <a:pt x="102000" y="83544"/>
                </a:cubicBezTo>
                <a:close/>
                <a:moveTo>
                  <a:pt x="7571" y="97215"/>
                </a:moveTo>
                <a:cubicBezTo>
                  <a:pt x="7571" y="97215"/>
                  <a:pt x="7571" y="97215"/>
                  <a:pt x="7571" y="97215"/>
                </a:cubicBezTo>
                <a:cubicBezTo>
                  <a:pt x="7571" y="97215"/>
                  <a:pt x="7571" y="97215"/>
                  <a:pt x="7571" y="97215"/>
                </a:cubicBezTo>
                <a:cubicBezTo>
                  <a:pt x="7571" y="97215"/>
                  <a:pt x="7714" y="97215"/>
                  <a:pt x="7714" y="97215"/>
                </a:cubicBezTo>
                <a:cubicBezTo>
                  <a:pt x="7714" y="97215"/>
                  <a:pt x="7714" y="97215"/>
                  <a:pt x="7571" y="97215"/>
                </a:cubicBezTo>
                <a:close/>
                <a:moveTo>
                  <a:pt x="7428" y="97215"/>
                </a:moveTo>
                <a:cubicBezTo>
                  <a:pt x="7428" y="97215"/>
                  <a:pt x="7428" y="97215"/>
                  <a:pt x="7428" y="97215"/>
                </a:cubicBezTo>
                <a:cubicBezTo>
                  <a:pt x="7428" y="97215"/>
                  <a:pt x="7428" y="97215"/>
                  <a:pt x="7428" y="97215"/>
                </a:cubicBezTo>
                <a:cubicBezTo>
                  <a:pt x="7428" y="97215"/>
                  <a:pt x="7428" y="97215"/>
                  <a:pt x="7428" y="97215"/>
                </a:cubicBezTo>
                <a:cubicBezTo>
                  <a:pt x="7428" y="97215"/>
                  <a:pt x="7428" y="97215"/>
                  <a:pt x="7428" y="97215"/>
                </a:cubicBezTo>
                <a:close/>
                <a:moveTo>
                  <a:pt x="3571" y="94177"/>
                </a:moveTo>
                <a:cubicBezTo>
                  <a:pt x="3571" y="94177"/>
                  <a:pt x="3571" y="94177"/>
                  <a:pt x="3571" y="94177"/>
                </a:cubicBezTo>
                <a:cubicBezTo>
                  <a:pt x="3571" y="94177"/>
                  <a:pt x="3428" y="94177"/>
                  <a:pt x="3428" y="94177"/>
                </a:cubicBezTo>
                <a:cubicBezTo>
                  <a:pt x="3428" y="94177"/>
                  <a:pt x="3428" y="95696"/>
                  <a:pt x="3571" y="95696"/>
                </a:cubicBezTo>
                <a:cubicBezTo>
                  <a:pt x="3571" y="95696"/>
                  <a:pt x="3571" y="94177"/>
                  <a:pt x="3571" y="94177"/>
                </a:cubicBezTo>
                <a:close/>
                <a:moveTo>
                  <a:pt x="24142" y="65316"/>
                </a:moveTo>
                <a:cubicBezTo>
                  <a:pt x="24142" y="65316"/>
                  <a:pt x="24142" y="65316"/>
                  <a:pt x="24142" y="65316"/>
                </a:cubicBezTo>
                <a:cubicBezTo>
                  <a:pt x="24142" y="65316"/>
                  <a:pt x="24142" y="63797"/>
                  <a:pt x="24142" y="63797"/>
                </a:cubicBezTo>
                <a:cubicBezTo>
                  <a:pt x="24142" y="63797"/>
                  <a:pt x="24142" y="63797"/>
                  <a:pt x="24142" y="63797"/>
                </a:cubicBezTo>
                <a:cubicBezTo>
                  <a:pt x="24142" y="65316"/>
                  <a:pt x="24142" y="65316"/>
                  <a:pt x="24142" y="65316"/>
                </a:cubicBezTo>
                <a:close/>
                <a:moveTo>
                  <a:pt x="60000" y="85063"/>
                </a:moveTo>
                <a:cubicBezTo>
                  <a:pt x="60000" y="86582"/>
                  <a:pt x="60000" y="86582"/>
                  <a:pt x="60000" y="86582"/>
                </a:cubicBezTo>
                <a:cubicBezTo>
                  <a:pt x="60000" y="86582"/>
                  <a:pt x="60000" y="86582"/>
                  <a:pt x="60000" y="85063"/>
                </a:cubicBezTo>
                <a:cubicBezTo>
                  <a:pt x="60000" y="85063"/>
                  <a:pt x="60000" y="85063"/>
                  <a:pt x="60000" y="85063"/>
                </a:cubicBezTo>
                <a:cubicBezTo>
                  <a:pt x="60000" y="85063"/>
                  <a:pt x="60000" y="85063"/>
                  <a:pt x="60000" y="85063"/>
                </a:cubicBezTo>
                <a:close/>
                <a:moveTo>
                  <a:pt x="46857" y="85063"/>
                </a:moveTo>
                <a:cubicBezTo>
                  <a:pt x="46857" y="85063"/>
                  <a:pt x="46857" y="85063"/>
                  <a:pt x="46857" y="85063"/>
                </a:cubicBezTo>
                <a:cubicBezTo>
                  <a:pt x="46857" y="85063"/>
                  <a:pt x="46857" y="85063"/>
                  <a:pt x="46857" y="85063"/>
                </a:cubicBezTo>
                <a:cubicBezTo>
                  <a:pt x="46857" y="85063"/>
                  <a:pt x="46714" y="85063"/>
                  <a:pt x="46714" y="85063"/>
                </a:cubicBezTo>
                <a:cubicBezTo>
                  <a:pt x="46714" y="85063"/>
                  <a:pt x="46857" y="85063"/>
                  <a:pt x="46857" y="85063"/>
                </a:cubicBezTo>
                <a:close/>
                <a:moveTo>
                  <a:pt x="41000" y="78987"/>
                </a:moveTo>
                <a:cubicBezTo>
                  <a:pt x="41000" y="78987"/>
                  <a:pt x="41000" y="78987"/>
                  <a:pt x="41000" y="78987"/>
                </a:cubicBezTo>
                <a:cubicBezTo>
                  <a:pt x="41000" y="78987"/>
                  <a:pt x="41000" y="77468"/>
                  <a:pt x="41000" y="77468"/>
                </a:cubicBezTo>
                <a:cubicBezTo>
                  <a:pt x="41000" y="77468"/>
                  <a:pt x="41000" y="77468"/>
                  <a:pt x="41000" y="77468"/>
                </a:cubicBezTo>
                <a:cubicBezTo>
                  <a:pt x="41000" y="78987"/>
                  <a:pt x="41000" y="78987"/>
                  <a:pt x="41000" y="78987"/>
                </a:cubicBezTo>
                <a:close/>
                <a:moveTo>
                  <a:pt x="21714" y="65316"/>
                </a:moveTo>
                <a:cubicBezTo>
                  <a:pt x="21714" y="65316"/>
                  <a:pt x="21714" y="65316"/>
                  <a:pt x="21714" y="65316"/>
                </a:cubicBezTo>
                <a:cubicBezTo>
                  <a:pt x="21714" y="65316"/>
                  <a:pt x="21714" y="65316"/>
                  <a:pt x="21714" y="65316"/>
                </a:cubicBezTo>
                <a:cubicBezTo>
                  <a:pt x="21714" y="65316"/>
                  <a:pt x="21714" y="66835"/>
                  <a:pt x="21714" y="66835"/>
                </a:cubicBezTo>
                <a:cubicBezTo>
                  <a:pt x="21714" y="66835"/>
                  <a:pt x="21714" y="66835"/>
                  <a:pt x="21714" y="65316"/>
                </a:cubicBezTo>
                <a:close/>
                <a:moveTo>
                  <a:pt x="75428" y="95696"/>
                </a:moveTo>
                <a:cubicBezTo>
                  <a:pt x="75428" y="95696"/>
                  <a:pt x="75428" y="95696"/>
                  <a:pt x="75428" y="95696"/>
                </a:cubicBezTo>
                <a:cubicBezTo>
                  <a:pt x="75428" y="95696"/>
                  <a:pt x="75428" y="95696"/>
                  <a:pt x="75428" y="95696"/>
                </a:cubicBezTo>
                <a:cubicBezTo>
                  <a:pt x="75428" y="95696"/>
                  <a:pt x="75428" y="97215"/>
                  <a:pt x="75428" y="97215"/>
                </a:cubicBezTo>
                <a:cubicBezTo>
                  <a:pt x="75428" y="97215"/>
                  <a:pt x="75428" y="95696"/>
                  <a:pt x="75428" y="95696"/>
                </a:cubicBezTo>
                <a:close/>
                <a:moveTo>
                  <a:pt x="52285" y="106329"/>
                </a:moveTo>
                <a:cubicBezTo>
                  <a:pt x="52285" y="106329"/>
                  <a:pt x="52285" y="106329"/>
                  <a:pt x="52285" y="106329"/>
                </a:cubicBezTo>
                <a:cubicBezTo>
                  <a:pt x="52285" y="106329"/>
                  <a:pt x="52285" y="106329"/>
                  <a:pt x="52285" y="106329"/>
                </a:cubicBezTo>
                <a:cubicBezTo>
                  <a:pt x="52285" y="106329"/>
                  <a:pt x="52285" y="106329"/>
                  <a:pt x="52285" y="106329"/>
                </a:cubicBezTo>
                <a:cubicBezTo>
                  <a:pt x="52285" y="106329"/>
                  <a:pt x="52285" y="106329"/>
                  <a:pt x="52285" y="106329"/>
                </a:cubicBezTo>
                <a:close/>
                <a:moveTo>
                  <a:pt x="9428" y="53164"/>
                </a:moveTo>
                <a:cubicBezTo>
                  <a:pt x="9428" y="53164"/>
                  <a:pt x="9428" y="53164"/>
                  <a:pt x="9428" y="53164"/>
                </a:cubicBezTo>
                <a:cubicBezTo>
                  <a:pt x="9428" y="53164"/>
                  <a:pt x="9428" y="53164"/>
                  <a:pt x="9428" y="53164"/>
                </a:cubicBezTo>
                <a:cubicBezTo>
                  <a:pt x="9428" y="53164"/>
                  <a:pt x="9571" y="53164"/>
                  <a:pt x="9571" y="53164"/>
                </a:cubicBezTo>
                <a:cubicBezTo>
                  <a:pt x="9571" y="53164"/>
                  <a:pt x="9428" y="53164"/>
                  <a:pt x="9428" y="53164"/>
                </a:cubicBezTo>
                <a:close/>
                <a:moveTo>
                  <a:pt x="14142" y="82025"/>
                </a:moveTo>
                <a:cubicBezTo>
                  <a:pt x="14142" y="82025"/>
                  <a:pt x="14142" y="82025"/>
                  <a:pt x="14142" y="82025"/>
                </a:cubicBezTo>
                <a:cubicBezTo>
                  <a:pt x="14142" y="82025"/>
                  <a:pt x="14142" y="82025"/>
                  <a:pt x="14142" y="82025"/>
                </a:cubicBezTo>
                <a:cubicBezTo>
                  <a:pt x="14142" y="82025"/>
                  <a:pt x="14142" y="82025"/>
                  <a:pt x="14142" y="82025"/>
                </a:cubicBezTo>
                <a:cubicBezTo>
                  <a:pt x="14142" y="82025"/>
                  <a:pt x="14142" y="82025"/>
                  <a:pt x="14142" y="82025"/>
                </a:cubicBezTo>
                <a:close/>
                <a:moveTo>
                  <a:pt x="81857" y="95696"/>
                </a:moveTo>
                <a:cubicBezTo>
                  <a:pt x="81857" y="95696"/>
                  <a:pt x="81857" y="95696"/>
                  <a:pt x="81857" y="95696"/>
                </a:cubicBezTo>
                <a:cubicBezTo>
                  <a:pt x="81857" y="95696"/>
                  <a:pt x="81857" y="95696"/>
                  <a:pt x="81857" y="95696"/>
                </a:cubicBezTo>
                <a:cubicBezTo>
                  <a:pt x="81857" y="95696"/>
                  <a:pt x="81857" y="94177"/>
                  <a:pt x="81857" y="94177"/>
                </a:cubicBezTo>
                <a:cubicBezTo>
                  <a:pt x="81857" y="94177"/>
                  <a:pt x="81857" y="95696"/>
                  <a:pt x="81857" y="95696"/>
                </a:cubicBezTo>
                <a:close/>
                <a:moveTo>
                  <a:pt x="25428" y="82025"/>
                </a:moveTo>
                <a:cubicBezTo>
                  <a:pt x="25428" y="82025"/>
                  <a:pt x="25428" y="80506"/>
                  <a:pt x="25428" y="80506"/>
                </a:cubicBezTo>
                <a:cubicBezTo>
                  <a:pt x="25428" y="80506"/>
                  <a:pt x="25428" y="82025"/>
                  <a:pt x="25428" y="82025"/>
                </a:cubicBezTo>
                <a:cubicBezTo>
                  <a:pt x="25428" y="82025"/>
                  <a:pt x="25428" y="82025"/>
                  <a:pt x="25428" y="82025"/>
                </a:cubicBezTo>
                <a:cubicBezTo>
                  <a:pt x="25428" y="82025"/>
                  <a:pt x="25428" y="82025"/>
                  <a:pt x="25428" y="82025"/>
                </a:cubicBezTo>
                <a:close/>
                <a:moveTo>
                  <a:pt x="95857" y="104810"/>
                </a:moveTo>
                <a:cubicBezTo>
                  <a:pt x="95857" y="104810"/>
                  <a:pt x="95714" y="104810"/>
                  <a:pt x="95714" y="104810"/>
                </a:cubicBezTo>
                <a:cubicBezTo>
                  <a:pt x="95714" y="104810"/>
                  <a:pt x="95714" y="104810"/>
                  <a:pt x="95857" y="104810"/>
                </a:cubicBezTo>
                <a:cubicBezTo>
                  <a:pt x="95857" y="104810"/>
                  <a:pt x="95857" y="104810"/>
                  <a:pt x="95857" y="104810"/>
                </a:cubicBezTo>
                <a:cubicBezTo>
                  <a:pt x="95857" y="104810"/>
                  <a:pt x="95857" y="104810"/>
                  <a:pt x="95857" y="104810"/>
                </a:cubicBezTo>
                <a:close/>
                <a:moveTo>
                  <a:pt x="34857" y="12151"/>
                </a:moveTo>
                <a:cubicBezTo>
                  <a:pt x="34857" y="12151"/>
                  <a:pt x="34857" y="12151"/>
                  <a:pt x="34857" y="12151"/>
                </a:cubicBezTo>
                <a:cubicBezTo>
                  <a:pt x="34857" y="12151"/>
                  <a:pt x="34857" y="12151"/>
                  <a:pt x="34857" y="12151"/>
                </a:cubicBezTo>
                <a:cubicBezTo>
                  <a:pt x="34857" y="12151"/>
                  <a:pt x="34857" y="10632"/>
                  <a:pt x="34857" y="10632"/>
                </a:cubicBezTo>
                <a:cubicBezTo>
                  <a:pt x="34857" y="10632"/>
                  <a:pt x="34857" y="12151"/>
                  <a:pt x="34857" y="12151"/>
                </a:cubicBezTo>
                <a:close/>
                <a:moveTo>
                  <a:pt x="15000" y="25822"/>
                </a:moveTo>
                <a:cubicBezTo>
                  <a:pt x="15000" y="25822"/>
                  <a:pt x="15000" y="25822"/>
                  <a:pt x="15000" y="25822"/>
                </a:cubicBezTo>
                <a:cubicBezTo>
                  <a:pt x="15000" y="25822"/>
                  <a:pt x="15000" y="25822"/>
                  <a:pt x="15000" y="25822"/>
                </a:cubicBezTo>
                <a:cubicBezTo>
                  <a:pt x="14857" y="27341"/>
                  <a:pt x="15000" y="27341"/>
                  <a:pt x="15000" y="27341"/>
                </a:cubicBezTo>
                <a:cubicBezTo>
                  <a:pt x="15000" y="27341"/>
                  <a:pt x="15000" y="27341"/>
                  <a:pt x="15000" y="25822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2" name="Google Shape;982;p32"/>
          <p:cNvSpPr/>
          <p:nvPr/>
        </p:nvSpPr>
        <p:spPr>
          <a:xfrm rot="10303970">
            <a:off x="5729865" y="3134631"/>
            <a:ext cx="35469" cy="12431"/>
          </a:xfrm>
          <a:custGeom>
            <a:rect b="b" l="l" r="r" t="t"/>
            <a:pathLst>
              <a:path extrusionOk="0" h="120000" w="120000">
                <a:moveTo>
                  <a:pt x="100408" y="70588"/>
                </a:moveTo>
                <a:cubicBezTo>
                  <a:pt x="97959" y="70588"/>
                  <a:pt x="97959" y="70588"/>
                  <a:pt x="102857" y="70588"/>
                </a:cubicBezTo>
                <a:cubicBezTo>
                  <a:pt x="105306" y="77647"/>
                  <a:pt x="115102" y="91764"/>
                  <a:pt x="115102" y="91764"/>
                </a:cubicBezTo>
                <a:cubicBezTo>
                  <a:pt x="115102" y="91764"/>
                  <a:pt x="115102" y="98823"/>
                  <a:pt x="117551" y="98823"/>
                </a:cubicBezTo>
                <a:cubicBezTo>
                  <a:pt x="117551" y="98823"/>
                  <a:pt x="119999" y="105882"/>
                  <a:pt x="119999" y="105882"/>
                </a:cubicBezTo>
                <a:cubicBezTo>
                  <a:pt x="119999" y="105882"/>
                  <a:pt x="119999" y="120000"/>
                  <a:pt x="119999" y="120000"/>
                </a:cubicBezTo>
                <a:cubicBezTo>
                  <a:pt x="119999" y="120000"/>
                  <a:pt x="117551" y="120000"/>
                  <a:pt x="115102" y="120000"/>
                </a:cubicBezTo>
                <a:cubicBezTo>
                  <a:pt x="112653" y="120000"/>
                  <a:pt x="107755" y="112941"/>
                  <a:pt x="105306" y="112941"/>
                </a:cubicBezTo>
                <a:cubicBezTo>
                  <a:pt x="102857" y="112941"/>
                  <a:pt x="100408" y="105882"/>
                  <a:pt x="97959" y="105882"/>
                </a:cubicBezTo>
                <a:cubicBezTo>
                  <a:pt x="97959" y="105882"/>
                  <a:pt x="97959" y="105882"/>
                  <a:pt x="97959" y="105882"/>
                </a:cubicBezTo>
                <a:cubicBezTo>
                  <a:pt x="95510" y="105882"/>
                  <a:pt x="93061" y="112941"/>
                  <a:pt x="90612" y="105882"/>
                </a:cubicBezTo>
                <a:cubicBezTo>
                  <a:pt x="88163" y="105882"/>
                  <a:pt x="88163" y="105882"/>
                  <a:pt x="88163" y="105882"/>
                </a:cubicBezTo>
                <a:cubicBezTo>
                  <a:pt x="88163" y="105882"/>
                  <a:pt x="83265" y="105882"/>
                  <a:pt x="80816" y="98823"/>
                </a:cubicBezTo>
                <a:cubicBezTo>
                  <a:pt x="80816" y="98823"/>
                  <a:pt x="73469" y="98823"/>
                  <a:pt x="71020" y="98823"/>
                </a:cubicBezTo>
                <a:cubicBezTo>
                  <a:pt x="71020" y="98823"/>
                  <a:pt x="63673" y="91764"/>
                  <a:pt x="61224" y="91764"/>
                </a:cubicBezTo>
                <a:cubicBezTo>
                  <a:pt x="61224" y="91764"/>
                  <a:pt x="53877" y="91764"/>
                  <a:pt x="53877" y="91764"/>
                </a:cubicBezTo>
                <a:cubicBezTo>
                  <a:pt x="53877" y="84705"/>
                  <a:pt x="48979" y="84705"/>
                  <a:pt x="48979" y="84705"/>
                </a:cubicBezTo>
                <a:cubicBezTo>
                  <a:pt x="48979" y="84705"/>
                  <a:pt x="46530" y="84705"/>
                  <a:pt x="44081" y="84705"/>
                </a:cubicBezTo>
                <a:cubicBezTo>
                  <a:pt x="44081" y="84705"/>
                  <a:pt x="39183" y="84705"/>
                  <a:pt x="36734" y="84705"/>
                </a:cubicBezTo>
                <a:cubicBezTo>
                  <a:pt x="36734" y="77647"/>
                  <a:pt x="31836" y="77647"/>
                  <a:pt x="29387" y="77647"/>
                </a:cubicBezTo>
                <a:cubicBezTo>
                  <a:pt x="29387" y="77647"/>
                  <a:pt x="22040" y="77647"/>
                  <a:pt x="19591" y="84705"/>
                </a:cubicBezTo>
                <a:cubicBezTo>
                  <a:pt x="19591" y="84705"/>
                  <a:pt x="19591" y="84705"/>
                  <a:pt x="19591" y="77647"/>
                </a:cubicBezTo>
                <a:cubicBezTo>
                  <a:pt x="17142" y="70588"/>
                  <a:pt x="17142" y="70588"/>
                  <a:pt x="17142" y="70588"/>
                </a:cubicBezTo>
                <a:cubicBezTo>
                  <a:pt x="12244" y="70588"/>
                  <a:pt x="9795" y="70588"/>
                  <a:pt x="9795" y="70588"/>
                </a:cubicBezTo>
                <a:cubicBezTo>
                  <a:pt x="9795" y="70588"/>
                  <a:pt x="9795" y="63529"/>
                  <a:pt x="9795" y="63529"/>
                </a:cubicBezTo>
                <a:cubicBezTo>
                  <a:pt x="12244" y="63529"/>
                  <a:pt x="17142" y="63529"/>
                  <a:pt x="24489" y="63529"/>
                </a:cubicBezTo>
                <a:cubicBezTo>
                  <a:pt x="24489" y="63529"/>
                  <a:pt x="24489" y="63529"/>
                  <a:pt x="29387" y="70588"/>
                </a:cubicBezTo>
                <a:cubicBezTo>
                  <a:pt x="44081" y="77647"/>
                  <a:pt x="53877" y="77647"/>
                  <a:pt x="53877" y="77647"/>
                </a:cubicBezTo>
                <a:cubicBezTo>
                  <a:pt x="61224" y="77647"/>
                  <a:pt x="68571" y="77647"/>
                  <a:pt x="71020" y="77647"/>
                </a:cubicBezTo>
                <a:cubicBezTo>
                  <a:pt x="71020" y="84705"/>
                  <a:pt x="75918" y="84705"/>
                  <a:pt x="75918" y="84705"/>
                </a:cubicBezTo>
                <a:cubicBezTo>
                  <a:pt x="78367" y="84705"/>
                  <a:pt x="80816" y="84705"/>
                  <a:pt x="78367" y="77647"/>
                </a:cubicBezTo>
                <a:cubicBezTo>
                  <a:pt x="78367" y="77647"/>
                  <a:pt x="68571" y="77647"/>
                  <a:pt x="66122" y="70588"/>
                </a:cubicBezTo>
                <a:cubicBezTo>
                  <a:pt x="61224" y="70588"/>
                  <a:pt x="48979" y="70588"/>
                  <a:pt x="48979" y="70588"/>
                </a:cubicBezTo>
                <a:cubicBezTo>
                  <a:pt x="48979" y="70588"/>
                  <a:pt x="46530" y="63529"/>
                  <a:pt x="48979" y="63529"/>
                </a:cubicBezTo>
                <a:cubicBezTo>
                  <a:pt x="48979" y="63529"/>
                  <a:pt x="48979" y="56470"/>
                  <a:pt x="46530" y="56470"/>
                </a:cubicBezTo>
                <a:cubicBezTo>
                  <a:pt x="44081" y="56470"/>
                  <a:pt x="36734" y="56470"/>
                  <a:pt x="31836" y="56470"/>
                </a:cubicBezTo>
                <a:cubicBezTo>
                  <a:pt x="29387" y="56470"/>
                  <a:pt x="17142" y="42352"/>
                  <a:pt x="12244" y="42352"/>
                </a:cubicBezTo>
                <a:cubicBezTo>
                  <a:pt x="9795" y="42352"/>
                  <a:pt x="0" y="42352"/>
                  <a:pt x="2448" y="42352"/>
                </a:cubicBezTo>
                <a:cubicBezTo>
                  <a:pt x="4897" y="42352"/>
                  <a:pt x="14693" y="35294"/>
                  <a:pt x="17142" y="35294"/>
                </a:cubicBezTo>
                <a:cubicBezTo>
                  <a:pt x="19591" y="42352"/>
                  <a:pt x="26938" y="42352"/>
                  <a:pt x="26938" y="35294"/>
                </a:cubicBezTo>
                <a:cubicBezTo>
                  <a:pt x="29387" y="35294"/>
                  <a:pt x="34285" y="28235"/>
                  <a:pt x="34285" y="35294"/>
                </a:cubicBezTo>
                <a:cubicBezTo>
                  <a:pt x="36734" y="35294"/>
                  <a:pt x="41632" y="28235"/>
                  <a:pt x="44081" y="35294"/>
                </a:cubicBezTo>
                <a:cubicBezTo>
                  <a:pt x="44081" y="35294"/>
                  <a:pt x="48979" y="42352"/>
                  <a:pt x="48979" y="35294"/>
                </a:cubicBezTo>
                <a:cubicBezTo>
                  <a:pt x="48979" y="35294"/>
                  <a:pt x="51428" y="35294"/>
                  <a:pt x="51428" y="35294"/>
                </a:cubicBezTo>
                <a:cubicBezTo>
                  <a:pt x="51428" y="35294"/>
                  <a:pt x="51428" y="35294"/>
                  <a:pt x="51428" y="35294"/>
                </a:cubicBezTo>
                <a:cubicBezTo>
                  <a:pt x="51428" y="35294"/>
                  <a:pt x="51428" y="28235"/>
                  <a:pt x="48979" y="21176"/>
                </a:cubicBezTo>
                <a:cubicBezTo>
                  <a:pt x="46530" y="21176"/>
                  <a:pt x="39183" y="7058"/>
                  <a:pt x="39183" y="7058"/>
                </a:cubicBezTo>
                <a:cubicBezTo>
                  <a:pt x="36734" y="7058"/>
                  <a:pt x="31836" y="7058"/>
                  <a:pt x="31836" y="7058"/>
                </a:cubicBezTo>
                <a:cubicBezTo>
                  <a:pt x="31836" y="7058"/>
                  <a:pt x="31836" y="0"/>
                  <a:pt x="31836" y="0"/>
                </a:cubicBezTo>
                <a:cubicBezTo>
                  <a:pt x="31836" y="0"/>
                  <a:pt x="31836" y="0"/>
                  <a:pt x="31836" y="0"/>
                </a:cubicBezTo>
                <a:cubicBezTo>
                  <a:pt x="36734" y="0"/>
                  <a:pt x="39183" y="0"/>
                  <a:pt x="41632" y="0"/>
                </a:cubicBezTo>
                <a:cubicBezTo>
                  <a:pt x="44081" y="7058"/>
                  <a:pt x="46530" y="7058"/>
                  <a:pt x="51428" y="7058"/>
                </a:cubicBezTo>
                <a:cubicBezTo>
                  <a:pt x="53877" y="14117"/>
                  <a:pt x="56326" y="7058"/>
                  <a:pt x="61224" y="14117"/>
                </a:cubicBezTo>
                <a:cubicBezTo>
                  <a:pt x="61224" y="14117"/>
                  <a:pt x="63673" y="14117"/>
                  <a:pt x="63673" y="14117"/>
                </a:cubicBezTo>
                <a:cubicBezTo>
                  <a:pt x="66122" y="14117"/>
                  <a:pt x="66122" y="14117"/>
                  <a:pt x="66122" y="14117"/>
                </a:cubicBezTo>
                <a:cubicBezTo>
                  <a:pt x="68571" y="14117"/>
                  <a:pt x="71020" y="14117"/>
                  <a:pt x="73469" y="14117"/>
                </a:cubicBezTo>
                <a:cubicBezTo>
                  <a:pt x="73469" y="14117"/>
                  <a:pt x="73469" y="14117"/>
                  <a:pt x="75918" y="21176"/>
                </a:cubicBezTo>
                <a:cubicBezTo>
                  <a:pt x="78367" y="21176"/>
                  <a:pt x="78367" y="21176"/>
                  <a:pt x="78367" y="21176"/>
                </a:cubicBezTo>
                <a:cubicBezTo>
                  <a:pt x="80816" y="21176"/>
                  <a:pt x="83265" y="21176"/>
                  <a:pt x="83265" y="21176"/>
                </a:cubicBezTo>
                <a:cubicBezTo>
                  <a:pt x="85714" y="21176"/>
                  <a:pt x="93061" y="28235"/>
                  <a:pt x="95510" y="28235"/>
                </a:cubicBezTo>
                <a:cubicBezTo>
                  <a:pt x="97959" y="28235"/>
                  <a:pt x="102857" y="35294"/>
                  <a:pt x="100408" y="35294"/>
                </a:cubicBezTo>
                <a:cubicBezTo>
                  <a:pt x="95510" y="28235"/>
                  <a:pt x="88163" y="35294"/>
                  <a:pt x="88163" y="35294"/>
                </a:cubicBezTo>
                <a:cubicBezTo>
                  <a:pt x="88163" y="35294"/>
                  <a:pt x="88163" y="42352"/>
                  <a:pt x="90612" y="42352"/>
                </a:cubicBezTo>
                <a:cubicBezTo>
                  <a:pt x="90612" y="42352"/>
                  <a:pt x="95510" y="49411"/>
                  <a:pt x="97959" y="49411"/>
                </a:cubicBezTo>
                <a:cubicBezTo>
                  <a:pt x="100408" y="49411"/>
                  <a:pt x="100408" y="70588"/>
                  <a:pt x="100408" y="70588"/>
                </a:cubicBezTo>
                <a:close/>
                <a:moveTo>
                  <a:pt x="56326" y="35294"/>
                </a:moveTo>
                <a:cubicBezTo>
                  <a:pt x="56326" y="35294"/>
                  <a:pt x="56326" y="35294"/>
                  <a:pt x="56326" y="35294"/>
                </a:cubicBezTo>
                <a:cubicBezTo>
                  <a:pt x="56326" y="35294"/>
                  <a:pt x="56326" y="35294"/>
                  <a:pt x="56326" y="35294"/>
                </a:cubicBezTo>
                <a:cubicBezTo>
                  <a:pt x="56326" y="35294"/>
                  <a:pt x="56326" y="35294"/>
                  <a:pt x="56326" y="35294"/>
                </a:cubicBezTo>
                <a:cubicBezTo>
                  <a:pt x="56326" y="35294"/>
                  <a:pt x="56326" y="35294"/>
                  <a:pt x="56326" y="35294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3" name="Google Shape;983;p32"/>
          <p:cNvSpPr/>
          <p:nvPr/>
        </p:nvSpPr>
        <p:spPr>
          <a:xfrm rot="10321823">
            <a:off x="5740828" y="3101424"/>
            <a:ext cx="30293" cy="5771"/>
          </a:xfrm>
          <a:custGeom>
            <a:rect b="b" l="l" r="r" t="t"/>
            <a:pathLst>
              <a:path extrusionOk="0" h="120000" w="120000">
                <a:moveTo>
                  <a:pt x="2857" y="120000"/>
                </a:moveTo>
                <a:cubicBezTo>
                  <a:pt x="0" y="120000"/>
                  <a:pt x="2857" y="105000"/>
                  <a:pt x="11428" y="90000"/>
                </a:cubicBezTo>
                <a:cubicBezTo>
                  <a:pt x="11428" y="90000"/>
                  <a:pt x="11428" y="90000"/>
                  <a:pt x="17142" y="90000"/>
                </a:cubicBezTo>
                <a:cubicBezTo>
                  <a:pt x="22857" y="90000"/>
                  <a:pt x="28571" y="90000"/>
                  <a:pt x="34285" y="90000"/>
                </a:cubicBezTo>
                <a:cubicBezTo>
                  <a:pt x="37142" y="90000"/>
                  <a:pt x="37142" y="90000"/>
                  <a:pt x="37142" y="90000"/>
                </a:cubicBezTo>
                <a:cubicBezTo>
                  <a:pt x="40000" y="90000"/>
                  <a:pt x="42857" y="90000"/>
                  <a:pt x="42857" y="90000"/>
                </a:cubicBezTo>
                <a:cubicBezTo>
                  <a:pt x="42857" y="90000"/>
                  <a:pt x="48571" y="90000"/>
                  <a:pt x="51428" y="90000"/>
                </a:cubicBezTo>
                <a:cubicBezTo>
                  <a:pt x="51428" y="90000"/>
                  <a:pt x="57142" y="75000"/>
                  <a:pt x="57142" y="75000"/>
                </a:cubicBezTo>
                <a:cubicBezTo>
                  <a:pt x="57142" y="75000"/>
                  <a:pt x="54285" y="75000"/>
                  <a:pt x="51428" y="75000"/>
                </a:cubicBezTo>
                <a:cubicBezTo>
                  <a:pt x="48571" y="75000"/>
                  <a:pt x="40000" y="75000"/>
                  <a:pt x="37142" y="75000"/>
                </a:cubicBezTo>
                <a:cubicBezTo>
                  <a:pt x="34285" y="75000"/>
                  <a:pt x="25714" y="60000"/>
                  <a:pt x="28571" y="60000"/>
                </a:cubicBezTo>
                <a:cubicBezTo>
                  <a:pt x="31428" y="45000"/>
                  <a:pt x="42857" y="30000"/>
                  <a:pt x="45714" y="30000"/>
                </a:cubicBezTo>
                <a:cubicBezTo>
                  <a:pt x="45714" y="30000"/>
                  <a:pt x="45714" y="30000"/>
                  <a:pt x="48571" y="30000"/>
                </a:cubicBezTo>
                <a:cubicBezTo>
                  <a:pt x="60000" y="30000"/>
                  <a:pt x="60000" y="30000"/>
                  <a:pt x="60000" y="30000"/>
                </a:cubicBezTo>
                <a:cubicBezTo>
                  <a:pt x="68571" y="30000"/>
                  <a:pt x="77142" y="30000"/>
                  <a:pt x="80000" y="30000"/>
                </a:cubicBezTo>
                <a:cubicBezTo>
                  <a:pt x="82857" y="15000"/>
                  <a:pt x="88571" y="15000"/>
                  <a:pt x="85714" y="15000"/>
                </a:cubicBezTo>
                <a:cubicBezTo>
                  <a:pt x="85714" y="15000"/>
                  <a:pt x="82857" y="0"/>
                  <a:pt x="82857" y="0"/>
                </a:cubicBezTo>
                <a:cubicBezTo>
                  <a:pt x="82857" y="0"/>
                  <a:pt x="88571" y="0"/>
                  <a:pt x="94285" y="0"/>
                </a:cubicBezTo>
                <a:cubicBezTo>
                  <a:pt x="102857" y="0"/>
                  <a:pt x="120000" y="0"/>
                  <a:pt x="114285" y="15000"/>
                </a:cubicBezTo>
                <a:cubicBezTo>
                  <a:pt x="108571" y="15000"/>
                  <a:pt x="94285" y="15000"/>
                  <a:pt x="94285" y="15000"/>
                </a:cubicBezTo>
                <a:cubicBezTo>
                  <a:pt x="97142" y="15000"/>
                  <a:pt x="97142" y="30000"/>
                  <a:pt x="97142" y="30000"/>
                </a:cubicBezTo>
                <a:cubicBezTo>
                  <a:pt x="97142" y="30000"/>
                  <a:pt x="100000" y="30000"/>
                  <a:pt x="102857" y="30000"/>
                </a:cubicBezTo>
                <a:cubicBezTo>
                  <a:pt x="105714" y="30000"/>
                  <a:pt x="111428" y="45000"/>
                  <a:pt x="111428" y="45000"/>
                </a:cubicBezTo>
                <a:cubicBezTo>
                  <a:pt x="111428" y="45000"/>
                  <a:pt x="111428" y="45000"/>
                  <a:pt x="111428" y="45000"/>
                </a:cubicBezTo>
                <a:cubicBezTo>
                  <a:pt x="111428" y="45000"/>
                  <a:pt x="105714" y="45000"/>
                  <a:pt x="102857" y="45000"/>
                </a:cubicBezTo>
                <a:cubicBezTo>
                  <a:pt x="97142" y="60000"/>
                  <a:pt x="85714" y="75000"/>
                  <a:pt x="80000" y="75000"/>
                </a:cubicBezTo>
                <a:cubicBezTo>
                  <a:pt x="80000" y="75000"/>
                  <a:pt x="80000" y="75000"/>
                  <a:pt x="80000" y="75000"/>
                </a:cubicBezTo>
                <a:cubicBezTo>
                  <a:pt x="77142" y="90000"/>
                  <a:pt x="77142" y="90000"/>
                  <a:pt x="77142" y="90000"/>
                </a:cubicBezTo>
                <a:cubicBezTo>
                  <a:pt x="71428" y="75000"/>
                  <a:pt x="68571" y="75000"/>
                  <a:pt x="68571" y="75000"/>
                </a:cubicBezTo>
                <a:cubicBezTo>
                  <a:pt x="65714" y="60000"/>
                  <a:pt x="62857" y="75000"/>
                  <a:pt x="62857" y="75000"/>
                </a:cubicBezTo>
                <a:cubicBezTo>
                  <a:pt x="62857" y="90000"/>
                  <a:pt x="60000" y="105000"/>
                  <a:pt x="60000" y="105000"/>
                </a:cubicBezTo>
                <a:cubicBezTo>
                  <a:pt x="60000" y="105000"/>
                  <a:pt x="60000" y="105000"/>
                  <a:pt x="57142" y="105000"/>
                </a:cubicBezTo>
                <a:cubicBezTo>
                  <a:pt x="51428" y="105000"/>
                  <a:pt x="51428" y="105000"/>
                  <a:pt x="51428" y="105000"/>
                </a:cubicBezTo>
                <a:cubicBezTo>
                  <a:pt x="45714" y="105000"/>
                  <a:pt x="37142" y="120000"/>
                  <a:pt x="31428" y="120000"/>
                </a:cubicBezTo>
                <a:cubicBezTo>
                  <a:pt x="25714" y="120000"/>
                  <a:pt x="5714" y="120000"/>
                  <a:pt x="2857" y="120000"/>
                </a:cubicBezTo>
                <a:close/>
                <a:moveTo>
                  <a:pt x="68571" y="60000"/>
                </a:moveTo>
                <a:cubicBezTo>
                  <a:pt x="68571" y="60000"/>
                  <a:pt x="68571" y="60000"/>
                  <a:pt x="68571" y="60000"/>
                </a:cubicBezTo>
                <a:cubicBezTo>
                  <a:pt x="68571" y="60000"/>
                  <a:pt x="68571" y="75000"/>
                  <a:pt x="68571" y="75000"/>
                </a:cubicBezTo>
                <a:cubicBezTo>
                  <a:pt x="68571" y="75000"/>
                  <a:pt x="71428" y="75000"/>
                  <a:pt x="71428" y="60000"/>
                </a:cubicBezTo>
                <a:cubicBezTo>
                  <a:pt x="71428" y="60000"/>
                  <a:pt x="68571" y="60000"/>
                  <a:pt x="68571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4" name="Google Shape;984;p32"/>
          <p:cNvSpPr/>
          <p:nvPr/>
        </p:nvSpPr>
        <p:spPr>
          <a:xfrm rot="10294382">
            <a:off x="6086441" y="3102454"/>
            <a:ext cx="24565" cy="2717"/>
          </a:xfrm>
          <a:custGeom>
            <a:rect b="b" l="l" r="r" t="t"/>
            <a:pathLst>
              <a:path extrusionOk="0" h="120000" w="120000">
                <a:moveTo>
                  <a:pt x="17647" y="120000"/>
                </a:moveTo>
                <a:cubicBezTo>
                  <a:pt x="14117" y="120000"/>
                  <a:pt x="7058" y="90000"/>
                  <a:pt x="7058" y="90000"/>
                </a:cubicBezTo>
                <a:cubicBezTo>
                  <a:pt x="3529" y="90000"/>
                  <a:pt x="0" y="30000"/>
                  <a:pt x="0" y="30000"/>
                </a:cubicBezTo>
                <a:cubicBezTo>
                  <a:pt x="3529" y="30000"/>
                  <a:pt x="17647" y="30000"/>
                  <a:pt x="24705" y="30000"/>
                </a:cubicBezTo>
                <a:cubicBezTo>
                  <a:pt x="24705" y="30000"/>
                  <a:pt x="24705" y="30000"/>
                  <a:pt x="35294" y="30000"/>
                </a:cubicBezTo>
                <a:cubicBezTo>
                  <a:pt x="42352" y="30000"/>
                  <a:pt x="42352" y="30000"/>
                  <a:pt x="42352" y="30000"/>
                </a:cubicBezTo>
                <a:cubicBezTo>
                  <a:pt x="52941" y="30000"/>
                  <a:pt x="60000" y="30000"/>
                  <a:pt x="60000" y="30000"/>
                </a:cubicBezTo>
                <a:cubicBezTo>
                  <a:pt x="60000" y="30000"/>
                  <a:pt x="63529" y="30000"/>
                  <a:pt x="63529" y="30000"/>
                </a:cubicBezTo>
                <a:cubicBezTo>
                  <a:pt x="67058" y="60000"/>
                  <a:pt x="67058" y="60000"/>
                  <a:pt x="70588" y="60000"/>
                </a:cubicBezTo>
                <a:cubicBezTo>
                  <a:pt x="70588" y="60000"/>
                  <a:pt x="84705" y="30000"/>
                  <a:pt x="88235" y="0"/>
                </a:cubicBezTo>
                <a:cubicBezTo>
                  <a:pt x="95294" y="0"/>
                  <a:pt x="116470" y="30000"/>
                  <a:pt x="116470" y="30000"/>
                </a:cubicBezTo>
                <a:cubicBezTo>
                  <a:pt x="116470" y="30000"/>
                  <a:pt x="120000" y="30000"/>
                  <a:pt x="120000" y="60000"/>
                </a:cubicBezTo>
                <a:cubicBezTo>
                  <a:pt x="120000" y="60000"/>
                  <a:pt x="120000" y="60000"/>
                  <a:pt x="120000" y="60000"/>
                </a:cubicBezTo>
                <a:cubicBezTo>
                  <a:pt x="116470" y="60000"/>
                  <a:pt x="116470" y="90000"/>
                  <a:pt x="112941" y="90000"/>
                </a:cubicBezTo>
                <a:cubicBezTo>
                  <a:pt x="112941" y="120000"/>
                  <a:pt x="105882" y="120000"/>
                  <a:pt x="105882" y="120000"/>
                </a:cubicBezTo>
                <a:cubicBezTo>
                  <a:pt x="98823" y="120000"/>
                  <a:pt x="95294" y="120000"/>
                  <a:pt x="88235" y="120000"/>
                </a:cubicBezTo>
                <a:cubicBezTo>
                  <a:pt x="84705" y="120000"/>
                  <a:pt x="81176" y="120000"/>
                  <a:pt x="77647" y="120000"/>
                </a:cubicBezTo>
                <a:cubicBezTo>
                  <a:pt x="74117" y="90000"/>
                  <a:pt x="67058" y="90000"/>
                  <a:pt x="63529" y="120000"/>
                </a:cubicBezTo>
                <a:cubicBezTo>
                  <a:pt x="60000" y="120000"/>
                  <a:pt x="56470" y="120000"/>
                  <a:pt x="56470" y="120000"/>
                </a:cubicBezTo>
                <a:cubicBezTo>
                  <a:pt x="49411" y="90000"/>
                  <a:pt x="49411" y="90000"/>
                  <a:pt x="49411" y="90000"/>
                </a:cubicBezTo>
                <a:cubicBezTo>
                  <a:pt x="38823" y="90000"/>
                  <a:pt x="21176" y="120000"/>
                  <a:pt x="17647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5" name="Google Shape;985;p32"/>
          <p:cNvSpPr/>
          <p:nvPr/>
        </p:nvSpPr>
        <p:spPr>
          <a:xfrm rot="10305863">
            <a:off x="5754896" y="3144498"/>
            <a:ext cx="23038" cy="2717"/>
          </a:xfrm>
          <a:custGeom>
            <a:rect b="b" l="l" r="r" t="t"/>
            <a:pathLst>
              <a:path extrusionOk="0" h="120000" w="120000">
                <a:moveTo>
                  <a:pt x="97500" y="60000"/>
                </a:moveTo>
                <a:cubicBezTo>
                  <a:pt x="90000" y="60000"/>
                  <a:pt x="75000" y="60000"/>
                  <a:pt x="63750" y="60000"/>
                </a:cubicBezTo>
                <a:cubicBezTo>
                  <a:pt x="52500" y="60000"/>
                  <a:pt x="41250" y="60000"/>
                  <a:pt x="37500" y="60000"/>
                </a:cubicBezTo>
                <a:cubicBezTo>
                  <a:pt x="33750" y="60000"/>
                  <a:pt x="22500" y="60000"/>
                  <a:pt x="22500" y="60000"/>
                </a:cubicBezTo>
                <a:cubicBezTo>
                  <a:pt x="22500" y="60000"/>
                  <a:pt x="18750" y="30000"/>
                  <a:pt x="15000" y="30000"/>
                </a:cubicBezTo>
                <a:cubicBezTo>
                  <a:pt x="15000" y="30000"/>
                  <a:pt x="15000" y="0"/>
                  <a:pt x="15000" y="0"/>
                </a:cubicBezTo>
                <a:cubicBezTo>
                  <a:pt x="15000" y="0"/>
                  <a:pt x="11250" y="30000"/>
                  <a:pt x="11250" y="30000"/>
                </a:cubicBezTo>
                <a:cubicBezTo>
                  <a:pt x="15000" y="30000"/>
                  <a:pt x="15000" y="60000"/>
                  <a:pt x="11250" y="60000"/>
                </a:cubicBezTo>
                <a:cubicBezTo>
                  <a:pt x="11250" y="60000"/>
                  <a:pt x="11250" y="60000"/>
                  <a:pt x="11250" y="60000"/>
                </a:cubicBezTo>
                <a:cubicBezTo>
                  <a:pt x="11250" y="30000"/>
                  <a:pt x="7500" y="0"/>
                  <a:pt x="7500" y="30000"/>
                </a:cubicBezTo>
                <a:cubicBezTo>
                  <a:pt x="3750" y="30000"/>
                  <a:pt x="0" y="30000"/>
                  <a:pt x="3750" y="0"/>
                </a:cubicBezTo>
                <a:cubicBezTo>
                  <a:pt x="7500" y="0"/>
                  <a:pt x="30000" y="0"/>
                  <a:pt x="30000" y="0"/>
                </a:cubicBezTo>
                <a:cubicBezTo>
                  <a:pt x="33750" y="0"/>
                  <a:pt x="37500" y="0"/>
                  <a:pt x="45000" y="0"/>
                </a:cubicBezTo>
                <a:cubicBezTo>
                  <a:pt x="48750" y="0"/>
                  <a:pt x="63750" y="0"/>
                  <a:pt x="63750" y="0"/>
                </a:cubicBezTo>
                <a:cubicBezTo>
                  <a:pt x="63750" y="0"/>
                  <a:pt x="75000" y="30000"/>
                  <a:pt x="82500" y="30000"/>
                </a:cubicBezTo>
                <a:cubicBezTo>
                  <a:pt x="93750" y="30000"/>
                  <a:pt x="120000" y="60000"/>
                  <a:pt x="116250" y="60000"/>
                </a:cubicBezTo>
                <a:cubicBezTo>
                  <a:pt x="116250" y="90000"/>
                  <a:pt x="108750" y="90000"/>
                  <a:pt x="108750" y="90000"/>
                </a:cubicBezTo>
                <a:cubicBezTo>
                  <a:pt x="108750" y="120000"/>
                  <a:pt x="93750" y="90000"/>
                  <a:pt x="86250" y="90000"/>
                </a:cubicBezTo>
                <a:cubicBezTo>
                  <a:pt x="78750" y="90000"/>
                  <a:pt x="52500" y="60000"/>
                  <a:pt x="52500" y="60000"/>
                </a:cubicBezTo>
                <a:cubicBezTo>
                  <a:pt x="52500" y="90000"/>
                  <a:pt x="90000" y="60000"/>
                  <a:pt x="97500" y="60000"/>
                </a:cubicBezTo>
                <a:cubicBezTo>
                  <a:pt x="105000" y="60000"/>
                  <a:pt x="101250" y="60000"/>
                  <a:pt x="975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6" name="Google Shape;986;p32"/>
          <p:cNvSpPr/>
          <p:nvPr/>
        </p:nvSpPr>
        <p:spPr>
          <a:xfrm rot="10312194">
            <a:off x="6118521" y="3093379"/>
            <a:ext cx="25456" cy="2121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3428" y="120000"/>
                  <a:pt x="10285" y="80000"/>
                </a:cubicBezTo>
                <a:cubicBezTo>
                  <a:pt x="17142" y="80000"/>
                  <a:pt x="34285" y="80000"/>
                  <a:pt x="41142" y="80000"/>
                </a:cubicBezTo>
                <a:cubicBezTo>
                  <a:pt x="44571" y="40000"/>
                  <a:pt x="58285" y="40000"/>
                  <a:pt x="61714" y="40000"/>
                </a:cubicBezTo>
                <a:cubicBezTo>
                  <a:pt x="61714" y="40000"/>
                  <a:pt x="61714" y="40000"/>
                  <a:pt x="65142" y="40000"/>
                </a:cubicBezTo>
                <a:cubicBezTo>
                  <a:pt x="65142" y="40000"/>
                  <a:pt x="65142" y="40000"/>
                  <a:pt x="65142" y="40000"/>
                </a:cubicBezTo>
                <a:cubicBezTo>
                  <a:pt x="68571" y="40000"/>
                  <a:pt x="75428" y="40000"/>
                  <a:pt x="85714" y="40000"/>
                </a:cubicBezTo>
                <a:cubicBezTo>
                  <a:pt x="85714" y="40000"/>
                  <a:pt x="85714" y="40000"/>
                  <a:pt x="92571" y="0"/>
                </a:cubicBezTo>
                <a:cubicBezTo>
                  <a:pt x="96000" y="0"/>
                  <a:pt x="96000" y="0"/>
                  <a:pt x="96000" y="0"/>
                </a:cubicBezTo>
                <a:cubicBezTo>
                  <a:pt x="99428" y="0"/>
                  <a:pt x="106285" y="0"/>
                  <a:pt x="109714" y="0"/>
                </a:cubicBezTo>
                <a:cubicBezTo>
                  <a:pt x="109714" y="0"/>
                  <a:pt x="113142" y="0"/>
                  <a:pt x="116571" y="0"/>
                </a:cubicBezTo>
                <a:cubicBezTo>
                  <a:pt x="116571" y="0"/>
                  <a:pt x="116571" y="0"/>
                  <a:pt x="116571" y="0"/>
                </a:cubicBezTo>
                <a:cubicBezTo>
                  <a:pt x="120000" y="0"/>
                  <a:pt x="120000" y="40000"/>
                  <a:pt x="116571" y="40000"/>
                </a:cubicBezTo>
                <a:cubicBezTo>
                  <a:pt x="116571" y="40000"/>
                  <a:pt x="109714" y="40000"/>
                  <a:pt x="106285" y="40000"/>
                </a:cubicBezTo>
                <a:cubicBezTo>
                  <a:pt x="102857" y="40000"/>
                  <a:pt x="96000" y="80000"/>
                  <a:pt x="92571" y="80000"/>
                </a:cubicBezTo>
                <a:cubicBezTo>
                  <a:pt x="92571" y="80000"/>
                  <a:pt x="92571" y="80000"/>
                  <a:pt x="89142" y="80000"/>
                </a:cubicBezTo>
                <a:cubicBezTo>
                  <a:pt x="82285" y="80000"/>
                  <a:pt x="75428" y="80000"/>
                  <a:pt x="68571" y="120000"/>
                </a:cubicBezTo>
                <a:cubicBezTo>
                  <a:pt x="65142" y="120000"/>
                  <a:pt x="65142" y="120000"/>
                  <a:pt x="65142" y="120000"/>
                </a:cubicBezTo>
                <a:cubicBezTo>
                  <a:pt x="58285" y="120000"/>
                  <a:pt x="54857" y="80000"/>
                  <a:pt x="51428" y="120000"/>
                </a:cubicBezTo>
                <a:cubicBezTo>
                  <a:pt x="44571" y="120000"/>
                  <a:pt x="44571" y="120000"/>
                  <a:pt x="44571" y="120000"/>
                </a:cubicBezTo>
                <a:cubicBezTo>
                  <a:pt x="41142" y="120000"/>
                  <a:pt x="30857" y="120000"/>
                  <a:pt x="24000" y="120000"/>
                </a:cubicBezTo>
                <a:cubicBezTo>
                  <a:pt x="20571" y="120000"/>
                  <a:pt x="3428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" name="Google Shape;987;p32"/>
          <p:cNvSpPr/>
          <p:nvPr/>
        </p:nvSpPr>
        <p:spPr>
          <a:xfrm rot="10300461">
            <a:off x="5975817" y="3114944"/>
            <a:ext cx="12431" cy="2717"/>
          </a:xfrm>
          <a:custGeom>
            <a:rect b="b" l="l" r="r" t="t"/>
            <a:pathLst>
              <a:path extrusionOk="0" h="120000" w="120000">
                <a:moveTo>
                  <a:pt x="14117" y="30000"/>
                </a:moveTo>
                <a:cubicBezTo>
                  <a:pt x="14117" y="0"/>
                  <a:pt x="14117" y="0"/>
                  <a:pt x="21176" y="0"/>
                </a:cubicBezTo>
                <a:cubicBezTo>
                  <a:pt x="21176" y="0"/>
                  <a:pt x="21176" y="0"/>
                  <a:pt x="21176" y="30000"/>
                </a:cubicBezTo>
                <a:cubicBezTo>
                  <a:pt x="21176" y="30000"/>
                  <a:pt x="21176" y="30000"/>
                  <a:pt x="21176" y="30000"/>
                </a:cubicBezTo>
                <a:cubicBezTo>
                  <a:pt x="21176" y="30000"/>
                  <a:pt x="21176" y="30000"/>
                  <a:pt x="21176" y="30000"/>
                </a:cubicBezTo>
                <a:cubicBezTo>
                  <a:pt x="35294" y="30000"/>
                  <a:pt x="35294" y="30000"/>
                  <a:pt x="35294" y="30000"/>
                </a:cubicBezTo>
                <a:cubicBezTo>
                  <a:pt x="49411" y="30000"/>
                  <a:pt x="63529" y="0"/>
                  <a:pt x="70588" y="0"/>
                </a:cubicBezTo>
                <a:cubicBezTo>
                  <a:pt x="77647" y="30000"/>
                  <a:pt x="91764" y="0"/>
                  <a:pt x="91764" y="0"/>
                </a:cubicBezTo>
                <a:cubicBezTo>
                  <a:pt x="98823" y="0"/>
                  <a:pt x="105882" y="0"/>
                  <a:pt x="112941" y="0"/>
                </a:cubicBezTo>
                <a:cubicBezTo>
                  <a:pt x="112941" y="0"/>
                  <a:pt x="120000" y="0"/>
                  <a:pt x="120000" y="30000"/>
                </a:cubicBezTo>
                <a:cubicBezTo>
                  <a:pt x="120000" y="30000"/>
                  <a:pt x="120000" y="90000"/>
                  <a:pt x="112941" y="90000"/>
                </a:cubicBezTo>
                <a:cubicBezTo>
                  <a:pt x="105882" y="120000"/>
                  <a:pt x="91764" y="90000"/>
                  <a:pt x="84705" y="90000"/>
                </a:cubicBezTo>
                <a:cubicBezTo>
                  <a:pt x="84705" y="90000"/>
                  <a:pt x="56470" y="90000"/>
                  <a:pt x="35294" y="120000"/>
                </a:cubicBezTo>
                <a:cubicBezTo>
                  <a:pt x="35294" y="120000"/>
                  <a:pt x="35294" y="120000"/>
                  <a:pt x="21176" y="90000"/>
                </a:cubicBezTo>
                <a:cubicBezTo>
                  <a:pt x="21176" y="60000"/>
                  <a:pt x="14117" y="90000"/>
                  <a:pt x="14117" y="90000"/>
                </a:cubicBezTo>
                <a:cubicBezTo>
                  <a:pt x="7058" y="90000"/>
                  <a:pt x="7058" y="90000"/>
                  <a:pt x="7058" y="90000"/>
                </a:cubicBezTo>
                <a:cubicBezTo>
                  <a:pt x="0" y="90000"/>
                  <a:pt x="0" y="90000"/>
                  <a:pt x="0" y="90000"/>
                </a:cubicBezTo>
                <a:cubicBezTo>
                  <a:pt x="0" y="60000"/>
                  <a:pt x="14117" y="60000"/>
                  <a:pt x="14117" y="3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8" name="Google Shape;988;p32"/>
          <p:cNvSpPr/>
          <p:nvPr/>
        </p:nvSpPr>
        <p:spPr>
          <a:xfrm rot="10275230">
            <a:off x="6073134" y="3104579"/>
            <a:ext cx="11838" cy="2717"/>
          </a:xfrm>
          <a:custGeom>
            <a:rect b="b" l="l" r="r" t="t"/>
            <a:pathLst>
              <a:path extrusionOk="0" h="120000" w="120000">
                <a:moveTo>
                  <a:pt x="90000" y="30000"/>
                </a:moveTo>
                <a:cubicBezTo>
                  <a:pt x="97500" y="30000"/>
                  <a:pt x="105000" y="30000"/>
                  <a:pt x="105000" y="30000"/>
                </a:cubicBezTo>
                <a:cubicBezTo>
                  <a:pt x="105000" y="30000"/>
                  <a:pt x="105000" y="30000"/>
                  <a:pt x="105000" y="30000"/>
                </a:cubicBezTo>
                <a:cubicBezTo>
                  <a:pt x="112500" y="30000"/>
                  <a:pt x="112500" y="0"/>
                  <a:pt x="120000" y="30000"/>
                </a:cubicBezTo>
                <a:cubicBezTo>
                  <a:pt x="120000" y="30000"/>
                  <a:pt x="112500" y="90000"/>
                  <a:pt x="97500" y="120000"/>
                </a:cubicBezTo>
                <a:cubicBezTo>
                  <a:pt x="97500" y="120000"/>
                  <a:pt x="97500" y="120000"/>
                  <a:pt x="82500" y="90000"/>
                </a:cubicBezTo>
                <a:cubicBezTo>
                  <a:pt x="75000" y="60000"/>
                  <a:pt x="75000" y="60000"/>
                  <a:pt x="75000" y="60000"/>
                </a:cubicBezTo>
                <a:cubicBezTo>
                  <a:pt x="67500" y="90000"/>
                  <a:pt x="52500" y="90000"/>
                  <a:pt x="52500" y="90000"/>
                </a:cubicBezTo>
                <a:cubicBezTo>
                  <a:pt x="45000" y="90000"/>
                  <a:pt x="30000" y="60000"/>
                  <a:pt x="22500" y="90000"/>
                </a:cubicBezTo>
                <a:cubicBezTo>
                  <a:pt x="22500" y="90000"/>
                  <a:pt x="7500" y="90000"/>
                  <a:pt x="0" y="90000"/>
                </a:cubicBezTo>
                <a:cubicBezTo>
                  <a:pt x="0" y="60000"/>
                  <a:pt x="0" y="30000"/>
                  <a:pt x="0" y="30000"/>
                </a:cubicBezTo>
                <a:cubicBezTo>
                  <a:pt x="0" y="30000"/>
                  <a:pt x="15000" y="0"/>
                  <a:pt x="15000" y="0"/>
                </a:cubicBezTo>
                <a:cubicBezTo>
                  <a:pt x="15000" y="0"/>
                  <a:pt x="22500" y="0"/>
                  <a:pt x="30000" y="30000"/>
                </a:cubicBezTo>
                <a:cubicBezTo>
                  <a:pt x="37500" y="30000"/>
                  <a:pt x="82500" y="30000"/>
                  <a:pt x="90000" y="3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9" name="Google Shape;989;p32"/>
          <p:cNvSpPr/>
          <p:nvPr/>
        </p:nvSpPr>
        <p:spPr>
          <a:xfrm rot="10325570">
            <a:off x="6263927" y="3019974"/>
            <a:ext cx="10904" cy="3650"/>
          </a:xfrm>
          <a:custGeom>
            <a:rect b="b" l="l" r="r" t="t"/>
            <a:pathLst>
              <a:path extrusionOk="0" h="120000" w="120000">
                <a:moveTo>
                  <a:pt x="32000" y="72000"/>
                </a:moveTo>
                <a:cubicBezTo>
                  <a:pt x="24000" y="72000"/>
                  <a:pt x="8000" y="72000"/>
                  <a:pt x="0" y="72000"/>
                </a:cubicBezTo>
                <a:cubicBezTo>
                  <a:pt x="0" y="72000"/>
                  <a:pt x="0" y="48000"/>
                  <a:pt x="8000" y="48000"/>
                </a:cubicBezTo>
                <a:cubicBezTo>
                  <a:pt x="16000" y="24000"/>
                  <a:pt x="48000" y="24000"/>
                  <a:pt x="56000" y="0"/>
                </a:cubicBezTo>
                <a:cubicBezTo>
                  <a:pt x="56000" y="0"/>
                  <a:pt x="80000" y="48000"/>
                  <a:pt x="88000" y="48000"/>
                </a:cubicBezTo>
                <a:cubicBezTo>
                  <a:pt x="96000" y="48000"/>
                  <a:pt x="120000" y="48000"/>
                  <a:pt x="120000" y="48000"/>
                </a:cubicBezTo>
                <a:cubicBezTo>
                  <a:pt x="120000" y="48000"/>
                  <a:pt x="104000" y="72000"/>
                  <a:pt x="96000" y="72000"/>
                </a:cubicBezTo>
                <a:cubicBezTo>
                  <a:pt x="88000" y="96000"/>
                  <a:pt x="72000" y="48000"/>
                  <a:pt x="64000" y="72000"/>
                </a:cubicBezTo>
                <a:cubicBezTo>
                  <a:pt x="64000" y="72000"/>
                  <a:pt x="56000" y="72000"/>
                  <a:pt x="56000" y="96000"/>
                </a:cubicBezTo>
                <a:cubicBezTo>
                  <a:pt x="56000" y="96000"/>
                  <a:pt x="48000" y="120000"/>
                  <a:pt x="48000" y="120000"/>
                </a:cubicBezTo>
                <a:cubicBezTo>
                  <a:pt x="40000" y="120000"/>
                  <a:pt x="24000" y="120000"/>
                  <a:pt x="24000" y="120000"/>
                </a:cubicBezTo>
                <a:cubicBezTo>
                  <a:pt x="24000" y="120000"/>
                  <a:pt x="24000" y="96000"/>
                  <a:pt x="24000" y="96000"/>
                </a:cubicBezTo>
                <a:cubicBezTo>
                  <a:pt x="32000" y="96000"/>
                  <a:pt x="32000" y="96000"/>
                  <a:pt x="24000" y="72000"/>
                </a:cubicBezTo>
                <a:cubicBezTo>
                  <a:pt x="16000" y="72000"/>
                  <a:pt x="16000" y="72000"/>
                  <a:pt x="24000" y="72000"/>
                </a:cubicBezTo>
                <a:cubicBezTo>
                  <a:pt x="32000" y="72000"/>
                  <a:pt x="40000" y="72000"/>
                  <a:pt x="40000" y="72000"/>
                </a:cubicBezTo>
                <a:cubicBezTo>
                  <a:pt x="40000" y="72000"/>
                  <a:pt x="48000" y="72000"/>
                  <a:pt x="48000" y="72000"/>
                </a:cubicBezTo>
                <a:cubicBezTo>
                  <a:pt x="48000" y="72000"/>
                  <a:pt x="40000" y="72000"/>
                  <a:pt x="32000" y="72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32"/>
          <p:cNvSpPr/>
          <p:nvPr/>
        </p:nvSpPr>
        <p:spPr>
          <a:xfrm rot="10279610">
            <a:off x="5723110" y="3146676"/>
            <a:ext cx="17905" cy="2717"/>
          </a:xfrm>
          <a:custGeom>
            <a:rect b="b" l="l" r="r" t="t"/>
            <a:pathLst>
              <a:path extrusionOk="0" h="120000" w="120000">
                <a:moveTo>
                  <a:pt x="72000" y="60000"/>
                </a:moveTo>
                <a:cubicBezTo>
                  <a:pt x="62400" y="60000"/>
                  <a:pt x="57600" y="60000"/>
                  <a:pt x="52800" y="60000"/>
                </a:cubicBezTo>
                <a:cubicBezTo>
                  <a:pt x="52800" y="60000"/>
                  <a:pt x="52800" y="60000"/>
                  <a:pt x="52800" y="60000"/>
                </a:cubicBezTo>
                <a:cubicBezTo>
                  <a:pt x="48000" y="60000"/>
                  <a:pt x="48000" y="60000"/>
                  <a:pt x="48000" y="60000"/>
                </a:cubicBezTo>
                <a:cubicBezTo>
                  <a:pt x="43200" y="60000"/>
                  <a:pt x="28800" y="60000"/>
                  <a:pt x="24000" y="60000"/>
                </a:cubicBezTo>
                <a:cubicBezTo>
                  <a:pt x="24000" y="60000"/>
                  <a:pt x="24000" y="60000"/>
                  <a:pt x="14400" y="30000"/>
                </a:cubicBezTo>
                <a:cubicBezTo>
                  <a:pt x="9600" y="30000"/>
                  <a:pt x="9600" y="30000"/>
                  <a:pt x="9600" y="30000"/>
                </a:cubicBezTo>
                <a:cubicBezTo>
                  <a:pt x="4800" y="30000"/>
                  <a:pt x="0" y="30000"/>
                  <a:pt x="0" y="30000"/>
                </a:cubicBezTo>
                <a:cubicBezTo>
                  <a:pt x="0" y="30000"/>
                  <a:pt x="9600" y="0"/>
                  <a:pt x="19200" y="0"/>
                </a:cubicBezTo>
                <a:cubicBezTo>
                  <a:pt x="19200" y="0"/>
                  <a:pt x="19200" y="0"/>
                  <a:pt x="24000" y="0"/>
                </a:cubicBezTo>
                <a:cubicBezTo>
                  <a:pt x="28800" y="0"/>
                  <a:pt x="38400" y="30000"/>
                  <a:pt x="43200" y="0"/>
                </a:cubicBezTo>
                <a:cubicBezTo>
                  <a:pt x="43200" y="0"/>
                  <a:pt x="43200" y="0"/>
                  <a:pt x="43200" y="0"/>
                </a:cubicBezTo>
                <a:cubicBezTo>
                  <a:pt x="48000" y="0"/>
                  <a:pt x="52800" y="30000"/>
                  <a:pt x="52800" y="30000"/>
                </a:cubicBezTo>
                <a:cubicBezTo>
                  <a:pt x="57600" y="30000"/>
                  <a:pt x="62400" y="60000"/>
                  <a:pt x="67200" y="30000"/>
                </a:cubicBezTo>
                <a:cubicBezTo>
                  <a:pt x="72000" y="30000"/>
                  <a:pt x="86400" y="60000"/>
                  <a:pt x="91200" y="60000"/>
                </a:cubicBezTo>
                <a:cubicBezTo>
                  <a:pt x="100800" y="60000"/>
                  <a:pt x="120000" y="90000"/>
                  <a:pt x="115200" y="90000"/>
                </a:cubicBezTo>
                <a:cubicBezTo>
                  <a:pt x="115200" y="90000"/>
                  <a:pt x="105600" y="120000"/>
                  <a:pt x="105600" y="90000"/>
                </a:cubicBezTo>
                <a:cubicBezTo>
                  <a:pt x="105600" y="90000"/>
                  <a:pt x="105600" y="90000"/>
                  <a:pt x="105600" y="90000"/>
                </a:cubicBezTo>
                <a:cubicBezTo>
                  <a:pt x="96000" y="90000"/>
                  <a:pt x="96000" y="90000"/>
                  <a:pt x="96000" y="90000"/>
                </a:cubicBezTo>
                <a:cubicBezTo>
                  <a:pt x="91200" y="90000"/>
                  <a:pt x="81600" y="90000"/>
                  <a:pt x="76800" y="90000"/>
                </a:cubicBezTo>
                <a:cubicBezTo>
                  <a:pt x="76800" y="90000"/>
                  <a:pt x="76800" y="90000"/>
                  <a:pt x="72000" y="60000"/>
                </a:cubicBezTo>
                <a:cubicBezTo>
                  <a:pt x="72000" y="60000"/>
                  <a:pt x="72000" y="60000"/>
                  <a:pt x="72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32"/>
          <p:cNvSpPr/>
          <p:nvPr/>
        </p:nvSpPr>
        <p:spPr>
          <a:xfrm rot="10358857">
            <a:off x="5938644" y="3119480"/>
            <a:ext cx="9377" cy="3650"/>
          </a:xfrm>
          <a:custGeom>
            <a:rect b="b" l="l" r="r" t="t"/>
            <a:pathLst>
              <a:path extrusionOk="0" h="120000" w="120000">
                <a:moveTo>
                  <a:pt x="9230" y="120000"/>
                </a:moveTo>
                <a:cubicBezTo>
                  <a:pt x="0" y="120000"/>
                  <a:pt x="0" y="96000"/>
                  <a:pt x="0" y="96000"/>
                </a:cubicBezTo>
                <a:cubicBezTo>
                  <a:pt x="0" y="96000"/>
                  <a:pt x="9230" y="72000"/>
                  <a:pt x="18461" y="72000"/>
                </a:cubicBezTo>
                <a:cubicBezTo>
                  <a:pt x="18461" y="72000"/>
                  <a:pt x="36923" y="48000"/>
                  <a:pt x="36923" y="48000"/>
                </a:cubicBezTo>
                <a:cubicBezTo>
                  <a:pt x="36923" y="48000"/>
                  <a:pt x="36923" y="24000"/>
                  <a:pt x="46153" y="24000"/>
                </a:cubicBezTo>
                <a:cubicBezTo>
                  <a:pt x="46153" y="24000"/>
                  <a:pt x="64615" y="0"/>
                  <a:pt x="64615" y="24000"/>
                </a:cubicBezTo>
                <a:cubicBezTo>
                  <a:pt x="64615" y="24000"/>
                  <a:pt x="64615" y="24000"/>
                  <a:pt x="64615" y="24000"/>
                </a:cubicBezTo>
                <a:cubicBezTo>
                  <a:pt x="73846" y="24000"/>
                  <a:pt x="73846" y="0"/>
                  <a:pt x="73846" y="0"/>
                </a:cubicBezTo>
                <a:cubicBezTo>
                  <a:pt x="73846" y="0"/>
                  <a:pt x="83076" y="24000"/>
                  <a:pt x="83076" y="24000"/>
                </a:cubicBezTo>
                <a:cubicBezTo>
                  <a:pt x="83076" y="24000"/>
                  <a:pt x="83076" y="24000"/>
                  <a:pt x="92307" y="24000"/>
                </a:cubicBezTo>
                <a:cubicBezTo>
                  <a:pt x="92307" y="0"/>
                  <a:pt x="101538" y="0"/>
                  <a:pt x="101538" y="0"/>
                </a:cubicBezTo>
                <a:cubicBezTo>
                  <a:pt x="110769" y="0"/>
                  <a:pt x="120000" y="24000"/>
                  <a:pt x="110769" y="24000"/>
                </a:cubicBezTo>
                <a:cubicBezTo>
                  <a:pt x="110769" y="24000"/>
                  <a:pt x="92307" y="72000"/>
                  <a:pt x="83076" y="72000"/>
                </a:cubicBezTo>
                <a:cubicBezTo>
                  <a:pt x="73846" y="72000"/>
                  <a:pt x="18461" y="120000"/>
                  <a:pt x="923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2" name="Google Shape;992;p32"/>
          <p:cNvSpPr/>
          <p:nvPr/>
        </p:nvSpPr>
        <p:spPr>
          <a:xfrm rot="10358857">
            <a:off x="5957251" y="3116807"/>
            <a:ext cx="9377" cy="3650"/>
          </a:xfrm>
          <a:custGeom>
            <a:rect b="b" l="l" r="r" t="t"/>
            <a:pathLst>
              <a:path extrusionOk="0" h="120000" w="120000">
                <a:moveTo>
                  <a:pt x="0" y="48000"/>
                </a:moveTo>
                <a:cubicBezTo>
                  <a:pt x="0" y="48000"/>
                  <a:pt x="0" y="48000"/>
                  <a:pt x="9230" y="48000"/>
                </a:cubicBezTo>
                <a:cubicBezTo>
                  <a:pt x="9230" y="48000"/>
                  <a:pt x="9230" y="24000"/>
                  <a:pt x="9230" y="24000"/>
                </a:cubicBezTo>
                <a:cubicBezTo>
                  <a:pt x="9230" y="24000"/>
                  <a:pt x="18461" y="0"/>
                  <a:pt x="18461" y="0"/>
                </a:cubicBezTo>
                <a:cubicBezTo>
                  <a:pt x="18461" y="0"/>
                  <a:pt x="27692" y="24000"/>
                  <a:pt x="18461" y="24000"/>
                </a:cubicBezTo>
                <a:cubicBezTo>
                  <a:pt x="18461" y="24000"/>
                  <a:pt x="27692" y="48000"/>
                  <a:pt x="36923" y="72000"/>
                </a:cubicBezTo>
                <a:cubicBezTo>
                  <a:pt x="36923" y="72000"/>
                  <a:pt x="64615" y="48000"/>
                  <a:pt x="64615" y="24000"/>
                </a:cubicBezTo>
                <a:cubicBezTo>
                  <a:pt x="64615" y="24000"/>
                  <a:pt x="73846" y="0"/>
                  <a:pt x="83076" y="0"/>
                </a:cubicBezTo>
                <a:cubicBezTo>
                  <a:pt x="83076" y="0"/>
                  <a:pt x="101538" y="24000"/>
                  <a:pt x="101538" y="24000"/>
                </a:cubicBezTo>
                <a:cubicBezTo>
                  <a:pt x="101538" y="24000"/>
                  <a:pt x="101538" y="48000"/>
                  <a:pt x="110769" y="48000"/>
                </a:cubicBezTo>
                <a:cubicBezTo>
                  <a:pt x="110769" y="48000"/>
                  <a:pt x="120000" y="72000"/>
                  <a:pt x="110769" y="72000"/>
                </a:cubicBezTo>
                <a:cubicBezTo>
                  <a:pt x="110769" y="72000"/>
                  <a:pt x="92307" y="96000"/>
                  <a:pt x="92307" y="96000"/>
                </a:cubicBezTo>
                <a:cubicBezTo>
                  <a:pt x="92307" y="96000"/>
                  <a:pt x="92307" y="120000"/>
                  <a:pt x="83076" y="96000"/>
                </a:cubicBezTo>
                <a:cubicBezTo>
                  <a:pt x="83076" y="96000"/>
                  <a:pt x="73846" y="72000"/>
                  <a:pt x="64615" y="72000"/>
                </a:cubicBezTo>
                <a:cubicBezTo>
                  <a:pt x="64615" y="72000"/>
                  <a:pt x="46153" y="96000"/>
                  <a:pt x="46153" y="96000"/>
                </a:cubicBezTo>
                <a:cubicBezTo>
                  <a:pt x="46153" y="72000"/>
                  <a:pt x="36923" y="72000"/>
                  <a:pt x="27692" y="72000"/>
                </a:cubicBezTo>
                <a:cubicBezTo>
                  <a:pt x="18461" y="96000"/>
                  <a:pt x="0" y="72000"/>
                  <a:pt x="0" y="48000"/>
                </a:cubicBezTo>
                <a:close/>
                <a:moveTo>
                  <a:pt x="83076" y="48000"/>
                </a:moveTo>
                <a:cubicBezTo>
                  <a:pt x="83076" y="48000"/>
                  <a:pt x="83076" y="48000"/>
                  <a:pt x="83076" y="48000"/>
                </a:cubicBezTo>
                <a:cubicBezTo>
                  <a:pt x="83076" y="48000"/>
                  <a:pt x="83076" y="24000"/>
                  <a:pt x="83076" y="48000"/>
                </a:cubicBezTo>
                <a:cubicBezTo>
                  <a:pt x="83076" y="48000"/>
                  <a:pt x="73846" y="48000"/>
                  <a:pt x="73846" y="48000"/>
                </a:cubicBezTo>
                <a:cubicBezTo>
                  <a:pt x="73846" y="48000"/>
                  <a:pt x="83076" y="48000"/>
                  <a:pt x="83076" y="48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3" name="Google Shape;993;p32"/>
          <p:cNvSpPr/>
          <p:nvPr/>
        </p:nvSpPr>
        <p:spPr>
          <a:xfrm rot="10338237">
            <a:off x="5876023" y="3129301"/>
            <a:ext cx="11201" cy="2717"/>
          </a:xfrm>
          <a:custGeom>
            <a:rect b="b" l="l" r="r" t="t"/>
            <a:pathLst>
              <a:path extrusionOk="0" h="120000" w="120000">
                <a:moveTo>
                  <a:pt x="104000" y="60000"/>
                </a:moveTo>
                <a:cubicBezTo>
                  <a:pt x="112000" y="30000"/>
                  <a:pt x="120000" y="60000"/>
                  <a:pt x="120000" y="60000"/>
                </a:cubicBezTo>
                <a:cubicBezTo>
                  <a:pt x="120000" y="60000"/>
                  <a:pt x="104000" y="90000"/>
                  <a:pt x="96000" y="90000"/>
                </a:cubicBezTo>
                <a:cubicBezTo>
                  <a:pt x="96000" y="90000"/>
                  <a:pt x="96000" y="90000"/>
                  <a:pt x="88000" y="90000"/>
                </a:cubicBezTo>
                <a:cubicBezTo>
                  <a:pt x="80000" y="90000"/>
                  <a:pt x="72000" y="90000"/>
                  <a:pt x="64000" y="90000"/>
                </a:cubicBezTo>
                <a:cubicBezTo>
                  <a:pt x="64000" y="90000"/>
                  <a:pt x="64000" y="90000"/>
                  <a:pt x="64000" y="90000"/>
                </a:cubicBezTo>
                <a:cubicBezTo>
                  <a:pt x="56000" y="90000"/>
                  <a:pt x="40000" y="90000"/>
                  <a:pt x="32000" y="120000"/>
                </a:cubicBezTo>
                <a:cubicBezTo>
                  <a:pt x="32000" y="120000"/>
                  <a:pt x="32000" y="120000"/>
                  <a:pt x="24000" y="90000"/>
                </a:cubicBezTo>
                <a:cubicBezTo>
                  <a:pt x="16000" y="90000"/>
                  <a:pt x="16000" y="90000"/>
                  <a:pt x="16000" y="90000"/>
                </a:cubicBezTo>
                <a:cubicBezTo>
                  <a:pt x="8000" y="90000"/>
                  <a:pt x="0" y="90000"/>
                  <a:pt x="0" y="90000"/>
                </a:cubicBezTo>
                <a:cubicBezTo>
                  <a:pt x="0" y="90000"/>
                  <a:pt x="8000" y="60000"/>
                  <a:pt x="8000" y="60000"/>
                </a:cubicBezTo>
                <a:cubicBezTo>
                  <a:pt x="8000" y="60000"/>
                  <a:pt x="8000" y="30000"/>
                  <a:pt x="8000" y="30000"/>
                </a:cubicBezTo>
                <a:cubicBezTo>
                  <a:pt x="8000" y="30000"/>
                  <a:pt x="24000" y="30000"/>
                  <a:pt x="24000" y="30000"/>
                </a:cubicBezTo>
                <a:cubicBezTo>
                  <a:pt x="24000" y="0"/>
                  <a:pt x="24000" y="0"/>
                  <a:pt x="24000" y="0"/>
                </a:cubicBezTo>
                <a:cubicBezTo>
                  <a:pt x="32000" y="0"/>
                  <a:pt x="40000" y="0"/>
                  <a:pt x="32000" y="0"/>
                </a:cubicBezTo>
                <a:cubicBezTo>
                  <a:pt x="32000" y="30000"/>
                  <a:pt x="16000" y="60000"/>
                  <a:pt x="24000" y="60000"/>
                </a:cubicBezTo>
                <a:cubicBezTo>
                  <a:pt x="32000" y="60000"/>
                  <a:pt x="48000" y="60000"/>
                  <a:pt x="48000" y="60000"/>
                </a:cubicBezTo>
                <a:cubicBezTo>
                  <a:pt x="48000" y="30000"/>
                  <a:pt x="56000" y="0"/>
                  <a:pt x="64000" y="30000"/>
                </a:cubicBezTo>
                <a:cubicBezTo>
                  <a:pt x="64000" y="30000"/>
                  <a:pt x="64000" y="60000"/>
                  <a:pt x="72000" y="30000"/>
                </a:cubicBezTo>
                <a:cubicBezTo>
                  <a:pt x="80000" y="30000"/>
                  <a:pt x="104000" y="60000"/>
                  <a:pt x="104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4" name="Google Shape;994;p32"/>
          <p:cNvSpPr/>
          <p:nvPr/>
        </p:nvSpPr>
        <p:spPr>
          <a:xfrm rot="10261642">
            <a:off x="5948777" y="3119330"/>
            <a:ext cx="5771" cy="2717"/>
          </a:xfrm>
          <a:custGeom>
            <a:rect b="b" l="l" r="r" t="t"/>
            <a:pathLst>
              <a:path extrusionOk="0" h="120000" w="120000">
                <a:moveTo>
                  <a:pt x="90000" y="0"/>
                </a:moveTo>
                <a:cubicBezTo>
                  <a:pt x="105000" y="0"/>
                  <a:pt x="120000" y="0"/>
                  <a:pt x="120000" y="0"/>
                </a:cubicBezTo>
                <a:cubicBezTo>
                  <a:pt x="120000" y="0"/>
                  <a:pt x="120000" y="30000"/>
                  <a:pt x="105000" y="30000"/>
                </a:cubicBezTo>
                <a:cubicBezTo>
                  <a:pt x="105000" y="30000"/>
                  <a:pt x="75000" y="60000"/>
                  <a:pt x="90000" y="60000"/>
                </a:cubicBezTo>
                <a:cubicBezTo>
                  <a:pt x="90000" y="60000"/>
                  <a:pt x="120000" y="90000"/>
                  <a:pt x="120000" y="90000"/>
                </a:cubicBezTo>
                <a:cubicBezTo>
                  <a:pt x="120000" y="90000"/>
                  <a:pt x="105000" y="90000"/>
                  <a:pt x="90000" y="90000"/>
                </a:cubicBezTo>
                <a:cubicBezTo>
                  <a:pt x="75000" y="120000"/>
                  <a:pt x="30000" y="120000"/>
                  <a:pt x="15000" y="120000"/>
                </a:cubicBezTo>
                <a:cubicBezTo>
                  <a:pt x="15000" y="90000"/>
                  <a:pt x="0" y="90000"/>
                  <a:pt x="0" y="90000"/>
                </a:cubicBezTo>
                <a:cubicBezTo>
                  <a:pt x="0" y="60000"/>
                  <a:pt x="15000" y="30000"/>
                  <a:pt x="15000" y="30000"/>
                </a:cubicBezTo>
                <a:cubicBezTo>
                  <a:pt x="15000" y="30000"/>
                  <a:pt x="75000" y="0"/>
                  <a:pt x="9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Google Shape;995;p32"/>
          <p:cNvSpPr/>
          <p:nvPr/>
        </p:nvSpPr>
        <p:spPr>
          <a:xfrm rot="10358857">
            <a:off x="6043213" y="3108818"/>
            <a:ext cx="9377" cy="2121"/>
          </a:xfrm>
          <a:custGeom>
            <a:rect b="b" l="l" r="r" t="t"/>
            <a:pathLst>
              <a:path extrusionOk="0" h="120000" w="120000">
                <a:moveTo>
                  <a:pt x="18461" y="120000"/>
                </a:moveTo>
                <a:cubicBezTo>
                  <a:pt x="9230" y="120000"/>
                  <a:pt x="0" y="120000"/>
                  <a:pt x="0" y="120000"/>
                </a:cubicBezTo>
                <a:cubicBezTo>
                  <a:pt x="0" y="80000"/>
                  <a:pt x="9230" y="40000"/>
                  <a:pt x="18461" y="40000"/>
                </a:cubicBezTo>
                <a:cubicBezTo>
                  <a:pt x="27692" y="0"/>
                  <a:pt x="64615" y="40000"/>
                  <a:pt x="83076" y="40000"/>
                </a:cubicBezTo>
                <a:cubicBezTo>
                  <a:pt x="92307" y="40000"/>
                  <a:pt x="120000" y="40000"/>
                  <a:pt x="110769" y="40000"/>
                </a:cubicBezTo>
                <a:cubicBezTo>
                  <a:pt x="110769" y="40000"/>
                  <a:pt x="101538" y="80000"/>
                  <a:pt x="92307" y="80000"/>
                </a:cubicBezTo>
                <a:cubicBezTo>
                  <a:pt x="83076" y="80000"/>
                  <a:pt x="27692" y="120000"/>
                  <a:pt x="18461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p32"/>
          <p:cNvSpPr/>
          <p:nvPr/>
        </p:nvSpPr>
        <p:spPr>
          <a:xfrm rot="10334090">
            <a:off x="5930543" y="3120882"/>
            <a:ext cx="6661" cy="3650"/>
          </a:xfrm>
          <a:custGeom>
            <a:rect b="b" l="l" r="r" t="t"/>
            <a:pathLst>
              <a:path extrusionOk="0" h="120000" w="120000">
                <a:moveTo>
                  <a:pt x="93333" y="48000"/>
                </a:moveTo>
                <a:cubicBezTo>
                  <a:pt x="80000" y="48000"/>
                  <a:pt x="66666" y="72000"/>
                  <a:pt x="66666" y="72000"/>
                </a:cubicBezTo>
                <a:cubicBezTo>
                  <a:pt x="66666" y="72000"/>
                  <a:pt x="66666" y="96000"/>
                  <a:pt x="66666" y="96000"/>
                </a:cubicBezTo>
                <a:cubicBezTo>
                  <a:pt x="80000" y="96000"/>
                  <a:pt x="93333" y="96000"/>
                  <a:pt x="93333" y="120000"/>
                </a:cubicBezTo>
                <a:cubicBezTo>
                  <a:pt x="93333" y="120000"/>
                  <a:pt x="93333" y="120000"/>
                  <a:pt x="93333" y="120000"/>
                </a:cubicBezTo>
                <a:cubicBezTo>
                  <a:pt x="66666" y="120000"/>
                  <a:pt x="66666" y="120000"/>
                  <a:pt x="66666" y="120000"/>
                </a:cubicBezTo>
                <a:cubicBezTo>
                  <a:pt x="53333" y="120000"/>
                  <a:pt x="26666" y="120000"/>
                  <a:pt x="26666" y="120000"/>
                </a:cubicBezTo>
                <a:cubicBezTo>
                  <a:pt x="13333" y="120000"/>
                  <a:pt x="0" y="120000"/>
                  <a:pt x="13333" y="96000"/>
                </a:cubicBezTo>
                <a:cubicBezTo>
                  <a:pt x="13333" y="96000"/>
                  <a:pt x="13333" y="96000"/>
                  <a:pt x="26666" y="96000"/>
                </a:cubicBezTo>
                <a:cubicBezTo>
                  <a:pt x="40000" y="96000"/>
                  <a:pt x="40000" y="96000"/>
                  <a:pt x="40000" y="96000"/>
                </a:cubicBezTo>
                <a:cubicBezTo>
                  <a:pt x="40000" y="72000"/>
                  <a:pt x="53333" y="48000"/>
                  <a:pt x="53333" y="48000"/>
                </a:cubicBezTo>
                <a:cubicBezTo>
                  <a:pt x="40000" y="24000"/>
                  <a:pt x="53333" y="0"/>
                  <a:pt x="66666" y="0"/>
                </a:cubicBezTo>
                <a:cubicBezTo>
                  <a:pt x="80000" y="0"/>
                  <a:pt x="120000" y="0"/>
                  <a:pt x="120000" y="0"/>
                </a:cubicBezTo>
                <a:cubicBezTo>
                  <a:pt x="120000" y="24000"/>
                  <a:pt x="106666" y="48000"/>
                  <a:pt x="93333" y="48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7" name="Google Shape;997;p32"/>
          <p:cNvSpPr/>
          <p:nvPr/>
        </p:nvSpPr>
        <p:spPr>
          <a:xfrm rot="10298047">
            <a:off x="6052397" y="3108410"/>
            <a:ext cx="10310" cy="1237"/>
          </a:xfrm>
          <a:custGeom>
            <a:rect b="b" l="l" r="r" t="t"/>
            <a:pathLst>
              <a:path extrusionOk="0" h="120000" w="120000">
                <a:moveTo>
                  <a:pt x="17142" y="120000"/>
                </a:moveTo>
                <a:cubicBezTo>
                  <a:pt x="8571" y="120000"/>
                  <a:pt x="0" y="120000"/>
                  <a:pt x="0" y="60000"/>
                </a:cubicBezTo>
                <a:cubicBezTo>
                  <a:pt x="0" y="60000"/>
                  <a:pt x="8571" y="0"/>
                  <a:pt x="8571" y="0"/>
                </a:cubicBezTo>
                <a:cubicBezTo>
                  <a:pt x="8571" y="0"/>
                  <a:pt x="8571" y="0"/>
                  <a:pt x="8571" y="0"/>
                </a:cubicBezTo>
                <a:cubicBezTo>
                  <a:pt x="17142" y="0"/>
                  <a:pt x="17142" y="0"/>
                  <a:pt x="17142" y="0"/>
                </a:cubicBezTo>
                <a:cubicBezTo>
                  <a:pt x="25714" y="0"/>
                  <a:pt x="51428" y="0"/>
                  <a:pt x="59999" y="0"/>
                </a:cubicBezTo>
                <a:cubicBezTo>
                  <a:pt x="59999" y="0"/>
                  <a:pt x="59999" y="0"/>
                  <a:pt x="85714" y="60000"/>
                </a:cubicBezTo>
                <a:cubicBezTo>
                  <a:pt x="94285" y="60000"/>
                  <a:pt x="102857" y="60000"/>
                  <a:pt x="111428" y="0"/>
                </a:cubicBezTo>
                <a:cubicBezTo>
                  <a:pt x="111428" y="0"/>
                  <a:pt x="111428" y="0"/>
                  <a:pt x="111428" y="0"/>
                </a:cubicBezTo>
                <a:cubicBezTo>
                  <a:pt x="119999" y="0"/>
                  <a:pt x="119999" y="60000"/>
                  <a:pt x="119999" y="60000"/>
                </a:cubicBezTo>
                <a:cubicBezTo>
                  <a:pt x="111428" y="60000"/>
                  <a:pt x="94285" y="120000"/>
                  <a:pt x="85714" y="60000"/>
                </a:cubicBezTo>
                <a:cubicBezTo>
                  <a:pt x="77142" y="60000"/>
                  <a:pt x="25714" y="120000"/>
                  <a:pt x="17142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Google Shape;998;p32"/>
          <p:cNvSpPr/>
          <p:nvPr/>
        </p:nvSpPr>
        <p:spPr>
          <a:xfrm rot="10261642">
            <a:off x="6257612" y="3062102"/>
            <a:ext cx="5771" cy="2717"/>
          </a:xfrm>
          <a:custGeom>
            <a:rect b="b" l="l" r="r" t="t"/>
            <a:pathLst>
              <a:path extrusionOk="0" h="120000" w="120000">
                <a:moveTo>
                  <a:pt x="15000" y="60000"/>
                </a:moveTo>
                <a:cubicBezTo>
                  <a:pt x="30000" y="30000"/>
                  <a:pt x="45000" y="30000"/>
                  <a:pt x="45000" y="30000"/>
                </a:cubicBezTo>
                <a:cubicBezTo>
                  <a:pt x="45000" y="30000"/>
                  <a:pt x="60000" y="30000"/>
                  <a:pt x="60000" y="30000"/>
                </a:cubicBezTo>
                <a:cubicBezTo>
                  <a:pt x="60000" y="30000"/>
                  <a:pt x="60000" y="60000"/>
                  <a:pt x="60000" y="60000"/>
                </a:cubicBezTo>
                <a:cubicBezTo>
                  <a:pt x="60000" y="60000"/>
                  <a:pt x="90000" y="60000"/>
                  <a:pt x="90000" y="30000"/>
                </a:cubicBezTo>
                <a:cubicBezTo>
                  <a:pt x="90000" y="30000"/>
                  <a:pt x="105000" y="0"/>
                  <a:pt x="105000" y="30000"/>
                </a:cubicBezTo>
                <a:cubicBezTo>
                  <a:pt x="120000" y="30000"/>
                  <a:pt x="90000" y="90000"/>
                  <a:pt x="75000" y="90000"/>
                </a:cubicBezTo>
                <a:cubicBezTo>
                  <a:pt x="45000" y="120000"/>
                  <a:pt x="0" y="90000"/>
                  <a:pt x="0" y="90000"/>
                </a:cubicBezTo>
                <a:cubicBezTo>
                  <a:pt x="0" y="90000"/>
                  <a:pt x="0" y="90000"/>
                  <a:pt x="15000" y="60000"/>
                </a:cubicBezTo>
                <a:cubicBezTo>
                  <a:pt x="15000" y="60000"/>
                  <a:pt x="15000" y="60000"/>
                  <a:pt x="15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9" name="Google Shape;999;p32"/>
          <p:cNvSpPr/>
          <p:nvPr/>
        </p:nvSpPr>
        <p:spPr>
          <a:xfrm rot="10372499">
            <a:off x="6002673" y="3112678"/>
            <a:ext cx="7256" cy="2121"/>
          </a:xfrm>
          <a:custGeom>
            <a:rect b="b" l="l" r="r" t="t"/>
            <a:pathLst>
              <a:path extrusionOk="0" h="120000" w="120000">
                <a:moveTo>
                  <a:pt x="24000" y="40000"/>
                </a:moveTo>
                <a:cubicBezTo>
                  <a:pt x="36000" y="0"/>
                  <a:pt x="48000" y="0"/>
                  <a:pt x="60000" y="0"/>
                </a:cubicBezTo>
                <a:cubicBezTo>
                  <a:pt x="72000" y="0"/>
                  <a:pt x="96000" y="0"/>
                  <a:pt x="96000" y="0"/>
                </a:cubicBezTo>
                <a:cubicBezTo>
                  <a:pt x="108000" y="0"/>
                  <a:pt x="120000" y="0"/>
                  <a:pt x="120000" y="0"/>
                </a:cubicBezTo>
                <a:cubicBezTo>
                  <a:pt x="120000" y="0"/>
                  <a:pt x="120000" y="40000"/>
                  <a:pt x="108000" y="40000"/>
                </a:cubicBezTo>
                <a:cubicBezTo>
                  <a:pt x="108000" y="40000"/>
                  <a:pt x="108000" y="40000"/>
                  <a:pt x="96000" y="40000"/>
                </a:cubicBezTo>
                <a:cubicBezTo>
                  <a:pt x="84000" y="80000"/>
                  <a:pt x="84000" y="80000"/>
                  <a:pt x="84000" y="80000"/>
                </a:cubicBezTo>
                <a:cubicBezTo>
                  <a:pt x="72000" y="80000"/>
                  <a:pt x="48000" y="80000"/>
                  <a:pt x="36000" y="80000"/>
                </a:cubicBezTo>
                <a:cubicBezTo>
                  <a:pt x="36000" y="80000"/>
                  <a:pt x="36000" y="80000"/>
                  <a:pt x="24000" y="80000"/>
                </a:cubicBezTo>
                <a:cubicBezTo>
                  <a:pt x="12000" y="120000"/>
                  <a:pt x="12000" y="120000"/>
                  <a:pt x="12000" y="120000"/>
                </a:cubicBezTo>
                <a:cubicBezTo>
                  <a:pt x="0" y="80000"/>
                  <a:pt x="24000" y="40000"/>
                  <a:pt x="24000" y="4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0" name="Google Shape;1000;p32"/>
          <p:cNvSpPr/>
          <p:nvPr/>
        </p:nvSpPr>
        <p:spPr>
          <a:xfrm rot="10261642">
            <a:off x="5860839" y="3129737"/>
            <a:ext cx="5771" cy="2121"/>
          </a:xfrm>
          <a:custGeom>
            <a:rect b="b" l="l" r="r" t="t"/>
            <a:pathLst>
              <a:path extrusionOk="0" h="120000" w="120000">
                <a:moveTo>
                  <a:pt x="75000" y="0"/>
                </a:moveTo>
                <a:cubicBezTo>
                  <a:pt x="90000" y="0"/>
                  <a:pt x="120000" y="0"/>
                  <a:pt x="120000" y="0"/>
                </a:cubicBezTo>
                <a:cubicBezTo>
                  <a:pt x="120000" y="0"/>
                  <a:pt x="120000" y="40000"/>
                  <a:pt x="120000" y="80000"/>
                </a:cubicBezTo>
                <a:cubicBezTo>
                  <a:pt x="105000" y="80000"/>
                  <a:pt x="75000" y="120000"/>
                  <a:pt x="75000" y="120000"/>
                </a:cubicBezTo>
                <a:cubicBezTo>
                  <a:pt x="75000" y="80000"/>
                  <a:pt x="60000" y="80000"/>
                  <a:pt x="60000" y="80000"/>
                </a:cubicBezTo>
                <a:cubicBezTo>
                  <a:pt x="45000" y="80000"/>
                  <a:pt x="30000" y="80000"/>
                  <a:pt x="30000" y="80000"/>
                </a:cubicBezTo>
                <a:cubicBezTo>
                  <a:pt x="15000" y="80000"/>
                  <a:pt x="0" y="40000"/>
                  <a:pt x="15000" y="0"/>
                </a:cubicBezTo>
                <a:cubicBezTo>
                  <a:pt x="15000" y="0"/>
                  <a:pt x="15000" y="0"/>
                  <a:pt x="15000" y="0"/>
                </a:cubicBezTo>
                <a:cubicBezTo>
                  <a:pt x="30000" y="40000"/>
                  <a:pt x="30000" y="0"/>
                  <a:pt x="45000" y="0"/>
                </a:cubicBezTo>
                <a:cubicBezTo>
                  <a:pt x="75000" y="0"/>
                  <a:pt x="75000" y="0"/>
                  <a:pt x="75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1" name="Google Shape;1001;p32"/>
          <p:cNvSpPr/>
          <p:nvPr/>
        </p:nvSpPr>
        <p:spPr>
          <a:xfrm rot="10334090">
            <a:off x="5783610" y="3143521"/>
            <a:ext cx="6661" cy="2121"/>
          </a:xfrm>
          <a:custGeom>
            <a:rect b="b" l="l" r="r" t="t"/>
            <a:pathLst>
              <a:path extrusionOk="0" h="120000" w="120000">
                <a:moveTo>
                  <a:pt x="13333" y="40000"/>
                </a:moveTo>
                <a:cubicBezTo>
                  <a:pt x="26666" y="0"/>
                  <a:pt x="40000" y="0"/>
                  <a:pt x="66666" y="0"/>
                </a:cubicBezTo>
                <a:cubicBezTo>
                  <a:pt x="80000" y="0"/>
                  <a:pt x="120000" y="40000"/>
                  <a:pt x="120000" y="40000"/>
                </a:cubicBezTo>
                <a:cubicBezTo>
                  <a:pt x="120000" y="40000"/>
                  <a:pt x="106666" y="80000"/>
                  <a:pt x="93333" y="80000"/>
                </a:cubicBezTo>
                <a:cubicBezTo>
                  <a:pt x="80000" y="80000"/>
                  <a:pt x="40000" y="80000"/>
                  <a:pt x="40000" y="80000"/>
                </a:cubicBezTo>
                <a:cubicBezTo>
                  <a:pt x="40000" y="80000"/>
                  <a:pt x="40000" y="80000"/>
                  <a:pt x="26666" y="80000"/>
                </a:cubicBezTo>
                <a:cubicBezTo>
                  <a:pt x="26666" y="80000"/>
                  <a:pt x="0" y="120000"/>
                  <a:pt x="0" y="120000"/>
                </a:cubicBezTo>
                <a:cubicBezTo>
                  <a:pt x="0" y="120000"/>
                  <a:pt x="13333" y="40000"/>
                  <a:pt x="13333" y="4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2" name="Google Shape;1002;p32"/>
          <p:cNvSpPr/>
          <p:nvPr/>
        </p:nvSpPr>
        <p:spPr>
          <a:xfrm rot="10372499">
            <a:off x="6243084" y="3064759"/>
            <a:ext cx="7256" cy="1237"/>
          </a:xfrm>
          <a:custGeom>
            <a:rect b="b" l="l" r="r" t="t"/>
            <a:pathLst>
              <a:path extrusionOk="0" h="120000" w="120000">
                <a:moveTo>
                  <a:pt x="36000" y="60000"/>
                </a:moveTo>
                <a:cubicBezTo>
                  <a:pt x="12000" y="120000"/>
                  <a:pt x="0" y="120000"/>
                  <a:pt x="0" y="60000"/>
                </a:cubicBezTo>
                <a:cubicBezTo>
                  <a:pt x="0" y="60000"/>
                  <a:pt x="24000" y="0"/>
                  <a:pt x="60000" y="0"/>
                </a:cubicBezTo>
                <a:cubicBezTo>
                  <a:pt x="60000" y="0"/>
                  <a:pt x="60000" y="0"/>
                  <a:pt x="84000" y="0"/>
                </a:cubicBezTo>
                <a:cubicBezTo>
                  <a:pt x="96000" y="0"/>
                  <a:pt x="96000" y="0"/>
                  <a:pt x="96000" y="0"/>
                </a:cubicBezTo>
                <a:cubicBezTo>
                  <a:pt x="108000" y="0"/>
                  <a:pt x="120000" y="0"/>
                  <a:pt x="120000" y="0"/>
                </a:cubicBezTo>
                <a:cubicBezTo>
                  <a:pt x="120000" y="0"/>
                  <a:pt x="60000" y="60000"/>
                  <a:pt x="36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3" name="Google Shape;1003;p32"/>
          <p:cNvSpPr/>
          <p:nvPr/>
        </p:nvSpPr>
        <p:spPr>
          <a:xfrm rot="10344321">
            <a:off x="5778632" y="3143791"/>
            <a:ext cx="4540" cy="2717"/>
          </a:xfrm>
          <a:custGeom>
            <a:rect b="b" l="l" r="r" t="t"/>
            <a:pathLst>
              <a:path extrusionOk="0" h="120000" w="120000">
                <a:moveTo>
                  <a:pt x="100000" y="60000"/>
                </a:moveTo>
                <a:cubicBezTo>
                  <a:pt x="100000" y="60000"/>
                  <a:pt x="100000" y="60000"/>
                  <a:pt x="100000" y="60000"/>
                </a:cubicBezTo>
                <a:cubicBezTo>
                  <a:pt x="100000" y="60000"/>
                  <a:pt x="100000" y="90000"/>
                  <a:pt x="80000" y="90000"/>
                </a:cubicBezTo>
                <a:cubicBezTo>
                  <a:pt x="60000" y="90000"/>
                  <a:pt x="20000" y="120000"/>
                  <a:pt x="20000" y="120000"/>
                </a:cubicBezTo>
                <a:cubicBezTo>
                  <a:pt x="0" y="120000"/>
                  <a:pt x="20000" y="90000"/>
                  <a:pt x="40000" y="90000"/>
                </a:cubicBezTo>
                <a:cubicBezTo>
                  <a:pt x="40000" y="90000"/>
                  <a:pt x="40000" y="90000"/>
                  <a:pt x="60000" y="30000"/>
                </a:cubicBezTo>
                <a:cubicBezTo>
                  <a:pt x="60000" y="0"/>
                  <a:pt x="60000" y="0"/>
                  <a:pt x="60000" y="0"/>
                </a:cubicBezTo>
                <a:cubicBezTo>
                  <a:pt x="100000" y="0"/>
                  <a:pt x="120000" y="30000"/>
                  <a:pt x="120000" y="30000"/>
                </a:cubicBezTo>
                <a:cubicBezTo>
                  <a:pt x="100000" y="30000"/>
                  <a:pt x="100000" y="60000"/>
                  <a:pt x="100000" y="60000"/>
                </a:cubicBezTo>
                <a:cubicBezTo>
                  <a:pt x="100000" y="60000"/>
                  <a:pt x="80000" y="60000"/>
                  <a:pt x="80000" y="60000"/>
                </a:cubicBezTo>
                <a:cubicBezTo>
                  <a:pt x="80000" y="60000"/>
                  <a:pt x="80000" y="60000"/>
                  <a:pt x="80000" y="60000"/>
                </a:cubicBezTo>
                <a:cubicBezTo>
                  <a:pt x="80000" y="60000"/>
                  <a:pt x="80000" y="60000"/>
                  <a:pt x="100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4" name="Google Shape;1004;p32"/>
          <p:cNvSpPr/>
          <p:nvPr/>
        </p:nvSpPr>
        <p:spPr>
          <a:xfrm rot="10334090">
            <a:off x="5843464" y="3132996"/>
            <a:ext cx="6661" cy="1237"/>
          </a:xfrm>
          <a:custGeom>
            <a:rect b="b" l="l" r="r" t="t"/>
            <a:pathLst>
              <a:path extrusionOk="0" h="120000" w="120000">
                <a:moveTo>
                  <a:pt x="13333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13333" y="120000"/>
                  <a:pt x="13333" y="0"/>
                  <a:pt x="26666" y="0"/>
                </a:cubicBezTo>
                <a:cubicBezTo>
                  <a:pt x="26666" y="0"/>
                  <a:pt x="53333" y="0"/>
                  <a:pt x="66666" y="0"/>
                </a:cubicBezTo>
                <a:cubicBezTo>
                  <a:pt x="80000" y="0"/>
                  <a:pt x="120000" y="0"/>
                  <a:pt x="120000" y="0"/>
                </a:cubicBezTo>
                <a:cubicBezTo>
                  <a:pt x="120000" y="60000"/>
                  <a:pt x="106666" y="60000"/>
                  <a:pt x="93333" y="60000"/>
                </a:cubicBezTo>
                <a:cubicBezTo>
                  <a:pt x="93333" y="120000"/>
                  <a:pt x="53333" y="60000"/>
                  <a:pt x="40000" y="120000"/>
                </a:cubicBezTo>
                <a:cubicBezTo>
                  <a:pt x="40000" y="120000"/>
                  <a:pt x="40000" y="120000"/>
                  <a:pt x="13333" y="120000"/>
                </a:cubicBezTo>
                <a:cubicBezTo>
                  <a:pt x="13333" y="120000"/>
                  <a:pt x="13333" y="120000"/>
                  <a:pt x="13333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5" name="Google Shape;1005;p32"/>
          <p:cNvSpPr/>
          <p:nvPr/>
        </p:nvSpPr>
        <p:spPr>
          <a:xfrm rot="10372499">
            <a:off x="5760794" y="3153127"/>
            <a:ext cx="7256" cy="1530"/>
          </a:xfrm>
          <a:custGeom>
            <a:rect b="b" l="l" r="r" t="t"/>
            <a:pathLst>
              <a:path extrusionOk="0" h="120000" w="120000">
                <a:moveTo>
                  <a:pt x="96000" y="120000"/>
                </a:moveTo>
                <a:cubicBezTo>
                  <a:pt x="84000" y="120000"/>
                  <a:pt x="84000" y="120000"/>
                  <a:pt x="72000" y="120000"/>
                </a:cubicBezTo>
                <a:cubicBezTo>
                  <a:pt x="72000" y="120000"/>
                  <a:pt x="60000" y="60000"/>
                  <a:pt x="48000" y="60000"/>
                </a:cubicBezTo>
                <a:cubicBezTo>
                  <a:pt x="36000" y="60000"/>
                  <a:pt x="0" y="60000"/>
                  <a:pt x="0" y="60000"/>
                </a:cubicBezTo>
                <a:cubicBezTo>
                  <a:pt x="0" y="60000"/>
                  <a:pt x="0" y="0"/>
                  <a:pt x="12000" y="0"/>
                </a:cubicBezTo>
                <a:cubicBezTo>
                  <a:pt x="12000" y="0"/>
                  <a:pt x="12000" y="0"/>
                  <a:pt x="24000" y="0"/>
                </a:cubicBezTo>
                <a:cubicBezTo>
                  <a:pt x="36000" y="0"/>
                  <a:pt x="60000" y="60000"/>
                  <a:pt x="72000" y="0"/>
                </a:cubicBezTo>
                <a:cubicBezTo>
                  <a:pt x="84000" y="0"/>
                  <a:pt x="84000" y="0"/>
                  <a:pt x="96000" y="0"/>
                </a:cubicBezTo>
                <a:cubicBezTo>
                  <a:pt x="108000" y="60000"/>
                  <a:pt x="108000" y="60000"/>
                  <a:pt x="108000" y="60000"/>
                </a:cubicBezTo>
                <a:cubicBezTo>
                  <a:pt x="108000" y="60000"/>
                  <a:pt x="120000" y="0"/>
                  <a:pt x="120000" y="0"/>
                </a:cubicBezTo>
                <a:cubicBezTo>
                  <a:pt x="120000" y="60000"/>
                  <a:pt x="108000" y="120000"/>
                  <a:pt x="96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6" name="Google Shape;1006;p32"/>
          <p:cNvSpPr/>
          <p:nvPr/>
        </p:nvSpPr>
        <p:spPr>
          <a:xfrm rot="10288154">
            <a:off x="6303604" y="3041877"/>
            <a:ext cx="6067" cy="2717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90000" y="0"/>
                  <a:pt x="90000" y="30000"/>
                  <a:pt x="90000" y="30000"/>
                </a:cubicBezTo>
                <a:cubicBezTo>
                  <a:pt x="90000" y="30000"/>
                  <a:pt x="90000" y="60000"/>
                  <a:pt x="105000" y="60000"/>
                </a:cubicBezTo>
                <a:cubicBezTo>
                  <a:pt x="105000" y="90000"/>
                  <a:pt x="120000" y="120000"/>
                  <a:pt x="105000" y="120000"/>
                </a:cubicBezTo>
                <a:cubicBezTo>
                  <a:pt x="90000" y="120000"/>
                  <a:pt x="60000" y="60000"/>
                  <a:pt x="60000" y="60000"/>
                </a:cubicBezTo>
                <a:cubicBezTo>
                  <a:pt x="60000" y="60000"/>
                  <a:pt x="60000" y="30000"/>
                  <a:pt x="45000" y="30000"/>
                </a:cubicBezTo>
                <a:cubicBezTo>
                  <a:pt x="30000" y="30000"/>
                  <a:pt x="15000" y="60000"/>
                  <a:pt x="0" y="30000"/>
                </a:cubicBezTo>
                <a:cubicBezTo>
                  <a:pt x="0" y="30000"/>
                  <a:pt x="0" y="30000"/>
                  <a:pt x="0" y="30000"/>
                </a:cubicBezTo>
                <a:cubicBezTo>
                  <a:pt x="0" y="30000"/>
                  <a:pt x="15000" y="0"/>
                  <a:pt x="15000" y="0"/>
                </a:cubicBezTo>
                <a:cubicBezTo>
                  <a:pt x="15000" y="0"/>
                  <a:pt x="45000" y="0"/>
                  <a:pt x="6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7" name="Google Shape;1007;p32"/>
          <p:cNvSpPr/>
          <p:nvPr/>
        </p:nvSpPr>
        <p:spPr>
          <a:xfrm rot="10288154">
            <a:off x="5897521" y="3126541"/>
            <a:ext cx="6067" cy="2121"/>
          </a:xfrm>
          <a:custGeom>
            <a:rect b="b" l="l" r="r" t="t"/>
            <a:pathLst>
              <a:path extrusionOk="0" h="120000" w="120000">
                <a:moveTo>
                  <a:pt x="60000" y="40000"/>
                </a:moveTo>
                <a:cubicBezTo>
                  <a:pt x="75000" y="40000"/>
                  <a:pt x="75000" y="40000"/>
                  <a:pt x="75000" y="40000"/>
                </a:cubicBezTo>
                <a:cubicBezTo>
                  <a:pt x="75000" y="40000"/>
                  <a:pt x="75000" y="80000"/>
                  <a:pt x="75000" y="80000"/>
                </a:cubicBezTo>
                <a:cubicBezTo>
                  <a:pt x="90000" y="80000"/>
                  <a:pt x="120000" y="40000"/>
                  <a:pt x="120000" y="80000"/>
                </a:cubicBezTo>
                <a:cubicBezTo>
                  <a:pt x="120000" y="80000"/>
                  <a:pt x="105000" y="120000"/>
                  <a:pt x="90000" y="120000"/>
                </a:cubicBezTo>
                <a:cubicBezTo>
                  <a:pt x="90000" y="120000"/>
                  <a:pt x="90000" y="120000"/>
                  <a:pt x="75000" y="120000"/>
                </a:cubicBezTo>
                <a:cubicBezTo>
                  <a:pt x="60000" y="120000"/>
                  <a:pt x="60000" y="120000"/>
                  <a:pt x="60000" y="120000"/>
                </a:cubicBezTo>
                <a:cubicBezTo>
                  <a:pt x="45000" y="80000"/>
                  <a:pt x="15000" y="80000"/>
                  <a:pt x="15000" y="80000"/>
                </a:cubicBezTo>
                <a:cubicBezTo>
                  <a:pt x="15000" y="80000"/>
                  <a:pt x="0" y="80000"/>
                  <a:pt x="0" y="80000"/>
                </a:cubicBezTo>
                <a:cubicBezTo>
                  <a:pt x="15000" y="40000"/>
                  <a:pt x="15000" y="0"/>
                  <a:pt x="15000" y="0"/>
                </a:cubicBezTo>
                <a:cubicBezTo>
                  <a:pt x="15000" y="0"/>
                  <a:pt x="15000" y="0"/>
                  <a:pt x="15000" y="0"/>
                </a:cubicBezTo>
                <a:cubicBezTo>
                  <a:pt x="30000" y="40000"/>
                  <a:pt x="30000" y="40000"/>
                  <a:pt x="30000" y="40000"/>
                </a:cubicBezTo>
                <a:cubicBezTo>
                  <a:pt x="45000" y="0"/>
                  <a:pt x="60000" y="0"/>
                  <a:pt x="60000" y="4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8" name="Google Shape;1008;p32"/>
          <p:cNvSpPr/>
          <p:nvPr/>
        </p:nvSpPr>
        <p:spPr>
          <a:xfrm rot="10397410">
            <a:off x="5796542" y="3141918"/>
            <a:ext cx="5135" cy="1237"/>
          </a:xfrm>
          <a:custGeom>
            <a:rect b="b" l="l" r="r" t="t"/>
            <a:pathLst>
              <a:path extrusionOk="0" h="120000" w="120000">
                <a:moveTo>
                  <a:pt x="34285" y="120000"/>
                </a:moveTo>
                <a:cubicBezTo>
                  <a:pt x="17142" y="60000"/>
                  <a:pt x="0" y="60000"/>
                  <a:pt x="0" y="60000"/>
                </a:cubicBezTo>
                <a:cubicBezTo>
                  <a:pt x="0" y="60000"/>
                  <a:pt x="17142" y="0"/>
                  <a:pt x="34285" y="0"/>
                </a:cubicBezTo>
                <a:cubicBezTo>
                  <a:pt x="51428" y="0"/>
                  <a:pt x="102857" y="0"/>
                  <a:pt x="102857" y="0"/>
                </a:cubicBezTo>
                <a:cubicBezTo>
                  <a:pt x="102857" y="60000"/>
                  <a:pt x="119999" y="120000"/>
                  <a:pt x="102857" y="120000"/>
                </a:cubicBezTo>
                <a:cubicBezTo>
                  <a:pt x="102857" y="120000"/>
                  <a:pt x="51428" y="120000"/>
                  <a:pt x="34285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9" name="Google Shape;1009;p32"/>
          <p:cNvSpPr/>
          <p:nvPr/>
        </p:nvSpPr>
        <p:spPr>
          <a:xfrm rot="10288154">
            <a:off x="6288388" y="3018388"/>
            <a:ext cx="6067" cy="212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15000" y="0"/>
                  <a:pt x="30000" y="0"/>
                </a:cubicBezTo>
                <a:cubicBezTo>
                  <a:pt x="45000" y="0"/>
                  <a:pt x="105000" y="40000"/>
                  <a:pt x="105000" y="40000"/>
                </a:cubicBezTo>
                <a:cubicBezTo>
                  <a:pt x="105000" y="80000"/>
                  <a:pt x="120000" y="120000"/>
                  <a:pt x="105000" y="120000"/>
                </a:cubicBezTo>
                <a:cubicBezTo>
                  <a:pt x="90000" y="120000"/>
                  <a:pt x="75000" y="80000"/>
                  <a:pt x="60000" y="80000"/>
                </a:cubicBezTo>
                <a:cubicBezTo>
                  <a:pt x="60000" y="80000"/>
                  <a:pt x="60000" y="40000"/>
                  <a:pt x="45000" y="80000"/>
                </a:cubicBezTo>
                <a:cubicBezTo>
                  <a:pt x="45000" y="80000"/>
                  <a:pt x="30000" y="80000"/>
                  <a:pt x="30000" y="40000"/>
                </a:cubicBezTo>
                <a:cubicBezTo>
                  <a:pt x="15000" y="40000"/>
                  <a:pt x="15000" y="40000"/>
                  <a:pt x="15000" y="40000"/>
                </a:cubicBezTo>
                <a:cubicBezTo>
                  <a:pt x="15000" y="4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0" name="Google Shape;1010;p32"/>
          <p:cNvSpPr/>
          <p:nvPr/>
        </p:nvSpPr>
        <p:spPr>
          <a:xfrm rot="10294382">
            <a:off x="6240119" y="3028816"/>
            <a:ext cx="8188" cy="600"/>
          </a:xfrm>
          <a:custGeom>
            <a:rect b="b" l="l" r="r" t="t"/>
            <a:pathLst>
              <a:path extrusionOk="0" h="120000" w="120000">
                <a:moveTo>
                  <a:pt x="32727" y="120000"/>
                </a:moveTo>
                <a:cubicBezTo>
                  <a:pt x="10909" y="120000"/>
                  <a:pt x="0" y="120000"/>
                  <a:pt x="0" y="120000"/>
                </a:cubicBezTo>
                <a:cubicBezTo>
                  <a:pt x="0" y="120000"/>
                  <a:pt x="21818" y="0"/>
                  <a:pt x="43636" y="120000"/>
                </a:cubicBezTo>
                <a:cubicBezTo>
                  <a:pt x="54545" y="120000"/>
                  <a:pt x="109090" y="0"/>
                  <a:pt x="109090" y="0"/>
                </a:cubicBezTo>
                <a:cubicBezTo>
                  <a:pt x="120000" y="0"/>
                  <a:pt x="54545" y="120000"/>
                  <a:pt x="32727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1" name="Google Shape;1011;p32"/>
          <p:cNvSpPr/>
          <p:nvPr/>
        </p:nvSpPr>
        <p:spPr>
          <a:xfrm rot="10334090">
            <a:off x="6150962" y="3090760"/>
            <a:ext cx="6661" cy="2121"/>
          </a:xfrm>
          <a:custGeom>
            <a:rect b="b" l="l" r="r" t="t"/>
            <a:pathLst>
              <a:path extrusionOk="0" h="120000" w="120000">
                <a:moveTo>
                  <a:pt x="80000" y="0"/>
                </a:moveTo>
                <a:cubicBezTo>
                  <a:pt x="106666" y="0"/>
                  <a:pt x="120000" y="0"/>
                  <a:pt x="106666" y="40000"/>
                </a:cubicBezTo>
                <a:cubicBezTo>
                  <a:pt x="106666" y="40000"/>
                  <a:pt x="106666" y="120000"/>
                  <a:pt x="106666" y="120000"/>
                </a:cubicBezTo>
                <a:cubicBezTo>
                  <a:pt x="93333" y="80000"/>
                  <a:pt x="93333" y="80000"/>
                  <a:pt x="93333" y="80000"/>
                </a:cubicBezTo>
                <a:cubicBezTo>
                  <a:pt x="93333" y="80000"/>
                  <a:pt x="93333" y="80000"/>
                  <a:pt x="66666" y="80000"/>
                </a:cubicBezTo>
                <a:cubicBezTo>
                  <a:pt x="53333" y="80000"/>
                  <a:pt x="13333" y="80000"/>
                  <a:pt x="13333" y="80000"/>
                </a:cubicBezTo>
                <a:cubicBezTo>
                  <a:pt x="13333" y="120000"/>
                  <a:pt x="26666" y="120000"/>
                  <a:pt x="13333" y="120000"/>
                </a:cubicBezTo>
                <a:cubicBezTo>
                  <a:pt x="13333" y="120000"/>
                  <a:pt x="13333" y="120000"/>
                  <a:pt x="13333" y="120000"/>
                </a:cubicBezTo>
                <a:cubicBezTo>
                  <a:pt x="0" y="120000"/>
                  <a:pt x="0" y="40000"/>
                  <a:pt x="13333" y="40000"/>
                </a:cubicBezTo>
                <a:cubicBezTo>
                  <a:pt x="13333" y="40000"/>
                  <a:pt x="66666" y="0"/>
                  <a:pt x="8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2" name="Google Shape;1012;p32"/>
          <p:cNvSpPr/>
          <p:nvPr/>
        </p:nvSpPr>
        <p:spPr>
          <a:xfrm rot="10372499">
            <a:off x="5748035" y="3154959"/>
            <a:ext cx="7256" cy="1530"/>
          </a:xfrm>
          <a:custGeom>
            <a:rect b="b" l="l" r="r" t="t"/>
            <a:pathLst>
              <a:path extrusionOk="0" h="120000" w="120000">
                <a:moveTo>
                  <a:pt x="96000" y="0"/>
                </a:moveTo>
                <a:cubicBezTo>
                  <a:pt x="120000" y="0"/>
                  <a:pt x="120000" y="60000"/>
                  <a:pt x="120000" y="60000"/>
                </a:cubicBezTo>
                <a:cubicBezTo>
                  <a:pt x="120000" y="60000"/>
                  <a:pt x="108000" y="120000"/>
                  <a:pt x="84000" y="120000"/>
                </a:cubicBezTo>
                <a:cubicBezTo>
                  <a:pt x="72000" y="120000"/>
                  <a:pt x="12000" y="60000"/>
                  <a:pt x="12000" y="60000"/>
                </a:cubicBezTo>
                <a:cubicBezTo>
                  <a:pt x="12000" y="60000"/>
                  <a:pt x="0" y="60000"/>
                  <a:pt x="0" y="60000"/>
                </a:cubicBezTo>
                <a:cubicBezTo>
                  <a:pt x="0" y="60000"/>
                  <a:pt x="0" y="60000"/>
                  <a:pt x="0" y="60000"/>
                </a:cubicBezTo>
                <a:cubicBezTo>
                  <a:pt x="12000" y="0"/>
                  <a:pt x="24000" y="0"/>
                  <a:pt x="36000" y="60000"/>
                </a:cubicBezTo>
                <a:cubicBezTo>
                  <a:pt x="36000" y="60000"/>
                  <a:pt x="36000" y="60000"/>
                  <a:pt x="36000" y="60000"/>
                </a:cubicBezTo>
                <a:cubicBezTo>
                  <a:pt x="48000" y="60000"/>
                  <a:pt x="84000" y="0"/>
                  <a:pt x="96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3" name="Google Shape;1013;p32"/>
          <p:cNvSpPr/>
          <p:nvPr/>
        </p:nvSpPr>
        <p:spPr>
          <a:xfrm rot="10312194">
            <a:off x="5915104" y="3123528"/>
            <a:ext cx="4243" cy="2717"/>
          </a:xfrm>
          <a:custGeom>
            <a:rect b="b" l="l" r="r" t="t"/>
            <a:pathLst>
              <a:path extrusionOk="0" h="120000" w="120000">
                <a:moveTo>
                  <a:pt x="40000" y="60000"/>
                </a:moveTo>
                <a:cubicBezTo>
                  <a:pt x="40000" y="30000"/>
                  <a:pt x="60000" y="0"/>
                  <a:pt x="60000" y="30000"/>
                </a:cubicBezTo>
                <a:cubicBezTo>
                  <a:pt x="60000" y="30000"/>
                  <a:pt x="80000" y="90000"/>
                  <a:pt x="80000" y="60000"/>
                </a:cubicBezTo>
                <a:cubicBezTo>
                  <a:pt x="100000" y="60000"/>
                  <a:pt x="120000" y="60000"/>
                  <a:pt x="120000" y="60000"/>
                </a:cubicBezTo>
                <a:cubicBezTo>
                  <a:pt x="120000" y="90000"/>
                  <a:pt x="120000" y="90000"/>
                  <a:pt x="120000" y="90000"/>
                </a:cubicBezTo>
                <a:cubicBezTo>
                  <a:pt x="120000" y="90000"/>
                  <a:pt x="120000" y="90000"/>
                  <a:pt x="120000" y="90000"/>
                </a:cubicBezTo>
                <a:cubicBezTo>
                  <a:pt x="100000" y="90000"/>
                  <a:pt x="60000" y="90000"/>
                  <a:pt x="40000" y="120000"/>
                </a:cubicBezTo>
                <a:cubicBezTo>
                  <a:pt x="20000" y="120000"/>
                  <a:pt x="20000" y="120000"/>
                  <a:pt x="20000" y="120000"/>
                </a:cubicBezTo>
                <a:cubicBezTo>
                  <a:pt x="0" y="120000"/>
                  <a:pt x="40000" y="90000"/>
                  <a:pt x="40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32"/>
          <p:cNvSpPr/>
          <p:nvPr/>
        </p:nvSpPr>
        <p:spPr>
          <a:xfrm rot="10275230">
            <a:off x="6275543" y="3019428"/>
            <a:ext cx="7892" cy="123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60000"/>
                  <a:pt x="10909" y="60000"/>
                  <a:pt x="21818" y="60000"/>
                </a:cubicBezTo>
                <a:cubicBezTo>
                  <a:pt x="32727" y="60000"/>
                  <a:pt x="54545" y="60000"/>
                  <a:pt x="54545" y="60000"/>
                </a:cubicBezTo>
                <a:cubicBezTo>
                  <a:pt x="54545" y="60000"/>
                  <a:pt x="76363" y="0"/>
                  <a:pt x="87272" y="60000"/>
                </a:cubicBezTo>
                <a:cubicBezTo>
                  <a:pt x="98181" y="60000"/>
                  <a:pt x="120000" y="120000"/>
                  <a:pt x="109090" y="120000"/>
                </a:cubicBezTo>
                <a:cubicBezTo>
                  <a:pt x="109090" y="120000"/>
                  <a:pt x="109090" y="120000"/>
                  <a:pt x="87272" y="120000"/>
                </a:cubicBezTo>
                <a:cubicBezTo>
                  <a:pt x="76363" y="120000"/>
                  <a:pt x="65454" y="120000"/>
                  <a:pt x="43636" y="120000"/>
                </a:cubicBezTo>
                <a:cubicBezTo>
                  <a:pt x="32727" y="120000"/>
                  <a:pt x="32727" y="120000"/>
                  <a:pt x="32727" y="120000"/>
                </a:cubicBezTo>
                <a:cubicBezTo>
                  <a:pt x="10909" y="120000"/>
                  <a:pt x="0" y="60000"/>
                  <a:pt x="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5" name="Google Shape;1015;p32"/>
          <p:cNvSpPr/>
          <p:nvPr/>
        </p:nvSpPr>
        <p:spPr>
          <a:xfrm rot="10397410">
            <a:off x="5993874" y="3113389"/>
            <a:ext cx="5135" cy="2121"/>
          </a:xfrm>
          <a:custGeom>
            <a:rect b="b" l="l" r="r" t="t"/>
            <a:pathLst>
              <a:path extrusionOk="0" h="120000" w="120000">
                <a:moveTo>
                  <a:pt x="51428" y="120000"/>
                </a:moveTo>
                <a:cubicBezTo>
                  <a:pt x="17142" y="80000"/>
                  <a:pt x="0" y="40000"/>
                  <a:pt x="0" y="40000"/>
                </a:cubicBezTo>
                <a:cubicBezTo>
                  <a:pt x="0" y="40000"/>
                  <a:pt x="34285" y="0"/>
                  <a:pt x="51428" y="40000"/>
                </a:cubicBezTo>
                <a:cubicBezTo>
                  <a:pt x="68571" y="40000"/>
                  <a:pt x="119999" y="80000"/>
                  <a:pt x="85714" y="80000"/>
                </a:cubicBezTo>
                <a:cubicBezTo>
                  <a:pt x="85714" y="80000"/>
                  <a:pt x="85714" y="80000"/>
                  <a:pt x="68571" y="80000"/>
                </a:cubicBezTo>
                <a:cubicBezTo>
                  <a:pt x="51428" y="120000"/>
                  <a:pt x="51428" y="120000"/>
                  <a:pt x="51428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6" name="Google Shape;1016;p32"/>
          <p:cNvSpPr/>
          <p:nvPr/>
        </p:nvSpPr>
        <p:spPr>
          <a:xfrm rot="10397410">
            <a:off x="5733108" y="3112999"/>
            <a:ext cx="5135" cy="1530"/>
          </a:xfrm>
          <a:custGeom>
            <a:rect b="b" l="l" r="r" t="t"/>
            <a:pathLst>
              <a:path extrusionOk="0" h="120000" w="120000">
                <a:moveTo>
                  <a:pt x="17142" y="60000"/>
                </a:moveTo>
                <a:cubicBezTo>
                  <a:pt x="0" y="60000"/>
                  <a:pt x="0" y="60000"/>
                  <a:pt x="17142" y="0"/>
                </a:cubicBezTo>
                <a:cubicBezTo>
                  <a:pt x="17142" y="0"/>
                  <a:pt x="68571" y="60000"/>
                  <a:pt x="85714" y="60000"/>
                </a:cubicBezTo>
                <a:cubicBezTo>
                  <a:pt x="85714" y="60000"/>
                  <a:pt x="119999" y="60000"/>
                  <a:pt x="119999" y="60000"/>
                </a:cubicBezTo>
                <a:cubicBezTo>
                  <a:pt x="119999" y="120000"/>
                  <a:pt x="119999" y="120000"/>
                  <a:pt x="102857" y="120000"/>
                </a:cubicBezTo>
                <a:cubicBezTo>
                  <a:pt x="85714" y="120000"/>
                  <a:pt x="17142" y="120000"/>
                  <a:pt x="17142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7" name="Google Shape;1017;p32"/>
          <p:cNvSpPr/>
          <p:nvPr/>
        </p:nvSpPr>
        <p:spPr>
          <a:xfrm rot="10261642">
            <a:off x="6295254" y="3014635"/>
            <a:ext cx="5771" cy="1237"/>
          </a:xfrm>
          <a:custGeom>
            <a:rect b="b" l="l" r="r" t="t"/>
            <a:pathLst>
              <a:path extrusionOk="0" h="120000" w="120000">
                <a:moveTo>
                  <a:pt x="120000" y="60000"/>
                </a:moveTo>
                <a:cubicBezTo>
                  <a:pt x="120000" y="60000"/>
                  <a:pt x="105000" y="60000"/>
                  <a:pt x="90000" y="60000"/>
                </a:cubicBezTo>
                <a:cubicBezTo>
                  <a:pt x="75000" y="60000"/>
                  <a:pt x="45000" y="120000"/>
                  <a:pt x="45000" y="120000"/>
                </a:cubicBezTo>
                <a:cubicBezTo>
                  <a:pt x="45000" y="120000"/>
                  <a:pt x="45000" y="120000"/>
                  <a:pt x="45000" y="120000"/>
                </a:cubicBezTo>
                <a:cubicBezTo>
                  <a:pt x="30000" y="120000"/>
                  <a:pt x="15000" y="60000"/>
                  <a:pt x="15000" y="60000"/>
                </a:cubicBezTo>
                <a:cubicBezTo>
                  <a:pt x="15000" y="120000"/>
                  <a:pt x="0" y="120000"/>
                  <a:pt x="0" y="60000"/>
                </a:cubicBezTo>
                <a:cubicBezTo>
                  <a:pt x="15000" y="60000"/>
                  <a:pt x="30000" y="0"/>
                  <a:pt x="45000" y="0"/>
                </a:cubicBezTo>
                <a:cubicBezTo>
                  <a:pt x="75000" y="0"/>
                  <a:pt x="120000" y="60000"/>
                  <a:pt x="120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8" name="Google Shape;1018;p32"/>
          <p:cNvSpPr/>
          <p:nvPr/>
        </p:nvSpPr>
        <p:spPr>
          <a:xfrm rot="10261642">
            <a:off x="5915371" y="3122026"/>
            <a:ext cx="5771" cy="600"/>
          </a:xfrm>
          <a:custGeom>
            <a:rect b="b" l="l" r="r" t="t"/>
            <a:pathLst>
              <a:path extrusionOk="0" h="120000" w="120000">
                <a:moveTo>
                  <a:pt x="75000" y="0"/>
                </a:moveTo>
                <a:cubicBezTo>
                  <a:pt x="105000" y="0"/>
                  <a:pt x="120000" y="0"/>
                  <a:pt x="105000" y="0"/>
                </a:cubicBezTo>
                <a:cubicBezTo>
                  <a:pt x="105000" y="0"/>
                  <a:pt x="90000" y="0"/>
                  <a:pt x="60000" y="0"/>
                </a:cubicBezTo>
                <a:cubicBezTo>
                  <a:pt x="45000" y="0"/>
                  <a:pt x="0" y="120000"/>
                  <a:pt x="0" y="120000"/>
                </a:cubicBezTo>
                <a:cubicBezTo>
                  <a:pt x="0" y="0"/>
                  <a:pt x="60000" y="0"/>
                  <a:pt x="75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9" name="Google Shape;1019;p32"/>
          <p:cNvSpPr/>
          <p:nvPr/>
        </p:nvSpPr>
        <p:spPr>
          <a:xfrm rot="10397410">
            <a:off x="6286983" y="3034451"/>
            <a:ext cx="5135" cy="1237"/>
          </a:xfrm>
          <a:custGeom>
            <a:rect b="b" l="l" r="r" t="t"/>
            <a:pathLst>
              <a:path extrusionOk="0" h="120000" w="120000">
                <a:moveTo>
                  <a:pt x="119999" y="60000"/>
                </a:moveTo>
                <a:cubicBezTo>
                  <a:pt x="119999" y="60000"/>
                  <a:pt x="85714" y="60000"/>
                  <a:pt x="68571" y="60000"/>
                </a:cubicBezTo>
                <a:cubicBezTo>
                  <a:pt x="51428" y="120000"/>
                  <a:pt x="0" y="120000"/>
                  <a:pt x="0" y="120000"/>
                </a:cubicBezTo>
                <a:cubicBezTo>
                  <a:pt x="0" y="120000"/>
                  <a:pt x="0" y="60000"/>
                  <a:pt x="0" y="60000"/>
                </a:cubicBezTo>
                <a:cubicBezTo>
                  <a:pt x="17142" y="60000"/>
                  <a:pt x="34285" y="0"/>
                  <a:pt x="51428" y="0"/>
                </a:cubicBezTo>
                <a:cubicBezTo>
                  <a:pt x="68571" y="0"/>
                  <a:pt x="119999" y="60000"/>
                  <a:pt x="119999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0" name="Google Shape;1020;p32"/>
          <p:cNvSpPr/>
          <p:nvPr/>
        </p:nvSpPr>
        <p:spPr>
          <a:xfrm rot="10344321">
            <a:off x="6074825" y="3102036"/>
            <a:ext cx="4540" cy="1237"/>
          </a:xfrm>
          <a:custGeom>
            <a:rect b="b" l="l" r="r" t="t"/>
            <a:pathLst>
              <a:path extrusionOk="0" h="120000" w="120000">
                <a:moveTo>
                  <a:pt x="120000" y="60000"/>
                </a:moveTo>
                <a:cubicBezTo>
                  <a:pt x="120000" y="60000"/>
                  <a:pt x="120000" y="60000"/>
                  <a:pt x="120000" y="60000"/>
                </a:cubicBezTo>
                <a:cubicBezTo>
                  <a:pt x="120000" y="60000"/>
                  <a:pt x="100000" y="120000"/>
                  <a:pt x="80000" y="120000"/>
                </a:cubicBezTo>
                <a:cubicBezTo>
                  <a:pt x="80000" y="60000"/>
                  <a:pt x="40000" y="120000"/>
                  <a:pt x="20000" y="60000"/>
                </a:cubicBezTo>
                <a:cubicBezTo>
                  <a:pt x="20000" y="60000"/>
                  <a:pt x="0" y="60000"/>
                  <a:pt x="0" y="60000"/>
                </a:cubicBezTo>
                <a:cubicBezTo>
                  <a:pt x="0" y="0"/>
                  <a:pt x="40000" y="0"/>
                  <a:pt x="40000" y="0"/>
                </a:cubicBezTo>
                <a:cubicBezTo>
                  <a:pt x="60000" y="0"/>
                  <a:pt x="80000" y="60000"/>
                  <a:pt x="100000" y="60000"/>
                </a:cubicBezTo>
                <a:cubicBezTo>
                  <a:pt x="100000" y="60000"/>
                  <a:pt x="100000" y="60000"/>
                  <a:pt x="120000" y="60000"/>
                </a:cubicBezTo>
                <a:cubicBezTo>
                  <a:pt x="120000" y="60000"/>
                  <a:pt x="120000" y="60000"/>
                  <a:pt x="120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1" name="Google Shape;1021;p32"/>
          <p:cNvSpPr/>
          <p:nvPr/>
        </p:nvSpPr>
        <p:spPr>
          <a:xfrm rot="10312194">
            <a:off x="6205861" y="3018307"/>
            <a:ext cx="4243" cy="600"/>
          </a:xfrm>
          <a:custGeom>
            <a:rect b="b" l="l" r="r" t="t"/>
            <a:pathLst>
              <a:path extrusionOk="0" h="120000" w="120000">
                <a:moveTo>
                  <a:pt x="2000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0"/>
                  <a:pt x="20000" y="0"/>
                  <a:pt x="4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100000" y="120000"/>
                </a:cubicBezTo>
                <a:cubicBezTo>
                  <a:pt x="100000" y="120000"/>
                  <a:pt x="40000" y="120000"/>
                  <a:pt x="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2" name="Google Shape;1022;p32"/>
          <p:cNvSpPr/>
          <p:nvPr/>
        </p:nvSpPr>
        <p:spPr>
          <a:xfrm rot="10397410">
            <a:off x="6145486" y="3093212"/>
            <a:ext cx="5135" cy="1237"/>
          </a:xfrm>
          <a:custGeom>
            <a:rect b="b" l="l" r="r" t="t"/>
            <a:pathLst>
              <a:path extrusionOk="0" h="120000" w="120000">
                <a:moveTo>
                  <a:pt x="51428" y="120000"/>
                </a:moveTo>
                <a:cubicBezTo>
                  <a:pt x="17142" y="120000"/>
                  <a:pt x="0" y="120000"/>
                  <a:pt x="34285" y="60000"/>
                </a:cubicBezTo>
                <a:cubicBezTo>
                  <a:pt x="51428" y="60000"/>
                  <a:pt x="119999" y="0"/>
                  <a:pt x="119999" y="0"/>
                </a:cubicBezTo>
                <a:cubicBezTo>
                  <a:pt x="119999" y="0"/>
                  <a:pt x="102857" y="60000"/>
                  <a:pt x="85714" y="60000"/>
                </a:cubicBezTo>
                <a:cubicBezTo>
                  <a:pt x="85714" y="60000"/>
                  <a:pt x="85714" y="60000"/>
                  <a:pt x="68571" y="60000"/>
                </a:cubicBezTo>
                <a:cubicBezTo>
                  <a:pt x="51428" y="120000"/>
                  <a:pt x="51428" y="120000"/>
                  <a:pt x="51428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3" name="Google Shape;1023;p32"/>
          <p:cNvSpPr/>
          <p:nvPr/>
        </p:nvSpPr>
        <p:spPr>
          <a:xfrm rot="10457364">
            <a:off x="5754800" y="3096691"/>
            <a:ext cx="3015" cy="600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30000" y="120000"/>
                  <a:pt x="0" y="120000"/>
                  <a:pt x="0" y="120000"/>
                </a:cubicBezTo>
                <a:cubicBezTo>
                  <a:pt x="0" y="0"/>
                  <a:pt x="30000" y="0"/>
                  <a:pt x="90000" y="0"/>
                </a:cubicBezTo>
                <a:cubicBezTo>
                  <a:pt x="120000" y="0"/>
                  <a:pt x="90000" y="120000"/>
                  <a:pt x="6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4" name="Google Shape;1024;p32"/>
          <p:cNvSpPr/>
          <p:nvPr/>
        </p:nvSpPr>
        <p:spPr>
          <a:xfrm rot="10457364">
            <a:off x="6293098" y="3040779"/>
            <a:ext cx="3015" cy="12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30000" y="0"/>
                  <a:pt x="60000" y="0"/>
                </a:cubicBezTo>
                <a:cubicBezTo>
                  <a:pt x="60000" y="0"/>
                  <a:pt x="120000" y="60000"/>
                  <a:pt x="120000" y="60000"/>
                </a:cubicBezTo>
                <a:cubicBezTo>
                  <a:pt x="120000" y="60000"/>
                  <a:pt x="90000" y="120000"/>
                  <a:pt x="60000" y="120000"/>
                </a:cubicBezTo>
                <a:cubicBezTo>
                  <a:pt x="6000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Google Shape;1025;p32"/>
          <p:cNvSpPr/>
          <p:nvPr/>
        </p:nvSpPr>
        <p:spPr>
          <a:xfrm rot="10312194">
            <a:off x="5918138" y="3124503"/>
            <a:ext cx="4243" cy="2717"/>
          </a:xfrm>
          <a:custGeom>
            <a:rect b="b" l="l" r="r" t="t"/>
            <a:pathLst>
              <a:path extrusionOk="0" h="120000" w="120000">
                <a:moveTo>
                  <a:pt x="40000" y="30000"/>
                </a:moveTo>
                <a:cubicBezTo>
                  <a:pt x="60000" y="30000"/>
                  <a:pt x="60000" y="60000"/>
                  <a:pt x="80000" y="60000"/>
                </a:cubicBezTo>
                <a:cubicBezTo>
                  <a:pt x="80000" y="30000"/>
                  <a:pt x="120000" y="30000"/>
                  <a:pt x="120000" y="30000"/>
                </a:cubicBezTo>
                <a:cubicBezTo>
                  <a:pt x="120000" y="30000"/>
                  <a:pt x="100000" y="60000"/>
                  <a:pt x="100000" y="60000"/>
                </a:cubicBezTo>
                <a:cubicBezTo>
                  <a:pt x="80000" y="60000"/>
                  <a:pt x="60000" y="90000"/>
                  <a:pt x="60000" y="90000"/>
                </a:cubicBezTo>
                <a:cubicBezTo>
                  <a:pt x="60000" y="90000"/>
                  <a:pt x="60000" y="90000"/>
                  <a:pt x="60000" y="120000"/>
                </a:cubicBezTo>
                <a:cubicBezTo>
                  <a:pt x="40000" y="120000"/>
                  <a:pt x="20000" y="120000"/>
                  <a:pt x="20000" y="120000"/>
                </a:cubicBezTo>
                <a:cubicBezTo>
                  <a:pt x="20000" y="120000"/>
                  <a:pt x="0" y="90000"/>
                  <a:pt x="20000" y="90000"/>
                </a:cubicBezTo>
                <a:cubicBezTo>
                  <a:pt x="20000" y="90000"/>
                  <a:pt x="40000" y="60000"/>
                  <a:pt x="40000" y="30000"/>
                </a:cubicBezTo>
                <a:cubicBezTo>
                  <a:pt x="40000" y="30000"/>
                  <a:pt x="40000" y="30000"/>
                  <a:pt x="40000" y="0"/>
                </a:cubicBezTo>
                <a:cubicBezTo>
                  <a:pt x="40000" y="0"/>
                  <a:pt x="40000" y="0"/>
                  <a:pt x="40000" y="0"/>
                </a:cubicBezTo>
                <a:cubicBezTo>
                  <a:pt x="40000" y="30000"/>
                  <a:pt x="40000" y="30000"/>
                  <a:pt x="40000" y="3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6" name="Google Shape;1026;p32"/>
          <p:cNvSpPr/>
          <p:nvPr/>
        </p:nvSpPr>
        <p:spPr>
          <a:xfrm rot="10232261">
            <a:off x="6230504" y="3068157"/>
            <a:ext cx="3650" cy="2121"/>
          </a:xfrm>
          <a:custGeom>
            <a:rect b="b" l="l" r="r" t="t"/>
            <a:pathLst>
              <a:path extrusionOk="0" h="120000" w="120000">
                <a:moveTo>
                  <a:pt x="24000" y="80000"/>
                </a:moveTo>
                <a:cubicBezTo>
                  <a:pt x="24000" y="80000"/>
                  <a:pt x="0" y="80000"/>
                  <a:pt x="0" y="80000"/>
                </a:cubicBezTo>
                <a:cubicBezTo>
                  <a:pt x="24000" y="40000"/>
                  <a:pt x="48000" y="40000"/>
                  <a:pt x="48000" y="0"/>
                </a:cubicBezTo>
                <a:cubicBezTo>
                  <a:pt x="72000" y="0"/>
                  <a:pt x="120000" y="0"/>
                  <a:pt x="120000" y="40000"/>
                </a:cubicBezTo>
                <a:cubicBezTo>
                  <a:pt x="120000" y="40000"/>
                  <a:pt x="120000" y="120000"/>
                  <a:pt x="120000" y="80000"/>
                </a:cubicBezTo>
                <a:cubicBezTo>
                  <a:pt x="120000" y="80000"/>
                  <a:pt x="48000" y="80000"/>
                  <a:pt x="24000" y="8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7" name="Google Shape;1027;p32"/>
          <p:cNvSpPr/>
          <p:nvPr/>
        </p:nvSpPr>
        <p:spPr>
          <a:xfrm rot="10457364">
            <a:off x="5888319" y="3128890"/>
            <a:ext cx="3015" cy="1237"/>
          </a:xfrm>
          <a:custGeom>
            <a:rect b="b" l="l" r="r" t="t"/>
            <a:pathLst>
              <a:path extrusionOk="0" h="120000" w="120000">
                <a:moveTo>
                  <a:pt x="30000" y="60000"/>
                </a:moveTo>
                <a:cubicBezTo>
                  <a:pt x="0" y="60000"/>
                  <a:pt x="0" y="60000"/>
                  <a:pt x="30000" y="0"/>
                </a:cubicBezTo>
                <a:cubicBezTo>
                  <a:pt x="30000" y="0"/>
                  <a:pt x="60000" y="0"/>
                  <a:pt x="60000" y="0"/>
                </a:cubicBezTo>
                <a:cubicBezTo>
                  <a:pt x="90000" y="0"/>
                  <a:pt x="120000" y="0"/>
                  <a:pt x="120000" y="60000"/>
                </a:cubicBezTo>
                <a:cubicBezTo>
                  <a:pt x="90000" y="60000"/>
                  <a:pt x="30000" y="120000"/>
                  <a:pt x="30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8" name="Google Shape;1028;p32"/>
          <p:cNvSpPr/>
          <p:nvPr/>
        </p:nvSpPr>
        <p:spPr>
          <a:xfrm rot="10344321">
            <a:off x="5988242" y="3115816"/>
            <a:ext cx="4540" cy="600"/>
          </a:xfrm>
          <a:custGeom>
            <a:rect b="b" l="l" r="r" t="t"/>
            <a:pathLst>
              <a:path extrusionOk="0" h="120000" w="120000">
                <a:moveTo>
                  <a:pt x="20000" y="120000"/>
                </a:moveTo>
                <a:cubicBezTo>
                  <a:pt x="20000" y="120000"/>
                  <a:pt x="0" y="120000"/>
                  <a:pt x="0" y="120000"/>
                </a:cubicBezTo>
                <a:cubicBezTo>
                  <a:pt x="0" y="120000"/>
                  <a:pt x="20000" y="120000"/>
                  <a:pt x="40000" y="0"/>
                </a:cubicBezTo>
                <a:cubicBezTo>
                  <a:pt x="60000" y="0"/>
                  <a:pt x="120000" y="0"/>
                  <a:pt x="120000" y="120000"/>
                </a:cubicBezTo>
                <a:cubicBezTo>
                  <a:pt x="100000" y="120000"/>
                  <a:pt x="40000" y="120000"/>
                  <a:pt x="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9" name="Google Shape;1029;p32"/>
          <p:cNvSpPr/>
          <p:nvPr/>
        </p:nvSpPr>
        <p:spPr>
          <a:xfrm rot="10457364">
            <a:off x="5746938" y="3102823"/>
            <a:ext cx="3015" cy="1237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90000" y="120000"/>
                  <a:pt x="90000" y="120000"/>
                  <a:pt x="90000" y="120000"/>
                </a:cubicBezTo>
                <a:cubicBezTo>
                  <a:pt x="60000" y="120000"/>
                  <a:pt x="30000" y="60000"/>
                  <a:pt x="30000" y="60000"/>
                </a:cubicBezTo>
                <a:cubicBezTo>
                  <a:pt x="30000" y="60000"/>
                  <a:pt x="0" y="120000"/>
                  <a:pt x="0" y="60000"/>
                </a:cubicBezTo>
                <a:cubicBezTo>
                  <a:pt x="0" y="60000"/>
                  <a:pt x="0" y="0"/>
                  <a:pt x="30000" y="0"/>
                </a:cubicBezTo>
                <a:cubicBezTo>
                  <a:pt x="60000" y="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0" name="Google Shape;1030;p32"/>
          <p:cNvSpPr/>
          <p:nvPr/>
        </p:nvSpPr>
        <p:spPr>
          <a:xfrm rot="10232261">
            <a:off x="5797443" y="3092039"/>
            <a:ext cx="3650" cy="600"/>
          </a:xfrm>
          <a:custGeom>
            <a:rect b="b" l="l" r="r" t="t"/>
            <a:pathLst>
              <a:path extrusionOk="0" h="120000" w="120000">
                <a:moveTo>
                  <a:pt x="96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96000" y="120000"/>
                </a:cubicBezTo>
                <a:cubicBezTo>
                  <a:pt x="72000" y="120000"/>
                  <a:pt x="0" y="120000"/>
                  <a:pt x="0" y="120000"/>
                </a:cubicBezTo>
                <a:cubicBezTo>
                  <a:pt x="0" y="120000"/>
                  <a:pt x="72000" y="0"/>
                  <a:pt x="96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1" name="Google Shape;1031;p32"/>
          <p:cNvSpPr/>
          <p:nvPr/>
        </p:nvSpPr>
        <p:spPr>
          <a:xfrm rot="10457364">
            <a:off x="6062480" y="3107402"/>
            <a:ext cx="3015" cy="1237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90000" y="0"/>
                  <a:pt x="120000" y="0"/>
                  <a:pt x="90000" y="60000"/>
                </a:cubicBezTo>
                <a:cubicBezTo>
                  <a:pt x="90000" y="60000"/>
                  <a:pt x="30000" y="120000"/>
                  <a:pt x="30000" y="120000"/>
                </a:cubicBezTo>
                <a:cubicBezTo>
                  <a:pt x="30000" y="120000"/>
                  <a:pt x="0" y="120000"/>
                  <a:pt x="0" y="60000"/>
                </a:cubicBezTo>
                <a:cubicBezTo>
                  <a:pt x="0" y="60000"/>
                  <a:pt x="30000" y="0"/>
                  <a:pt x="6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2" name="Google Shape;1032;p32"/>
          <p:cNvSpPr/>
          <p:nvPr/>
        </p:nvSpPr>
        <p:spPr>
          <a:xfrm rot="10457364">
            <a:off x="5827161" y="3136263"/>
            <a:ext cx="3015" cy="1237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60000"/>
                  <a:pt x="120000" y="60000"/>
                </a:cubicBezTo>
                <a:cubicBezTo>
                  <a:pt x="120000" y="60000"/>
                  <a:pt x="90000" y="120000"/>
                  <a:pt x="90000" y="60000"/>
                </a:cubicBezTo>
                <a:cubicBezTo>
                  <a:pt x="60000" y="60000"/>
                  <a:pt x="30000" y="60000"/>
                  <a:pt x="30000" y="60000"/>
                </a:cubicBezTo>
                <a:cubicBezTo>
                  <a:pt x="0" y="60000"/>
                  <a:pt x="0" y="0"/>
                  <a:pt x="30000" y="0"/>
                </a:cubicBezTo>
                <a:cubicBezTo>
                  <a:pt x="6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3" name="Google Shape;1033;p32"/>
          <p:cNvSpPr/>
          <p:nvPr/>
        </p:nvSpPr>
        <p:spPr>
          <a:xfrm rot="10232261">
            <a:off x="6295759" y="3018122"/>
            <a:ext cx="3650" cy="1530"/>
          </a:xfrm>
          <a:custGeom>
            <a:rect b="b" l="l" r="r" t="t"/>
            <a:pathLst>
              <a:path extrusionOk="0" h="120000" w="120000">
                <a:moveTo>
                  <a:pt x="48000" y="60000"/>
                </a:moveTo>
                <a:cubicBezTo>
                  <a:pt x="96000" y="120000"/>
                  <a:pt x="120000" y="120000"/>
                  <a:pt x="96000" y="120000"/>
                </a:cubicBezTo>
                <a:cubicBezTo>
                  <a:pt x="72000" y="6000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48000" y="60000"/>
                  <a:pt x="48000" y="60000"/>
                  <a:pt x="48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4" name="Google Shape;1034;p32"/>
          <p:cNvSpPr/>
          <p:nvPr/>
        </p:nvSpPr>
        <p:spPr>
          <a:xfrm rot="10344321">
            <a:off x="6146446" y="3090273"/>
            <a:ext cx="4540" cy="600"/>
          </a:xfrm>
          <a:custGeom>
            <a:rect b="b" l="l" r="r" t="t"/>
            <a:pathLst>
              <a:path extrusionOk="0" h="120000" w="120000">
                <a:moveTo>
                  <a:pt x="80000" y="0"/>
                </a:moveTo>
                <a:cubicBezTo>
                  <a:pt x="10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80000" y="12000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60000" y="0"/>
                  <a:pt x="8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5" name="Google Shape;1035;p32"/>
          <p:cNvSpPr/>
          <p:nvPr/>
        </p:nvSpPr>
        <p:spPr>
          <a:xfrm rot="10232261">
            <a:off x="6032247" y="3110395"/>
            <a:ext cx="3650" cy="1237"/>
          </a:xfrm>
          <a:custGeom>
            <a:rect b="b" l="l" r="r" t="t"/>
            <a:pathLst>
              <a:path extrusionOk="0" h="120000" w="120000">
                <a:moveTo>
                  <a:pt x="96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60000"/>
                  <a:pt x="96000" y="60000"/>
                </a:cubicBezTo>
                <a:cubicBezTo>
                  <a:pt x="72000" y="60000"/>
                  <a:pt x="24000" y="120000"/>
                  <a:pt x="0" y="120000"/>
                </a:cubicBezTo>
                <a:cubicBezTo>
                  <a:pt x="0" y="120000"/>
                  <a:pt x="48000" y="0"/>
                  <a:pt x="96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6" name="Google Shape;1036;p32"/>
          <p:cNvSpPr/>
          <p:nvPr/>
        </p:nvSpPr>
        <p:spPr>
          <a:xfrm rot="10312194">
            <a:off x="5738950" y="3111846"/>
            <a:ext cx="2121" cy="212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40000" y="0"/>
                </a:cubicBezTo>
                <a:cubicBezTo>
                  <a:pt x="40000" y="0"/>
                  <a:pt x="80000" y="0"/>
                  <a:pt x="80000" y="40000"/>
                </a:cubicBezTo>
                <a:cubicBezTo>
                  <a:pt x="120000" y="40000"/>
                  <a:pt x="80000" y="80000"/>
                  <a:pt x="80000" y="80000"/>
                </a:cubicBezTo>
                <a:cubicBezTo>
                  <a:pt x="80000" y="120000"/>
                  <a:pt x="0" y="120000"/>
                  <a:pt x="0" y="120000"/>
                </a:cubicBezTo>
                <a:cubicBezTo>
                  <a:pt x="0" y="80000"/>
                  <a:pt x="0" y="80000"/>
                  <a:pt x="0" y="80000"/>
                </a:cubicBezTo>
                <a:cubicBezTo>
                  <a:pt x="40000" y="80000"/>
                  <a:pt x="40000" y="4000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7" name="Google Shape;1037;p32"/>
          <p:cNvSpPr/>
          <p:nvPr/>
        </p:nvSpPr>
        <p:spPr>
          <a:xfrm rot="10457364">
            <a:off x="6137992" y="3097075"/>
            <a:ext cx="3015" cy="2121"/>
          </a:xfrm>
          <a:custGeom>
            <a:rect b="b" l="l" r="r" t="t"/>
            <a:pathLst>
              <a:path extrusionOk="0" h="120000" w="120000">
                <a:moveTo>
                  <a:pt x="90000" y="80000"/>
                </a:moveTo>
                <a:cubicBezTo>
                  <a:pt x="90000" y="80000"/>
                  <a:pt x="60000" y="120000"/>
                  <a:pt x="60000" y="80000"/>
                </a:cubicBezTo>
                <a:cubicBezTo>
                  <a:pt x="60000" y="80000"/>
                  <a:pt x="60000" y="40000"/>
                  <a:pt x="30000" y="40000"/>
                </a:cubicBezTo>
                <a:cubicBezTo>
                  <a:pt x="30000" y="40000"/>
                  <a:pt x="0" y="40000"/>
                  <a:pt x="30000" y="0"/>
                </a:cubicBezTo>
                <a:cubicBezTo>
                  <a:pt x="60000" y="0"/>
                  <a:pt x="120000" y="40000"/>
                  <a:pt x="120000" y="40000"/>
                </a:cubicBezTo>
                <a:cubicBezTo>
                  <a:pt x="120000" y="40000"/>
                  <a:pt x="120000" y="40000"/>
                  <a:pt x="120000" y="80000"/>
                </a:cubicBezTo>
                <a:cubicBezTo>
                  <a:pt x="90000" y="80000"/>
                  <a:pt x="90000" y="80000"/>
                  <a:pt x="90000" y="8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8" name="Google Shape;1038;p32"/>
          <p:cNvSpPr/>
          <p:nvPr/>
        </p:nvSpPr>
        <p:spPr>
          <a:xfrm rot="10261642">
            <a:off x="6265179" y="3018889"/>
            <a:ext cx="5771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105000" y="120000"/>
                  <a:pt x="75000" y="120000"/>
                </a:cubicBezTo>
                <a:cubicBezTo>
                  <a:pt x="45000" y="120000"/>
                  <a:pt x="0" y="0"/>
                  <a:pt x="30000" y="0"/>
                </a:cubicBezTo>
                <a:cubicBezTo>
                  <a:pt x="30000" y="0"/>
                  <a:pt x="30000" y="0"/>
                  <a:pt x="60000" y="0"/>
                </a:cubicBezTo>
                <a:cubicBezTo>
                  <a:pt x="75000" y="0"/>
                  <a:pt x="75000" y="0"/>
                  <a:pt x="75000" y="0"/>
                </a:cubicBezTo>
                <a:cubicBezTo>
                  <a:pt x="105000" y="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9" name="Google Shape;1039;p32"/>
          <p:cNvSpPr/>
          <p:nvPr/>
        </p:nvSpPr>
        <p:spPr>
          <a:xfrm rot="10800000">
            <a:off x="5910452" y="3125864"/>
            <a:ext cx="900" cy="12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60000"/>
                  <a:pt x="120000" y="60000"/>
                </a:cubicBezTo>
                <a:cubicBezTo>
                  <a:pt x="120000" y="6000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0" name="Google Shape;1040;p32"/>
          <p:cNvSpPr/>
          <p:nvPr/>
        </p:nvSpPr>
        <p:spPr>
          <a:xfrm rot="10232261">
            <a:off x="5849242" y="3136614"/>
            <a:ext cx="365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120000"/>
                  <a:pt x="120000" y="120000"/>
                  <a:pt x="96000" y="120000"/>
                </a:cubicBezTo>
                <a:cubicBezTo>
                  <a:pt x="96000" y="120000"/>
                  <a:pt x="96000" y="120000"/>
                  <a:pt x="48000" y="120000"/>
                </a:cubicBezTo>
                <a:cubicBezTo>
                  <a:pt x="48000" y="120000"/>
                  <a:pt x="48000" y="120000"/>
                  <a:pt x="48000" y="120000"/>
                </a:cubicBezTo>
                <a:cubicBezTo>
                  <a:pt x="24000" y="120000"/>
                  <a:pt x="0" y="120000"/>
                  <a:pt x="0" y="120000"/>
                </a:cubicBezTo>
                <a:cubicBezTo>
                  <a:pt x="0" y="120000"/>
                  <a:pt x="0" y="0"/>
                  <a:pt x="24000" y="120000"/>
                </a:cubicBezTo>
                <a:cubicBezTo>
                  <a:pt x="48000" y="12000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1" name="Google Shape;1041;p32"/>
          <p:cNvSpPr/>
          <p:nvPr/>
        </p:nvSpPr>
        <p:spPr>
          <a:xfrm rot="10312194">
            <a:off x="6101678" y="3098862"/>
            <a:ext cx="4243" cy="600"/>
          </a:xfrm>
          <a:custGeom>
            <a:rect b="b" l="l" r="r" t="t"/>
            <a:pathLst>
              <a:path extrusionOk="0" h="120000" w="120000">
                <a:moveTo>
                  <a:pt x="20000" y="120000"/>
                </a:moveTo>
                <a:cubicBezTo>
                  <a:pt x="20000" y="120000"/>
                  <a:pt x="0" y="120000"/>
                  <a:pt x="0" y="120000"/>
                </a:cubicBezTo>
                <a:cubicBezTo>
                  <a:pt x="0" y="120000"/>
                  <a:pt x="0" y="0"/>
                  <a:pt x="20000" y="0"/>
                </a:cubicBezTo>
                <a:cubicBezTo>
                  <a:pt x="20000" y="0"/>
                  <a:pt x="60000" y="0"/>
                  <a:pt x="60000" y="0"/>
                </a:cubicBezTo>
                <a:cubicBezTo>
                  <a:pt x="60000" y="0"/>
                  <a:pt x="60000" y="0"/>
                  <a:pt x="80000" y="0"/>
                </a:cubicBezTo>
                <a:cubicBezTo>
                  <a:pt x="100000" y="0"/>
                  <a:pt x="100000" y="0"/>
                  <a:pt x="100000" y="0"/>
                </a:cubicBezTo>
                <a:cubicBezTo>
                  <a:pt x="120000" y="0"/>
                  <a:pt x="120000" y="0"/>
                  <a:pt x="100000" y="120000"/>
                </a:cubicBezTo>
                <a:cubicBezTo>
                  <a:pt x="100000" y="120000"/>
                  <a:pt x="100000" y="120000"/>
                  <a:pt x="80000" y="120000"/>
                </a:cubicBezTo>
                <a:cubicBezTo>
                  <a:pt x="80000" y="120000"/>
                  <a:pt x="60000" y="120000"/>
                  <a:pt x="40000" y="120000"/>
                </a:cubicBezTo>
                <a:cubicBezTo>
                  <a:pt x="20000" y="120000"/>
                  <a:pt x="20000" y="120000"/>
                  <a:pt x="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2" name="Google Shape;1042;p32"/>
          <p:cNvSpPr/>
          <p:nvPr/>
        </p:nvSpPr>
        <p:spPr>
          <a:xfrm rot="10457364">
            <a:off x="6028585" y="3111500"/>
            <a:ext cx="3015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30000" y="0"/>
                  <a:pt x="60000" y="0"/>
                </a:cubicBezTo>
                <a:cubicBezTo>
                  <a:pt x="60000" y="0"/>
                  <a:pt x="120000" y="0"/>
                  <a:pt x="120000" y="120000"/>
                </a:cubicBezTo>
                <a:cubicBezTo>
                  <a:pt x="120000" y="120000"/>
                  <a:pt x="120000" y="120000"/>
                  <a:pt x="90000" y="120000"/>
                </a:cubicBezTo>
                <a:cubicBezTo>
                  <a:pt x="60000" y="120000"/>
                  <a:pt x="0" y="12000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3" name="Google Shape;1043;p32"/>
          <p:cNvSpPr/>
          <p:nvPr/>
        </p:nvSpPr>
        <p:spPr>
          <a:xfrm rot="10232261">
            <a:off x="6232970" y="3029552"/>
            <a:ext cx="3650" cy="1237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60000"/>
                  <a:pt x="0" y="60000"/>
                  <a:pt x="24000" y="60000"/>
                </a:cubicBezTo>
                <a:cubicBezTo>
                  <a:pt x="48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96000" y="0"/>
                  <a:pt x="96000" y="0"/>
                  <a:pt x="96000" y="0"/>
                </a:cubicBezTo>
                <a:cubicBezTo>
                  <a:pt x="96000" y="60000"/>
                  <a:pt x="72000" y="60000"/>
                  <a:pt x="48000" y="60000"/>
                </a:cubicBezTo>
                <a:cubicBezTo>
                  <a:pt x="48000" y="60000"/>
                  <a:pt x="48000" y="60000"/>
                  <a:pt x="24000" y="60000"/>
                </a:cubicBezTo>
                <a:cubicBezTo>
                  <a:pt x="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4" name="Google Shape;1044;p32"/>
          <p:cNvSpPr/>
          <p:nvPr/>
        </p:nvSpPr>
        <p:spPr>
          <a:xfrm rot="10312194">
            <a:off x="6038213" y="3111016"/>
            <a:ext cx="2121" cy="1237"/>
          </a:xfrm>
          <a:custGeom>
            <a:rect b="b" l="l" r="r" t="t"/>
            <a:pathLst>
              <a:path extrusionOk="0" h="120000" w="120000">
                <a:moveTo>
                  <a:pt x="80000" y="120000"/>
                </a:moveTo>
                <a:cubicBezTo>
                  <a:pt x="40000" y="120000"/>
                  <a:pt x="0" y="120000"/>
                  <a:pt x="0" y="120000"/>
                </a:cubicBezTo>
                <a:cubicBezTo>
                  <a:pt x="0" y="120000"/>
                  <a:pt x="40000" y="60000"/>
                  <a:pt x="80000" y="0"/>
                </a:cubicBezTo>
                <a:cubicBezTo>
                  <a:pt x="120000" y="0"/>
                  <a:pt x="80000" y="120000"/>
                  <a:pt x="8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5" name="Google Shape;1045;p32"/>
          <p:cNvSpPr/>
          <p:nvPr/>
        </p:nvSpPr>
        <p:spPr>
          <a:xfrm rot="10344321">
            <a:off x="6227972" y="3030781"/>
            <a:ext cx="454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40000" y="0"/>
                  <a:pt x="60000" y="0"/>
                  <a:pt x="120000" y="120000"/>
                </a:cubicBezTo>
                <a:cubicBezTo>
                  <a:pt x="80000" y="120000"/>
                  <a:pt x="4000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6" name="Google Shape;1046;p32"/>
          <p:cNvSpPr/>
          <p:nvPr/>
        </p:nvSpPr>
        <p:spPr>
          <a:xfrm rot="10232261">
            <a:off x="5727967" y="3123352"/>
            <a:ext cx="365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96000" y="0"/>
                  <a:pt x="72000" y="0"/>
                </a:cubicBezTo>
                <a:cubicBezTo>
                  <a:pt x="72000" y="120000"/>
                  <a:pt x="24000" y="120000"/>
                  <a:pt x="24000" y="120000"/>
                </a:cubicBezTo>
                <a:cubicBezTo>
                  <a:pt x="24000" y="120000"/>
                  <a:pt x="0" y="0"/>
                  <a:pt x="0" y="0"/>
                </a:cubicBezTo>
                <a:cubicBezTo>
                  <a:pt x="24000" y="0"/>
                  <a:pt x="24000" y="0"/>
                  <a:pt x="24000" y="0"/>
                </a:cubicBezTo>
                <a:cubicBezTo>
                  <a:pt x="24000" y="0"/>
                  <a:pt x="24000" y="0"/>
                  <a:pt x="48000" y="0"/>
                </a:cubicBezTo>
                <a:cubicBezTo>
                  <a:pt x="72000" y="0"/>
                  <a:pt x="96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7" name="Google Shape;1047;p32"/>
          <p:cNvSpPr/>
          <p:nvPr/>
        </p:nvSpPr>
        <p:spPr>
          <a:xfrm rot="10312194">
            <a:off x="5704474" y="3121769"/>
            <a:ext cx="4243" cy="12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20000" y="0"/>
                  <a:pt x="40000" y="0"/>
                </a:cubicBezTo>
                <a:cubicBezTo>
                  <a:pt x="80000" y="60000"/>
                  <a:pt x="120000" y="60000"/>
                  <a:pt x="120000" y="60000"/>
                </a:cubicBezTo>
                <a:cubicBezTo>
                  <a:pt x="100000" y="120000"/>
                  <a:pt x="60000" y="60000"/>
                  <a:pt x="40000" y="60000"/>
                </a:cubicBezTo>
                <a:cubicBezTo>
                  <a:pt x="40000" y="6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8" name="Google Shape;1048;p32"/>
          <p:cNvSpPr/>
          <p:nvPr/>
        </p:nvSpPr>
        <p:spPr>
          <a:xfrm rot="10312194">
            <a:off x="5968933" y="3118080"/>
            <a:ext cx="2121" cy="600"/>
          </a:xfrm>
          <a:custGeom>
            <a:rect b="b" l="l" r="r" t="t"/>
            <a:pathLst>
              <a:path extrusionOk="0" h="120000" w="120000">
                <a:moveTo>
                  <a:pt x="8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40000" y="120000"/>
                  <a:pt x="40000" y="120000"/>
                </a:cubicBezTo>
                <a:cubicBezTo>
                  <a:pt x="40000" y="120000"/>
                  <a:pt x="0" y="120000"/>
                  <a:pt x="0" y="120000"/>
                </a:cubicBezTo>
                <a:cubicBezTo>
                  <a:pt x="0" y="0"/>
                  <a:pt x="80000" y="0"/>
                  <a:pt x="8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9" name="Google Shape;1049;p32"/>
          <p:cNvSpPr/>
          <p:nvPr/>
        </p:nvSpPr>
        <p:spPr>
          <a:xfrm rot="10312194">
            <a:off x="6025951" y="3107070"/>
            <a:ext cx="2121" cy="600"/>
          </a:xfrm>
          <a:custGeom>
            <a:rect b="b" l="l" r="r" t="t"/>
            <a:pathLst>
              <a:path extrusionOk="0" h="120000" w="120000">
                <a:moveTo>
                  <a:pt x="40000" y="0"/>
                </a:moveTo>
                <a:cubicBezTo>
                  <a:pt x="40000" y="0"/>
                  <a:pt x="40000" y="0"/>
                  <a:pt x="80000" y="0"/>
                </a:cubicBezTo>
                <a:cubicBezTo>
                  <a:pt x="80000" y="0"/>
                  <a:pt x="120000" y="0"/>
                  <a:pt x="120000" y="0"/>
                </a:cubicBezTo>
                <a:cubicBezTo>
                  <a:pt x="120000" y="0"/>
                  <a:pt x="80000" y="120000"/>
                  <a:pt x="80000" y="120000"/>
                </a:cubicBezTo>
                <a:cubicBezTo>
                  <a:pt x="40000" y="120000"/>
                  <a:pt x="0" y="120000"/>
                  <a:pt x="0" y="120000"/>
                </a:cubicBezTo>
                <a:cubicBezTo>
                  <a:pt x="0" y="120000"/>
                  <a:pt x="0" y="120000"/>
                  <a:pt x="40000" y="120000"/>
                </a:cubicBezTo>
                <a:cubicBezTo>
                  <a:pt x="40000" y="0"/>
                  <a:pt x="40000" y="0"/>
                  <a:pt x="4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0" name="Google Shape;1050;p32"/>
          <p:cNvSpPr/>
          <p:nvPr/>
        </p:nvSpPr>
        <p:spPr>
          <a:xfrm rot="10121404">
            <a:off x="6070352" y="3106486"/>
            <a:ext cx="1530" cy="1237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60000"/>
                  <a:pt x="0" y="60000"/>
                  <a:pt x="0" y="60000"/>
                </a:cubicBezTo>
                <a:cubicBezTo>
                  <a:pt x="0" y="60000"/>
                  <a:pt x="60000" y="0"/>
                  <a:pt x="60000" y="0"/>
                </a:cubicBezTo>
                <a:cubicBezTo>
                  <a:pt x="120000" y="0"/>
                  <a:pt x="6000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1" name="Google Shape;1051;p32"/>
          <p:cNvSpPr/>
          <p:nvPr/>
        </p:nvSpPr>
        <p:spPr>
          <a:xfrm rot="10457364">
            <a:off x="5927377" y="3124625"/>
            <a:ext cx="3015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120000"/>
                  <a:pt x="120000" y="120000"/>
                </a:cubicBezTo>
                <a:cubicBezTo>
                  <a:pt x="90000" y="120000"/>
                  <a:pt x="0" y="120000"/>
                  <a:pt x="0" y="120000"/>
                </a:cubicBezTo>
                <a:cubicBezTo>
                  <a:pt x="30000" y="120000"/>
                  <a:pt x="30000" y="120000"/>
                  <a:pt x="30000" y="0"/>
                </a:cubicBezTo>
                <a:cubicBezTo>
                  <a:pt x="30000" y="0"/>
                  <a:pt x="9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2" name="Google Shape;1052;p32"/>
          <p:cNvSpPr/>
          <p:nvPr/>
        </p:nvSpPr>
        <p:spPr>
          <a:xfrm rot="10312194">
            <a:off x="5826954" y="3138384"/>
            <a:ext cx="4243" cy="123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40000" y="60000"/>
                  <a:pt x="80000" y="0"/>
                  <a:pt x="120000" y="60000"/>
                </a:cubicBezTo>
                <a:cubicBezTo>
                  <a:pt x="80000" y="60000"/>
                  <a:pt x="40000" y="120000"/>
                  <a:pt x="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3" name="Google Shape;1053;p32"/>
          <p:cNvSpPr/>
          <p:nvPr/>
        </p:nvSpPr>
        <p:spPr>
          <a:xfrm rot="10232261">
            <a:off x="5870365" y="3130054"/>
            <a:ext cx="365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24000" y="0"/>
                  <a:pt x="48000" y="0"/>
                </a:cubicBezTo>
                <a:cubicBezTo>
                  <a:pt x="72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96000" y="120000"/>
                </a:cubicBezTo>
                <a:cubicBezTo>
                  <a:pt x="7200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4" name="Google Shape;1054;p32"/>
          <p:cNvSpPr/>
          <p:nvPr/>
        </p:nvSpPr>
        <p:spPr>
          <a:xfrm rot="10232261">
            <a:off x="5762558" y="3088409"/>
            <a:ext cx="3650" cy="600"/>
          </a:xfrm>
          <a:custGeom>
            <a:rect b="b" l="l" r="r" t="t"/>
            <a:pathLst>
              <a:path extrusionOk="0" h="120000" w="120000">
                <a:moveTo>
                  <a:pt x="24000" y="120000"/>
                </a:moveTo>
                <a:cubicBezTo>
                  <a:pt x="24000" y="120000"/>
                  <a:pt x="0" y="120000"/>
                  <a:pt x="0" y="120000"/>
                </a:cubicBezTo>
                <a:cubicBezTo>
                  <a:pt x="0" y="0"/>
                  <a:pt x="24000" y="0"/>
                  <a:pt x="48000" y="0"/>
                </a:cubicBezTo>
                <a:cubicBezTo>
                  <a:pt x="72000" y="0"/>
                  <a:pt x="120000" y="0"/>
                  <a:pt x="120000" y="0"/>
                </a:cubicBezTo>
                <a:cubicBezTo>
                  <a:pt x="120000" y="0"/>
                  <a:pt x="72000" y="120000"/>
                  <a:pt x="72000" y="120000"/>
                </a:cubicBezTo>
                <a:cubicBezTo>
                  <a:pt x="72000" y="120000"/>
                  <a:pt x="72000" y="120000"/>
                  <a:pt x="48000" y="120000"/>
                </a:cubicBezTo>
                <a:cubicBezTo>
                  <a:pt x="24000" y="120000"/>
                  <a:pt x="24000" y="120000"/>
                  <a:pt x="24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5" name="Google Shape;1055;p32"/>
          <p:cNvSpPr/>
          <p:nvPr/>
        </p:nvSpPr>
        <p:spPr>
          <a:xfrm rot="10232261">
            <a:off x="6256227" y="3029033"/>
            <a:ext cx="3650" cy="1237"/>
          </a:xfrm>
          <a:custGeom>
            <a:rect b="b" l="l" r="r" t="t"/>
            <a:pathLst>
              <a:path extrusionOk="0" h="120000" w="120000">
                <a:moveTo>
                  <a:pt x="120000" y="60000"/>
                </a:moveTo>
                <a:cubicBezTo>
                  <a:pt x="120000" y="60000"/>
                  <a:pt x="96000" y="60000"/>
                  <a:pt x="96000" y="60000"/>
                </a:cubicBezTo>
                <a:cubicBezTo>
                  <a:pt x="72000" y="120000"/>
                  <a:pt x="24000" y="120000"/>
                  <a:pt x="24000" y="60000"/>
                </a:cubicBezTo>
                <a:cubicBezTo>
                  <a:pt x="24000" y="60000"/>
                  <a:pt x="0" y="60000"/>
                  <a:pt x="0" y="60000"/>
                </a:cubicBezTo>
                <a:cubicBezTo>
                  <a:pt x="0" y="60000"/>
                  <a:pt x="24000" y="0"/>
                  <a:pt x="48000" y="60000"/>
                </a:cubicBezTo>
                <a:cubicBezTo>
                  <a:pt x="72000" y="60000"/>
                  <a:pt x="120000" y="60000"/>
                  <a:pt x="120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6" name="Google Shape;1056;p32"/>
          <p:cNvSpPr/>
          <p:nvPr/>
        </p:nvSpPr>
        <p:spPr>
          <a:xfrm rot="10457364">
            <a:off x="5897314" y="3124776"/>
            <a:ext cx="3015" cy="1237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90000" y="0"/>
                  <a:pt x="30000" y="120000"/>
                  <a:pt x="0" y="0"/>
                </a:cubicBezTo>
                <a:cubicBezTo>
                  <a:pt x="60000" y="0"/>
                  <a:pt x="9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7" name="Google Shape;1057;p32"/>
          <p:cNvSpPr/>
          <p:nvPr/>
        </p:nvSpPr>
        <p:spPr>
          <a:xfrm rot="10800000">
            <a:off x="6013962" y="3112408"/>
            <a:ext cx="900" cy="1237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60000"/>
                  <a:pt x="0" y="0"/>
                  <a:pt x="120000" y="0"/>
                </a:cubicBezTo>
                <a:cubicBezTo>
                  <a:pt x="120000" y="0"/>
                  <a:pt x="120000" y="6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8" name="Google Shape;1058;p32"/>
          <p:cNvSpPr/>
          <p:nvPr/>
        </p:nvSpPr>
        <p:spPr>
          <a:xfrm rot="10232261">
            <a:off x="6261438" y="3064420"/>
            <a:ext cx="3650" cy="2121"/>
          </a:xfrm>
          <a:custGeom>
            <a:rect b="b" l="l" r="r" t="t"/>
            <a:pathLst>
              <a:path extrusionOk="0" h="120000" w="120000">
                <a:moveTo>
                  <a:pt x="120000" y="80000"/>
                </a:moveTo>
                <a:cubicBezTo>
                  <a:pt x="72000" y="80000"/>
                  <a:pt x="24000" y="120000"/>
                  <a:pt x="0" y="40000"/>
                </a:cubicBezTo>
                <a:cubicBezTo>
                  <a:pt x="48000" y="0"/>
                  <a:pt x="72000" y="80000"/>
                  <a:pt x="120000" y="8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9" name="Google Shape;1059;p32"/>
          <p:cNvSpPr/>
          <p:nvPr/>
        </p:nvSpPr>
        <p:spPr>
          <a:xfrm rot="10457364">
            <a:off x="6139871" y="3095517"/>
            <a:ext cx="3015" cy="600"/>
          </a:xfrm>
          <a:custGeom>
            <a:rect b="b" l="l" r="r" t="t"/>
            <a:pathLst>
              <a:path extrusionOk="0" h="120000" w="120000">
                <a:moveTo>
                  <a:pt x="3000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60000" y="0"/>
                  <a:pt x="90000" y="0"/>
                </a:cubicBezTo>
                <a:cubicBezTo>
                  <a:pt x="90000" y="0"/>
                  <a:pt x="9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60000" y="120000"/>
                  <a:pt x="3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0" name="Google Shape;1060;p32"/>
          <p:cNvSpPr/>
          <p:nvPr/>
        </p:nvSpPr>
        <p:spPr>
          <a:xfrm rot="10121404">
            <a:off x="5747297" y="3110038"/>
            <a:ext cx="1530" cy="1237"/>
          </a:xfrm>
          <a:custGeom>
            <a:rect b="b" l="l" r="r" t="t"/>
            <a:pathLst>
              <a:path extrusionOk="0" h="120000" w="120000">
                <a:moveTo>
                  <a:pt x="60000" y="60000"/>
                </a:moveTo>
                <a:cubicBezTo>
                  <a:pt x="60000" y="0"/>
                  <a:pt x="120000" y="0"/>
                  <a:pt x="120000" y="60000"/>
                </a:cubicBezTo>
                <a:cubicBezTo>
                  <a:pt x="120000" y="60000"/>
                  <a:pt x="120000" y="60000"/>
                  <a:pt x="60000" y="120000"/>
                </a:cubicBezTo>
                <a:cubicBezTo>
                  <a:pt x="60000" y="120000"/>
                  <a:pt x="0" y="60000"/>
                  <a:pt x="60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1" name="Google Shape;1061;p32"/>
          <p:cNvSpPr/>
          <p:nvPr/>
        </p:nvSpPr>
        <p:spPr>
          <a:xfrm rot="10121404">
            <a:off x="6014879" y="3108106"/>
            <a:ext cx="1530" cy="1237"/>
          </a:xfrm>
          <a:custGeom>
            <a:rect b="b" l="l" r="r" t="t"/>
            <a:pathLst>
              <a:path extrusionOk="0" h="120000" w="120000">
                <a:moveTo>
                  <a:pt x="60000" y="60000"/>
                </a:moveTo>
                <a:cubicBezTo>
                  <a:pt x="60000" y="120000"/>
                  <a:pt x="0" y="120000"/>
                  <a:pt x="0" y="60000"/>
                </a:cubicBezTo>
                <a:cubicBezTo>
                  <a:pt x="0" y="60000"/>
                  <a:pt x="0" y="60000"/>
                  <a:pt x="0" y="0"/>
                </a:cubicBezTo>
                <a:cubicBezTo>
                  <a:pt x="0" y="0"/>
                  <a:pt x="6000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60000" y="60000"/>
                  <a:pt x="60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2" name="Google Shape;1062;p32"/>
          <p:cNvSpPr/>
          <p:nvPr/>
        </p:nvSpPr>
        <p:spPr>
          <a:xfrm rot="10121404">
            <a:off x="5958349" y="3116225"/>
            <a:ext cx="1530" cy="1237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120000"/>
                  <a:pt x="120000" y="120000"/>
                  <a:pt x="60000" y="120000"/>
                </a:cubicBezTo>
                <a:cubicBezTo>
                  <a:pt x="60000" y="120000"/>
                  <a:pt x="0" y="60000"/>
                  <a:pt x="0" y="0"/>
                </a:cubicBezTo>
                <a:cubicBezTo>
                  <a:pt x="0" y="0"/>
                  <a:pt x="0" y="0"/>
                  <a:pt x="6000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3" name="Google Shape;1063;p32"/>
          <p:cNvSpPr/>
          <p:nvPr/>
        </p:nvSpPr>
        <p:spPr>
          <a:xfrm rot="10800000">
            <a:off x="6142127" y="3096821"/>
            <a:ext cx="900" cy="1237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60000"/>
                  <a:pt x="120000" y="0"/>
                  <a:pt x="120000" y="0"/>
                </a:cubicBezTo>
                <a:cubicBezTo>
                  <a:pt x="120000" y="6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4" name="Google Shape;1064;p32"/>
          <p:cNvSpPr/>
          <p:nvPr/>
        </p:nvSpPr>
        <p:spPr>
          <a:xfrm rot="10312194">
            <a:off x="6072146" y="3103151"/>
            <a:ext cx="2121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40000" y="0"/>
                </a:cubicBezTo>
                <a:cubicBezTo>
                  <a:pt x="80000" y="0"/>
                  <a:pt x="120000" y="0"/>
                  <a:pt x="80000" y="0"/>
                </a:cubicBezTo>
                <a:cubicBezTo>
                  <a:pt x="8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5" name="Google Shape;1065;p32"/>
          <p:cNvSpPr/>
          <p:nvPr/>
        </p:nvSpPr>
        <p:spPr>
          <a:xfrm rot="10232261">
            <a:off x="6274836" y="3061206"/>
            <a:ext cx="3650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96000" y="120000"/>
                  <a:pt x="96000" y="120000"/>
                </a:cubicBezTo>
                <a:cubicBezTo>
                  <a:pt x="72000" y="120000"/>
                  <a:pt x="24000" y="120000"/>
                  <a:pt x="24000" y="120000"/>
                </a:cubicBezTo>
                <a:cubicBezTo>
                  <a:pt x="24000" y="120000"/>
                  <a:pt x="0" y="120000"/>
                  <a:pt x="0" y="0"/>
                </a:cubicBezTo>
                <a:cubicBezTo>
                  <a:pt x="0" y="0"/>
                  <a:pt x="24000" y="0"/>
                  <a:pt x="48000" y="0"/>
                </a:cubicBezTo>
                <a:cubicBezTo>
                  <a:pt x="48000" y="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6" name="Google Shape;1066;p32"/>
          <p:cNvSpPr/>
          <p:nvPr/>
        </p:nvSpPr>
        <p:spPr>
          <a:xfrm rot="10312194">
            <a:off x="5742980" y="3110573"/>
            <a:ext cx="2121" cy="1237"/>
          </a:xfrm>
          <a:custGeom>
            <a:rect b="b" l="l" r="r" t="t"/>
            <a:pathLst>
              <a:path extrusionOk="0" h="120000" w="120000">
                <a:moveTo>
                  <a:pt x="80000" y="60000"/>
                </a:moveTo>
                <a:cubicBezTo>
                  <a:pt x="40000" y="60000"/>
                  <a:pt x="40000" y="120000"/>
                  <a:pt x="40000" y="120000"/>
                </a:cubicBezTo>
                <a:cubicBezTo>
                  <a:pt x="0" y="120000"/>
                  <a:pt x="0" y="60000"/>
                  <a:pt x="0" y="60000"/>
                </a:cubicBezTo>
                <a:cubicBezTo>
                  <a:pt x="40000" y="0"/>
                  <a:pt x="120000" y="0"/>
                  <a:pt x="120000" y="0"/>
                </a:cubicBezTo>
                <a:cubicBezTo>
                  <a:pt x="120000" y="0"/>
                  <a:pt x="80000" y="60000"/>
                  <a:pt x="80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7" name="Google Shape;1067;p32"/>
          <p:cNvSpPr/>
          <p:nvPr/>
        </p:nvSpPr>
        <p:spPr>
          <a:xfrm rot="10121404">
            <a:off x="6082888" y="3049784"/>
            <a:ext cx="1530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60000" y="120000"/>
                  <a:pt x="60000" y="120000"/>
                </a:cubicBezTo>
                <a:cubicBezTo>
                  <a:pt x="60000" y="120000"/>
                  <a:pt x="0" y="0"/>
                  <a:pt x="0" y="0"/>
                </a:cubicBezTo>
                <a:cubicBezTo>
                  <a:pt x="60000" y="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8" name="Google Shape;1068;p32"/>
          <p:cNvSpPr/>
          <p:nvPr/>
        </p:nvSpPr>
        <p:spPr>
          <a:xfrm rot="10121404">
            <a:off x="6311812" y="3017489"/>
            <a:ext cx="1530" cy="2121"/>
          </a:xfrm>
          <a:custGeom>
            <a:rect b="b" l="l" r="r" t="t"/>
            <a:pathLst>
              <a:path extrusionOk="0" h="120000" w="120000">
                <a:moveTo>
                  <a:pt x="60000" y="40000"/>
                </a:moveTo>
                <a:cubicBezTo>
                  <a:pt x="60000" y="80000"/>
                  <a:pt x="120000" y="120000"/>
                  <a:pt x="60000" y="80000"/>
                </a:cubicBezTo>
                <a:cubicBezTo>
                  <a:pt x="60000" y="80000"/>
                  <a:pt x="0" y="80000"/>
                  <a:pt x="0" y="40000"/>
                </a:cubicBezTo>
                <a:cubicBezTo>
                  <a:pt x="0" y="40000"/>
                  <a:pt x="0" y="0"/>
                  <a:pt x="60000" y="4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9" name="Google Shape;1069;p32"/>
          <p:cNvSpPr/>
          <p:nvPr/>
        </p:nvSpPr>
        <p:spPr>
          <a:xfrm rot="10312194">
            <a:off x="5872325" y="3133431"/>
            <a:ext cx="2121" cy="123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40000" y="0"/>
                  <a:pt x="40000" y="0"/>
                  <a:pt x="40000" y="0"/>
                </a:cubicBezTo>
                <a:cubicBezTo>
                  <a:pt x="80000" y="0"/>
                  <a:pt x="120000" y="0"/>
                  <a:pt x="80000" y="60000"/>
                </a:cubicBezTo>
                <a:cubicBezTo>
                  <a:pt x="80000" y="60000"/>
                  <a:pt x="0" y="120000"/>
                  <a:pt x="0" y="120000"/>
                </a:cubicBezTo>
                <a:cubicBezTo>
                  <a:pt x="0" y="120000"/>
                  <a:pt x="0" y="60000"/>
                  <a:pt x="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0" name="Google Shape;1070;p32"/>
          <p:cNvSpPr/>
          <p:nvPr/>
        </p:nvSpPr>
        <p:spPr>
          <a:xfrm rot="10232261">
            <a:off x="5967022" y="3116066"/>
            <a:ext cx="365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24000" y="0"/>
                  <a:pt x="72000" y="0"/>
                  <a:pt x="120000" y="0"/>
                </a:cubicBezTo>
                <a:cubicBezTo>
                  <a:pt x="72000" y="0"/>
                  <a:pt x="2400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Google Shape;1071;p32"/>
          <p:cNvSpPr/>
          <p:nvPr/>
        </p:nvSpPr>
        <p:spPr>
          <a:xfrm rot="10121404">
            <a:off x="6159339" y="3083832"/>
            <a:ext cx="1530" cy="1237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0" y="120000"/>
                  <a:pt x="0" y="60000"/>
                  <a:pt x="60000" y="60000"/>
                </a:cubicBezTo>
                <a:cubicBezTo>
                  <a:pt x="60000" y="60000"/>
                  <a:pt x="120000" y="0"/>
                  <a:pt x="120000" y="0"/>
                </a:cubicBezTo>
                <a:cubicBezTo>
                  <a:pt x="120000" y="60000"/>
                  <a:pt x="120000" y="120000"/>
                  <a:pt x="6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2" name="Google Shape;1072;p32"/>
          <p:cNvSpPr/>
          <p:nvPr/>
        </p:nvSpPr>
        <p:spPr>
          <a:xfrm rot="10121404">
            <a:off x="6311136" y="3033400"/>
            <a:ext cx="1530" cy="6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60000" y="0"/>
                  <a:pt x="6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3" name="Google Shape;1073;p32"/>
          <p:cNvSpPr/>
          <p:nvPr/>
        </p:nvSpPr>
        <p:spPr>
          <a:xfrm rot="10121404">
            <a:off x="5837458" y="3137114"/>
            <a:ext cx="1530" cy="1237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60000"/>
                </a:cubicBezTo>
                <a:cubicBezTo>
                  <a:pt x="120000" y="60000"/>
                  <a:pt x="60000" y="60000"/>
                  <a:pt x="60000" y="120000"/>
                </a:cubicBezTo>
                <a:cubicBezTo>
                  <a:pt x="0" y="120000"/>
                  <a:pt x="6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4" name="Google Shape;1074;p32"/>
          <p:cNvSpPr/>
          <p:nvPr/>
        </p:nvSpPr>
        <p:spPr>
          <a:xfrm rot="10121404">
            <a:off x="5872773" y="3131977"/>
            <a:ext cx="1530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60000" y="120000"/>
                  <a:pt x="60000" y="12000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0"/>
                  <a:pt x="60000" y="0"/>
                  <a:pt x="60000" y="0"/>
                </a:cubicBezTo>
                <a:cubicBezTo>
                  <a:pt x="60000" y="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5" name="Google Shape;1075;p32"/>
          <p:cNvSpPr/>
          <p:nvPr/>
        </p:nvSpPr>
        <p:spPr>
          <a:xfrm rot="10372499">
            <a:off x="5779900" y="3138839"/>
            <a:ext cx="2419" cy="600"/>
          </a:xfrm>
          <a:custGeom>
            <a:rect b="b" l="l" r="r" t="t"/>
            <a:pathLst>
              <a:path extrusionOk="0" h="120000" w="120000">
                <a:moveTo>
                  <a:pt x="40000" y="120000"/>
                </a:moveTo>
                <a:cubicBezTo>
                  <a:pt x="40000" y="120000"/>
                  <a:pt x="0" y="120000"/>
                  <a:pt x="0" y="120000"/>
                </a:cubicBezTo>
                <a:cubicBezTo>
                  <a:pt x="0" y="120000"/>
                  <a:pt x="40000" y="0"/>
                  <a:pt x="40000" y="0"/>
                </a:cubicBezTo>
                <a:cubicBezTo>
                  <a:pt x="80000" y="0"/>
                  <a:pt x="120000" y="0"/>
                  <a:pt x="120000" y="120000"/>
                </a:cubicBezTo>
                <a:cubicBezTo>
                  <a:pt x="120000" y="120000"/>
                  <a:pt x="80000" y="120000"/>
                  <a:pt x="4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6" name="Google Shape;1076;p32"/>
          <p:cNvSpPr/>
          <p:nvPr/>
        </p:nvSpPr>
        <p:spPr>
          <a:xfrm rot="10121404">
            <a:off x="5805007" y="3140364"/>
            <a:ext cx="1530" cy="1237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60000" y="120000"/>
                  <a:pt x="60000" y="120000"/>
                </a:cubicBezTo>
                <a:cubicBezTo>
                  <a:pt x="60000" y="120000"/>
                  <a:pt x="60000" y="60000"/>
                  <a:pt x="60000" y="60000"/>
                </a:cubicBezTo>
                <a:cubicBezTo>
                  <a:pt x="60000" y="60000"/>
                  <a:pt x="0" y="60000"/>
                  <a:pt x="0" y="60000"/>
                </a:cubicBezTo>
                <a:cubicBezTo>
                  <a:pt x="60000" y="0"/>
                  <a:pt x="120000" y="6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7" name="Google Shape;1077;p32"/>
          <p:cNvSpPr/>
          <p:nvPr/>
        </p:nvSpPr>
        <p:spPr>
          <a:xfrm rot="10800000">
            <a:off x="5915789" y="3126508"/>
            <a:ext cx="900" cy="123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0"/>
                  <a:pt x="120000" y="0"/>
                  <a:pt x="120000" y="60000"/>
                </a:cubicBezTo>
                <a:cubicBezTo>
                  <a:pt x="120000" y="60000"/>
                  <a:pt x="120000" y="120000"/>
                  <a:pt x="120000" y="120000"/>
                </a:cubicBezTo>
                <a:cubicBezTo>
                  <a:pt x="120000" y="120000"/>
                  <a:pt x="0" y="60000"/>
                  <a:pt x="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8" name="Google Shape;1078;p32"/>
          <p:cNvSpPr/>
          <p:nvPr/>
        </p:nvSpPr>
        <p:spPr>
          <a:xfrm rot="10232261">
            <a:off x="6237770" y="3032324"/>
            <a:ext cx="365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48000" y="0"/>
                  <a:pt x="72000" y="0"/>
                  <a:pt x="120000" y="0"/>
                </a:cubicBezTo>
                <a:cubicBezTo>
                  <a:pt x="72000" y="120000"/>
                  <a:pt x="4800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9" name="Google Shape;1079;p32"/>
          <p:cNvSpPr/>
          <p:nvPr/>
        </p:nvSpPr>
        <p:spPr>
          <a:xfrm rot="10457364">
            <a:off x="5769102" y="3140199"/>
            <a:ext cx="3015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60000" y="0"/>
                  <a:pt x="30000" y="0"/>
                  <a:pt x="0" y="0"/>
                </a:cubicBezTo>
                <a:cubicBezTo>
                  <a:pt x="30000" y="0"/>
                  <a:pt x="6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0" name="Google Shape;1080;p32"/>
          <p:cNvSpPr/>
          <p:nvPr/>
        </p:nvSpPr>
        <p:spPr>
          <a:xfrm rot="10121404">
            <a:off x="5825415" y="3083061"/>
            <a:ext cx="153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120000"/>
                  <a:pt x="120000" y="120000"/>
                </a:cubicBezTo>
                <a:cubicBezTo>
                  <a:pt x="60000" y="120000"/>
                  <a:pt x="0" y="120000"/>
                  <a:pt x="0" y="0"/>
                </a:cubicBezTo>
                <a:cubicBezTo>
                  <a:pt x="0" y="0"/>
                  <a:pt x="6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1" name="Google Shape;1081;p32"/>
          <p:cNvSpPr/>
          <p:nvPr/>
        </p:nvSpPr>
        <p:spPr>
          <a:xfrm rot="10312194">
            <a:off x="5818057" y="3137512"/>
            <a:ext cx="2121" cy="2121"/>
          </a:xfrm>
          <a:custGeom>
            <a:rect b="b" l="l" r="r" t="t"/>
            <a:pathLst>
              <a:path extrusionOk="0" h="120000" w="120000">
                <a:moveTo>
                  <a:pt x="120000" y="40000"/>
                </a:moveTo>
                <a:cubicBezTo>
                  <a:pt x="120000" y="120000"/>
                  <a:pt x="80000" y="80000"/>
                  <a:pt x="0" y="80000"/>
                </a:cubicBezTo>
                <a:cubicBezTo>
                  <a:pt x="40000" y="40000"/>
                  <a:pt x="80000" y="0"/>
                  <a:pt x="120000" y="4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2" name="Google Shape;1082;p32"/>
          <p:cNvSpPr/>
          <p:nvPr/>
        </p:nvSpPr>
        <p:spPr>
          <a:xfrm rot="10121404">
            <a:off x="6281576" y="3016905"/>
            <a:ext cx="1530" cy="1237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0" y="120000"/>
                  <a:pt x="0" y="60000"/>
                  <a:pt x="0" y="60000"/>
                </a:cubicBezTo>
                <a:cubicBezTo>
                  <a:pt x="0" y="60000"/>
                  <a:pt x="120000" y="0"/>
                  <a:pt x="120000" y="60000"/>
                </a:cubicBezTo>
                <a:cubicBezTo>
                  <a:pt x="120000" y="60000"/>
                  <a:pt x="120000" y="60000"/>
                  <a:pt x="120000" y="60000"/>
                </a:cubicBezTo>
                <a:cubicBezTo>
                  <a:pt x="60000" y="120000"/>
                  <a:pt x="60000" y="120000"/>
                  <a:pt x="6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3" name="Google Shape;1083;p32"/>
          <p:cNvSpPr/>
          <p:nvPr/>
        </p:nvSpPr>
        <p:spPr>
          <a:xfrm rot="10121404">
            <a:off x="5951134" y="3117196"/>
            <a:ext cx="153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Google Shape;1084;p32"/>
          <p:cNvSpPr/>
          <p:nvPr/>
        </p:nvSpPr>
        <p:spPr>
          <a:xfrm rot="10372499">
            <a:off x="5979790" y="3057234"/>
            <a:ext cx="2419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40000" y="0"/>
                  <a:pt x="40000" y="0"/>
                </a:cubicBezTo>
                <a:cubicBezTo>
                  <a:pt x="80000" y="0"/>
                  <a:pt x="120000" y="120000"/>
                  <a:pt x="120000" y="120000"/>
                </a:cubicBezTo>
                <a:cubicBezTo>
                  <a:pt x="120000" y="120000"/>
                  <a:pt x="80000" y="120000"/>
                  <a:pt x="80000" y="120000"/>
                </a:cubicBezTo>
                <a:cubicBezTo>
                  <a:pt x="8000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5" name="Google Shape;1085;p32"/>
          <p:cNvSpPr/>
          <p:nvPr/>
        </p:nvSpPr>
        <p:spPr>
          <a:xfrm rot="10121404">
            <a:off x="5744937" y="3103259"/>
            <a:ext cx="1530" cy="600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0" y="0"/>
                  <a:pt x="0" y="0"/>
                  <a:pt x="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60000" y="120000"/>
                  <a:pt x="6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6" name="Google Shape;1086;p32"/>
          <p:cNvSpPr/>
          <p:nvPr/>
        </p:nvSpPr>
        <p:spPr>
          <a:xfrm rot="10121404">
            <a:off x="5775622" y="3098212"/>
            <a:ext cx="1530" cy="1237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60000" y="60000"/>
                  <a:pt x="0" y="60000"/>
                  <a:pt x="0" y="60000"/>
                </a:cubicBezTo>
                <a:cubicBezTo>
                  <a:pt x="0" y="60000"/>
                  <a:pt x="60000" y="0"/>
                  <a:pt x="60000" y="60000"/>
                </a:cubicBezTo>
                <a:cubicBezTo>
                  <a:pt x="120000" y="60000"/>
                  <a:pt x="120000" y="120000"/>
                  <a:pt x="6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7" name="Google Shape;1087;p32"/>
          <p:cNvSpPr/>
          <p:nvPr/>
        </p:nvSpPr>
        <p:spPr>
          <a:xfrm rot="10312194">
            <a:off x="5756327" y="3106540"/>
            <a:ext cx="2121" cy="1237"/>
          </a:xfrm>
          <a:custGeom>
            <a:rect b="b" l="l" r="r" t="t"/>
            <a:pathLst>
              <a:path extrusionOk="0" h="120000" w="120000">
                <a:moveTo>
                  <a:pt x="40000" y="0"/>
                </a:moveTo>
                <a:cubicBezTo>
                  <a:pt x="0" y="0"/>
                  <a:pt x="0" y="0"/>
                  <a:pt x="40000" y="0"/>
                </a:cubicBezTo>
                <a:cubicBezTo>
                  <a:pt x="40000" y="0"/>
                  <a:pt x="80000" y="0"/>
                  <a:pt x="80000" y="0"/>
                </a:cubicBezTo>
                <a:cubicBezTo>
                  <a:pt x="80000" y="60000"/>
                  <a:pt x="120000" y="120000"/>
                  <a:pt x="120000" y="120000"/>
                </a:cubicBezTo>
                <a:cubicBezTo>
                  <a:pt x="80000" y="120000"/>
                  <a:pt x="40000" y="0"/>
                  <a:pt x="4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8" name="Google Shape;1088;p32"/>
          <p:cNvSpPr/>
          <p:nvPr/>
        </p:nvSpPr>
        <p:spPr>
          <a:xfrm rot="10121404">
            <a:off x="6298334" y="3041652"/>
            <a:ext cx="1530" cy="123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60000"/>
                  <a:pt x="0" y="0"/>
                  <a:pt x="60000" y="60000"/>
                </a:cubicBezTo>
                <a:cubicBezTo>
                  <a:pt x="60000" y="60000"/>
                  <a:pt x="120000" y="60000"/>
                  <a:pt x="120000" y="60000"/>
                </a:cubicBezTo>
                <a:cubicBezTo>
                  <a:pt x="120000" y="60000"/>
                  <a:pt x="120000" y="120000"/>
                  <a:pt x="120000" y="120000"/>
                </a:cubicBezTo>
                <a:cubicBezTo>
                  <a:pt x="120000" y="120000"/>
                  <a:pt x="0" y="60000"/>
                  <a:pt x="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9" name="Google Shape;1089;p32"/>
          <p:cNvSpPr/>
          <p:nvPr/>
        </p:nvSpPr>
        <p:spPr>
          <a:xfrm rot="10800000">
            <a:off x="5851471" y="3132859"/>
            <a:ext cx="90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120000" y="0"/>
                  <a:pt x="120000" y="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0" name="Google Shape;1090;p32"/>
          <p:cNvSpPr/>
          <p:nvPr/>
        </p:nvSpPr>
        <p:spPr>
          <a:xfrm rot="10121404">
            <a:off x="5907662" y="3125555"/>
            <a:ext cx="153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12000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120000"/>
                  <a:pt x="6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1" name="Google Shape;1091;p32"/>
          <p:cNvSpPr/>
          <p:nvPr/>
        </p:nvSpPr>
        <p:spPr>
          <a:xfrm rot="10800000">
            <a:off x="5986227" y="3112799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2" name="Google Shape;1092;p32"/>
          <p:cNvSpPr/>
          <p:nvPr/>
        </p:nvSpPr>
        <p:spPr>
          <a:xfrm rot="10121404">
            <a:off x="6225777" y="3026330"/>
            <a:ext cx="1530" cy="1237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0000" y="0"/>
                  <a:pt x="120000" y="60000"/>
                  <a:pt x="120000" y="60000"/>
                </a:cubicBezTo>
                <a:cubicBezTo>
                  <a:pt x="120000" y="60000"/>
                  <a:pt x="60000" y="120000"/>
                  <a:pt x="60000" y="120000"/>
                </a:cubicBezTo>
                <a:cubicBezTo>
                  <a:pt x="60000" y="120000"/>
                  <a:pt x="0" y="0"/>
                  <a:pt x="6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3" name="Google Shape;1093;p32"/>
          <p:cNvSpPr/>
          <p:nvPr/>
        </p:nvSpPr>
        <p:spPr>
          <a:xfrm rot="10121404">
            <a:off x="6067517" y="3106893"/>
            <a:ext cx="1530" cy="1237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60000" y="120000"/>
                  <a:pt x="0" y="120000"/>
                  <a:pt x="60000" y="60000"/>
                </a:cubicBezTo>
                <a:cubicBezTo>
                  <a:pt x="60000" y="60000"/>
                  <a:pt x="60000" y="0"/>
                  <a:pt x="60000" y="60000"/>
                </a:cubicBezTo>
                <a:cubicBezTo>
                  <a:pt x="120000" y="60000"/>
                  <a:pt x="120000" y="60000"/>
                  <a:pt x="6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4" name="Google Shape;1094;p32"/>
          <p:cNvSpPr/>
          <p:nvPr/>
        </p:nvSpPr>
        <p:spPr>
          <a:xfrm rot="10800000">
            <a:off x="5753297" y="3146959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0" y="120000"/>
                  <a:pt x="0" y="12000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5" name="Google Shape;1095;p32"/>
          <p:cNvSpPr/>
          <p:nvPr/>
        </p:nvSpPr>
        <p:spPr>
          <a:xfrm rot="10121404">
            <a:off x="6181263" y="3027616"/>
            <a:ext cx="153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60000" y="0"/>
                  <a:pt x="60000" y="0"/>
                  <a:pt x="60000" y="0"/>
                </a:cubicBezTo>
                <a:cubicBezTo>
                  <a:pt x="0" y="0"/>
                  <a:pt x="0" y="0"/>
                  <a:pt x="0" y="0"/>
                </a:cubicBezTo>
                <a:cubicBezTo>
                  <a:pt x="6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6" name="Google Shape;1096;p32"/>
          <p:cNvSpPr/>
          <p:nvPr/>
        </p:nvSpPr>
        <p:spPr>
          <a:xfrm rot="10121404">
            <a:off x="5966643" y="3118560"/>
            <a:ext cx="1530" cy="1237"/>
          </a:xfrm>
          <a:custGeom>
            <a:rect b="b" l="l" r="r" t="t"/>
            <a:pathLst>
              <a:path extrusionOk="0" h="120000" w="120000">
                <a:moveTo>
                  <a:pt x="120000" y="60000"/>
                </a:moveTo>
                <a:cubicBezTo>
                  <a:pt x="120000" y="60000"/>
                  <a:pt x="120000" y="120000"/>
                  <a:pt x="120000" y="60000"/>
                </a:cubicBezTo>
                <a:cubicBezTo>
                  <a:pt x="60000" y="60000"/>
                  <a:pt x="0" y="60000"/>
                  <a:pt x="0" y="60000"/>
                </a:cubicBezTo>
                <a:cubicBezTo>
                  <a:pt x="0" y="60000"/>
                  <a:pt x="60000" y="0"/>
                  <a:pt x="60000" y="0"/>
                </a:cubicBezTo>
                <a:cubicBezTo>
                  <a:pt x="60000" y="0"/>
                  <a:pt x="120000" y="60000"/>
                  <a:pt x="12000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7" name="Google Shape;1097;p32"/>
          <p:cNvSpPr/>
          <p:nvPr/>
        </p:nvSpPr>
        <p:spPr>
          <a:xfrm rot="10121404">
            <a:off x="6284859" y="3019190"/>
            <a:ext cx="153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6000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8" name="Google Shape;1098;p32"/>
          <p:cNvSpPr/>
          <p:nvPr/>
        </p:nvSpPr>
        <p:spPr>
          <a:xfrm rot="10372499">
            <a:off x="6279673" y="3059831"/>
            <a:ext cx="2419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40000" y="0"/>
                  <a:pt x="80000" y="0"/>
                  <a:pt x="120000" y="0"/>
                </a:cubicBezTo>
                <a:cubicBezTo>
                  <a:pt x="80000" y="120000"/>
                  <a:pt x="4000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9" name="Google Shape;1099;p32"/>
          <p:cNvSpPr/>
          <p:nvPr/>
        </p:nvSpPr>
        <p:spPr>
          <a:xfrm rot="10800000">
            <a:off x="5908574" y="3127478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120000" y="120000"/>
                  <a:pt x="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0" name="Google Shape;1100;p32"/>
          <p:cNvSpPr/>
          <p:nvPr/>
        </p:nvSpPr>
        <p:spPr>
          <a:xfrm rot="10121404">
            <a:off x="6113986" y="3104457"/>
            <a:ext cx="153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60000" y="0"/>
                  <a:pt x="12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1" name="Google Shape;1101;p32"/>
          <p:cNvSpPr/>
          <p:nvPr/>
        </p:nvSpPr>
        <p:spPr>
          <a:xfrm rot="10121404">
            <a:off x="6026533" y="3112009"/>
            <a:ext cx="153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120000"/>
                  <a:pt x="120000" y="120000"/>
                  <a:pt x="120000" y="120000"/>
                </a:cubicBezTo>
                <a:cubicBezTo>
                  <a:pt x="60000" y="120000"/>
                  <a:pt x="0" y="120000"/>
                  <a:pt x="0" y="0"/>
                </a:cubicBezTo>
                <a:cubicBezTo>
                  <a:pt x="6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2" name="Google Shape;1102;p32"/>
          <p:cNvSpPr/>
          <p:nvPr/>
        </p:nvSpPr>
        <p:spPr>
          <a:xfrm rot="10312194">
            <a:off x="5830944" y="3136383"/>
            <a:ext cx="2121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40000" y="0"/>
                  <a:pt x="40000" y="0"/>
                </a:cubicBezTo>
                <a:cubicBezTo>
                  <a:pt x="80000" y="0"/>
                  <a:pt x="120000" y="0"/>
                  <a:pt x="120000" y="0"/>
                </a:cubicBezTo>
                <a:cubicBezTo>
                  <a:pt x="120000" y="0"/>
                  <a:pt x="120000" y="0"/>
                  <a:pt x="80000" y="0"/>
                </a:cubicBezTo>
                <a:cubicBezTo>
                  <a:pt x="8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3" name="Google Shape;1103;p32"/>
          <p:cNvSpPr/>
          <p:nvPr/>
        </p:nvSpPr>
        <p:spPr>
          <a:xfrm rot="10312194">
            <a:off x="5756138" y="3155167"/>
            <a:ext cx="2121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40000" y="120000"/>
                  <a:pt x="80000" y="120000"/>
                  <a:pt x="120000" y="120000"/>
                </a:cubicBezTo>
                <a:cubicBezTo>
                  <a:pt x="40000" y="120000"/>
                  <a:pt x="40000" y="12000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4" name="Google Shape;1104;p32"/>
          <p:cNvSpPr/>
          <p:nvPr/>
        </p:nvSpPr>
        <p:spPr>
          <a:xfrm rot="10121404">
            <a:off x="5836601" y="3135761"/>
            <a:ext cx="1530" cy="600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60000" y="120000"/>
                  <a:pt x="120000" y="0"/>
                  <a:pt x="120000" y="0"/>
                </a:cubicBezTo>
                <a:cubicBezTo>
                  <a:pt x="120000" y="120000"/>
                  <a:pt x="60000" y="120000"/>
                  <a:pt x="6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5" name="Google Shape;1105;p32"/>
          <p:cNvSpPr/>
          <p:nvPr/>
        </p:nvSpPr>
        <p:spPr>
          <a:xfrm rot="10121404">
            <a:off x="6091441" y="3094223"/>
            <a:ext cx="1530" cy="600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60000" y="120000"/>
                  <a:pt x="60000" y="120000"/>
                  <a:pt x="60000" y="120000"/>
                </a:cubicBezTo>
                <a:cubicBezTo>
                  <a:pt x="0" y="120000"/>
                  <a:pt x="0" y="0"/>
                  <a:pt x="60000" y="0"/>
                </a:cubicBezTo>
                <a:cubicBezTo>
                  <a:pt x="60000" y="0"/>
                  <a:pt x="120000" y="0"/>
                  <a:pt x="120000" y="120000"/>
                </a:cubicBezTo>
                <a:cubicBezTo>
                  <a:pt x="120000" y="120000"/>
                  <a:pt x="60000" y="120000"/>
                  <a:pt x="6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6" name="Google Shape;1106;p32"/>
          <p:cNvSpPr/>
          <p:nvPr/>
        </p:nvSpPr>
        <p:spPr>
          <a:xfrm rot="10121404">
            <a:off x="6115293" y="3097850"/>
            <a:ext cx="1530" cy="600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0" y="120000"/>
                  <a:pt x="0" y="0"/>
                  <a:pt x="60000" y="0"/>
                </a:cubicBezTo>
                <a:cubicBezTo>
                  <a:pt x="60000" y="0"/>
                  <a:pt x="120000" y="120000"/>
                  <a:pt x="120000" y="120000"/>
                </a:cubicBezTo>
                <a:cubicBezTo>
                  <a:pt x="120000" y="120000"/>
                  <a:pt x="60000" y="120000"/>
                  <a:pt x="6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7" name="Google Shape;1107;p32"/>
          <p:cNvSpPr/>
          <p:nvPr/>
        </p:nvSpPr>
        <p:spPr>
          <a:xfrm rot="10121404">
            <a:off x="5833666" y="3135478"/>
            <a:ext cx="153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60000" y="120000"/>
                  <a:pt x="60000" y="0"/>
                  <a:pt x="120000" y="0"/>
                </a:cubicBezTo>
                <a:cubicBezTo>
                  <a:pt x="120000" y="120000"/>
                  <a:pt x="12000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8" name="Google Shape;1108;p32"/>
          <p:cNvSpPr/>
          <p:nvPr/>
        </p:nvSpPr>
        <p:spPr>
          <a:xfrm rot="10457364">
            <a:off x="5962068" y="3116822"/>
            <a:ext cx="3015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30000" y="0"/>
                  <a:pt x="60000" y="0"/>
                  <a:pt x="120000" y="120000"/>
                </a:cubicBezTo>
                <a:cubicBezTo>
                  <a:pt x="60000" y="120000"/>
                  <a:pt x="30000" y="12000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9" name="Google Shape;1109;p32"/>
          <p:cNvSpPr/>
          <p:nvPr/>
        </p:nvSpPr>
        <p:spPr>
          <a:xfrm rot="10800000">
            <a:off x="5894170" y="3129613"/>
            <a:ext cx="900" cy="12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120000" y="0"/>
                  <a:pt x="120000" y="0"/>
                </a:cubicBezTo>
                <a:cubicBezTo>
                  <a:pt x="0" y="6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0" name="Google Shape;1110;p32"/>
          <p:cNvSpPr/>
          <p:nvPr/>
        </p:nvSpPr>
        <p:spPr>
          <a:xfrm rot="10312194">
            <a:off x="5821637" y="3142762"/>
            <a:ext cx="2121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40000" y="0"/>
                  <a:pt x="40000" y="0"/>
                </a:cubicBezTo>
                <a:cubicBezTo>
                  <a:pt x="80000" y="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80000" y="120000"/>
                  <a:pt x="80000" y="120000"/>
                  <a:pt x="80000" y="120000"/>
                </a:cubicBezTo>
                <a:cubicBezTo>
                  <a:pt x="40000" y="120000"/>
                  <a:pt x="0" y="12000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1" name="Google Shape;1111;p32"/>
          <p:cNvSpPr/>
          <p:nvPr/>
        </p:nvSpPr>
        <p:spPr>
          <a:xfrm rot="10312194">
            <a:off x="6002339" y="3054744"/>
            <a:ext cx="2121" cy="600"/>
          </a:xfrm>
          <a:custGeom>
            <a:rect b="b" l="l" r="r" t="t"/>
            <a:pathLst>
              <a:path extrusionOk="0" h="120000" w="120000">
                <a:moveTo>
                  <a:pt x="40000" y="120000"/>
                </a:moveTo>
                <a:cubicBezTo>
                  <a:pt x="0" y="120000"/>
                  <a:pt x="0" y="0"/>
                  <a:pt x="40000" y="0"/>
                </a:cubicBezTo>
                <a:cubicBezTo>
                  <a:pt x="80000" y="0"/>
                  <a:pt x="120000" y="120000"/>
                  <a:pt x="120000" y="120000"/>
                </a:cubicBezTo>
                <a:cubicBezTo>
                  <a:pt x="80000" y="120000"/>
                  <a:pt x="40000" y="120000"/>
                  <a:pt x="4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2" name="Google Shape;1112;p32"/>
          <p:cNvSpPr/>
          <p:nvPr/>
        </p:nvSpPr>
        <p:spPr>
          <a:xfrm rot="10457364">
            <a:off x="6231300" y="3033792"/>
            <a:ext cx="3015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30000" y="0"/>
                  <a:pt x="60000" y="0"/>
                  <a:pt x="120000" y="0"/>
                </a:cubicBezTo>
                <a:cubicBezTo>
                  <a:pt x="60000" y="0"/>
                  <a:pt x="3000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3" name="Google Shape;1113;p32"/>
          <p:cNvSpPr/>
          <p:nvPr/>
        </p:nvSpPr>
        <p:spPr>
          <a:xfrm rot="10121404">
            <a:off x="6305777" y="3031049"/>
            <a:ext cx="1530" cy="900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60000" y="120000"/>
                  <a:pt x="0" y="120000"/>
                  <a:pt x="0" y="0"/>
                </a:cubicBezTo>
                <a:cubicBezTo>
                  <a:pt x="60000" y="0"/>
                  <a:pt x="60000" y="0"/>
                  <a:pt x="60000" y="0"/>
                </a:cubicBezTo>
                <a:cubicBezTo>
                  <a:pt x="120000" y="0"/>
                  <a:pt x="60000" y="120000"/>
                  <a:pt x="6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4" name="Google Shape;1114;p32"/>
          <p:cNvSpPr/>
          <p:nvPr/>
        </p:nvSpPr>
        <p:spPr>
          <a:xfrm rot="10800000">
            <a:off x="6302411" y="3025312"/>
            <a:ext cx="900" cy="123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0"/>
                  <a:pt x="0" y="0"/>
                  <a:pt x="0" y="0"/>
                </a:cubicBezTo>
                <a:cubicBezTo>
                  <a:pt x="120000" y="60000"/>
                  <a:pt x="120000" y="120000"/>
                  <a:pt x="120000" y="120000"/>
                </a:cubicBezTo>
                <a:cubicBezTo>
                  <a:pt x="120000" y="120000"/>
                  <a:pt x="0" y="60000"/>
                  <a:pt x="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5" name="Google Shape;1115;p32"/>
          <p:cNvSpPr/>
          <p:nvPr/>
        </p:nvSpPr>
        <p:spPr>
          <a:xfrm rot="10121404">
            <a:off x="6220976" y="3032773"/>
            <a:ext cx="1530" cy="600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0" y="120000"/>
                  <a:pt x="0" y="120000"/>
                  <a:pt x="60000" y="12000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60000" y="120000"/>
                  <a:pt x="6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6" name="Google Shape;1116;p32"/>
          <p:cNvSpPr/>
          <p:nvPr/>
        </p:nvSpPr>
        <p:spPr>
          <a:xfrm rot="10800000">
            <a:off x="5839640" y="3137379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ubicBezTo>
                  <a:pt x="0" y="12000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7" name="Google Shape;1117;p32"/>
          <p:cNvSpPr/>
          <p:nvPr/>
        </p:nvSpPr>
        <p:spPr>
          <a:xfrm rot="10312194">
            <a:off x="5857780" y="3078327"/>
            <a:ext cx="2121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80000" y="120000"/>
                  <a:pt x="40000" y="120000"/>
                  <a:pt x="0" y="120000"/>
                </a:cubicBezTo>
                <a:cubicBezTo>
                  <a:pt x="40000" y="0"/>
                  <a:pt x="80000" y="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8" name="Google Shape;1118;p32"/>
          <p:cNvSpPr/>
          <p:nvPr/>
        </p:nvSpPr>
        <p:spPr>
          <a:xfrm rot="10312194">
            <a:off x="5846305" y="3135693"/>
            <a:ext cx="2121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40000" y="0"/>
                </a:cubicBezTo>
                <a:cubicBezTo>
                  <a:pt x="40000" y="0"/>
                  <a:pt x="120000" y="120000"/>
                  <a:pt x="120000" y="120000"/>
                </a:cubicBezTo>
                <a:cubicBezTo>
                  <a:pt x="120000" y="120000"/>
                  <a:pt x="80000" y="120000"/>
                  <a:pt x="80000" y="120000"/>
                </a:cubicBezTo>
                <a:cubicBezTo>
                  <a:pt x="40000" y="120000"/>
                  <a:pt x="0" y="12000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9" name="Google Shape;1119;p32"/>
          <p:cNvSpPr/>
          <p:nvPr/>
        </p:nvSpPr>
        <p:spPr>
          <a:xfrm rot="10121404">
            <a:off x="5850579" y="3079447"/>
            <a:ext cx="1530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120000" y="120000"/>
                  <a:pt x="60000" y="12000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0"/>
                  <a:pt x="0" y="0"/>
                  <a:pt x="0" y="0"/>
                </a:cubicBezTo>
                <a:cubicBezTo>
                  <a:pt x="60000" y="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32"/>
          <p:cNvSpPr/>
          <p:nvPr/>
        </p:nvSpPr>
        <p:spPr>
          <a:xfrm rot="10800000">
            <a:off x="5781249" y="3097277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0" y="120000"/>
                  <a:pt x="0" y="120000"/>
                  <a:pt x="0" y="0"/>
                </a:cubicBezTo>
                <a:cubicBezTo>
                  <a:pt x="0" y="0"/>
                  <a:pt x="0" y="0"/>
                  <a:pt x="120000" y="0"/>
                </a:cubicBezTo>
                <a:cubicBezTo>
                  <a:pt x="120000" y="0"/>
                  <a:pt x="120000" y="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1" name="Google Shape;1121;p32"/>
          <p:cNvSpPr/>
          <p:nvPr/>
        </p:nvSpPr>
        <p:spPr>
          <a:xfrm rot="10121404">
            <a:off x="5744407" y="3155932"/>
            <a:ext cx="1530" cy="9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0000" y="0"/>
                  <a:pt x="60000" y="0"/>
                  <a:pt x="60000" y="0"/>
                </a:cubicBezTo>
                <a:cubicBezTo>
                  <a:pt x="60000" y="0"/>
                  <a:pt x="120000" y="120000"/>
                  <a:pt x="60000" y="12000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120000"/>
                  <a:pt x="60000" y="0"/>
                  <a:pt x="6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2" name="Google Shape;1122;p32"/>
          <p:cNvSpPr/>
          <p:nvPr/>
        </p:nvSpPr>
        <p:spPr>
          <a:xfrm rot="10121404">
            <a:off x="5822446" y="3139205"/>
            <a:ext cx="1530" cy="600"/>
          </a:xfrm>
          <a:custGeom>
            <a:rect b="b" l="l" r="r" t="t"/>
            <a:pathLst>
              <a:path extrusionOk="0" h="120000" w="120000">
                <a:moveTo>
                  <a:pt x="60000" y="120000"/>
                </a:moveTo>
                <a:cubicBezTo>
                  <a:pt x="60000" y="120000"/>
                  <a:pt x="0" y="120000"/>
                  <a:pt x="0" y="120000"/>
                </a:cubicBezTo>
                <a:cubicBezTo>
                  <a:pt x="0" y="120000"/>
                  <a:pt x="60000" y="0"/>
                  <a:pt x="60000" y="0"/>
                </a:cubicBezTo>
                <a:cubicBezTo>
                  <a:pt x="60000" y="0"/>
                  <a:pt x="120000" y="0"/>
                  <a:pt x="120000" y="120000"/>
                </a:cubicBezTo>
                <a:cubicBezTo>
                  <a:pt x="120000" y="120000"/>
                  <a:pt x="60000" y="120000"/>
                  <a:pt x="6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3" name="Google Shape;1123;p32"/>
          <p:cNvSpPr/>
          <p:nvPr/>
        </p:nvSpPr>
        <p:spPr>
          <a:xfrm rot="10121404">
            <a:off x="6259873" y="3022778"/>
            <a:ext cx="1530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120000" y="120000"/>
                  <a:pt x="60000" y="12000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60000" y="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4" name="Google Shape;1124;p32"/>
          <p:cNvSpPr/>
          <p:nvPr/>
        </p:nvSpPr>
        <p:spPr>
          <a:xfrm rot="10800000">
            <a:off x="5936423" y="3122839"/>
            <a:ext cx="900" cy="123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60000"/>
                  <a:pt x="0" y="60000"/>
                  <a:pt x="0" y="60000"/>
                </a:cubicBezTo>
                <a:cubicBezTo>
                  <a:pt x="0" y="60000"/>
                  <a:pt x="120000" y="0"/>
                  <a:pt x="120000" y="60000"/>
                </a:cubicBezTo>
                <a:cubicBezTo>
                  <a:pt x="120000" y="60000"/>
                  <a:pt x="120000" y="120000"/>
                  <a:pt x="120000" y="120000"/>
                </a:cubicBezTo>
                <a:cubicBezTo>
                  <a:pt x="120000" y="120000"/>
                  <a:pt x="0" y="60000"/>
                  <a:pt x="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5" name="Google Shape;1125;p32"/>
          <p:cNvSpPr/>
          <p:nvPr/>
        </p:nvSpPr>
        <p:spPr>
          <a:xfrm rot="10121404">
            <a:off x="5839769" y="3081599"/>
            <a:ext cx="153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12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6" name="Google Shape;1126;p32"/>
          <p:cNvSpPr/>
          <p:nvPr/>
        </p:nvSpPr>
        <p:spPr>
          <a:xfrm rot="10800000">
            <a:off x="6254239" y="3030755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7" name="Google Shape;1127;p32"/>
          <p:cNvSpPr/>
          <p:nvPr/>
        </p:nvSpPr>
        <p:spPr>
          <a:xfrm rot="10121404">
            <a:off x="5857313" y="3131376"/>
            <a:ext cx="153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120000"/>
                  <a:pt x="6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8" name="Google Shape;1128;p32"/>
          <p:cNvSpPr/>
          <p:nvPr/>
        </p:nvSpPr>
        <p:spPr>
          <a:xfrm rot="10121404">
            <a:off x="5986355" y="3057020"/>
            <a:ext cx="153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6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9" name="Google Shape;1129;p32"/>
          <p:cNvSpPr/>
          <p:nvPr/>
        </p:nvSpPr>
        <p:spPr>
          <a:xfrm rot="10800000">
            <a:off x="6229785" y="3034267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120000"/>
                  <a:pt x="120000" y="120000"/>
                </a:cubicBezTo>
                <a:cubicBezTo>
                  <a:pt x="0" y="120000"/>
                  <a:pt x="0" y="12000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0" name="Google Shape;1130;p32"/>
          <p:cNvSpPr/>
          <p:nvPr/>
        </p:nvSpPr>
        <p:spPr>
          <a:xfrm rot="10800000">
            <a:off x="5845687" y="3137921"/>
            <a:ext cx="90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0"/>
                  <a:pt x="0" y="0"/>
                </a:cubicBezTo>
                <a:cubicBezTo>
                  <a:pt x="120000" y="0"/>
                  <a:pt x="120000" y="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1" name="Google Shape;1131;p32"/>
          <p:cNvSpPr/>
          <p:nvPr/>
        </p:nvSpPr>
        <p:spPr>
          <a:xfrm rot="10121404">
            <a:off x="6178226" y="3036692"/>
            <a:ext cx="153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ubicBezTo>
                  <a:pt x="0" y="0"/>
                  <a:pt x="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2" name="Google Shape;1132;p32"/>
          <p:cNvSpPr/>
          <p:nvPr/>
        </p:nvSpPr>
        <p:spPr>
          <a:xfrm rot="10800000">
            <a:off x="6016948" y="3112619"/>
            <a:ext cx="90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3" name="Google Shape;1133;p32"/>
          <p:cNvSpPr/>
          <p:nvPr/>
        </p:nvSpPr>
        <p:spPr>
          <a:xfrm rot="10800000">
            <a:off x="5767093" y="3136403"/>
            <a:ext cx="900" cy="123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0"/>
                  <a:pt x="0" y="0"/>
                  <a:pt x="0" y="0"/>
                </a:cubicBezTo>
                <a:cubicBezTo>
                  <a:pt x="0" y="60000"/>
                  <a:pt x="120000" y="120000"/>
                  <a:pt x="0" y="120000"/>
                </a:cubicBezTo>
                <a:cubicBezTo>
                  <a:pt x="0" y="120000"/>
                  <a:pt x="0" y="60000"/>
                  <a:pt x="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4" name="Google Shape;1134;p32"/>
          <p:cNvSpPr/>
          <p:nvPr/>
        </p:nvSpPr>
        <p:spPr>
          <a:xfrm rot="10121404">
            <a:off x="6291824" y="3052572"/>
            <a:ext cx="1530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120000" y="120000"/>
                  <a:pt x="60000" y="12000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0"/>
                  <a:pt x="0" y="0"/>
                  <a:pt x="60000" y="0"/>
                </a:cubicBezTo>
                <a:cubicBezTo>
                  <a:pt x="60000" y="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5" name="Google Shape;1135;p32"/>
          <p:cNvSpPr/>
          <p:nvPr/>
        </p:nvSpPr>
        <p:spPr>
          <a:xfrm rot="10800000">
            <a:off x="5771957" y="3099317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6" name="Google Shape;1136;p32"/>
          <p:cNvSpPr/>
          <p:nvPr/>
        </p:nvSpPr>
        <p:spPr>
          <a:xfrm rot="10800000">
            <a:off x="5746939" y="3149283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7" name="Google Shape;1137;p32"/>
          <p:cNvSpPr/>
          <p:nvPr/>
        </p:nvSpPr>
        <p:spPr>
          <a:xfrm rot="10121404">
            <a:off x="6204102" y="3022925"/>
            <a:ext cx="153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ubicBezTo>
                  <a:pt x="0" y="0"/>
                  <a:pt x="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8" name="Google Shape;1138;p32"/>
          <p:cNvSpPr/>
          <p:nvPr/>
        </p:nvSpPr>
        <p:spPr>
          <a:xfrm rot="10121404">
            <a:off x="5840059" y="3138856"/>
            <a:ext cx="1530" cy="1237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60000"/>
                  <a:pt x="120000" y="120000"/>
                  <a:pt x="0" y="60000"/>
                </a:cubicBezTo>
                <a:cubicBezTo>
                  <a:pt x="60000" y="60000"/>
                  <a:pt x="120000" y="6000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9" name="Google Shape;1139;p32"/>
          <p:cNvSpPr/>
          <p:nvPr/>
        </p:nvSpPr>
        <p:spPr>
          <a:xfrm rot="10121404">
            <a:off x="5851054" y="3134991"/>
            <a:ext cx="153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6000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6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0" name="Google Shape;1140;p32"/>
          <p:cNvSpPr/>
          <p:nvPr/>
        </p:nvSpPr>
        <p:spPr>
          <a:xfrm rot="10312194">
            <a:off x="5904939" y="3125861"/>
            <a:ext cx="2121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40000" y="0"/>
                  <a:pt x="40000" y="0"/>
                </a:cubicBezTo>
                <a:cubicBezTo>
                  <a:pt x="80000" y="0"/>
                  <a:pt x="120000" y="0"/>
                  <a:pt x="120000" y="0"/>
                </a:cubicBezTo>
                <a:cubicBezTo>
                  <a:pt x="120000" y="0"/>
                  <a:pt x="80000" y="120000"/>
                  <a:pt x="80000" y="120000"/>
                </a:cubicBezTo>
                <a:cubicBezTo>
                  <a:pt x="8000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1" name="Google Shape;1141;p32"/>
          <p:cNvSpPr/>
          <p:nvPr/>
        </p:nvSpPr>
        <p:spPr>
          <a:xfrm rot="10800000">
            <a:off x="6222746" y="3070895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120000"/>
                  <a:pt x="0" y="120000"/>
                  <a:pt x="0" y="120000"/>
                </a:cubicBezTo>
                <a:cubicBezTo>
                  <a:pt x="0" y="120000"/>
                  <a:pt x="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2" name="Google Shape;1142;p32"/>
          <p:cNvSpPr/>
          <p:nvPr/>
        </p:nvSpPr>
        <p:spPr>
          <a:xfrm rot="10800000">
            <a:off x="6300105" y="3044092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ubicBezTo>
                  <a:pt x="0" y="0"/>
                  <a:pt x="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p32"/>
          <p:cNvSpPr/>
          <p:nvPr/>
        </p:nvSpPr>
        <p:spPr>
          <a:xfrm rot="10121404">
            <a:off x="6157136" y="3093251"/>
            <a:ext cx="153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6000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4" name="Google Shape;1144;p32"/>
          <p:cNvSpPr/>
          <p:nvPr/>
        </p:nvSpPr>
        <p:spPr>
          <a:xfrm rot="10800000">
            <a:off x="6116518" y="3097508"/>
            <a:ext cx="9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5" name="Google Shape;1145;p32"/>
          <p:cNvSpPr/>
          <p:nvPr/>
        </p:nvSpPr>
        <p:spPr>
          <a:xfrm rot="10121404">
            <a:off x="5767050" y="3140108"/>
            <a:ext cx="153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60000" y="120000"/>
                </a:cubicBezTo>
                <a:cubicBezTo>
                  <a:pt x="6000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6" name="Google Shape;1146;p32"/>
          <p:cNvSpPr/>
          <p:nvPr/>
        </p:nvSpPr>
        <p:spPr>
          <a:xfrm rot="10121404">
            <a:off x="6297696" y="3016641"/>
            <a:ext cx="1530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120000" y="120000"/>
                  <a:pt x="120000" y="12000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0"/>
                  <a:pt x="60000" y="0"/>
                  <a:pt x="60000" y="0"/>
                </a:cubicBezTo>
                <a:cubicBezTo>
                  <a:pt x="60000" y="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32"/>
          <p:cNvSpPr/>
          <p:nvPr/>
        </p:nvSpPr>
        <p:spPr>
          <a:xfrm rot="10121404">
            <a:off x="6255453" y="3064209"/>
            <a:ext cx="1530" cy="1237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60000" y="60000"/>
                  <a:pt x="0" y="60000"/>
                  <a:pt x="60000" y="0"/>
                </a:cubicBezTo>
                <a:cubicBezTo>
                  <a:pt x="60000" y="0"/>
                  <a:pt x="120000" y="6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Google Shape;1148;p32"/>
          <p:cNvSpPr/>
          <p:nvPr/>
        </p:nvSpPr>
        <p:spPr>
          <a:xfrm rot="10121404">
            <a:off x="5962440" y="3119698"/>
            <a:ext cx="153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12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9" name="Google Shape;1149;p32"/>
          <p:cNvSpPr/>
          <p:nvPr/>
        </p:nvSpPr>
        <p:spPr>
          <a:xfrm rot="10121404">
            <a:off x="5922574" y="3122774"/>
            <a:ext cx="1530" cy="1237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120000" y="60000"/>
                  <a:pt x="120000" y="60000"/>
                  <a:pt x="120000" y="120000"/>
                </a:cubicBezTo>
                <a:cubicBezTo>
                  <a:pt x="60000" y="120000"/>
                  <a:pt x="0" y="120000"/>
                  <a:pt x="6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0" name="Google Shape;1150;p32"/>
          <p:cNvSpPr/>
          <p:nvPr/>
        </p:nvSpPr>
        <p:spPr>
          <a:xfrm rot="10800000">
            <a:off x="5777688" y="3139224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0" y="120000"/>
                  <a:pt x="0" y="120000"/>
                </a:cubicBezTo>
                <a:cubicBezTo>
                  <a:pt x="0" y="120000"/>
                  <a:pt x="0" y="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32"/>
          <p:cNvSpPr/>
          <p:nvPr/>
        </p:nvSpPr>
        <p:spPr>
          <a:xfrm rot="10121404">
            <a:off x="5765820" y="3137182"/>
            <a:ext cx="153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6000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12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2" name="Google Shape;1152;p32"/>
          <p:cNvSpPr/>
          <p:nvPr/>
        </p:nvSpPr>
        <p:spPr>
          <a:xfrm rot="10121404">
            <a:off x="6302048" y="3017321"/>
            <a:ext cx="153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6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3" name="Google Shape;1153;p32"/>
          <p:cNvSpPr/>
          <p:nvPr/>
        </p:nvSpPr>
        <p:spPr>
          <a:xfrm rot="10121404">
            <a:off x="6303576" y="3022320"/>
            <a:ext cx="153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120000"/>
                  <a:pt x="60000" y="120000"/>
                </a:cubicBezTo>
                <a:cubicBezTo>
                  <a:pt x="60000" y="120000"/>
                  <a:pt x="0" y="0"/>
                  <a:pt x="0" y="0"/>
                </a:cubicBezTo>
                <a:cubicBezTo>
                  <a:pt x="0" y="0"/>
                  <a:pt x="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4" name="Google Shape;1154;p32"/>
          <p:cNvSpPr/>
          <p:nvPr/>
        </p:nvSpPr>
        <p:spPr>
          <a:xfrm rot="10121404">
            <a:off x="5992735" y="3055504"/>
            <a:ext cx="153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60000" y="120000"/>
                </a:cubicBezTo>
                <a:cubicBezTo>
                  <a:pt x="6000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32"/>
          <p:cNvSpPr/>
          <p:nvPr/>
        </p:nvSpPr>
        <p:spPr>
          <a:xfrm rot="10121404">
            <a:off x="5995747" y="3055671"/>
            <a:ext cx="153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60000" y="0"/>
                  <a:pt x="0" y="0"/>
                  <a:pt x="0" y="0"/>
                </a:cubicBezTo>
                <a:cubicBezTo>
                  <a:pt x="0" y="0"/>
                  <a:pt x="6000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6" name="Google Shape;1156;p32"/>
          <p:cNvSpPr/>
          <p:nvPr/>
        </p:nvSpPr>
        <p:spPr>
          <a:xfrm rot="10800000">
            <a:off x="6314525" y="3027804"/>
            <a:ext cx="900" cy="1237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60000"/>
                  <a:pt x="0" y="60000"/>
                  <a:pt x="120000" y="0"/>
                </a:cubicBezTo>
                <a:cubicBezTo>
                  <a:pt x="120000" y="120000"/>
                  <a:pt x="12000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7" name="Google Shape;1157;p32"/>
          <p:cNvSpPr/>
          <p:nvPr/>
        </p:nvSpPr>
        <p:spPr>
          <a:xfrm rot="10800000">
            <a:off x="6287303" y="3017261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8" name="Google Shape;1158;p32"/>
          <p:cNvSpPr/>
          <p:nvPr/>
        </p:nvSpPr>
        <p:spPr>
          <a:xfrm rot="10800000">
            <a:off x="6203562" y="3080879"/>
            <a:ext cx="90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0"/>
                  <a:pt x="120000" y="0"/>
                </a:cubicBezTo>
                <a:cubicBezTo>
                  <a:pt x="120000" y="120000"/>
                  <a:pt x="12000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32"/>
          <p:cNvSpPr/>
          <p:nvPr/>
        </p:nvSpPr>
        <p:spPr>
          <a:xfrm rot="10800000">
            <a:off x="6153923" y="3087198"/>
            <a:ext cx="9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0" name="Google Shape;1160;p32"/>
          <p:cNvSpPr/>
          <p:nvPr/>
        </p:nvSpPr>
        <p:spPr>
          <a:xfrm rot="10121404">
            <a:off x="6188693" y="3083782"/>
            <a:ext cx="1530" cy="6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60000" y="120000"/>
                  <a:pt x="60000" y="12000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120000"/>
                  <a:pt x="60000" y="0"/>
                  <a:pt x="6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1" name="Google Shape;1161;p32"/>
          <p:cNvSpPr/>
          <p:nvPr/>
        </p:nvSpPr>
        <p:spPr>
          <a:xfrm rot="10800000">
            <a:off x="6161295" y="3092592"/>
            <a:ext cx="90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0"/>
                  <a:pt x="120000" y="0"/>
                </a:cubicBezTo>
                <a:cubicBezTo>
                  <a:pt x="120000" y="120000"/>
                  <a:pt x="12000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2" name="Google Shape;1162;p32"/>
          <p:cNvSpPr/>
          <p:nvPr/>
        </p:nvSpPr>
        <p:spPr>
          <a:xfrm rot="10800000">
            <a:off x="6113073" y="3098108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32"/>
          <p:cNvSpPr/>
          <p:nvPr/>
        </p:nvSpPr>
        <p:spPr>
          <a:xfrm rot="10121404">
            <a:off x="6092334" y="3101043"/>
            <a:ext cx="153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6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ubicBezTo>
                  <a:pt x="0" y="0"/>
                  <a:pt x="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4" name="Google Shape;1164;p32"/>
          <p:cNvSpPr/>
          <p:nvPr/>
        </p:nvSpPr>
        <p:spPr>
          <a:xfrm rot="10800000">
            <a:off x="6067686" y="3103216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120000"/>
                  <a:pt x="120000" y="120000"/>
                  <a:pt x="12000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5" name="Google Shape;1165;p32"/>
          <p:cNvSpPr/>
          <p:nvPr/>
        </p:nvSpPr>
        <p:spPr>
          <a:xfrm rot="10800000">
            <a:off x="6123284" y="3102460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0" y="120000"/>
                  <a:pt x="0" y="120000"/>
                </a:cubicBezTo>
                <a:cubicBezTo>
                  <a:pt x="0" y="12000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6" name="Google Shape;1166;p32"/>
          <p:cNvSpPr/>
          <p:nvPr/>
        </p:nvSpPr>
        <p:spPr>
          <a:xfrm rot="10800000">
            <a:off x="5931725" y="3119922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120000"/>
                  <a:pt x="120000" y="120000"/>
                  <a:pt x="120000" y="120000"/>
                </a:cubicBezTo>
                <a:cubicBezTo>
                  <a:pt x="0" y="120000"/>
                  <a:pt x="0" y="12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7" name="Google Shape;1167;p32"/>
          <p:cNvSpPr/>
          <p:nvPr/>
        </p:nvSpPr>
        <p:spPr>
          <a:xfrm rot="10800000">
            <a:off x="6022087" y="3111881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12000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8" name="Google Shape;1168;p32"/>
          <p:cNvSpPr/>
          <p:nvPr/>
        </p:nvSpPr>
        <p:spPr>
          <a:xfrm rot="10121404">
            <a:off x="6297165" y="3043165"/>
            <a:ext cx="1530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60000" y="120000"/>
                  <a:pt x="60000" y="12000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120000"/>
                  <a:pt x="0" y="0"/>
                  <a:pt x="60000" y="0"/>
                </a:cubicBezTo>
                <a:cubicBezTo>
                  <a:pt x="60000" y="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9" name="Google Shape;1169;p32"/>
          <p:cNvSpPr/>
          <p:nvPr/>
        </p:nvSpPr>
        <p:spPr>
          <a:xfrm rot="10121404">
            <a:off x="5740904" y="3107260"/>
            <a:ext cx="153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6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ubicBezTo>
                  <a:pt x="0" y="0"/>
                  <a:pt x="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0" name="Google Shape;1170;p32"/>
          <p:cNvSpPr/>
          <p:nvPr/>
        </p:nvSpPr>
        <p:spPr>
          <a:xfrm rot="10800000">
            <a:off x="5793093" y="3102118"/>
            <a:ext cx="0" cy="1237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60000"/>
                  <a:pt x="0" y="60000"/>
                </a:cubicBezTo>
                <a:cubicBezTo>
                  <a:pt x="0" y="60000"/>
                  <a:pt x="0" y="0"/>
                  <a:pt x="0" y="0"/>
                </a:cubicBezTo>
                <a:cubicBezTo>
                  <a:pt x="0" y="0"/>
                  <a:pt x="0" y="0"/>
                  <a:pt x="0" y="60000"/>
                </a:cubicBezTo>
                <a:cubicBezTo>
                  <a:pt x="0" y="6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1" name="Google Shape;1171;p32"/>
          <p:cNvSpPr/>
          <p:nvPr/>
        </p:nvSpPr>
        <p:spPr>
          <a:xfrm rot="10121404">
            <a:off x="6251562" y="3062481"/>
            <a:ext cx="153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6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6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2" name="Google Shape;1172;p32"/>
          <p:cNvSpPr/>
          <p:nvPr/>
        </p:nvSpPr>
        <p:spPr>
          <a:xfrm rot="10121404">
            <a:off x="5752721" y="3107678"/>
            <a:ext cx="153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6000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6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3" name="Google Shape;1173;p32"/>
          <p:cNvSpPr/>
          <p:nvPr/>
        </p:nvSpPr>
        <p:spPr>
          <a:xfrm rot="10121404">
            <a:off x="6266611" y="3065257"/>
            <a:ext cx="153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12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4" name="Google Shape;1174;p32"/>
          <p:cNvSpPr/>
          <p:nvPr/>
        </p:nvSpPr>
        <p:spPr>
          <a:xfrm rot="10800000">
            <a:off x="6206287" y="3074669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12000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5" name="Google Shape;1175;p32"/>
          <p:cNvSpPr/>
          <p:nvPr/>
        </p:nvSpPr>
        <p:spPr>
          <a:xfrm rot="10121404">
            <a:off x="5700575" y="3122397"/>
            <a:ext cx="153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ubicBezTo>
                  <a:pt x="0" y="0"/>
                  <a:pt x="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6" name="Google Shape;1176;p32"/>
          <p:cNvSpPr/>
          <p:nvPr/>
        </p:nvSpPr>
        <p:spPr>
          <a:xfrm rot="10800000">
            <a:off x="5820736" y="3137978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7" name="Google Shape;1177;p32"/>
          <p:cNvSpPr/>
          <p:nvPr/>
        </p:nvSpPr>
        <p:spPr>
          <a:xfrm rot="10121404">
            <a:off x="5880060" y="3132941"/>
            <a:ext cx="153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6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6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8" name="Google Shape;1178;p32"/>
          <p:cNvSpPr/>
          <p:nvPr/>
        </p:nvSpPr>
        <p:spPr>
          <a:xfrm rot="10800000">
            <a:off x="5877839" y="3133198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9" name="Google Shape;1179;p32"/>
          <p:cNvSpPr/>
          <p:nvPr/>
        </p:nvSpPr>
        <p:spPr>
          <a:xfrm rot="10121404">
            <a:off x="5800904" y="3141594"/>
            <a:ext cx="153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120000"/>
                  <a:pt x="60000" y="120000"/>
                  <a:pt x="60000" y="120000"/>
                </a:cubicBezTo>
                <a:cubicBezTo>
                  <a:pt x="60000" y="120000"/>
                  <a:pt x="0" y="120000"/>
                  <a:pt x="0" y="120000"/>
                </a:cubicBezTo>
                <a:cubicBezTo>
                  <a:pt x="0" y="120000"/>
                  <a:pt x="0" y="0"/>
                  <a:pt x="60000" y="0"/>
                </a:cubicBezTo>
                <a:cubicBezTo>
                  <a:pt x="60000" y="0"/>
                  <a:pt x="6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0" name="Google Shape;1180;p32"/>
          <p:cNvSpPr/>
          <p:nvPr/>
        </p:nvSpPr>
        <p:spPr>
          <a:xfrm rot="10800000">
            <a:off x="6297463" y="3021086"/>
            <a:ext cx="900" cy="1237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32"/>
          <p:cNvSpPr/>
          <p:nvPr/>
        </p:nvSpPr>
        <p:spPr>
          <a:xfrm rot="10800000">
            <a:off x="6299739" y="3021399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120000"/>
                  <a:pt x="0" y="120000"/>
                </a:cubicBezTo>
                <a:cubicBezTo>
                  <a:pt x="0" y="120000"/>
                  <a:pt x="0" y="12000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2" name="Google Shape;1182;p32"/>
          <p:cNvSpPr/>
          <p:nvPr/>
        </p:nvSpPr>
        <p:spPr>
          <a:xfrm rot="10800000">
            <a:off x="6206654" y="3039900"/>
            <a:ext cx="0" cy="12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60000"/>
                </a:cubicBezTo>
                <a:cubicBezTo>
                  <a:pt x="0" y="60000"/>
                  <a:pt x="0" y="120000"/>
                  <a:pt x="0" y="120000"/>
                </a:cubicBezTo>
                <a:cubicBezTo>
                  <a:pt x="0" y="120000"/>
                  <a:pt x="0" y="60000"/>
                  <a:pt x="0" y="60000"/>
                </a:cubicBezTo>
                <a:cubicBezTo>
                  <a:pt x="0" y="6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3" name="Google Shape;1183;p32"/>
          <p:cNvSpPr/>
          <p:nvPr/>
        </p:nvSpPr>
        <p:spPr>
          <a:xfrm rot="10800000">
            <a:off x="6223008" y="3032419"/>
            <a:ext cx="90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4" name="Google Shape;1184;p32"/>
          <p:cNvSpPr/>
          <p:nvPr/>
        </p:nvSpPr>
        <p:spPr>
          <a:xfrm rot="10800000">
            <a:off x="6235632" y="3033427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120000" y="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5" name="Google Shape;1185;p32"/>
          <p:cNvSpPr/>
          <p:nvPr/>
        </p:nvSpPr>
        <p:spPr>
          <a:xfrm rot="10800000">
            <a:off x="6183491" y="3038095"/>
            <a:ext cx="90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6" name="Google Shape;1186;p32"/>
          <p:cNvSpPr/>
          <p:nvPr/>
        </p:nvSpPr>
        <p:spPr>
          <a:xfrm rot="10121404">
            <a:off x="6211073" y="3035606"/>
            <a:ext cx="153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6000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60000" y="120000"/>
                  <a:pt x="60000" y="120000"/>
                </a:cubicBezTo>
                <a:cubicBezTo>
                  <a:pt x="6000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7" name="Google Shape;1187;p32"/>
          <p:cNvSpPr/>
          <p:nvPr/>
        </p:nvSpPr>
        <p:spPr>
          <a:xfrm rot="10800000">
            <a:off x="5845345" y="3080137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120000"/>
                  <a:pt x="12000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32"/>
          <p:cNvSpPr/>
          <p:nvPr/>
        </p:nvSpPr>
        <p:spPr>
          <a:xfrm rot="10800000">
            <a:off x="6292832" y="3039389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9" name="Google Shape;1189;p32"/>
          <p:cNvSpPr/>
          <p:nvPr/>
        </p:nvSpPr>
        <p:spPr>
          <a:xfrm rot="10800000">
            <a:off x="5862612" y="3077552"/>
            <a:ext cx="9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0" name="Google Shape;1190;p32"/>
          <p:cNvSpPr/>
          <p:nvPr/>
        </p:nvSpPr>
        <p:spPr>
          <a:xfrm rot="10800000">
            <a:off x="5861018" y="3077781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1" name="Google Shape;1191;p32"/>
          <p:cNvSpPr/>
          <p:nvPr/>
        </p:nvSpPr>
        <p:spPr>
          <a:xfrm rot="10800000">
            <a:off x="6189852" y="3025720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ubicBezTo>
                  <a:pt x="0" y="12000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32"/>
          <p:cNvSpPr/>
          <p:nvPr/>
        </p:nvSpPr>
        <p:spPr>
          <a:xfrm rot="10800000">
            <a:off x="6040235" y="3039274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3" name="Google Shape;1193;p32"/>
          <p:cNvSpPr/>
          <p:nvPr/>
        </p:nvSpPr>
        <p:spPr>
          <a:xfrm rot="10800000">
            <a:off x="6263025" y="3020748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4" name="Google Shape;1194;p32"/>
          <p:cNvSpPr/>
          <p:nvPr/>
        </p:nvSpPr>
        <p:spPr>
          <a:xfrm rot="10800000">
            <a:off x="6269001" y="3036269"/>
            <a:ext cx="900" cy="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120000"/>
                </a:cubicBezTo>
                <a:cubicBezTo>
                  <a:pt x="12000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5" name="Google Shape;1195;p32"/>
          <p:cNvSpPr/>
          <p:nvPr/>
        </p:nvSpPr>
        <p:spPr>
          <a:xfrm rot="10800000">
            <a:off x="6276383" y="3020927"/>
            <a:ext cx="900" cy="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12000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32"/>
          <p:cNvSpPr/>
          <p:nvPr/>
        </p:nvSpPr>
        <p:spPr>
          <a:xfrm rot="10800000">
            <a:off x="6011178" y="3113342"/>
            <a:ext cx="9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ubicBezTo>
                  <a:pt x="0" y="0"/>
                  <a:pt x="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32"/>
          <p:cNvSpPr/>
          <p:nvPr/>
        </p:nvSpPr>
        <p:spPr>
          <a:xfrm rot="10800000">
            <a:off x="5787912" y="3103373"/>
            <a:ext cx="90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8" name="Google Shape;1198;p32"/>
          <p:cNvSpPr/>
          <p:nvPr/>
        </p:nvSpPr>
        <p:spPr>
          <a:xfrm rot="10800000">
            <a:off x="5727631" y="3137860"/>
            <a:ext cx="30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9" name="Google Shape;1199;p32"/>
          <p:cNvSpPr/>
          <p:nvPr/>
        </p:nvSpPr>
        <p:spPr>
          <a:xfrm rot="10800000">
            <a:off x="5762728" y="3105579"/>
            <a:ext cx="90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32"/>
          <p:cNvSpPr/>
          <p:nvPr/>
        </p:nvSpPr>
        <p:spPr>
          <a:xfrm rot="10800000">
            <a:off x="6250859" y="3062626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0" y="0"/>
                  <a:pt x="0" y="0"/>
                  <a:pt x="120000" y="0"/>
                </a:cubicBezTo>
                <a:cubicBezTo>
                  <a:pt x="120000" y="0"/>
                  <a:pt x="120000" y="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p32"/>
          <p:cNvSpPr/>
          <p:nvPr/>
        </p:nvSpPr>
        <p:spPr>
          <a:xfrm rot="10800000">
            <a:off x="5877236" y="3127172"/>
            <a:ext cx="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20000"/>
                  <a:pt x="0" y="120000"/>
                </a:cubicBezTo>
                <a:cubicBezTo>
                  <a:pt x="0" y="120000"/>
                  <a:pt x="0" y="12000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2" name="Google Shape;1202;p32"/>
          <p:cNvSpPr/>
          <p:nvPr/>
        </p:nvSpPr>
        <p:spPr>
          <a:xfrm rot="10800000">
            <a:off x="5777705" y="3098386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p32"/>
          <p:cNvSpPr/>
          <p:nvPr/>
        </p:nvSpPr>
        <p:spPr>
          <a:xfrm rot="10800000">
            <a:off x="5751124" y="3101604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32"/>
          <p:cNvSpPr/>
          <p:nvPr/>
        </p:nvSpPr>
        <p:spPr>
          <a:xfrm rot="10800000">
            <a:off x="5742121" y="3104437"/>
            <a:ext cx="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0" y="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5" name="Google Shape;1205;p32"/>
          <p:cNvSpPr/>
          <p:nvPr/>
        </p:nvSpPr>
        <p:spPr>
          <a:xfrm rot="10800000">
            <a:off x="5749802" y="3112549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120000"/>
                  <a:pt x="120000" y="120000"/>
                  <a:pt x="120000" y="120000"/>
                </a:cubicBezTo>
                <a:cubicBezTo>
                  <a:pt x="0" y="120000"/>
                  <a:pt x="0" y="12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6" name="Google Shape;1206;p32"/>
          <p:cNvSpPr/>
          <p:nvPr/>
        </p:nvSpPr>
        <p:spPr>
          <a:xfrm rot="10800000">
            <a:off x="6213454" y="3072935"/>
            <a:ext cx="90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7" name="Google Shape;1207;p32"/>
          <p:cNvSpPr/>
          <p:nvPr/>
        </p:nvSpPr>
        <p:spPr>
          <a:xfrm rot="10121404">
            <a:off x="6187675" y="3076999"/>
            <a:ext cx="153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8" name="Google Shape;1208;p32"/>
          <p:cNvSpPr/>
          <p:nvPr/>
        </p:nvSpPr>
        <p:spPr>
          <a:xfrm rot="10800000">
            <a:off x="6186972" y="3077444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0" y="120000"/>
                </a:cubicBezTo>
                <a:cubicBezTo>
                  <a:pt x="0" y="12000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9" name="Google Shape;1209;p32"/>
          <p:cNvSpPr/>
          <p:nvPr/>
        </p:nvSpPr>
        <p:spPr>
          <a:xfrm rot="10800000">
            <a:off x="6144219" y="3090813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120000" y="120000"/>
                  <a:pt x="12000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0"/>
                </a:cubicBezTo>
                <a:cubicBezTo>
                  <a:pt x="0" y="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0" name="Google Shape;1210;p32"/>
          <p:cNvSpPr/>
          <p:nvPr/>
        </p:nvSpPr>
        <p:spPr>
          <a:xfrm rot="10800000">
            <a:off x="6180192" y="3085646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1" name="Google Shape;1211;p32"/>
          <p:cNvSpPr/>
          <p:nvPr/>
        </p:nvSpPr>
        <p:spPr>
          <a:xfrm rot="10800000">
            <a:off x="6191434" y="3083327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120000"/>
                </a:cubicBezTo>
                <a:cubicBezTo>
                  <a:pt x="120000" y="120000"/>
                  <a:pt x="12000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2" name="Google Shape;1212;p32"/>
          <p:cNvSpPr/>
          <p:nvPr/>
        </p:nvSpPr>
        <p:spPr>
          <a:xfrm rot="10800000">
            <a:off x="6195056" y="3082101"/>
            <a:ext cx="90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3" name="Google Shape;1213;p32"/>
          <p:cNvSpPr/>
          <p:nvPr/>
        </p:nvSpPr>
        <p:spPr>
          <a:xfrm rot="10800000">
            <a:off x="6271181" y="3061823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4" name="Google Shape;1214;p32"/>
          <p:cNvSpPr/>
          <p:nvPr/>
        </p:nvSpPr>
        <p:spPr>
          <a:xfrm rot="10800000">
            <a:off x="6267119" y="3062535"/>
            <a:ext cx="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5" name="Google Shape;1215;p32"/>
          <p:cNvSpPr/>
          <p:nvPr/>
        </p:nvSpPr>
        <p:spPr>
          <a:xfrm rot="10800000">
            <a:off x="5742016" y="3110565"/>
            <a:ext cx="9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ubicBezTo>
                  <a:pt x="0" y="0"/>
                  <a:pt x="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6" name="Google Shape;1216;p32"/>
          <p:cNvSpPr/>
          <p:nvPr/>
        </p:nvSpPr>
        <p:spPr>
          <a:xfrm rot="10800000">
            <a:off x="5750897" y="3110100"/>
            <a:ext cx="90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7" name="Google Shape;1217;p32"/>
          <p:cNvSpPr/>
          <p:nvPr/>
        </p:nvSpPr>
        <p:spPr>
          <a:xfrm rot="10800000">
            <a:off x="6146430" y="3096738"/>
            <a:ext cx="9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8" name="Google Shape;1218;p32"/>
          <p:cNvSpPr/>
          <p:nvPr/>
        </p:nvSpPr>
        <p:spPr>
          <a:xfrm rot="10121404">
            <a:off x="6033203" y="3106819"/>
            <a:ext cx="153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9" name="Google Shape;1219;p32"/>
          <p:cNvSpPr/>
          <p:nvPr/>
        </p:nvSpPr>
        <p:spPr>
          <a:xfrm rot="10800000">
            <a:off x="6058904" y="3104372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0" name="Google Shape;1220;p32"/>
          <p:cNvSpPr/>
          <p:nvPr/>
        </p:nvSpPr>
        <p:spPr>
          <a:xfrm rot="10800000">
            <a:off x="6301934" y="3042313"/>
            <a:ext cx="9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ubicBezTo>
                  <a:pt x="0" y="0"/>
                  <a:pt x="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1" name="Google Shape;1221;p32"/>
          <p:cNvSpPr/>
          <p:nvPr/>
        </p:nvSpPr>
        <p:spPr>
          <a:xfrm rot="10800000">
            <a:off x="5772627" y="3139846"/>
            <a:ext cx="9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2" name="Google Shape;1222;p32"/>
          <p:cNvSpPr/>
          <p:nvPr/>
        </p:nvSpPr>
        <p:spPr>
          <a:xfrm rot="10800000">
            <a:off x="5838520" y="3140256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3" name="Google Shape;1223;p32"/>
          <p:cNvSpPr/>
          <p:nvPr/>
        </p:nvSpPr>
        <p:spPr>
          <a:xfrm rot="10800000">
            <a:off x="5842554" y="3136255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4" name="Google Shape;1224;p32"/>
          <p:cNvSpPr/>
          <p:nvPr/>
        </p:nvSpPr>
        <p:spPr>
          <a:xfrm rot="10800000">
            <a:off x="5863896" y="3133085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5" name="Google Shape;1225;p32"/>
          <p:cNvSpPr/>
          <p:nvPr/>
        </p:nvSpPr>
        <p:spPr>
          <a:xfrm rot="10800000">
            <a:off x="5896049" y="3127162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0" y="120000"/>
                  <a:pt x="0" y="12000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6" name="Google Shape;1226;p32"/>
          <p:cNvSpPr/>
          <p:nvPr/>
        </p:nvSpPr>
        <p:spPr>
          <a:xfrm rot="10800000">
            <a:off x="5870453" y="3131543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0" y="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7" name="Google Shape;1227;p32"/>
          <p:cNvSpPr/>
          <p:nvPr/>
        </p:nvSpPr>
        <p:spPr>
          <a:xfrm rot="10800000">
            <a:off x="5872891" y="3128372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8" name="Google Shape;1228;p32"/>
          <p:cNvSpPr/>
          <p:nvPr/>
        </p:nvSpPr>
        <p:spPr>
          <a:xfrm rot="10800000">
            <a:off x="5823571" y="3137571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0" y="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9" name="Google Shape;1229;p32"/>
          <p:cNvSpPr/>
          <p:nvPr/>
        </p:nvSpPr>
        <p:spPr>
          <a:xfrm rot="10121404">
            <a:off x="5875098" y="3133054"/>
            <a:ext cx="153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0" name="Google Shape;1230;p32"/>
          <p:cNvSpPr/>
          <p:nvPr/>
        </p:nvSpPr>
        <p:spPr>
          <a:xfrm rot="10800000">
            <a:off x="5899260" y="3128111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1" name="Google Shape;1231;p32"/>
          <p:cNvSpPr/>
          <p:nvPr/>
        </p:nvSpPr>
        <p:spPr>
          <a:xfrm rot="10800000">
            <a:off x="5904222" y="3127998"/>
            <a:ext cx="9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2" name="Google Shape;1232;p32"/>
          <p:cNvSpPr/>
          <p:nvPr/>
        </p:nvSpPr>
        <p:spPr>
          <a:xfrm rot="10800000">
            <a:off x="5861770" y="3132790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3" name="Google Shape;1233;p32"/>
          <p:cNvSpPr/>
          <p:nvPr/>
        </p:nvSpPr>
        <p:spPr>
          <a:xfrm rot="10800000">
            <a:off x="5836096" y="3138488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4" name="Google Shape;1234;p32"/>
          <p:cNvSpPr/>
          <p:nvPr/>
        </p:nvSpPr>
        <p:spPr>
          <a:xfrm rot="10800000">
            <a:off x="5896347" y="3129235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32"/>
          <p:cNvSpPr/>
          <p:nvPr/>
        </p:nvSpPr>
        <p:spPr>
          <a:xfrm rot="10800000">
            <a:off x="5821544" y="3138568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12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32"/>
          <p:cNvSpPr/>
          <p:nvPr/>
        </p:nvSpPr>
        <p:spPr>
          <a:xfrm rot="10800000">
            <a:off x="5849124" y="3135441"/>
            <a:ext cx="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7" name="Google Shape;1237;p32"/>
          <p:cNvSpPr/>
          <p:nvPr/>
        </p:nvSpPr>
        <p:spPr>
          <a:xfrm rot="10800000">
            <a:off x="6066459" y="3103521"/>
            <a:ext cx="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8" name="Google Shape;1238;p32"/>
          <p:cNvSpPr/>
          <p:nvPr/>
        </p:nvSpPr>
        <p:spPr>
          <a:xfrm rot="10800000">
            <a:off x="5732270" y="3142879"/>
            <a:ext cx="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0" y="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32"/>
          <p:cNvSpPr/>
          <p:nvPr/>
        </p:nvSpPr>
        <p:spPr>
          <a:xfrm rot="10800000">
            <a:off x="5742081" y="3146840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32"/>
          <p:cNvSpPr/>
          <p:nvPr/>
        </p:nvSpPr>
        <p:spPr>
          <a:xfrm rot="10800000">
            <a:off x="6145712" y="3097032"/>
            <a:ext cx="30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32"/>
          <p:cNvSpPr/>
          <p:nvPr/>
        </p:nvSpPr>
        <p:spPr>
          <a:xfrm rot="10800000">
            <a:off x="5729055" y="3147514"/>
            <a:ext cx="9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2" name="Google Shape;1242;p32"/>
          <p:cNvSpPr/>
          <p:nvPr/>
        </p:nvSpPr>
        <p:spPr>
          <a:xfrm rot="10800000">
            <a:off x="6013517" y="3109480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3" name="Google Shape;1243;p32"/>
          <p:cNvSpPr/>
          <p:nvPr/>
        </p:nvSpPr>
        <p:spPr>
          <a:xfrm rot="10800000">
            <a:off x="6069104" y="3103612"/>
            <a:ext cx="9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ubicBezTo>
                  <a:pt x="0" y="0"/>
                  <a:pt x="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4" name="Google Shape;1244;p32"/>
          <p:cNvSpPr/>
          <p:nvPr/>
        </p:nvSpPr>
        <p:spPr>
          <a:xfrm rot="10800000">
            <a:off x="6158254" y="3090337"/>
            <a:ext cx="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5" name="Google Shape;1245;p32"/>
          <p:cNvSpPr/>
          <p:nvPr/>
        </p:nvSpPr>
        <p:spPr>
          <a:xfrm rot="10800000">
            <a:off x="5835989" y="3135917"/>
            <a:ext cx="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0" y="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6" name="Google Shape;1246;p32"/>
          <p:cNvSpPr/>
          <p:nvPr/>
        </p:nvSpPr>
        <p:spPr>
          <a:xfrm rot="10800000">
            <a:off x="6185055" y="3084843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7" name="Google Shape;1247;p32"/>
          <p:cNvSpPr/>
          <p:nvPr/>
        </p:nvSpPr>
        <p:spPr>
          <a:xfrm rot="10800000">
            <a:off x="6180802" y="3085454"/>
            <a:ext cx="9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0" y="0"/>
                  <a:pt x="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8" name="Google Shape;1248;p32"/>
          <p:cNvSpPr/>
          <p:nvPr/>
        </p:nvSpPr>
        <p:spPr>
          <a:xfrm rot="10800000">
            <a:off x="5912118" y="3126970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9" name="Google Shape;1249;p32"/>
          <p:cNvSpPr/>
          <p:nvPr/>
        </p:nvSpPr>
        <p:spPr>
          <a:xfrm rot="10800000">
            <a:off x="5890258" y="3130944"/>
            <a:ext cx="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Google Shape;1250;p32"/>
          <p:cNvSpPr/>
          <p:nvPr/>
        </p:nvSpPr>
        <p:spPr>
          <a:xfrm rot="10800000">
            <a:off x="6149270" y="3091884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1" name="Google Shape;1251;p32"/>
          <p:cNvSpPr/>
          <p:nvPr/>
        </p:nvSpPr>
        <p:spPr>
          <a:xfrm rot="10800000">
            <a:off x="6173824" y="3089063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2" name="Google Shape;1252;p32"/>
          <p:cNvSpPr/>
          <p:nvPr/>
        </p:nvSpPr>
        <p:spPr>
          <a:xfrm rot="10800000">
            <a:off x="5860243" y="3133396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3" name="Google Shape;1253;p32"/>
          <p:cNvSpPr/>
          <p:nvPr/>
        </p:nvSpPr>
        <p:spPr>
          <a:xfrm rot="10800000">
            <a:off x="5768562" y="3136127"/>
            <a:ext cx="90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0" y="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4" name="Google Shape;1254;p32"/>
          <p:cNvSpPr/>
          <p:nvPr/>
        </p:nvSpPr>
        <p:spPr>
          <a:xfrm rot="10800000">
            <a:off x="5995505" y="3115698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ubicBezTo>
                  <a:pt x="0" y="12000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5" name="Google Shape;1255;p32"/>
          <p:cNvSpPr/>
          <p:nvPr/>
        </p:nvSpPr>
        <p:spPr>
          <a:xfrm rot="10800000">
            <a:off x="5974056" y="3117498"/>
            <a:ext cx="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6" name="Google Shape;1256;p32"/>
          <p:cNvSpPr/>
          <p:nvPr/>
        </p:nvSpPr>
        <p:spPr>
          <a:xfrm rot="10800000">
            <a:off x="5930505" y="3121507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7" name="Google Shape;1257;p32"/>
          <p:cNvSpPr/>
          <p:nvPr/>
        </p:nvSpPr>
        <p:spPr>
          <a:xfrm rot="10800000">
            <a:off x="5757948" y="3155317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8" name="Google Shape;1258;p32"/>
          <p:cNvSpPr/>
          <p:nvPr/>
        </p:nvSpPr>
        <p:spPr>
          <a:xfrm rot="10800000">
            <a:off x="5772912" y="3151862"/>
            <a:ext cx="300" cy="9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9" name="Google Shape;1259;p32"/>
          <p:cNvSpPr/>
          <p:nvPr/>
        </p:nvSpPr>
        <p:spPr>
          <a:xfrm rot="10800000">
            <a:off x="5781712" y="3136916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0" name="Google Shape;1260;p32"/>
          <p:cNvSpPr/>
          <p:nvPr/>
        </p:nvSpPr>
        <p:spPr>
          <a:xfrm rot="10800000">
            <a:off x="5954972" y="3120496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1" name="Google Shape;1261;p32"/>
          <p:cNvSpPr/>
          <p:nvPr/>
        </p:nvSpPr>
        <p:spPr>
          <a:xfrm rot="10800000">
            <a:off x="5874810" y="3127777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2" name="Google Shape;1262;p32"/>
          <p:cNvSpPr/>
          <p:nvPr/>
        </p:nvSpPr>
        <p:spPr>
          <a:xfrm rot="10800000">
            <a:off x="5869848" y="3128490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3" name="Google Shape;1263;p32"/>
          <p:cNvSpPr/>
          <p:nvPr/>
        </p:nvSpPr>
        <p:spPr>
          <a:xfrm rot="10800000">
            <a:off x="5927384" y="3122042"/>
            <a:ext cx="30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4" name="Google Shape;1264;p32"/>
          <p:cNvSpPr/>
          <p:nvPr/>
        </p:nvSpPr>
        <p:spPr>
          <a:xfrm rot="10800000">
            <a:off x="5893814" y="3127869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5" name="Google Shape;1265;p32"/>
          <p:cNvSpPr/>
          <p:nvPr/>
        </p:nvSpPr>
        <p:spPr>
          <a:xfrm rot="10800000">
            <a:off x="5895232" y="3127665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6" name="Google Shape;1266;p32"/>
          <p:cNvSpPr/>
          <p:nvPr/>
        </p:nvSpPr>
        <p:spPr>
          <a:xfrm rot="10800000">
            <a:off x="5838612" y="3139067"/>
            <a:ext cx="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7" name="Google Shape;1267;p32"/>
          <p:cNvSpPr/>
          <p:nvPr/>
        </p:nvSpPr>
        <p:spPr>
          <a:xfrm rot="10800000">
            <a:off x="5859332" y="3136562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8" name="Google Shape;1268;p32"/>
          <p:cNvSpPr/>
          <p:nvPr/>
        </p:nvSpPr>
        <p:spPr>
          <a:xfrm rot="10800000">
            <a:off x="6132399" y="3100145"/>
            <a:ext cx="900" cy="9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120000" y="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9" name="Google Shape;1269;p32"/>
          <p:cNvSpPr/>
          <p:nvPr/>
        </p:nvSpPr>
        <p:spPr>
          <a:xfrm rot="10800000">
            <a:off x="6130040" y="3100289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p32"/>
          <p:cNvSpPr/>
          <p:nvPr/>
        </p:nvSpPr>
        <p:spPr>
          <a:xfrm rot="10800000">
            <a:off x="5783529" y="3137104"/>
            <a:ext cx="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1" name="Google Shape;1271;p32"/>
          <p:cNvSpPr/>
          <p:nvPr/>
        </p:nvSpPr>
        <p:spPr>
          <a:xfrm rot="10800000">
            <a:off x="5782889" y="3150148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2" name="Google Shape;1272;p32"/>
          <p:cNvSpPr/>
          <p:nvPr/>
        </p:nvSpPr>
        <p:spPr>
          <a:xfrm rot="10800000">
            <a:off x="5974666" y="3116705"/>
            <a:ext cx="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3" name="Google Shape;1273;p32"/>
          <p:cNvSpPr/>
          <p:nvPr/>
        </p:nvSpPr>
        <p:spPr>
          <a:xfrm rot="10800000">
            <a:off x="5805453" y="3142418"/>
            <a:ext cx="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p32"/>
          <p:cNvSpPr/>
          <p:nvPr/>
        </p:nvSpPr>
        <p:spPr>
          <a:xfrm rot="10800000">
            <a:off x="5958696" y="3117588"/>
            <a:ext cx="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32"/>
          <p:cNvSpPr/>
          <p:nvPr/>
        </p:nvSpPr>
        <p:spPr>
          <a:xfrm rot="10800000">
            <a:off x="6199064" y="3034748"/>
            <a:ext cx="9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6" name="Google Shape;1276;p32"/>
          <p:cNvSpPr/>
          <p:nvPr/>
        </p:nvSpPr>
        <p:spPr>
          <a:xfrm rot="10800000">
            <a:off x="5778726" y="3094818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7" name="Google Shape;1277;p32"/>
          <p:cNvSpPr/>
          <p:nvPr/>
        </p:nvSpPr>
        <p:spPr>
          <a:xfrm rot="10800000">
            <a:off x="6254031" y="3030166"/>
            <a:ext cx="30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8" name="Google Shape;1278;p32"/>
          <p:cNvSpPr/>
          <p:nvPr/>
        </p:nvSpPr>
        <p:spPr>
          <a:xfrm rot="10800000">
            <a:off x="5759034" y="3096536"/>
            <a:ext cx="9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9" name="Google Shape;1279;p32"/>
          <p:cNvSpPr/>
          <p:nvPr/>
        </p:nvSpPr>
        <p:spPr>
          <a:xfrm rot="10800000">
            <a:off x="6229069" y="3033089"/>
            <a:ext cx="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20000"/>
                  <a:pt x="0" y="120000"/>
                </a:cubicBezTo>
                <a:cubicBezTo>
                  <a:pt x="0" y="120000"/>
                  <a:pt x="0" y="12000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32"/>
          <p:cNvSpPr/>
          <p:nvPr/>
        </p:nvSpPr>
        <p:spPr>
          <a:xfrm rot="10800000">
            <a:off x="6023466" y="3052120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32"/>
          <p:cNvSpPr/>
          <p:nvPr/>
        </p:nvSpPr>
        <p:spPr>
          <a:xfrm rot="10800000">
            <a:off x="6013842" y="3053245"/>
            <a:ext cx="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32"/>
          <p:cNvSpPr/>
          <p:nvPr/>
        </p:nvSpPr>
        <p:spPr>
          <a:xfrm rot="10800000">
            <a:off x="5970991" y="3058246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3" name="Google Shape;1283;p32"/>
          <p:cNvSpPr/>
          <p:nvPr/>
        </p:nvSpPr>
        <p:spPr>
          <a:xfrm rot="10800000">
            <a:off x="5953393" y="3060516"/>
            <a:ext cx="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4" name="Google Shape;1284;p32"/>
          <p:cNvSpPr/>
          <p:nvPr/>
        </p:nvSpPr>
        <p:spPr>
          <a:xfrm rot="10800000">
            <a:off x="6280406" y="3017781"/>
            <a:ext cx="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5" name="Google Shape;1285;p32"/>
          <p:cNvSpPr/>
          <p:nvPr/>
        </p:nvSpPr>
        <p:spPr>
          <a:xfrm rot="10800000">
            <a:off x="5740602" y="3106022"/>
            <a:ext cx="30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6" name="Google Shape;1286;p32"/>
          <p:cNvSpPr/>
          <p:nvPr/>
        </p:nvSpPr>
        <p:spPr>
          <a:xfrm rot="10800000">
            <a:off x="6041968" y="3039737"/>
            <a:ext cx="0" cy="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20000"/>
                  <a:pt x="0" y="120000"/>
                </a:cubicBezTo>
                <a:cubicBezTo>
                  <a:pt x="0" y="120000"/>
                  <a:pt x="0" y="12000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7" name="Google Shape;1287;p32"/>
          <p:cNvSpPr/>
          <p:nvPr/>
        </p:nvSpPr>
        <p:spPr>
          <a:xfrm rot="10800000">
            <a:off x="6267378" y="3020228"/>
            <a:ext cx="90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120000"/>
                  <a:pt x="120000" y="120000"/>
                </a:cubicBezTo>
                <a:cubicBezTo>
                  <a:pt x="12000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8" name="Google Shape;1288;p32"/>
          <p:cNvSpPr/>
          <p:nvPr/>
        </p:nvSpPr>
        <p:spPr>
          <a:xfrm rot="10800000">
            <a:off x="6260998" y="3021144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120000"/>
                </a:cubicBezTo>
                <a:cubicBezTo>
                  <a:pt x="12000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9" name="Google Shape;1289;p32"/>
          <p:cNvSpPr/>
          <p:nvPr/>
        </p:nvSpPr>
        <p:spPr>
          <a:xfrm rot="10800000">
            <a:off x="5739896" y="3104051"/>
            <a:ext cx="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20000"/>
                  <a:pt x="0" y="120000"/>
                </a:cubicBezTo>
                <a:cubicBezTo>
                  <a:pt x="0" y="120000"/>
                  <a:pt x="0" y="12000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0" name="Google Shape;1290;p32"/>
          <p:cNvSpPr/>
          <p:nvPr/>
        </p:nvSpPr>
        <p:spPr>
          <a:xfrm rot="10800000">
            <a:off x="6258184" y="3023259"/>
            <a:ext cx="9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1" name="Google Shape;1291;p32"/>
          <p:cNvSpPr/>
          <p:nvPr/>
        </p:nvSpPr>
        <p:spPr>
          <a:xfrm rot="10800000">
            <a:off x="6296897" y="3020526"/>
            <a:ext cx="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0" y="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2" name="Google Shape;1292;p32"/>
          <p:cNvSpPr/>
          <p:nvPr/>
        </p:nvSpPr>
        <p:spPr>
          <a:xfrm rot="10800000">
            <a:off x="6303175" y="3020992"/>
            <a:ext cx="30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3" name="Google Shape;1293;p32"/>
          <p:cNvSpPr/>
          <p:nvPr/>
        </p:nvSpPr>
        <p:spPr>
          <a:xfrm rot="10800000">
            <a:off x="5753850" y="3101298"/>
            <a:ext cx="30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4" name="Google Shape;1294;p32"/>
          <p:cNvSpPr/>
          <p:nvPr/>
        </p:nvSpPr>
        <p:spPr>
          <a:xfrm rot="10800000">
            <a:off x="6277787" y="3052711"/>
            <a:ext cx="9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5" name="Google Shape;1295;p32"/>
          <p:cNvSpPr/>
          <p:nvPr/>
        </p:nvSpPr>
        <p:spPr>
          <a:xfrm rot="10800000">
            <a:off x="5759300" y="3091790"/>
            <a:ext cx="900" cy="6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6" name="Google Shape;1296;p32"/>
          <p:cNvSpPr/>
          <p:nvPr/>
        </p:nvSpPr>
        <p:spPr>
          <a:xfrm rot="10800000">
            <a:off x="6079073" y="3050271"/>
            <a:ext cx="90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7" name="Google Shape;1297;p32"/>
          <p:cNvSpPr/>
          <p:nvPr/>
        </p:nvSpPr>
        <p:spPr>
          <a:xfrm rot="10800000">
            <a:off x="6142145" y="3046149"/>
            <a:ext cx="90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32"/>
          <p:cNvSpPr/>
          <p:nvPr/>
        </p:nvSpPr>
        <p:spPr>
          <a:xfrm rot="10800000">
            <a:off x="6309327" y="3031483"/>
            <a:ext cx="90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12000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9" name="Google Shape;1299;p32"/>
          <p:cNvSpPr/>
          <p:nvPr/>
        </p:nvSpPr>
        <p:spPr>
          <a:xfrm rot="10800000">
            <a:off x="6141327" y="3046653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0" name="Google Shape;1300;p32"/>
          <p:cNvSpPr/>
          <p:nvPr/>
        </p:nvSpPr>
        <p:spPr>
          <a:xfrm rot="10800000">
            <a:off x="6272313" y="3035598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1" name="Google Shape;1301;p32"/>
          <p:cNvSpPr/>
          <p:nvPr/>
        </p:nvSpPr>
        <p:spPr>
          <a:xfrm rot="10800000">
            <a:off x="6286190" y="3034700"/>
            <a:ext cx="9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2" name="Google Shape;1302;p32"/>
          <p:cNvSpPr/>
          <p:nvPr/>
        </p:nvSpPr>
        <p:spPr>
          <a:xfrm rot="10800000">
            <a:off x="6229317" y="3070080"/>
            <a:ext cx="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3" name="Google Shape;1303;p32"/>
          <p:cNvSpPr/>
          <p:nvPr/>
        </p:nvSpPr>
        <p:spPr>
          <a:xfrm rot="10800000">
            <a:off x="6225483" y="3070397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4" name="Google Shape;1304;p32"/>
          <p:cNvSpPr/>
          <p:nvPr/>
        </p:nvSpPr>
        <p:spPr>
          <a:xfrm rot="10800000">
            <a:off x="6214465" y="3070760"/>
            <a:ext cx="30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5" name="Google Shape;1305;p32"/>
          <p:cNvSpPr/>
          <p:nvPr/>
        </p:nvSpPr>
        <p:spPr>
          <a:xfrm rot="10800000">
            <a:off x="6265522" y="3065138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6" name="Google Shape;1306;p32"/>
          <p:cNvSpPr/>
          <p:nvPr/>
        </p:nvSpPr>
        <p:spPr>
          <a:xfrm rot="10800000">
            <a:off x="5732710" y="3122848"/>
            <a:ext cx="30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7" name="Google Shape;1307;p32"/>
          <p:cNvSpPr/>
          <p:nvPr/>
        </p:nvSpPr>
        <p:spPr>
          <a:xfrm rot="10800000">
            <a:off x="6192147" y="3079379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8" name="Google Shape;1308;p32"/>
          <p:cNvSpPr/>
          <p:nvPr/>
        </p:nvSpPr>
        <p:spPr>
          <a:xfrm rot="10800000">
            <a:off x="6197296" y="3078148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9" name="Google Shape;1309;p32"/>
          <p:cNvSpPr/>
          <p:nvPr/>
        </p:nvSpPr>
        <p:spPr>
          <a:xfrm rot="10800000">
            <a:off x="6249765" y="3062464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0" name="Google Shape;1310;p32"/>
          <p:cNvSpPr/>
          <p:nvPr/>
        </p:nvSpPr>
        <p:spPr>
          <a:xfrm rot="10800000">
            <a:off x="5758189" y="3106318"/>
            <a:ext cx="30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1" name="Google Shape;1311;p32"/>
          <p:cNvSpPr/>
          <p:nvPr/>
        </p:nvSpPr>
        <p:spPr>
          <a:xfrm rot="10800000">
            <a:off x="6212209" y="3017702"/>
            <a:ext cx="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2" name="Google Shape;1312;p32"/>
          <p:cNvSpPr/>
          <p:nvPr/>
        </p:nvSpPr>
        <p:spPr>
          <a:xfrm rot="10800000">
            <a:off x="6201276" y="3019529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3" name="Google Shape;1313;p32"/>
          <p:cNvSpPr/>
          <p:nvPr/>
        </p:nvSpPr>
        <p:spPr>
          <a:xfrm rot="10800000">
            <a:off x="6287208" y="3012124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4" name="Google Shape;1314;p32"/>
          <p:cNvSpPr/>
          <p:nvPr/>
        </p:nvSpPr>
        <p:spPr>
          <a:xfrm rot="10800000">
            <a:off x="6294164" y="3011573"/>
            <a:ext cx="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5" name="Google Shape;1315;p32"/>
          <p:cNvSpPr/>
          <p:nvPr/>
        </p:nvSpPr>
        <p:spPr>
          <a:xfrm rot="10800000">
            <a:off x="6282454" y="3013426"/>
            <a:ext cx="9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6" name="Google Shape;1316;p32"/>
          <p:cNvSpPr/>
          <p:nvPr/>
        </p:nvSpPr>
        <p:spPr>
          <a:xfrm rot="10800000">
            <a:off x="6237358" y="3019027"/>
            <a:ext cx="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7" name="Google Shape;1317;p32"/>
          <p:cNvSpPr/>
          <p:nvPr/>
        </p:nvSpPr>
        <p:spPr>
          <a:xfrm rot="10800000">
            <a:off x="6281724" y="3016886"/>
            <a:ext cx="0" cy="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32"/>
          <p:cNvSpPr/>
          <p:nvPr/>
        </p:nvSpPr>
        <p:spPr>
          <a:xfrm rot="10298047">
            <a:off x="5988371" y="3065591"/>
            <a:ext cx="10310" cy="1237"/>
          </a:xfrm>
          <a:custGeom>
            <a:rect b="b" l="l" r="r" t="t"/>
            <a:pathLst>
              <a:path extrusionOk="0" h="120000" w="120000">
                <a:moveTo>
                  <a:pt x="34285" y="120000"/>
                </a:moveTo>
                <a:cubicBezTo>
                  <a:pt x="17142" y="120000"/>
                  <a:pt x="0" y="120000"/>
                  <a:pt x="0" y="60000"/>
                </a:cubicBezTo>
                <a:cubicBezTo>
                  <a:pt x="0" y="60000"/>
                  <a:pt x="25714" y="0"/>
                  <a:pt x="42857" y="0"/>
                </a:cubicBezTo>
                <a:cubicBezTo>
                  <a:pt x="59999" y="0"/>
                  <a:pt x="119999" y="60000"/>
                  <a:pt x="111428" y="120000"/>
                </a:cubicBezTo>
                <a:cubicBezTo>
                  <a:pt x="111428" y="120000"/>
                  <a:pt x="51428" y="120000"/>
                  <a:pt x="34285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9" name="Google Shape;1319;p32"/>
          <p:cNvSpPr/>
          <p:nvPr/>
        </p:nvSpPr>
        <p:spPr>
          <a:xfrm rot="10312194">
            <a:off x="5976364" y="3067819"/>
            <a:ext cx="2121" cy="600"/>
          </a:xfrm>
          <a:custGeom>
            <a:rect b="b" l="l" r="r" t="t"/>
            <a:pathLst>
              <a:path extrusionOk="0" h="120000" w="120000">
                <a:moveTo>
                  <a:pt x="80000" y="120000"/>
                </a:moveTo>
                <a:cubicBezTo>
                  <a:pt x="40000" y="120000"/>
                  <a:pt x="0" y="120000"/>
                  <a:pt x="0" y="120000"/>
                </a:cubicBezTo>
                <a:cubicBezTo>
                  <a:pt x="0" y="120000"/>
                  <a:pt x="40000" y="0"/>
                  <a:pt x="80000" y="0"/>
                </a:cubicBezTo>
                <a:cubicBezTo>
                  <a:pt x="120000" y="120000"/>
                  <a:pt x="120000" y="120000"/>
                  <a:pt x="8000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0" name="Google Shape;1320;p32"/>
          <p:cNvSpPr/>
          <p:nvPr/>
        </p:nvSpPr>
        <p:spPr>
          <a:xfrm rot="10312194">
            <a:off x="6160810" y="3051203"/>
            <a:ext cx="2121" cy="600"/>
          </a:xfrm>
          <a:custGeom>
            <a:rect b="b" l="l" r="r" t="t"/>
            <a:pathLst>
              <a:path extrusionOk="0" h="120000" w="120000">
                <a:moveTo>
                  <a:pt x="40000" y="0"/>
                </a:moveTo>
                <a:cubicBezTo>
                  <a:pt x="80000" y="0"/>
                  <a:pt x="120000" y="0"/>
                  <a:pt x="80000" y="0"/>
                </a:cubicBezTo>
                <a:cubicBezTo>
                  <a:pt x="80000" y="0"/>
                  <a:pt x="80000" y="120000"/>
                  <a:pt x="80000" y="120000"/>
                </a:cubicBezTo>
                <a:cubicBezTo>
                  <a:pt x="80000" y="120000"/>
                  <a:pt x="40000" y="120000"/>
                  <a:pt x="0" y="120000"/>
                </a:cubicBezTo>
                <a:cubicBezTo>
                  <a:pt x="0" y="120000"/>
                  <a:pt x="0" y="0"/>
                  <a:pt x="4000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1" name="Google Shape;1321;p32"/>
          <p:cNvSpPr/>
          <p:nvPr/>
        </p:nvSpPr>
        <p:spPr>
          <a:xfrm rot="10121404">
            <a:off x="6167686" y="3049595"/>
            <a:ext cx="1530" cy="6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0" y="120000"/>
                  <a:pt x="0" y="0"/>
                </a:cubicBezTo>
                <a:cubicBezTo>
                  <a:pt x="60000" y="0"/>
                  <a:pt x="120000" y="0"/>
                  <a:pt x="120000" y="120000"/>
                </a:cubicBezTo>
                <a:cubicBezTo>
                  <a:pt x="120000" y="120000"/>
                  <a:pt x="60000" y="120000"/>
                  <a:pt x="0" y="12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2" name="Google Shape;1322;p32"/>
          <p:cNvSpPr/>
          <p:nvPr/>
        </p:nvSpPr>
        <p:spPr>
          <a:xfrm rot="10121404">
            <a:off x="6158570" y="3052210"/>
            <a:ext cx="153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60000" y="0"/>
                  <a:pt x="60000" y="0"/>
                </a:cubicBezTo>
                <a:cubicBezTo>
                  <a:pt x="6000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3" name="Google Shape;1323;p32"/>
          <p:cNvSpPr/>
          <p:nvPr/>
        </p:nvSpPr>
        <p:spPr>
          <a:xfrm rot="10800000">
            <a:off x="6171637" y="3048647"/>
            <a:ext cx="3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4" name="Google Shape;1324;p32"/>
          <p:cNvSpPr/>
          <p:nvPr/>
        </p:nvSpPr>
        <p:spPr>
          <a:xfrm rot="10121404">
            <a:off x="6034560" y="3066194"/>
            <a:ext cx="153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5" name="Google Shape;1325;p32"/>
          <p:cNvSpPr/>
          <p:nvPr/>
        </p:nvSpPr>
        <p:spPr>
          <a:xfrm rot="10232261">
            <a:off x="6286353" y="3024706"/>
            <a:ext cx="3650" cy="123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0"/>
                  <a:pt x="24000" y="0"/>
                  <a:pt x="48000" y="60000"/>
                </a:cubicBezTo>
                <a:cubicBezTo>
                  <a:pt x="48000" y="60000"/>
                  <a:pt x="48000" y="60000"/>
                  <a:pt x="72000" y="60000"/>
                </a:cubicBezTo>
                <a:cubicBezTo>
                  <a:pt x="96000" y="60000"/>
                  <a:pt x="96000" y="60000"/>
                  <a:pt x="96000" y="60000"/>
                </a:cubicBezTo>
                <a:cubicBezTo>
                  <a:pt x="120000" y="60000"/>
                  <a:pt x="120000" y="60000"/>
                  <a:pt x="96000" y="120000"/>
                </a:cubicBezTo>
                <a:cubicBezTo>
                  <a:pt x="72000" y="120000"/>
                  <a:pt x="0" y="60000"/>
                  <a:pt x="0" y="6000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6" name="Google Shape;1326;p32"/>
          <p:cNvSpPr/>
          <p:nvPr/>
        </p:nvSpPr>
        <p:spPr>
          <a:xfrm rot="10800000">
            <a:off x="6285173" y="3027017"/>
            <a:ext cx="900" cy="6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7" name="Google Shape;1327;p32"/>
          <p:cNvSpPr/>
          <p:nvPr/>
        </p:nvSpPr>
        <p:spPr>
          <a:xfrm rot="10800000">
            <a:off x="6289936" y="3025223"/>
            <a:ext cx="900" cy="300"/>
          </a:xfrm>
          <a:prstGeom prst="ellipse">
            <a:avLst/>
          </a:pr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8" name="Google Shape;1328;p32"/>
          <p:cNvSpPr/>
          <p:nvPr/>
        </p:nvSpPr>
        <p:spPr>
          <a:xfrm rot="10800000">
            <a:off x="6284875" y="3025544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32"/>
          <p:cNvSpPr/>
          <p:nvPr/>
        </p:nvSpPr>
        <p:spPr>
          <a:xfrm rot="10800000">
            <a:off x="6056794" y="3063239"/>
            <a:ext cx="9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120000" y="0"/>
                  <a:pt x="120000" y="0"/>
                </a:cubicBezTo>
                <a:cubicBezTo>
                  <a:pt x="120000" y="0"/>
                  <a:pt x="12000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0" name="Google Shape;1330;p32"/>
          <p:cNvSpPr/>
          <p:nvPr/>
        </p:nvSpPr>
        <p:spPr>
          <a:xfrm flipH="1" rot="-4580439">
            <a:off x="5997357" y="2779225"/>
            <a:ext cx="641545" cy="57701"/>
          </a:xfrm>
          <a:custGeom>
            <a:rect b="b" l="l" r="r" t="t"/>
            <a:pathLst>
              <a:path extrusionOk="0" h="120000" w="120000">
                <a:moveTo>
                  <a:pt x="119301" y="38048"/>
                </a:moveTo>
                <a:cubicBezTo>
                  <a:pt x="119301" y="38048"/>
                  <a:pt x="119301" y="38048"/>
                  <a:pt x="119022" y="38048"/>
                </a:cubicBezTo>
                <a:cubicBezTo>
                  <a:pt x="118742" y="38048"/>
                  <a:pt x="118742" y="38048"/>
                  <a:pt x="118742" y="38048"/>
                </a:cubicBezTo>
                <a:cubicBezTo>
                  <a:pt x="118323" y="36585"/>
                  <a:pt x="117345" y="36585"/>
                  <a:pt x="116507" y="36585"/>
                </a:cubicBezTo>
                <a:cubicBezTo>
                  <a:pt x="114831" y="36585"/>
                  <a:pt x="114831" y="36585"/>
                  <a:pt x="114831" y="36585"/>
                </a:cubicBezTo>
                <a:cubicBezTo>
                  <a:pt x="113993" y="38048"/>
                  <a:pt x="112596" y="38048"/>
                  <a:pt x="111757" y="38048"/>
                </a:cubicBezTo>
                <a:cubicBezTo>
                  <a:pt x="110081" y="36585"/>
                  <a:pt x="110081" y="36585"/>
                  <a:pt x="110081" y="36585"/>
                </a:cubicBezTo>
                <a:cubicBezTo>
                  <a:pt x="109243" y="36585"/>
                  <a:pt x="107986" y="36585"/>
                  <a:pt x="107287" y="36585"/>
                </a:cubicBezTo>
                <a:cubicBezTo>
                  <a:pt x="107287" y="36585"/>
                  <a:pt x="107287" y="36585"/>
                  <a:pt x="106728" y="36585"/>
                </a:cubicBezTo>
                <a:cubicBezTo>
                  <a:pt x="106589" y="36585"/>
                  <a:pt x="106589" y="36585"/>
                  <a:pt x="106589" y="36585"/>
                </a:cubicBezTo>
                <a:cubicBezTo>
                  <a:pt x="106309" y="38048"/>
                  <a:pt x="105890" y="38048"/>
                  <a:pt x="105611" y="38048"/>
                </a:cubicBezTo>
                <a:cubicBezTo>
                  <a:pt x="105611" y="38048"/>
                  <a:pt x="105611" y="38048"/>
                  <a:pt x="105192" y="39512"/>
                </a:cubicBezTo>
                <a:cubicBezTo>
                  <a:pt x="104912" y="39512"/>
                  <a:pt x="104912" y="39512"/>
                  <a:pt x="104912" y="39512"/>
                </a:cubicBezTo>
                <a:cubicBezTo>
                  <a:pt x="104633" y="39512"/>
                  <a:pt x="102817" y="40975"/>
                  <a:pt x="102258" y="39512"/>
                </a:cubicBezTo>
                <a:cubicBezTo>
                  <a:pt x="101559" y="39512"/>
                  <a:pt x="100302" y="38048"/>
                  <a:pt x="100023" y="38048"/>
                </a:cubicBezTo>
                <a:cubicBezTo>
                  <a:pt x="99604" y="38048"/>
                  <a:pt x="98766" y="38048"/>
                  <a:pt x="98486" y="38048"/>
                </a:cubicBezTo>
                <a:cubicBezTo>
                  <a:pt x="98346" y="38048"/>
                  <a:pt x="97508" y="38048"/>
                  <a:pt x="97229" y="38048"/>
                </a:cubicBezTo>
                <a:cubicBezTo>
                  <a:pt x="97089" y="38048"/>
                  <a:pt x="96670" y="36585"/>
                  <a:pt x="96391" y="33658"/>
                </a:cubicBezTo>
                <a:cubicBezTo>
                  <a:pt x="96391" y="33658"/>
                  <a:pt x="96391" y="33658"/>
                  <a:pt x="96111" y="35121"/>
                </a:cubicBezTo>
                <a:cubicBezTo>
                  <a:pt x="95692" y="35121"/>
                  <a:pt x="95692" y="35121"/>
                  <a:pt x="95692" y="35121"/>
                </a:cubicBezTo>
                <a:cubicBezTo>
                  <a:pt x="95273" y="33658"/>
                  <a:pt x="94575" y="32195"/>
                  <a:pt x="94155" y="32195"/>
                </a:cubicBezTo>
                <a:cubicBezTo>
                  <a:pt x="94155" y="32195"/>
                  <a:pt x="94155" y="32195"/>
                  <a:pt x="93876" y="32195"/>
                </a:cubicBezTo>
                <a:cubicBezTo>
                  <a:pt x="93457" y="30731"/>
                  <a:pt x="93178" y="29268"/>
                  <a:pt x="92759" y="30731"/>
                </a:cubicBezTo>
                <a:cubicBezTo>
                  <a:pt x="92759" y="30731"/>
                  <a:pt x="92759" y="30731"/>
                  <a:pt x="92759" y="30731"/>
                </a:cubicBezTo>
                <a:cubicBezTo>
                  <a:pt x="92619" y="30731"/>
                  <a:pt x="92479" y="29268"/>
                  <a:pt x="92479" y="29268"/>
                </a:cubicBezTo>
                <a:cubicBezTo>
                  <a:pt x="92479" y="29268"/>
                  <a:pt x="94295" y="29268"/>
                  <a:pt x="94994" y="27804"/>
                </a:cubicBezTo>
                <a:cubicBezTo>
                  <a:pt x="95692" y="27804"/>
                  <a:pt x="96251" y="26341"/>
                  <a:pt x="96251" y="26341"/>
                </a:cubicBezTo>
                <a:cubicBezTo>
                  <a:pt x="96251" y="24878"/>
                  <a:pt x="95552" y="24878"/>
                  <a:pt x="94714" y="24878"/>
                </a:cubicBezTo>
                <a:cubicBezTo>
                  <a:pt x="92060" y="26341"/>
                  <a:pt x="92060" y="26341"/>
                  <a:pt x="92060" y="26341"/>
                </a:cubicBezTo>
                <a:cubicBezTo>
                  <a:pt x="91222" y="26341"/>
                  <a:pt x="90523" y="26341"/>
                  <a:pt x="90523" y="26341"/>
                </a:cubicBezTo>
                <a:cubicBezTo>
                  <a:pt x="90663" y="24878"/>
                  <a:pt x="90803" y="24878"/>
                  <a:pt x="90942" y="24878"/>
                </a:cubicBezTo>
                <a:cubicBezTo>
                  <a:pt x="90942" y="24878"/>
                  <a:pt x="90942" y="24878"/>
                  <a:pt x="91082" y="24878"/>
                </a:cubicBezTo>
                <a:cubicBezTo>
                  <a:pt x="92619" y="24878"/>
                  <a:pt x="94016" y="23414"/>
                  <a:pt x="94016" y="23414"/>
                </a:cubicBezTo>
                <a:cubicBezTo>
                  <a:pt x="94854" y="23414"/>
                  <a:pt x="95832" y="23414"/>
                  <a:pt x="96111" y="23414"/>
                </a:cubicBezTo>
                <a:cubicBezTo>
                  <a:pt x="96111" y="23414"/>
                  <a:pt x="96111" y="23414"/>
                  <a:pt x="96530" y="24878"/>
                </a:cubicBezTo>
                <a:cubicBezTo>
                  <a:pt x="96670" y="26341"/>
                  <a:pt x="96949" y="26341"/>
                  <a:pt x="97089" y="24878"/>
                </a:cubicBezTo>
                <a:cubicBezTo>
                  <a:pt x="97369" y="21951"/>
                  <a:pt x="97369" y="21951"/>
                  <a:pt x="97369" y="21951"/>
                </a:cubicBezTo>
                <a:cubicBezTo>
                  <a:pt x="97788" y="23414"/>
                  <a:pt x="98626" y="23414"/>
                  <a:pt x="99464" y="23414"/>
                </a:cubicBezTo>
                <a:cubicBezTo>
                  <a:pt x="99464" y="23414"/>
                  <a:pt x="101699" y="21951"/>
                  <a:pt x="103655" y="21951"/>
                </a:cubicBezTo>
                <a:cubicBezTo>
                  <a:pt x="103795" y="21951"/>
                  <a:pt x="103795" y="21951"/>
                  <a:pt x="103795" y="21951"/>
                </a:cubicBezTo>
                <a:cubicBezTo>
                  <a:pt x="103934" y="21951"/>
                  <a:pt x="104493" y="19024"/>
                  <a:pt x="104772" y="20487"/>
                </a:cubicBezTo>
                <a:cubicBezTo>
                  <a:pt x="104912" y="20487"/>
                  <a:pt x="105611" y="19024"/>
                  <a:pt x="105750" y="19024"/>
                </a:cubicBezTo>
                <a:cubicBezTo>
                  <a:pt x="106030" y="19024"/>
                  <a:pt x="106728" y="19024"/>
                  <a:pt x="107566" y="19024"/>
                </a:cubicBezTo>
                <a:cubicBezTo>
                  <a:pt x="109662" y="19024"/>
                  <a:pt x="109662" y="19024"/>
                  <a:pt x="109662" y="19024"/>
                </a:cubicBezTo>
                <a:cubicBezTo>
                  <a:pt x="110500" y="19024"/>
                  <a:pt x="111199" y="19024"/>
                  <a:pt x="111199" y="20487"/>
                </a:cubicBezTo>
                <a:cubicBezTo>
                  <a:pt x="111199" y="20487"/>
                  <a:pt x="110360" y="21951"/>
                  <a:pt x="110081" y="21951"/>
                </a:cubicBezTo>
                <a:cubicBezTo>
                  <a:pt x="109802" y="21951"/>
                  <a:pt x="109802" y="23414"/>
                  <a:pt x="109941" y="23414"/>
                </a:cubicBezTo>
                <a:cubicBezTo>
                  <a:pt x="109941" y="23414"/>
                  <a:pt x="109941" y="23414"/>
                  <a:pt x="110081" y="24878"/>
                </a:cubicBezTo>
                <a:cubicBezTo>
                  <a:pt x="110500" y="27804"/>
                  <a:pt x="110779" y="24878"/>
                  <a:pt x="111059" y="23414"/>
                </a:cubicBezTo>
                <a:cubicBezTo>
                  <a:pt x="111338" y="21951"/>
                  <a:pt x="111478" y="21951"/>
                  <a:pt x="111757" y="21951"/>
                </a:cubicBezTo>
                <a:cubicBezTo>
                  <a:pt x="113573" y="21951"/>
                  <a:pt x="115389" y="21951"/>
                  <a:pt x="117206" y="21951"/>
                </a:cubicBezTo>
                <a:cubicBezTo>
                  <a:pt x="117485" y="20487"/>
                  <a:pt x="117485" y="20487"/>
                  <a:pt x="117485" y="20487"/>
                </a:cubicBezTo>
                <a:cubicBezTo>
                  <a:pt x="117625" y="20487"/>
                  <a:pt x="117764" y="20487"/>
                  <a:pt x="117764" y="20487"/>
                </a:cubicBezTo>
                <a:cubicBezTo>
                  <a:pt x="117764" y="20487"/>
                  <a:pt x="116926" y="20487"/>
                  <a:pt x="116647" y="20487"/>
                </a:cubicBezTo>
                <a:cubicBezTo>
                  <a:pt x="116228" y="20487"/>
                  <a:pt x="115389" y="20487"/>
                  <a:pt x="114691" y="20487"/>
                </a:cubicBezTo>
                <a:cubicBezTo>
                  <a:pt x="114691" y="20487"/>
                  <a:pt x="114691" y="20487"/>
                  <a:pt x="113993" y="20487"/>
                </a:cubicBezTo>
                <a:cubicBezTo>
                  <a:pt x="113294" y="20487"/>
                  <a:pt x="113294" y="20487"/>
                  <a:pt x="113294" y="20487"/>
                </a:cubicBezTo>
                <a:cubicBezTo>
                  <a:pt x="112596" y="20487"/>
                  <a:pt x="112176" y="20487"/>
                  <a:pt x="112316" y="19024"/>
                </a:cubicBezTo>
                <a:cubicBezTo>
                  <a:pt x="112316" y="19024"/>
                  <a:pt x="112316" y="19024"/>
                  <a:pt x="112456" y="19024"/>
                </a:cubicBezTo>
                <a:cubicBezTo>
                  <a:pt x="113294" y="19024"/>
                  <a:pt x="114132" y="19024"/>
                  <a:pt x="114970" y="19024"/>
                </a:cubicBezTo>
                <a:cubicBezTo>
                  <a:pt x="114970" y="19024"/>
                  <a:pt x="114970" y="19024"/>
                  <a:pt x="114970" y="19024"/>
                </a:cubicBezTo>
                <a:cubicBezTo>
                  <a:pt x="114970" y="17560"/>
                  <a:pt x="114970" y="16097"/>
                  <a:pt x="114831" y="16097"/>
                </a:cubicBezTo>
                <a:cubicBezTo>
                  <a:pt x="114831" y="16097"/>
                  <a:pt x="114412" y="14634"/>
                  <a:pt x="113853" y="14634"/>
                </a:cubicBezTo>
                <a:cubicBezTo>
                  <a:pt x="113853" y="14634"/>
                  <a:pt x="113853" y="14634"/>
                  <a:pt x="113434" y="14634"/>
                </a:cubicBezTo>
                <a:cubicBezTo>
                  <a:pt x="112316" y="14634"/>
                  <a:pt x="111199" y="13170"/>
                  <a:pt x="110081" y="16097"/>
                </a:cubicBezTo>
                <a:cubicBezTo>
                  <a:pt x="109522" y="17560"/>
                  <a:pt x="109522" y="17560"/>
                  <a:pt x="109522" y="17560"/>
                </a:cubicBezTo>
                <a:cubicBezTo>
                  <a:pt x="108684" y="16097"/>
                  <a:pt x="107706" y="14634"/>
                  <a:pt x="107566" y="13170"/>
                </a:cubicBezTo>
                <a:cubicBezTo>
                  <a:pt x="107287" y="13170"/>
                  <a:pt x="106589" y="11707"/>
                  <a:pt x="105750" y="13170"/>
                </a:cubicBezTo>
                <a:cubicBezTo>
                  <a:pt x="105750" y="13170"/>
                  <a:pt x="104633" y="13170"/>
                  <a:pt x="103376" y="13170"/>
                </a:cubicBezTo>
                <a:cubicBezTo>
                  <a:pt x="102537" y="13170"/>
                  <a:pt x="101979" y="13170"/>
                  <a:pt x="101559" y="13170"/>
                </a:cubicBezTo>
                <a:cubicBezTo>
                  <a:pt x="101559" y="13170"/>
                  <a:pt x="101699" y="11707"/>
                  <a:pt x="101699" y="11707"/>
                </a:cubicBezTo>
                <a:cubicBezTo>
                  <a:pt x="101699" y="11707"/>
                  <a:pt x="101559" y="11707"/>
                  <a:pt x="101559" y="11707"/>
                </a:cubicBezTo>
                <a:cubicBezTo>
                  <a:pt x="101559" y="11707"/>
                  <a:pt x="101420" y="11707"/>
                  <a:pt x="101420" y="11707"/>
                </a:cubicBezTo>
                <a:cubicBezTo>
                  <a:pt x="101420" y="11707"/>
                  <a:pt x="101280" y="11707"/>
                  <a:pt x="101280" y="13170"/>
                </a:cubicBezTo>
                <a:cubicBezTo>
                  <a:pt x="101280" y="13170"/>
                  <a:pt x="101280" y="13170"/>
                  <a:pt x="101280" y="13170"/>
                </a:cubicBezTo>
                <a:cubicBezTo>
                  <a:pt x="101140" y="13170"/>
                  <a:pt x="101140" y="13170"/>
                  <a:pt x="101140" y="13170"/>
                </a:cubicBezTo>
                <a:cubicBezTo>
                  <a:pt x="100721" y="13170"/>
                  <a:pt x="100162" y="13170"/>
                  <a:pt x="99464" y="13170"/>
                </a:cubicBezTo>
                <a:cubicBezTo>
                  <a:pt x="99464" y="13170"/>
                  <a:pt x="99464" y="13170"/>
                  <a:pt x="99464" y="13170"/>
                </a:cubicBezTo>
                <a:cubicBezTo>
                  <a:pt x="99604" y="11707"/>
                  <a:pt x="99464" y="11707"/>
                  <a:pt x="99324" y="11707"/>
                </a:cubicBezTo>
                <a:cubicBezTo>
                  <a:pt x="99324" y="11707"/>
                  <a:pt x="99185" y="11707"/>
                  <a:pt x="99185" y="13170"/>
                </a:cubicBezTo>
                <a:cubicBezTo>
                  <a:pt x="99185" y="13170"/>
                  <a:pt x="99185" y="13170"/>
                  <a:pt x="99185" y="13170"/>
                </a:cubicBezTo>
                <a:cubicBezTo>
                  <a:pt x="99185" y="13170"/>
                  <a:pt x="99185" y="13170"/>
                  <a:pt x="99185" y="13170"/>
                </a:cubicBezTo>
                <a:cubicBezTo>
                  <a:pt x="98346" y="13170"/>
                  <a:pt x="97508" y="13170"/>
                  <a:pt x="97229" y="13170"/>
                </a:cubicBezTo>
                <a:cubicBezTo>
                  <a:pt x="96530" y="13170"/>
                  <a:pt x="94435" y="11707"/>
                  <a:pt x="93876" y="11707"/>
                </a:cubicBezTo>
                <a:cubicBezTo>
                  <a:pt x="93317" y="11707"/>
                  <a:pt x="91501" y="11707"/>
                  <a:pt x="90942" y="11707"/>
                </a:cubicBezTo>
                <a:cubicBezTo>
                  <a:pt x="90384" y="13170"/>
                  <a:pt x="88847" y="14634"/>
                  <a:pt x="88288" y="13170"/>
                </a:cubicBezTo>
                <a:cubicBezTo>
                  <a:pt x="87869" y="13170"/>
                  <a:pt x="86891" y="11707"/>
                  <a:pt x="86612" y="11707"/>
                </a:cubicBezTo>
                <a:cubicBezTo>
                  <a:pt x="86472" y="10243"/>
                  <a:pt x="86612" y="10243"/>
                  <a:pt x="87171" y="10243"/>
                </a:cubicBezTo>
                <a:cubicBezTo>
                  <a:pt x="87171" y="10243"/>
                  <a:pt x="87171" y="10243"/>
                  <a:pt x="87590" y="10243"/>
                </a:cubicBezTo>
                <a:cubicBezTo>
                  <a:pt x="88149" y="8780"/>
                  <a:pt x="88149" y="8780"/>
                  <a:pt x="88149" y="8780"/>
                </a:cubicBezTo>
                <a:cubicBezTo>
                  <a:pt x="88568" y="8780"/>
                  <a:pt x="90244" y="7317"/>
                  <a:pt x="90663" y="7317"/>
                </a:cubicBezTo>
                <a:cubicBezTo>
                  <a:pt x="91082" y="8780"/>
                  <a:pt x="92200" y="8780"/>
                  <a:pt x="93038" y="8780"/>
                </a:cubicBezTo>
                <a:cubicBezTo>
                  <a:pt x="93038" y="8780"/>
                  <a:pt x="93178" y="8780"/>
                  <a:pt x="94155" y="8780"/>
                </a:cubicBezTo>
                <a:cubicBezTo>
                  <a:pt x="94994" y="8780"/>
                  <a:pt x="95832" y="8780"/>
                  <a:pt x="96670" y="7317"/>
                </a:cubicBezTo>
                <a:cubicBezTo>
                  <a:pt x="96810" y="7317"/>
                  <a:pt x="96810" y="7317"/>
                  <a:pt x="96810" y="7317"/>
                </a:cubicBezTo>
                <a:cubicBezTo>
                  <a:pt x="96949" y="7317"/>
                  <a:pt x="98067" y="10243"/>
                  <a:pt x="98486" y="10243"/>
                </a:cubicBezTo>
                <a:cubicBezTo>
                  <a:pt x="98905" y="10243"/>
                  <a:pt x="99045" y="5853"/>
                  <a:pt x="99045" y="5853"/>
                </a:cubicBezTo>
                <a:cubicBezTo>
                  <a:pt x="99045" y="4390"/>
                  <a:pt x="98626" y="4390"/>
                  <a:pt x="98067" y="4390"/>
                </a:cubicBezTo>
                <a:cubicBezTo>
                  <a:pt x="98067" y="4390"/>
                  <a:pt x="98067" y="4390"/>
                  <a:pt x="98067" y="4390"/>
                </a:cubicBezTo>
                <a:cubicBezTo>
                  <a:pt x="98207" y="4390"/>
                  <a:pt x="98207" y="4390"/>
                  <a:pt x="98346" y="4390"/>
                </a:cubicBezTo>
                <a:cubicBezTo>
                  <a:pt x="98346" y="4390"/>
                  <a:pt x="98486" y="2926"/>
                  <a:pt x="98486" y="2926"/>
                </a:cubicBezTo>
                <a:cubicBezTo>
                  <a:pt x="98486" y="2926"/>
                  <a:pt x="98346" y="2926"/>
                  <a:pt x="98207" y="2926"/>
                </a:cubicBezTo>
                <a:cubicBezTo>
                  <a:pt x="98067" y="2926"/>
                  <a:pt x="97927" y="2926"/>
                  <a:pt x="97927" y="4390"/>
                </a:cubicBezTo>
                <a:cubicBezTo>
                  <a:pt x="97788" y="4390"/>
                  <a:pt x="97788" y="2926"/>
                  <a:pt x="97788" y="2926"/>
                </a:cubicBezTo>
                <a:cubicBezTo>
                  <a:pt x="97508" y="2926"/>
                  <a:pt x="97508" y="2926"/>
                  <a:pt x="97508" y="2926"/>
                </a:cubicBezTo>
                <a:cubicBezTo>
                  <a:pt x="97229" y="4390"/>
                  <a:pt x="96530" y="4390"/>
                  <a:pt x="96111" y="4390"/>
                </a:cubicBezTo>
                <a:cubicBezTo>
                  <a:pt x="96111" y="4390"/>
                  <a:pt x="96111" y="4390"/>
                  <a:pt x="95692" y="4390"/>
                </a:cubicBezTo>
                <a:cubicBezTo>
                  <a:pt x="95552" y="4390"/>
                  <a:pt x="95552" y="2926"/>
                  <a:pt x="95552" y="2926"/>
                </a:cubicBezTo>
                <a:cubicBezTo>
                  <a:pt x="95692" y="2926"/>
                  <a:pt x="95832" y="2926"/>
                  <a:pt x="95832" y="2926"/>
                </a:cubicBezTo>
                <a:cubicBezTo>
                  <a:pt x="96111" y="2926"/>
                  <a:pt x="96251" y="1463"/>
                  <a:pt x="96251" y="1463"/>
                </a:cubicBezTo>
                <a:cubicBezTo>
                  <a:pt x="96251" y="1463"/>
                  <a:pt x="95832" y="1463"/>
                  <a:pt x="95692" y="1463"/>
                </a:cubicBezTo>
                <a:cubicBezTo>
                  <a:pt x="95552" y="1463"/>
                  <a:pt x="94994" y="0"/>
                  <a:pt x="94854" y="1463"/>
                </a:cubicBezTo>
                <a:cubicBezTo>
                  <a:pt x="94714" y="1463"/>
                  <a:pt x="94575" y="2926"/>
                  <a:pt x="94575" y="4390"/>
                </a:cubicBezTo>
                <a:cubicBezTo>
                  <a:pt x="94435" y="4390"/>
                  <a:pt x="94435" y="4390"/>
                  <a:pt x="94435" y="4390"/>
                </a:cubicBezTo>
                <a:cubicBezTo>
                  <a:pt x="94016" y="2926"/>
                  <a:pt x="93736" y="2926"/>
                  <a:pt x="93457" y="2926"/>
                </a:cubicBezTo>
                <a:cubicBezTo>
                  <a:pt x="93736" y="2926"/>
                  <a:pt x="93876" y="1463"/>
                  <a:pt x="94016" y="2926"/>
                </a:cubicBezTo>
                <a:cubicBezTo>
                  <a:pt x="94155" y="2926"/>
                  <a:pt x="94435" y="2926"/>
                  <a:pt x="94435" y="1463"/>
                </a:cubicBezTo>
                <a:cubicBezTo>
                  <a:pt x="94575" y="1463"/>
                  <a:pt x="94435" y="1463"/>
                  <a:pt x="94295" y="0"/>
                </a:cubicBezTo>
                <a:cubicBezTo>
                  <a:pt x="94295" y="0"/>
                  <a:pt x="94295" y="0"/>
                  <a:pt x="94295" y="1463"/>
                </a:cubicBezTo>
                <a:cubicBezTo>
                  <a:pt x="94155" y="1463"/>
                  <a:pt x="94155" y="1463"/>
                  <a:pt x="94016" y="1463"/>
                </a:cubicBezTo>
                <a:cubicBezTo>
                  <a:pt x="93597" y="0"/>
                  <a:pt x="93597" y="0"/>
                  <a:pt x="93597" y="0"/>
                </a:cubicBezTo>
                <a:cubicBezTo>
                  <a:pt x="93317" y="0"/>
                  <a:pt x="93038" y="1463"/>
                  <a:pt x="92898" y="1463"/>
                </a:cubicBezTo>
                <a:cubicBezTo>
                  <a:pt x="92898" y="1463"/>
                  <a:pt x="92898" y="1463"/>
                  <a:pt x="92759" y="0"/>
                </a:cubicBezTo>
                <a:cubicBezTo>
                  <a:pt x="92759" y="0"/>
                  <a:pt x="92759" y="0"/>
                  <a:pt x="92759" y="0"/>
                </a:cubicBezTo>
                <a:cubicBezTo>
                  <a:pt x="92619" y="0"/>
                  <a:pt x="92619" y="1463"/>
                  <a:pt x="92619" y="2926"/>
                </a:cubicBezTo>
                <a:cubicBezTo>
                  <a:pt x="92479" y="2926"/>
                  <a:pt x="92479" y="2926"/>
                  <a:pt x="92339" y="2926"/>
                </a:cubicBezTo>
                <a:cubicBezTo>
                  <a:pt x="92339" y="1463"/>
                  <a:pt x="92479" y="1463"/>
                  <a:pt x="92479" y="1463"/>
                </a:cubicBezTo>
                <a:cubicBezTo>
                  <a:pt x="92479" y="1463"/>
                  <a:pt x="92479" y="0"/>
                  <a:pt x="92339" y="0"/>
                </a:cubicBezTo>
                <a:cubicBezTo>
                  <a:pt x="92200" y="0"/>
                  <a:pt x="92060" y="1463"/>
                  <a:pt x="92060" y="2926"/>
                </a:cubicBezTo>
                <a:cubicBezTo>
                  <a:pt x="91920" y="2926"/>
                  <a:pt x="91641" y="2926"/>
                  <a:pt x="91501" y="2926"/>
                </a:cubicBezTo>
                <a:cubicBezTo>
                  <a:pt x="91641" y="2926"/>
                  <a:pt x="91641" y="1463"/>
                  <a:pt x="91501" y="1463"/>
                </a:cubicBezTo>
                <a:cubicBezTo>
                  <a:pt x="91501" y="1463"/>
                  <a:pt x="91362" y="2926"/>
                  <a:pt x="91362" y="2926"/>
                </a:cubicBezTo>
                <a:cubicBezTo>
                  <a:pt x="91222" y="2926"/>
                  <a:pt x="91082" y="2926"/>
                  <a:pt x="90942" y="2926"/>
                </a:cubicBezTo>
                <a:cubicBezTo>
                  <a:pt x="90942" y="2926"/>
                  <a:pt x="90942" y="1463"/>
                  <a:pt x="90942" y="1463"/>
                </a:cubicBezTo>
                <a:cubicBezTo>
                  <a:pt x="90942" y="1463"/>
                  <a:pt x="90803" y="1463"/>
                  <a:pt x="90803" y="1463"/>
                </a:cubicBezTo>
                <a:cubicBezTo>
                  <a:pt x="90803" y="2926"/>
                  <a:pt x="90803" y="2926"/>
                  <a:pt x="90803" y="2926"/>
                </a:cubicBezTo>
                <a:cubicBezTo>
                  <a:pt x="90663" y="2926"/>
                  <a:pt x="90523" y="2926"/>
                  <a:pt x="90384" y="2926"/>
                </a:cubicBezTo>
                <a:cubicBezTo>
                  <a:pt x="90384" y="4390"/>
                  <a:pt x="90244" y="4390"/>
                  <a:pt x="90104" y="5853"/>
                </a:cubicBezTo>
                <a:cubicBezTo>
                  <a:pt x="90104" y="5853"/>
                  <a:pt x="90104" y="5853"/>
                  <a:pt x="89825" y="4390"/>
                </a:cubicBezTo>
                <a:cubicBezTo>
                  <a:pt x="89685" y="2926"/>
                  <a:pt x="89685" y="2926"/>
                  <a:pt x="89685" y="2926"/>
                </a:cubicBezTo>
                <a:cubicBezTo>
                  <a:pt x="89545" y="2926"/>
                  <a:pt x="89266" y="2926"/>
                  <a:pt x="89266" y="2926"/>
                </a:cubicBezTo>
                <a:cubicBezTo>
                  <a:pt x="89126" y="2926"/>
                  <a:pt x="88847" y="2926"/>
                  <a:pt x="88707" y="4390"/>
                </a:cubicBezTo>
                <a:cubicBezTo>
                  <a:pt x="88707" y="4390"/>
                  <a:pt x="88428" y="4390"/>
                  <a:pt x="88288" y="4390"/>
                </a:cubicBezTo>
                <a:cubicBezTo>
                  <a:pt x="88288" y="4390"/>
                  <a:pt x="88288" y="2926"/>
                  <a:pt x="88288" y="2926"/>
                </a:cubicBezTo>
                <a:cubicBezTo>
                  <a:pt x="88149" y="2926"/>
                  <a:pt x="88009" y="2926"/>
                  <a:pt x="88009" y="2926"/>
                </a:cubicBezTo>
                <a:cubicBezTo>
                  <a:pt x="88009" y="2926"/>
                  <a:pt x="87869" y="2926"/>
                  <a:pt x="87869" y="2926"/>
                </a:cubicBezTo>
                <a:cubicBezTo>
                  <a:pt x="87869" y="2926"/>
                  <a:pt x="87729" y="2926"/>
                  <a:pt x="87729" y="2926"/>
                </a:cubicBezTo>
                <a:cubicBezTo>
                  <a:pt x="87729" y="4390"/>
                  <a:pt x="87590" y="4390"/>
                  <a:pt x="87450" y="4390"/>
                </a:cubicBezTo>
                <a:cubicBezTo>
                  <a:pt x="87171" y="4390"/>
                  <a:pt x="87031" y="4390"/>
                  <a:pt x="86891" y="4390"/>
                </a:cubicBezTo>
                <a:cubicBezTo>
                  <a:pt x="86752" y="5853"/>
                  <a:pt x="86612" y="4390"/>
                  <a:pt x="86332" y="4390"/>
                </a:cubicBezTo>
                <a:cubicBezTo>
                  <a:pt x="86193" y="2926"/>
                  <a:pt x="86053" y="2926"/>
                  <a:pt x="85774" y="4390"/>
                </a:cubicBezTo>
                <a:cubicBezTo>
                  <a:pt x="85774" y="4390"/>
                  <a:pt x="85634" y="4390"/>
                  <a:pt x="85494" y="4390"/>
                </a:cubicBezTo>
                <a:cubicBezTo>
                  <a:pt x="85355" y="2926"/>
                  <a:pt x="85215" y="2926"/>
                  <a:pt x="85215" y="2926"/>
                </a:cubicBezTo>
                <a:cubicBezTo>
                  <a:pt x="85215" y="2926"/>
                  <a:pt x="85215" y="2926"/>
                  <a:pt x="85075" y="2926"/>
                </a:cubicBezTo>
                <a:cubicBezTo>
                  <a:pt x="84796" y="4390"/>
                  <a:pt x="84097" y="5853"/>
                  <a:pt x="83958" y="5853"/>
                </a:cubicBezTo>
                <a:cubicBezTo>
                  <a:pt x="83818" y="4390"/>
                  <a:pt x="83678" y="4390"/>
                  <a:pt x="83538" y="4390"/>
                </a:cubicBezTo>
                <a:cubicBezTo>
                  <a:pt x="83538" y="2926"/>
                  <a:pt x="83538" y="2926"/>
                  <a:pt x="83399" y="2926"/>
                </a:cubicBezTo>
                <a:cubicBezTo>
                  <a:pt x="81024" y="1463"/>
                  <a:pt x="81024" y="1463"/>
                  <a:pt x="81024" y="1463"/>
                </a:cubicBezTo>
                <a:cubicBezTo>
                  <a:pt x="80186" y="1463"/>
                  <a:pt x="78928" y="1463"/>
                  <a:pt x="78090" y="1463"/>
                </a:cubicBezTo>
                <a:cubicBezTo>
                  <a:pt x="66076" y="4390"/>
                  <a:pt x="66076" y="4390"/>
                  <a:pt x="66076" y="4390"/>
                </a:cubicBezTo>
                <a:cubicBezTo>
                  <a:pt x="65238" y="4390"/>
                  <a:pt x="64400" y="4390"/>
                  <a:pt x="64260" y="4390"/>
                </a:cubicBezTo>
                <a:cubicBezTo>
                  <a:pt x="64260" y="4390"/>
                  <a:pt x="64819" y="5853"/>
                  <a:pt x="65098" y="5853"/>
                </a:cubicBezTo>
                <a:cubicBezTo>
                  <a:pt x="65378" y="5853"/>
                  <a:pt x="66216" y="5853"/>
                  <a:pt x="66495" y="5853"/>
                </a:cubicBezTo>
                <a:cubicBezTo>
                  <a:pt x="66775" y="5853"/>
                  <a:pt x="65657" y="7317"/>
                  <a:pt x="65238" y="8780"/>
                </a:cubicBezTo>
                <a:cubicBezTo>
                  <a:pt x="64819" y="8780"/>
                  <a:pt x="63701" y="8780"/>
                  <a:pt x="62863" y="8780"/>
                </a:cubicBezTo>
                <a:cubicBezTo>
                  <a:pt x="50291" y="11707"/>
                  <a:pt x="50291" y="11707"/>
                  <a:pt x="50291" y="11707"/>
                </a:cubicBezTo>
                <a:cubicBezTo>
                  <a:pt x="49592" y="11707"/>
                  <a:pt x="48754" y="11707"/>
                  <a:pt x="48754" y="13170"/>
                </a:cubicBezTo>
                <a:cubicBezTo>
                  <a:pt x="48754" y="13170"/>
                  <a:pt x="48754" y="13170"/>
                  <a:pt x="48754" y="14634"/>
                </a:cubicBezTo>
                <a:cubicBezTo>
                  <a:pt x="48754" y="14634"/>
                  <a:pt x="49313" y="16097"/>
                  <a:pt x="49452" y="16097"/>
                </a:cubicBezTo>
                <a:cubicBezTo>
                  <a:pt x="49592" y="16097"/>
                  <a:pt x="50710" y="16097"/>
                  <a:pt x="50989" y="17560"/>
                </a:cubicBezTo>
                <a:cubicBezTo>
                  <a:pt x="51268" y="17560"/>
                  <a:pt x="51688" y="17560"/>
                  <a:pt x="51688" y="17560"/>
                </a:cubicBezTo>
                <a:cubicBezTo>
                  <a:pt x="51688" y="17560"/>
                  <a:pt x="51688" y="17560"/>
                  <a:pt x="51827" y="17560"/>
                </a:cubicBezTo>
                <a:cubicBezTo>
                  <a:pt x="52246" y="19024"/>
                  <a:pt x="52665" y="20487"/>
                  <a:pt x="53224" y="20487"/>
                </a:cubicBezTo>
                <a:cubicBezTo>
                  <a:pt x="53504" y="20487"/>
                  <a:pt x="53923" y="20487"/>
                  <a:pt x="54202" y="20487"/>
                </a:cubicBezTo>
                <a:cubicBezTo>
                  <a:pt x="54342" y="20487"/>
                  <a:pt x="54342" y="20487"/>
                  <a:pt x="54342" y="20487"/>
                </a:cubicBezTo>
                <a:cubicBezTo>
                  <a:pt x="54342" y="20487"/>
                  <a:pt x="54342" y="21951"/>
                  <a:pt x="54481" y="23414"/>
                </a:cubicBezTo>
                <a:cubicBezTo>
                  <a:pt x="54481" y="23414"/>
                  <a:pt x="54901" y="23414"/>
                  <a:pt x="55040" y="23414"/>
                </a:cubicBezTo>
                <a:cubicBezTo>
                  <a:pt x="55180" y="23414"/>
                  <a:pt x="55320" y="23414"/>
                  <a:pt x="55320" y="24878"/>
                </a:cubicBezTo>
                <a:cubicBezTo>
                  <a:pt x="55320" y="24878"/>
                  <a:pt x="54481" y="24878"/>
                  <a:pt x="54202" y="24878"/>
                </a:cubicBezTo>
                <a:cubicBezTo>
                  <a:pt x="53923" y="24878"/>
                  <a:pt x="54202" y="26341"/>
                  <a:pt x="54901" y="27804"/>
                </a:cubicBezTo>
                <a:cubicBezTo>
                  <a:pt x="54901" y="27804"/>
                  <a:pt x="54901" y="27804"/>
                  <a:pt x="55459" y="27804"/>
                </a:cubicBezTo>
                <a:cubicBezTo>
                  <a:pt x="56437" y="27804"/>
                  <a:pt x="56856" y="27804"/>
                  <a:pt x="56856" y="27804"/>
                </a:cubicBezTo>
                <a:cubicBezTo>
                  <a:pt x="57694" y="27804"/>
                  <a:pt x="58393" y="27804"/>
                  <a:pt x="58393" y="27804"/>
                </a:cubicBezTo>
                <a:cubicBezTo>
                  <a:pt x="58393" y="27804"/>
                  <a:pt x="58253" y="29268"/>
                  <a:pt x="58114" y="29268"/>
                </a:cubicBezTo>
                <a:cubicBezTo>
                  <a:pt x="57974" y="29268"/>
                  <a:pt x="57974" y="30731"/>
                  <a:pt x="57974" y="30731"/>
                </a:cubicBezTo>
                <a:cubicBezTo>
                  <a:pt x="57974" y="32195"/>
                  <a:pt x="58952" y="32195"/>
                  <a:pt x="59371" y="32195"/>
                </a:cubicBezTo>
                <a:cubicBezTo>
                  <a:pt x="59650" y="32195"/>
                  <a:pt x="61047" y="33658"/>
                  <a:pt x="61327" y="33658"/>
                </a:cubicBezTo>
                <a:cubicBezTo>
                  <a:pt x="61746" y="35121"/>
                  <a:pt x="62305" y="36585"/>
                  <a:pt x="62444" y="38048"/>
                </a:cubicBezTo>
                <a:cubicBezTo>
                  <a:pt x="62584" y="38048"/>
                  <a:pt x="62165" y="39512"/>
                  <a:pt x="62025" y="39512"/>
                </a:cubicBezTo>
                <a:cubicBezTo>
                  <a:pt x="61885" y="39512"/>
                  <a:pt x="61466" y="39512"/>
                  <a:pt x="61327" y="40975"/>
                </a:cubicBezTo>
                <a:cubicBezTo>
                  <a:pt x="61187" y="40975"/>
                  <a:pt x="60488" y="40975"/>
                  <a:pt x="59650" y="40975"/>
                </a:cubicBezTo>
                <a:cubicBezTo>
                  <a:pt x="59650" y="40975"/>
                  <a:pt x="59231" y="40975"/>
                  <a:pt x="58393" y="40975"/>
                </a:cubicBezTo>
                <a:cubicBezTo>
                  <a:pt x="57415" y="42439"/>
                  <a:pt x="57136" y="42439"/>
                  <a:pt x="57136" y="42439"/>
                </a:cubicBezTo>
                <a:cubicBezTo>
                  <a:pt x="56298" y="42439"/>
                  <a:pt x="55320" y="43902"/>
                  <a:pt x="54901" y="43902"/>
                </a:cubicBezTo>
                <a:cubicBezTo>
                  <a:pt x="54901" y="43902"/>
                  <a:pt x="54901" y="43902"/>
                  <a:pt x="54621" y="43902"/>
                </a:cubicBezTo>
                <a:cubicBezTo>
                  <a:pt x="54202" y="43902"/>
                  <a:pt x="53923" y="45365"/>
                  <a:pt x="53643" y="45365"/>
                </a:cubicBezTo>
                <a:cubicBezTo>
                  <a:pt x="53643" y="45365"/>
                  <a:pt x="53643" y="45365"/>
                  <a:pt x="53643" y="45365"/>
                </a:cubicBezTo>
                <a:cubicBezTo>
                  <a:pt x="53504" y="46829"/>
                  <a:pt x="53783" y="46829"/>
                  <a:pt x="53923" y="46829"/>
                </a:cubicBezTo>
                <a:cubicBezTo>
                  <a:pt x="54062" y="46829"/>
                  <a:pt x="53364" y="48292"/>
                  <a:pt x="53084" y="49756"/>
                </a:cubicBezTo>
                <a:cubicBezTo>
                  <a:pt x="52805" y="49756"/>
                  <a:pt x="50849" y="51219"/>
                  <a:pt x="50151" y="51219"/>
                </a:cubicBezTo>
                <a:cubicBezTo>
                  <a:pt x="49452" y="51219"/>
                  <a:pt x="47217" y="51219"/>
                  <a:pt x="46519" y="52682"/>
                </a:cubicBezTo>
                <a:cubicBezTo>
                  <a:pt x="45820" y="52682"/>
                  <a:pt x="44563" y="52682"/>
                  <a:pt x="43864" y="54146"/>
                </a:cubicBezTo>
                <a:cubicBezTo>
                  <a:pt x="43864" y="54146"/>
                  <a:pt x="40093" y="54146"/>
                  <a:pt x="37578" y="54146"/>
                </a:cubicBezTo>
                <a:cubicBezTo>
                  <a:pt x="34924" y="55609"/>
                  <a:pt x="32409" y="55609"/>
                  <a:pt x="29755" y="55609"/>
                </a:cubicBezTo>
                <a:cubicBezTo>
                  <a:pt x="27240" y="57073"/>
                  <a:pt x="23608" y="57073"/>
                  <a:pt x="23608" y="57073"/>
                </a:cubicBezTo>
                <a:cubicBezTo>
                  <a:pt x="22770" y="57073"/>
                  <a:pt x="21373" y="57073"/>
                  <a:pt x="20675" y="57073"/>
                </a:cubicBezTo>
                <a:cubicBezTo>
                  <a:pt x="15925" y="60000"/>
                  <a:pt x="15925" y="60000"/>
                  <a:pt x="15925" y="60000"/>
                </a:cubicBezTo>
                <a:cubicBezTo>
                  <a:pt x="15087" y="60000"/>
                  <a:pt x="13969" y="60000"/>
                  <a:pt x="13550" y="60000"/>
                </a:cubicBezTo>
                <a:cubicBezTo>
                  <a:pt x="13550" y="60000"/>
                  <a:pt x="13550" y="60000"/>
                  <a:pt x="13131" y="61463"/>
                </a:cubicBezTo>
                <a:cubicBezTo>
                  <a:pt x="13131" y="61463"/>
                  <a:pt x="13131" y="61463"/>
                  <a:pt x="13131" y="61463"/>
                </a:cubicBezTo>
                <a:cubicBezTo>
                  <a:pt x="13131" y="61463"/>
                  <a:pt x="13131" y="62926"/>
                  <a:pt x="13131" y="62926"/>
                </a:cubicBezTo>
                <a:cubicBezTo>
                  <a:pt x="13131" y="62926"/>
                  <a:pt x="13830" y="64390"/>
                  <a:pt x="14668" y="62926"/>
                </a:cubicBezTo>
                <a:cubicBezTo>
                  <a:pt x="14668" y="62926"/>
                  <a:pt x="16344" y="62926"/>
                  <a:pt x="17881" y="62926"/>
                </a:cubicBezTo>
                <a:cubicBezTo>
                  <a:pt x="17881" y="62926"/>
                  <a:pt x="17881" y="62926"/>
                  <a:pt x="18020" y="62926"/>
                </a:cubicBezTo>
                <a:cubicBezTo>
                  <a:pt x="18020" y="62926"/>
                  <a:pt x="18020" y="62926"/>
                  <a:pt x="18020" y="62926"/>
                </a:cubicBezTo>
                <a:cubicBezTo>
                  <a:pt x="18020" y="64390"/>
                  <a:pt x="17322" y="64390"/>
                  <a:pt x="16484" y="64390"/>
                </a:cubicBezTo>
                <a:cubicBezTo>
                  <a:pt x="13550" y="65853"/>
                  <a:pt x="13550" y="65853"/>
                  <a:pt x="13550" y="65853"/>
                </a:cubicBezTo>
                <a:cubicBezTo>
                  <a:pt x="12712" y="65853"/>
                  <a:pt x="12293" y="67317"/>
                  <a:pt x="12433" y="67317"/>
                </a:cubicBezTo>
                <a:cubicBezTo>
                  <a:pt x="12433" y="68780"/>
                  <a:pt x="14388" y="68780"/>
                  <a:pt x="15087" y="68780"/>
                </a:cubicBezTo>
                <a:cubicBezTo>
                  <a:pt x="15925" y="67317"/>
                  <a:pt x="18440" y="67317"/>
                  <a:pt x="19138" y="65853"/>
                </a:cubicBezTo>
                <a:cubicBezTo>
                  <a:pt x="19837" y="65853"/>
                  <a:pt x="21094" y="65853"/>
                  <a:pt x="21932" y="65853"/>
                </a:cubicBezTo>
                <a:cubicBezTo>
                  <a:pt x="21932" y="65853"/>
                  <a:pt x="23189" y="64390"/>
                  <a:pt x="24447" y="64390"/>
                </a:cubicBezTo>
                <a:cubicBezTo>
                  <a:pt x="24586" y="64390"/>
                  <a:pt x="24586" y="64390"/>
                  <a:pt x="24586" y="64390"/>
                </a:cubicBezTo>
                <a:cubicBezTo>
                  <a:pt x="24726" y="65853"/>
                  <a:pt x="23608" y="67317"/>
                  <a:pt x="23329" y="67317"/>
                </a:cubicBezTo>
                <a:cubicBezTo>
                  <a:pt x="22910" y="67317"/>
                  <a:pt x="21932" y="68780"/>
                  <a:pt x="21094" y="68780"/>
                </a:cubicBezTo>
                <a:cubicBezTo>
                  <a:pt x="12712" y="70243"/>
                  <a:pt x="12712" y="70243"/>
                  <a:pt x="12712" y="70243"/>
                </a:cubicBezTo>
                <a:cubicBezTo>
                  <a:pt x="11874" y="70243"/>
                  <a:pt x="10197" y="70243"/>
                  <a:pt x="9778" y="71707"/>
                </a:cubicBezTo>
                <a:cubicBezTo>
                  <a:pt x="9359" y="71707"/>
                  <a:pt x="7962" y="73170"/>
                  <a:pt x="7403" y="74634"/>
                </a:cubicBezTo>
                <a:cubicBezTo>
                  <a:pt x="6984" y="74634"/>
                  <a:pt x="5168" y="76097"/>
                  <a:pt x="4610" y="76097"/>
                </a:cubicBezTo>
                <a:cubicBezTo>
                  <a:pt x="4051" y="76097"/>
                  <a:pt x="2654" y="77560"/>
                  <a:pt x="2235" y="77560"/>
                </a:cubicBezTo>
                <a:cubicBezTo>
                  <a:pt x="1955" y="77560"/>
                  <a:pt x="977" y="80487"/>
                  <a:pt x="838" y="81951"/>
                </a:cubicBezTo>
                <a:cubicBezTo>
                  <a:pt x="558" y="81951"/>
                  <a:pt x="977" y="84878"/>
                  <a:pt x="1676" y="86341"/>
                </a:cubicBezTo>
                <a:cubicBezTo>
                  <a:pt x="1676" y="86341"/>
                  <a:pt x="1676" y="86341"/>
                  <a:pt x="2235" y="87804"/>
                </a:cubicBezTo>
                <a:cubicBezTo>
                  <a:pt x="2514" y="87804"/>
                  <a:pt x="2514" y="87804"/>
                  <a:pt x="2514" y="87804"/>
                </a:cubicBezTo>
                <a:cubicBezTo>
                  <a:pt x="2933" y="89268"/>
                  <a:pt x="3213" y="89268"/>
                  <a:pt x="3213" y="89268"/>
                </a:cubicBezTo>
                <a:cubicBezTo>
                  <a:pt x="3213" y="90731"/>
                  <a:pt x="2933" y="90731"/>
                  <a:pt x="2793" y="90731"/>
                </a:cubicBezTo>
                <a:cubicBezTo>
                  <a:pt x="2654" y="90731"/>
                  <a:pt x="2514" y="90731"/>
                  <a:pt x="2514" y="90731"/>
                </a:cubicBezTo>
                <a:cubicBezTo>
                  <a:pt x="2514" y="90731"/>
                  <a:pt x="2374" y="92195"/>
                  <a:pt x="2374" y="92195"/>
                </a:cubicBezTo>
                <a:cubicBezTo>
                  <a:pt x="2374" y="92195"/>
                  <a:pt x="3632" y="93658"/>
                  <a:pt x="4190" y="93658"/>
                </a:cubicBezTo>
                <a:cubicBezTo>
                  <a:pt x="4610" y="93658"/>
                  <a:pt x="5727" y="95121"/>
                  <a:pt x="6006" y="95121"/>
                </a:cubicBezTo>
                <a:cubicBezTo>
                  <a:pt x="6286" y="95121"/>
                  <a:pt x="6006" y="96585"/>
                  <a:pt x="5448" y="98048"/>
                </a:cubicBezTo>
                <a:cubicBezTo>
                  <a:pt x="5448" y="98048"/>
                  <a:pt x="5448" y="98048"/>
                  <a:pt x="5029" y="98048"/>
                </a:cubicBezTo>
                <a:cubicBezTo>
                  <a:pt x="4190" y="98048"/>
                  <a:pt x="3771" y="98048"/>
                  <a:pt x="3771" y="98048"/>
                </a:cubicBezTo>
                <a:cubicBezTo>
                  <a:pt x="3073" y="98048"/>
                  <a:pt x="1257" y="96585"/>
                  <a:pt x="838" y="96585"/>
                </a:cubicBezTo>
                <a:cubicBezTo>
                  <a:pt x="419" y="96585"/>
                  <a:pt x="139" y="98048"/>
                  <a:pt x="139" y="98048"/>
                </a:cubicBezTo>
                <a:cubicBezTo>
                  <a:pt x="279" y="98048"/>
                  <a:pt x="139" y="99512"/>
                  <a:pt x="0" y="99512"/>
                </a:cubicBezTo>
                <a:cubicBezTo>
                  <a:pt x="0" y="99512"/>
                  <a:pt x="558" y="100975"/>
                  <a:pt x="1396" y="102439"/>
                </a:cubicBezTo>
                <a:cubicBezTo>
                  <a:pt x="1396" y="102439"/>
                  <a:pt x="1536" y="102439"/>
                  <a:pt x="2374" y="100975"/>
                </a:cubicBezTo>
                <a:cubicBezTo>
                  <a:pt x="3911" y="100975"/>
                  <a:pt x="5308" y="100975"/>
                  <a:pt x="5308" y="100975"/>
                </a:cubicBezTo>
                <a:cubicBezTo>
                  <a:pt x="6006" y="100975"/>
                  <a:pt x="6845" y="102439"/>
                  <a:pt x="6845" y="102439"/>
                </a:cubicBezTo>
                <a:cubicBezTo>
                  <a:pt x="6845" y="102439"/>
                  <a:pt x="6845" y="103902"/>
                  <a:pt x="6984" y="103902"/>
                </a:cubicBezTo>
                <a:cubicBezTo>
                  <a:pt x="6984" y="103902"/>
                  <a:pt x="6984" y="103902"/>
                  <a:pt x="6984" y="103902"/>
                </a:cubicBezTo>
                <a:cubicBezTo>
                  <a:pt x="7543" y="102439"/>
                  <a:pt x="8242" y="103902"/>
                  <a:pt x="8940" y="102439"/>
                </a:cubicBezTo>
                <a:cubicBezTo>
                  <a:pt x="9359" y="100975"/>
                  <a:pt x="9918" y="102439"/>
                  <a:pt x="10477" y="100975"/>
                </a:cubicBezTo>
                <a:cubicBezTo>
                  <a:pt x="10756" y="100975"/>
                  <a:pt x="10756" y="100975"/>
                  <a:pt x="10756" y="100975"/>
                </a:cubicBezTo>
                <a:cubicBezTo>
                  <a:pt x="11036" y="102439"/>
                  <a:pt x="10896" y="105365"/>
                  <a:pt x="10756" y="105365"/>
                </a:cubicBezTo>
                <a:cubicBezTo>
                  <a:pt x="10616" y="105365"/>
                  <a:pt x="11036" y="106829"/>
                  <a:pt x="11594" y="106829"/>
                </a:cubicBezTo>
                <a:cubicBezTo>
                  <a:pt x="11594" y="106829"/>
                  <a:pt x="11594" y="106829"/>
                  <a:pt x="12013" y="106829"/>
                </a:cubicBezTo>
                <a:cubicBezTo>
                  <a:pt x="12572" y="108292"/>
                  <a:pt x="12572" y="108292"/>
                  <a:pt x="12572" y="108292"/>
                </a:cubicBezTo>
                <a:cubicBezTo>
                  <a:pt x="13131" y="106829"/>
                  <a:pt x="14249" y="106829"/>
                  <a:pt x="15087" y="106829"/>
                </a:cubicBezTo>
                <a:cubicBezTo>
                  <a:pt x="15087" y="106829"/>
                  <a:pt x="18719" y="106829"/>
                  <a:pt x="21373" y="103902"/>
                </a:cubicBezTo>
                <a:cubicBezTo>
                  <a:pt x="22910" y="102439"/>
                  <a:pt x="24586" y="103902"/>
                  <a:pt x="26263" y="103902"/>
                </a:cubicBezTo>
                <a:cubicBezTo>
                  <a:pt x="27799" y="102439"/>
                  <a:pt x="29476" y="102439"/>
                  <a:pt x="31012" y="102439"/>
                </a:cubicBezTo>
                <a:cubicBezTo>
                  <a:pt x="32689" y="102439"/>
                  <a:pt x="34505" y="102439"/>
                  <a:pt x="34505" y="102439"/>
                </a:cubicBezTo>
                <a:cubicBezTo>
                  <a:pt x="35343" y="100975"/>
                  <a:pt x="36600" y="100975"/>
                  <a:pt x="37438" y="102439"/>
                </a:cubicBezTo>
                <a:cubicBezTo>
                  <a:pt x="39254" y="99512"/>
                  <a:pt x="39254" y="99512"/>
                  <a:pt x="39254" y="99512"/>
                </a:cubicBezTo>
                <a:cubicBezTo>
                  <a:pt x="40093" y="99512"/>
                  <a:pt x="41350" y="99512"/>
                  <a:pt x="42048" y="100975"/>
                </a:cubicBezTo>
                <a:cubicBezTo>
                  <a:pt x="42048" y="100975"/>
                  <a:pt x="42048" y="100975"/>
                  <a:pt x="42747" y="100975"/>
                </a:cubicBezTo>
                <a:cubicBezTo>
                  <a:pt x="42887" y="100975"/>
                  <a:pt x="42887" y="100975"/>
                  <a:pt x="42887" y="100975"/>
                </a:cubicBezTo>
                <a:cubicBezTo>
                  <a:pt x="43026" y="100975"/>
                  <a:pt x="43026" y="100975"/>
                  <a:pt x="43026" y="102439"/>
                </a:cubicBezTo>
                <a:cubicBezTo>
                  <a:pt x="43026" y="102439"/>
                  <a:pt x="43026" y="102439"/>
                  <a:pt x="42887" y="102439"/>
                </a:cubicBezTo>
                <a:cubicBezTo>
                  <a:pt x="40791" y="102439"/>
                  <a:pt x="37857" y="102439"/>
                  <a:pt x="37857" y="102439"/>
                </a:cubicBezTo>
                <a:cubicBezTo>
                  <a:pt x="37159" y="102439"/>
                  <a:pt x="35762" y="102439"/>
                  <a:pt x="34924" y="102439"/>
                </a:cubicBezTo>
                <a:cubicBezTo>
                  <a:pt x="31571" y="105365"/>
                  <a:pt x="31571" y="105365"/>
                  <a:pt x="31571" y="105365"/>
                </a:cubicBezTo>
                <a:cubicBezTo>
                  <a:pt x="30733" y="105365"/>
                  <a:pt x="28637" y="106829"/>
                  <a:pt x="28079" y="106829"/>
                </a:cubicBezTo>
                <a:cubicBezTo>
                  <a:pt x="27660" y="106829"/>
                  <a:pt x="25704" y="105365"/>
                  <a:pt x="25285" y="105365"/>
                </a:cubicBezTo>
                <a:cubicBezTo>
                  <a:pt x="24726" y="105365"/>
                  <a:pt x="23608" y="105365"/>
                  <a:pt x="22770" y="106829"/>
                </a:cubicBezTo>
                <a:cubicBezTo>
                  <a:pt x="20814" y="106829"/>
                  <a:pt x="20814" y="106829"/>
                  <a:pt x="20814" y="106829"/>
                </a:cubicBezTo>
                <a:cubicBezTo>
                  <a:pt x="19976" y="106829"/>
                  <a:pt x="19278" y="108292"/>
                  <a:pt x="19278" y="108292"/>
                </a:cubicBezTo>
                <a:cubicBezTo>
                  <a:pt x="19278" y="108292"/>
                  <a:pt x="19278" y="108292"/>
                  <a:pt x="19278" y="108292"/>
                </a:cubicBezTo>
                <a:cubicBezTo>
                  <a:pt x="19417" y="109756"/>
                  <a:pt x="19976" y="109756"/>
                  <a:pt x="20814" y="109756"/>
                </a:cubicBezTo>
                <a:cubicBezTo>
                  <a:pt x="22770" y="109756"/>
                  <a:pt x="22770" y="109756"/>
                  <a:pt x="22770" y="109756"/>
                </a:cubicBezTo>
                <a:cubicBezTo>
                  <a:pt x="23469" y="109756"/>
                  <a:pt x="24447" y="109756"/>
                  <a:pt x="24447" y="109756"/>
                </a:cubicBezTo>
                <a:cubicBezTo>
                  <a:pt x="24586" y="109756"/>
                  <a:pt x="24586" y="111219"/>
                  <a:pt x="24586" y="111219"/>
                </a:cubicBezTo>
                <a:cubicBezTo>
                  <a:pt x="24586" y="111219"/>
                  <a:pt x="24027" y="111219"/>
                  <a:pt x="23469" y="111219"/>
                </a:cubicBezTo>
                <a:cubicBezTo>
                  <a:pt x="23469" y="111219"/>
                  <a:pt x="23469" y="111219"/>
                  <a:pt x="22910" y="111219"/>
                </a:cubicBezTo>
                <a:cubicBezTo>
                  <a:pt x="22491" y="111219"/>
                  <a:pt x="21932" y="111219"/>
                  <a:pt x="21373" y="112682"/>
                </a:cubicBezTo>
                <a:cubicBezTo>
                  <a:pt x="21094" y="112682"/>
                  <a:pt x="20814" y="112682"/>
                  <a:pt x="20395" y="112682"/>
                </a:cubicBezTo>
                <a:cubicBezTo>
                  <a:pt x="20395" y="112682"/>
                  <a:pt x="20256" y="112682"/>
                  <a:pt x="20256" y="112682"/>
                </a:cubicBezTo>
                <a:cubicBezTo>
                  <a:pt x="20256" y="112682"/>
                  <a:pt x="20256" y="112682"/>
                  <a:pt x="20256" y="112682"/>
                </a:cubicBezTo>
                <a:cubicBezTo>
                  <a:pt x="20116" y="112682"/>
                  <a:pt x="19976" y="112682"/>
                  <a:pt x="19837" y="112682"/>
                </a:cubicBezTo>
                <a:cubicBezTo>
                  <a:pt x="19557" y="112682"/>
                  <a:pt x="19417" y="112682"/>
                  <a:pt x="19278" y="112682"/>
                </a:cubicBezTo>
                <a:cubicBezTo>
                  <a:pt x="19278" y="111219"/>
                  <a:pt x="19278" y="109756"/>
                  <a:pt x="19138" y="109756"/>
                </a:cubicBezTo>
                <a:cubicBezTo>
                  <a:pt x="19138" y="111219"/>
                  <a:pt x="18998" y="111219"/>
                  <a:pt x="18998" y="112682"/>
                </a:cubicBezTo>
                <a:cubicBezTo>
                  <a:pt x="18719" y="112682"/>
                  <a:pt x="18440" y="112682"/>
                  <a:pt x="18160" y="112682"/>
                </a:cubicBezTo>
                <a:cubicBezTo>
                  <a:pt x="18160" y="112682"/>
                  <a:pt x="18160" y="112682"/>
                  <a:pt x="18020" y="112682"/>
                </a:cubicBezTo>
                <a:cubicBezTo>
                  <a:pt x="18160" y="112682"/>
                  <a:pt x="18300" y="111219"/>
                  <a:pt x="18300" y="111219"/>
                </a:cubicBezTo>
                <a:cubicBezTo>
                  <a:pt x="18300" y="111219"/>
                  <a:pt x="17881" y="111219"/>
                  <a:pt x="17741" y="111219"/>
                </a:cubicBezTo>
                <a:cubicBezTo>
                  <a:pt x="17601" y="111219"/>
                  <a:pt x="17043" y="109756"/>
                  <a:pt x="16903" y="111219"/>
                </a:cubicBezTo>
                <a:cubicBezTo>
                  <a:pt x="16763" y="111219"/>
                  <a:pt x="16763" y="112682"/>
                  <a:pt x="16623" y="112682"/>
                </a:cubicBezTo>
                <a:cubicBezTo>
                  <a:pt x="16623" y="112682"/>
                  <a:pt x="16623" y="112682"/>
                  <a:pt x="16623" y="112682"/>
                </a:cubicBezTo>
                <a:cubicBezTo>
                  <a:pt x="16065" y="112682"/>
                  <a:pt x="15646" y="112682"/>
                  <a:pt x="15227" y="112682"/>
                </a:cubicBezTo>
                <a:cubicBezTo>
                  <a:pt x="15506" y="112682"/>
                  <a:pt x="15925" y="111219"/>
                  <a:pt x="16065" y="112682"/>
                </a:cubicBezTo>
                <a:cubicBezTo>
                  <a:pt x="16204" y="112682"/>
                  <a:pt x="16484" y="112682"/>
                  <a:pt x="16484" y="111219"/>
                </a:cubicBezTo>
                <a:cubicBezTo>
                  <a:pt x="16623" y="111219"/>
                  <a:pt x="16623" y="111219"/>
                  <a:pt x="16484" y="109756"/>
                </a:cubicBezTo>
                <a:cubicBezTo>
                  <a:pt x="16484" y="109756"/>
                  <a:pt x="16484" y="109756"/>
                  <a:pt x="16344" y="111219"/>
                </a:cubicBezTo>
                <a:cubicBezTo>
                  <a:pt x="16204" y="111219"/>
                  <a:pt x="16204" y="111219"/>
                  <a:pt x="16065" y="111219"/>
                </a:cubicBezTo>
                <a:cubicBezTo>
                  <a:pt x="15646" y="109756"/>
                  <a:pt x="15646" y="109756"/>
                  <a:pt x="15646" y="109756"/>
                </a:cubicBezTo>
                <a:cubicBezTo>
                  <a:pt x="15366" y="111219"/>
                  <a:pt x="15087" y="111219"/>
                  <a:pt x="14947" y="111219"/>
                </a:cubicBezTo>
                <a:cubicBezTo>
                  <a:pt x="14947" y="111219"/>
                  <a:pt x="14947" y="111219"/>
                  <a:pt x="14807" y="109756"/>
                </a:cubicBezTo>
                <a:cubicBezTo>
                  <a:pt x="14807" y="109756"/>
                  <a:pt x="14807" y="109756"/>
                  <a:pt x="14807" y="109756"/>
                </a:cubicBezTo>
                <a:cubicBezTo>
                  <a:pt x="14668" y="109756"/>
                  <a:pt x="14668" y="111219"/>
                  <a:pt x="14668" y="112682"/>
                </a:cubicBezTo>
                <a:cubicBezTo>
                  <a:pt x="14668" y="112682"/>
                  <a:pt x="14668" y="112682"/>
                  <a:pt x="14807" y="112682"/>
                </a:cubicBezTo>
                <a:cubicBezTo>
                  <a:pt x="14249" y="112682"/>
                  <a:pt x="13830" y="112682"/>
                  <a:pt x="13271" y="114146"/>
                </a:cubicBezTo>
                <a:cubicBezTo>
                  <a:pt x="12852" y="114146"/>
                  <a:pt x="12852" y="114146"/>
                  <a:pt x="12852" y="114146"/>
                </a:cubicBezTo>
                <a:cubicBezTo>
                  <a:pt x="12712" y="114146"/>
                  <a:pt x="12572" y="114146"/>
                  <a:pt x="12293" y="114146"/>
                </a:cubicBezTo>
                <a:cubicBezTo>
                  <a:pt x="12433" y="112682"/>
                  <a:pt x="12572" y="111219"/>
                  <a:pt x="12572" y="111219"/>
                </a:cubicBezTo>
                <a:cubicBezTo>
                  <a:pt x="12433" y="109756"/>
                  <a:pt x="12433" y="109756"/>
                  <a:pt x="12293" y="109756"/>
                </a:cubicBezTo>
                <a:cubicBezTo>
                  <a:pt x="12293" y="109756"/>
                  <a:pt x="12293" y="109756"/>
                  <a:pt x="12293" y="109756"/>
                </a:cubicBezTo>
                <a:cubicBezTo>
                  <a:pt x="12293" y="109756"/>
                  <a:pt x="12153" y="109756"/>
                  <a:pt x="12013" y="111219"/>
                </a:cubicBezTo>
                <a:cubicBezTo>
                  <a:pt x="11874" y="111219"/>
                  <a:pt x="11036" y="111219"/>
                  <a:pt x="10896" y="111219"/>
                </a:cubicBezTo>
                <a:cubicBezTo>
                  <a:pt x="10756" y="109756"/>
                  <a:pt x="10616" y="109756"/>
                  <a:pt x="10616" y="109756"/>
                </a:cubicBezTo>
                <a:cubicBezTo>
                  <a:pt x="10616" y="109756"/>
                  <a:pt x="10477" y="111219"/>
                  <a:pt x="10337" y="111219"/>
                </a:cubicBezTo>
                <a:cubicBezTo>
                  <a:pt x="10337" y="111219"/>
                  <a:pt x="10337" y="112682"/>
                  <a:pt x="10477" y="114146"/>
                </a:cubicBezTo>
                <a:cubicBezTo>
                  <a:pt x="10477" y="114146"/>
                  <a:pt x="10756" y="114146"/>
                  <a:pt x="10756" y="114146"/>
                </a:cubicBezTo>
                <a:cubicBezTo>
                  <a:pt x="10896" y="112682"/>
                  <a:pt x="11175" y="114146"/>
                  <a:pt x="11315" y="112682"/>
                </a:cubicBezTo>
                <a:cubicBezTo>
                  <a:pt x="11315" y="112682"/>
                  <a:pt x="11594" y="112682"/>
                  <a:pt x="11734" y="112682"/>
                </a:cubicBezTo>
                <a:cubicBezTo>
                  <a:pt x="11734" y="112682"/>
                  <a:pt x="11734" y="112682"/>
                  <a:pt x="11874" y="114146"/>
                </a:cubicBezTo>
                <a:cubicBezTo>
                  <a:pt x="11874" y="114146"/>
                  <a:pt x="11874" y="114146"/>
                  <a:pt x="11874" y="114146"/>
                </a:cubicBezTo>
                <a:cubicBezTo>
                  <a:pt x="11455" y="114146"/>
                  <a:pt x="10896" y="114146"/>
                  <a:pt x="10756" y="114146"/>
                </a:cubicBezTo>
                <a:cubicBezTo>
                  <a:pt x="10477" y="115609"/>
                  <a:pt x="10616" y="115609"/>
                  <a:pt x="11175" y="115609"/>
                </a:cubicBezTo>
                <a:cubicBezTo>
                  <a:pt x="11175" y="115609"/>
                  <a:pt x="11175" y="115609"/>
                  <a:pt x="11734" y="115609"/>
                </a:cubicBezTo>
                <a:cubicBezTo>
                  <a:pt x="12293" y="115609"/>
                  <a:pt x="12293" y="115609"/>
                  <a:pt x="12293" y="115609"/>
                </a:cubicBezTo>
                <a:cubicBezTo>
                  <a:pt x="12852" y="115609"/>
                  <a:pt x="13969" y="115609"/>
                  <a:pt x="14249" y="115609"/>
                </a:cubicBezTo>
                <a:cubicBezTo>
                  <a:pt x="14528" y="115609"/>
                  <a:pt x="15366" y="115609"/>
                  <a:pt x="16204" y="115609"/>
                </a:cubicBezTo>
                <a:cubicBezTo>
                  <a:pt x="16204" y="115609"/>
                  <a:pt x="18440" y="115609"/>
                  <a:pt x="20395" y="115609"/>
                </a:cubicBezTo>
                <a:cubicBezTo>
                  <a:pt x="21373" y="114146"/>
                  <a:pt x="22351" y="115609"/>
                  <a:pt x="23329" y="114146"/>
                </a:cubicBezTo>
                <a:cubicBezTo>
                  <a:pt x="23329" y="115609"/>
                  <a:pt x="23329" y="115609"/>
                  <a:pt x="23329" y="115609"/>
                </a:cubicBezTo>
                <a:cubicBezTo>
                  <a:pt x="23329" y="115609"/>
                  <a:pt x="23329" y="114146"/>
                  <a:pt x="23329" y="114146"/>
                </a:cubicBezTo>
                <a:cubicBezTo>
                  <a:pt x="23469" y="114146"/>
                  <a:pt x="23608" y="114146"/>
                  <a:pt x="23748" y="114146"/>
                </a:cubicBezTo>
                <a:cubicBezTo>
                  <a:pt x="23748" y="115609"/>
                  <a:pt x="23748" y="115609"/>
                  <a:pt x="23748" y="115609"/>
                </a:cubicBezTo>
                <a:cubicBezTo>
                  <a:pt x="23748" y="115609"/>
                  <a:pt x="23888" y="115609"/>
                  <a:pt x="23888" y="115609"/>
                </a:cubicBezTo>
                <a:cubicBezTo>
                  <a:pt x="23888" y="115609"/>
                  <a:pt x="23888" y="115609"/>
                  <a:pt x="23888" y="114146"/>
                </a:cubicBezTo>
                <a:cubicBezTo>
                  <a:pt x="24307" y="114146"/>
                  <a:pt x="24726" y="114146"/>
                  <a:pt x="25005" y="114146"/>
                </a:cubicBezTo>
                <a:cubicBezTo>
                  <a:pt x="24866" y="114146"/>
                  <a:pt x="24866" y="115609"/>
                  <a:pt x="24866" y="117073"/>
                </a:cubicBezTo>
                <a:cubicBezTo>
                  <a:pt x="24866" y="117073"/>
                  <a:pt x="24866" y="117073"/>
                  <a:pt x="25005" y="115609"/>
                </a:cubicBezTo>
                <a:cubicBezTo>
                  <a:pt x="25145" y="115609"/>
                  <a:pt x="25145" y="115609"/>
                  <a:pt x="25145" y="115609"/>
                </a:cubicBezTo>
                <a:cubicBezTo>
                  <a:pt x="25285" y="115609"/>
                  <a:pt x="25564" y="115609"/>
                  <a:pt x="25704" y="115609"/>
                </a:cubicBezTo>
                <a:cubicBezTo>
                  <a:pt x="25704" y="115609"/>
                  <a:pt x="25704" y="115609"/>
                  <a:pt x="25844" y="114146"/>
                </a:cubicBezTo>
                <a:cubicBezTo>
                  <a:pt x="25983" y="114146"/>
                  <a:pt x="25983" y="114146"/>
                  <a:pt x="25983" y="114146"/>
                </a:cubicBezTo>
                <a:cubicBezTo>
                  <a:pt x="26123" y="114146"/>
                  <a:pt x="26123" y="112682"/>
                  <a:pt x="26123" y="112682"/>
                </a:cubicBezTo>
                <a:cubicBezTo>
                  <a:pt x="26123" y="112682"/>
                  <a:pt x="26123" y="112682"/>
                  <a:pt x="26123" y="112682"/>
                </a:cubicBezTo>
                <a:cubicBezTo>
                  <a:pt x="26821" y="111219"/>
                  <a:pt x="27660" y="112682"/>
                  <a:pt x="28358" y="112682"/>
                </a:cubicBezTo>
                <a:cubicBezTo>
                  <a:pt x="29196" y="112682"/>
                  <a:pt x="29895" y="111219"/>
                  <a:pt x="30733" y="112682"/>
                </a:cubicBezTo>
                <a:cubicBezTo>
                  <a:pt x="30593" y="112682"/>
                  <a:pt x="30314" y="114146"/>
                  <a:pt x="30314" y="114146"/>
                </a:cubicBezTo>
                <a:cubicBezTo>
                  <a:pt x="30174" y="114146"/>
                  <a:pt x="29895" y="114146"/>
                  <a:pt x="29615" y="114146"/>
                </a:cubicBezTo>
                <a:cubicBezTo>
                  <a:pt x="29615" y="114146"/>
                  <a:pt x="29615" y="114146"/>
                  <a:pt x="29336" y="115609"/>
                </a:cubicBezTo>
                <a:cubicBezTo>
                  <a:pt x="29336" y="115609"/>
                  <a:pt x="29336" y="115609"/>
                  <a:pt x="29336" y="115609"/>
                </a:cubicBezTo>
                <a:cubicBezTo>
                  <a:pt x="29336" y="115609"/>
                  <a:pt x="29336" y="114146"/>
                  <a:pt x="29336" y="114146"/>
                </a:cubicBezTo>
                <a:cubicBezTo>
                  <a:pt x="29336" y="114146"/>
                  <a:pt x="29336" y="114146"/>
                  <a:pt x="29196" y="114146"/>
                </a:cubicBezTo>
                <a:cubicBezTo>
                  <a:pt x="29196" y="114146"/>
                  <a:pt x="29196" y="114146"/>
                  <a:pt x="29196" y="115609"/>
                </a:cubicBezTo>
                <a:cubicBezTo>
                  <a:pt x="29196" y="115609"/>
                  <a:pt x="28917" y="117073"/>
                  <a:pt x="28917" y="117073"/>
                </a:cubicBezTo>
                <a:cubicBezTo>
                  <a:pt x="28917" y="117073"/>
                  <a:pt x="28917" y="118536"/>
                  <a:pt x="29057" y="118536"/>
                </a:cubicBezTo>
                <a:cubicBezTo>
                  <a:pt x="29057" y="118536"/>
                  <a:pt x="29057" y="118536"/>
                  <a:pt x="29196" y="118536"/>
                </a:cubicBezTo>
                <a:cubicBezTo>
                  <a:pt x="29196" y="117073"/>
                  <a:pt x="29336" y="117073"/>
                  <a:pt x="29336" y="117073"/>
                </a:cubicBezTo>
                <a:cubicBezTo>
                  <a:pt x="29615" y="120000"/>
                  <a:pt x="29615" y="120000"/>
                  <a:pt x="29615" y="120000"/>
                </a:cubicBezTo>
                <a:cubicBezTo>
                  <a:pt x="30034" y="118536"/>
                  <a:pt x="30454" y="118536"/>
                  <a:pt x="30593" y="117073"/>
                </a:cubicBezTo>
                <a:cubicBezTo>
                  <a:pt x="30733" y="117073"/>
                  <a:pt x="31012" y="118536"/>
                  <a:pt x="31152" y="118536"/>
                </a:cubicBezTo>
                <a:cubicBezTo>
                  <a:pt x="31152" y="117073"/>
                  <a:pt x="31292" y="114146"/>
                  <a:pt x="31292" y="114146"/>
                </a:cubicBezTo>
                <a:cubicBezTo>
                  <a:pt x="31292" y="114146"/>
                  <a:pt x="31292" y="114146"/>
                  <a:pt x="31292" y="114146"/>
                </a:cubicBezTo>
                <a:cubicBezTo>
                  <a:pt x="31431" y="114146"/>
                  <a:pt x="31571" y="112682"/>
                  <a:pt x="31711" y="112682"/>
                </a:cubicBezTo>
                <a:cubicBezTo>
                  <a:pt x="32130" y="112682"/>
                  <a:pt x="32130" y="112682"/>
                  <a:pt x="32130" y="112682"/>
                </a:cubicBezTo>
                <a:cubicBezTo>
                  <a:pt x="32409" y="112682"/>
                  <a:pt x="34644" y="111219"/>
                  <a:pt x="35343" y="111219"/>
                </a:cubicBezTo>
                <a:cubicBezTo>
                  <a:pt x="36181" y="111219"/>
                  <a:pt x="37438" y="111219"/>
                  <a:pt x="38277" y="111219"/>
                </a:cubicBezTo>
                <a:cubicBezTo>
                  <a:pt x="38277" y="111219"/>
                  <a:pt x="38696" y="111219"/>
                  <a:pt x="39674" y="111219"/>
                </a:cubicBezTo>
                <a:cubicBezTo>
                  <a:pt x="39813" y="111219"/>
                  <a:pt x="39813" y="111219"/>
                  <a:pt x="39813" y="111219"/>
                </a:cubicBezTo>
                <a:cubicBezTo>
                  <a:pt x="39953" y="111219"/>
                  <a:pt x="40512" y="109756"/>
                  <a:pt x="41071" y="109756"/>
                </a:cubicBezTo>
                <a:cubicBezTo>
                  <a:pt x="41071" y="109756"/>
                  <a:pt x="41071" y="109756"/>
                  <a:pt x="41629" y="111219"/>
                </a:cubicBezTo>
                <a:cubicBezTo>
                  <a:pt x="41909" y="111219"/>
                  <a:pt x="42328" y="112682"/>
                  <a:pt x="42607" y="111219"/>
                </a:cubicBezTo>
                <a:cubicBezTo>
                  <a:pt x="42887" y="109756"/>
                  <a:pt x="42887" y="109756"/>
                  <a:pt x="42887" y="109756"/>
                </a:cubicBezTo>
                <a:cubicBezTo>
                  <a:pt x="43306" y="109756"/>
                  <a:pt x="45401" y="109756"/>
                  <a:pt x="46100" y="109756"/>
                </a:cubicBezTo>
                <a:cubicBezTo>
                  <a:pt x="46798" y="109756"/>
                  <a:pt x="48894" y="111219"/>
                  <a:pt x="49452" y="109756"/>
                </a:cubicBezTo>
                <a:cubicBezTo>
                  <a:pt x="50151" y="109756"/>
                  <a:pt x="52107" y="109756"/>
                  <a:pt x="52665" y="109756"/>
                </a:cubicBezTo>
                <a:cubicBezTo>
                  <a:pt x="53364" y="109756"/>
                  <a:pt x="54481" y="109756"/>
                  <a:pt x="55320" y="109756"/>
                </a:cubicBezTo>
                <a:cubicBezTo>
                  <a:pt x="61746" y="109756"/>
                  <a:pt x="61746" y="109756"/>
                  <a:pt x="61746" y="109756"/>
                </a:cubicBezTo>
                <a:cubicBezTo>
                  <a:pt x="62584" y="109756"/>
                  <a:pt x="63981" y="109756"/>
                  <a:pt x="64819" y="109756"/>
                </a:cubicBezTo>
                <a:cubicBezTo>
                  <a:pt x="64819" y="109756"/>
                  <a:pt x="66356" y="109756"/>
                  <a:pt x="67892" y="109756"/>
                </a:cubicBezTo>
                <a:cubicBezTo>
                  <a:pt x="69429" y="109756"/>
                  <a:pt x="70966" y="109756"/>
                  <a:pt x="70966" y="109756"/>
                </a:cubicBezTo>
                <a:cubicBezTo>
                  <a:pt x="71804" y="109756"/>
                  <a:pt x="73061" y="109756"/>
                  <a:pt x="73899" y="109756"/>
                </a:cubicBezTo>
                <a:cubicBezTo>
                  <a:pt x="73899" y="109756"/>
                  <a:pt x="74179" y="109756"/>
                  <a:pt x="75017" y="109756"/>
                </a:cubicBezTo>
                <a:cubicBezTo>
                  <a:pt x="75855" y="109756"/>
                  <a:pt x="76833" y="109756"/>
                  <a:pt x="77671" y="109756"/>
                </a:cubicBezTo>
                <a:cubicBezTo>
                  <a:pt x="78509" y="108292"/>
                  <a:pt x="78789" y="108292"/>
                  <a:pt x="78789" y="108292"/>
                </a:cubicBezTo>
                <a:cubicBezTo>
                  <a:pt x="79487" y="109756"/>
                  <a:pt x="80884" y="109756"/>
                  <a:pt x="81722" y="109756"/>
                </a:cubicBezTo>
                <a:cubicBezTo>
                  <a:pt x="90104" y="108292"/>
                  <a:pt x="90104" y="108292"/>
                  <a:pt x="90104" y="108292"/>
                </a:cubicBezTo>
                <a:cubicBezTo>
                  <a:pt x="90523" y="108292"/>
                  <a:pt x="91082" y="108292"/>
                  <a:pt x="91641" y="108292"/>
                </a:cubicBezTo>
                <a:cubicBezTo>
                  <a:pt x="91641" y="108292"/>
                  <a:pt x="91641" y="108292"/>
                  <a:pt x="91641" y="108292"/>
                </a:cubicBezTo>
                <a:cubicBezTo>
                  <a:pt x="91641" y="106829"/>
                  <a:pt x="91920" y="106829"/>
                  <a:pt x="91920" y="106829"/>
                </a:cubicBezTo>
                <a:cubicBezTo>
                  <a:pt x="92060" y="106829"/>
                  <a:pt x="92200" y="108292"/>
                  <a:pt x="92339" y="108292"/>
                </a:cubicBezTo>
                <a:cubicBezTo>
                  <a:pt x="92339" y="108292"/>
                  <a:pt x="92339" y="108292"/>
                  <a:pt x="92479" y="108292"/>
                </a:cubicBezTo>
                <a:cubicBezTo>
                  <a:pt x="92479" y="108292"/>
                  <a:pt x="92479" y="108292"/>
                  <a:pt x="92479" y="108292"/>
                </a:cubicBezTo>
                <a:cubicBezTo>
                  <a:pt x="92479" y="108292"/>
                  <a:pt x="92479" y="108292"/>
                  <a:pt x="92479" y="108292"/>
                </a:cubicBezTo>
                <a:cubicBezTo>
                  <a:pt x="92479" y="108292"/>
                  <a:pt x="92619" y="108292"/>
                  <a:pt x="92619" y="108292"/>
                </a:cubicBezTo>
                <a:cubicBezTo>
                  <a:pt x="92619" y="108292"/>
                  <a:pt x="92619" y="108292"/>
                  <a:pt x="92759" y="108292"/>
                </a:cubicBezTo>
                <a:cubicBezTo>
                  <a:pt x="92759" y="108292"/>
                  <a:pt x="92898" y="108292"/>
                  <a:pt x="92898" y="108292"/>
                </a:cubicBezTo>
                <a:cubicBezTo>
                  <a:pt x="92898" y="108292"/>
                  <a:pt x="93038" y="108292"/>
                  <a:pt x="93038" y="108292"/>
                </a:cubicBezTo>
                <a:cubicBezTo>
                  <a:pt x="93038" y="108292"/>
                  <a:pt x="94714" y="108292"/>
                  <a:pt x="96111" y="109756"/>
                </a:cubicBezTo>
                <a:cubicBezTo>
                  <a:pt x="96251" y="109756"/>
                  <a:pt x="96251" y="109756"/>
                  <a:pt x="96251" y="109756"/>
                </a:cubicBezTo>
                <a:cubicBezTo>
                  <a:pt x="96391" y="109756"/>
                  <a:pt x="96949" y="111219"/>
                  <a:pt x="97229" y="109756"/>
                </a:cubicBezTo>
                <a:cubicBezTo>
                  <a:pt x="97369" y="108292"/>
                  <a:pt x="97369" y="106829"/>
                  <a:pt x="97369" y="106829"/>
                </a:cubicBezTo>
                <a:cubicBezTo>
                  <a:pt x="97369" y="105365"/>
                  <a:pt x="97508" y="105365"/>
                  <a:pt x="97788" y="106829"/>
                </a:cubicBezTo>
                <a:cubicBezTo>
                  <a:pt x="97788" y="106829"/>
                  <a:pt x="97788" y="106829"/>
                  <a:pt x="97788" y="105365"/>
                </a:cubicBezTo>
                <a:cubicBezTo>
                  <a:pt x="97788" y="105365"/>
                  <a:pt x="97927" y="105365"/>
                  <a:pt x="97927" y="105365"/>
                </a:cubicBezTo>
                <a:cubicBezTo>
                  <a:pt x="97648" y="105365"/>
                  <a:pt x="97229" y="105365"/>
                  <a:pt x="97229" y="105365"/>
                </a:cubicBezTo>
                <a:cubicBezTo>
                  <a:pt x="97089" y="105365"/>
                  <a:pt x="96949" y="105365"/>
                  <a:pt x="96949" y="105365"/>
                </a:cubicBezTo>
                <a:cubicBezTo>
                  <a:pt x="96949" y="105365"/>
                  <a:pt x="97089" y="102439"/>
                  <a:pt x="97229" y="102439"/>
                </a:cubicBezTo>
                <a:cubicBezTo>
                  <a:pt x="97369" y="100975"/>
                  <a:pt x="97927" y="102439"/>
                  <a:pt x="98067" y="102439"/>
                </a:cubicBezTo>
                <a:cubicBezTo>
                  <a:pt x="98207" y="102439"/>
                  <a:pt x="98626" y="102439"/>
                  <a:pt x="98626" y="102439"/>
                </a:cubicBezTo>
                <a:cubicBezTo>
                  <a:pt x="98626" y="102439"/>
                  <a:pt x="98486" y="103902"/>
                  <a:pt x="98486" y="103902"/>
                </a:cubicBezTo>
                <a:cubicBezTo>
                  <a:pt x="98626" y="103902"/>
                  <a:pt x="98626" y="103902"/>
                  <a:pt x="98766" y="103902"/>
                </a:cubicBezTo>
                <a:cubicBezTo>
                  <a:pt x="99185" y="102439"/>
                  <a:pt x="99185" y="102439"/>
                  <a:pt x="99185" y="102439"/>
                </a:cubicBezTo>
                <a:cubicBezTo>
                  <a:pt x="99464" y="102439"/>
                  <a:pt x="101280" y="102439"/>
                  <a:pt x="101839" y="102439"/>
                </a:cubicBezTo>
                <a:cubicBezTo>
                  <a:pt x="102398" y="102439"/>
                  <a:pt x="103515" y="102439"/>
                  <a:pt x="104353" y="102439"/>
                </a:cubicBezTo>
                <a:cubicBezTo>
                  <a:pt x="112316" y="102439"/>
                  <a:pt x="112316" y="102439"/>
                  <a:pt x="112316" y="102439"/>
                </a:cubicBezTo>
                <a:cubicBezTo>
                  <a:pt x="113015" y="102439"/>
                  <a:pt x="113993" y="102439"/>
                  <a:pt x="114132" y="102439"/>
                </a:cubicBezTo>
                <a:cubicBezTo>
                  <a:pt x="114132" y="102439"/>
                  <a:pt x="114132" y="102439"/>
                  <a:pt x="114412" y="102439"/>
                </a:cubicBezTo>
                <a:cubicBezTo>
                  <a:pt x="114691" y="103902"/>
                  <a:pt x="115110" y="103902"/>
                  <a:pt x="115389" y="102439"/>
                </a:cubicBezTo>
                <a:cubicBezTo>
                  <a:pt x="115669" y="100975"/>
                  <a:pt x="116088" y="99512"/>
                  <a:pt x="116507" y="100975"/>
                </a:cubicBezTo>
                <a:cubicBezTo>
                  <a:pt x="116647" y="100975"/>
                  <a:pt x="116647" y="100975"/>
                  <a:pt x="116647" y="100975"/>
                </a:cubicBezTo>
                <a:cubicBezTo>
                  <a:pt x="116786" y="100975"/>
                  <a:pt x="116647" y="99512"/>
                  <a:pt x="116228" y="99512"/>
                </a:cubicBezTo>
                <a:cubicBezTo>
                  <a:pt x="116228" y="99512"/>
                  <a:pt x="116228" y="99512"/>
                  <a:pt x="115809" y="99512"/>
                </a:cubicBezTo>
                <a:cubicBezTo>
                  <a:pt x="115389" y="99512"/>
                  <a:pt x="115389" y="99512"/>
                  <a:pt x="115389" y="99512"/>
                </a:cubicBezTo>
                <a:cubicBezTo>
                  <a:pt x="114970" y="98048"/>
                  <a:pt x="113993" y="98048"/>
                  <a:pt x="113154" y="96585"/>
                </a:cubicBezTo>
                <a:cubicBezTo>
                  <a:pt x="113154" y="96585"/>
                  <a:pt x="113015" y="96585"/>
                  <a:pt x="112176" y="96585"/>
                </a:cubicBezTo>
                <a:cubicBezTo>
                  <a:pt x="112037" y="96585"/>
                  <a:pt x="112037" y="96585"/>
                  <a:pt x="111897" y="96585"/>
                </a:cubicBezTo>
                <a:cubicBezTo>
                  <a:pt x="111478" y="95121"/>
                  <a:pt x="111478" y="95121"/>
                  <a:pt x="111478" y="95121"/>
                </a:cubicBezTo>
                <a:cubicBezTo>
                  <a:pt x="110919" y="93658"/>
                  <a:pt x="109522" y="93658"/>
                  <a:pt x="109103" y="93658"/>
                </a:cubicBezTo>
                <a:cubicBezTo>
                  <a:pt x="108684" y="93658"/>
                  <a:pt x="107008" y="93658"/>
                  <a:pt x="106589" y="93658"/>
                </a:cubicBezTo>
                <a:cubicBezTo>
                  <a:pt x="106030" y="93658"/>
                  <a:pt x="105052" y="93658"/>
                  <a:pt x="104214" y="92195"/>
                </a:cubicBezTo>
                <a:cubicBezTo>
                  <a:pt x="104214" y="92195"/>
                  <a:pt x="103655" y="92195"/>
                  <a:pt x="102537" y="92195"/>
                </a:cubicBezTo>
                <a:cubicBezTo>
                  <a:pt x="101001" y="92195"/>
                  <a:pt x="99324" y="92195"/>
                  <a:pt x="99324" y="92195"/>
                </a:cubicBezTo>
                <a:cubicBezTo>
                  <a:pt x="98486" y="93658"/>
                  <a:pt x="97648" y="93658"/>
                  <a:pt x="97648" y="93658"/>
                </a:cubicBezTo>
                <a:cubicBezTo>
                  <a:pt x="97508" y="93658"/>
                  <a:pt x="97508" y="90731"/>
                  <a:pt x="97508" y="90731"/>
                </a:cubicBezTo>
                <a:cubicBezTo>
                  <a:pt x="97508" y="90731"/>
                  <a:pt x="98905" y="89268"/>
                  <a:pt x="99464" y="89268"/>
                </a:cubicBezTo>
                <a:cubicBezTo>
                  <a:pt x="100023" y="89268"/>
                  <a:pt x="101839" y="89268"/>
                  <a:pt x="102398" y="89268"/>
                </a:cubicBezTo>
                <a:cubicBezTo>
                  <a:pt x="102956" y="87804"/>
                  <a:pt x="103655" y="87804"/>
                  <a:pt x="103934" y="87804"/>
                </a:cubicBezTo>
                <a:cubicBezTo>
                  <a:pt x="103934" y="87804"/>
                  <a:pt x="103934" y="87804"/>
                  <a:pt x="104214" y="87804"/>
                </a:cubicBezTo>
                <a:cubicBezTo>
                  <a:pt x="104353" y="87804"/>
                  <a:pt x="104493" y="86341"/>
                  <a:pt x="104493" y="87804"/>
                </a:cubicBezTo>
                <a:cubicBezTo>
                  <a:pt x="105052" y="90731"/>
                  <a:pt x="105052" y="90731"/>
                  <a:pt x="105052" y="90731"/>
                </a:cubicBezTo>
                <a:cubicBezTo>
                  <a:pt x="105750" y="89268"/>
                  <a:pt x="106169" y="86341"/>
                  <a:pt x="106169" y="86341"/>
                </a:cubicBezTo>
                <a:cubicBezTo>
                  <a:pt x="106030" y="86341"/>
                  <a:pt x="105331" y="84878"/>
                  <a:pt x="104493" y="86341"/>
                </a:cubicBezTo>
                <a:cubicBezTo>
                  <a:pt x="101280" y="86341"/>
                  <a:pt x="101280" y="86341"/>
                  <a:pt x="101280" y="86341"/>
                </a:cubicBezTo>
                <a:cubicBezTo>
                  <a:pt x="100442" y="86341"/>
                  <a:pt x="99045" y="86341"/>
                  <a:pt x="98766" y="84878"/>
                </a:cubicBezTo>
                <a:cubicBezTo>
                  <a:pt x="98486" y="84878"/>
                  <a:pt x="98486" y="83414"/>
                  <a:pt x="98766" y="83414"/>
                </a:cubicBezTo>
                <a:cubicBezTo>
                  <a:pt x="98766" y="83414"/>
                  <a:pt x="98766" y="83414"/>
                  <a:pt x="98905" y="83414"/>
                </a:cubicBezTo>
                <a:cubicBezTo>
                  <a:pt x="101559" y="83414"/>
                  <a:pt x="105331" y="81951"/>
                  <a:pt x="105331" y="81951"/>
                </a:cubicBezTo>
                <a:cubicBezTo>
                  <a:pt x="106169" y="81951"/>
                  <a:pt x="107846" y="81951"/>
                  <a:pt x="108265" y="83414"/>
                </a:cubicBezTo>
                <a:cubicBezTo>
                  <a:pt x="108684" y="83414"/>
                  <a:pt x="109243" y="83414"/>
                  <a:pt x="109522" y="83414"/>
                </a:cubicBezTo>
                <a:cubicBezTo>
                  <a:pt x="109522" y="83414"/>
                  <a:pt x="109522" y="83414"/>
                  <a:pt x="109802" y="81951"/>
                </a:cubicBezTo>
                <a:cubicBezTo>
                  <a:pt x="110081" y="80487"/>
                  <a:pt x="110081" y="80487"/>
                  <a:pt x="110081" y="80487"/>
                </a:cubicBezTo>
                <a:cubicBezTo>
                  <a:pt x="110500" y="81951"/>
                  <a:pt x="112316" y="83414"/>
                  <a:pt x="112875" y="83414"/>
                </a:cubicBezTo>
                <a:cubicBezTo>
                  <a:pt x="113434" y="83414"/>
                  <a:pt x="114132" y="83414"/>
                  <a:pt x="114551" y="83414"/>
                </a:cubicBezTo>
                <a:cubicBezTo>
                  <a:pt x="114551" y="83414"/>
                  <a:pt x="114551" y="83414"/>
                  <a:pt x="114831" y="83414"/>
                </a:cubicBezTo>
                <a:cubicBezTo>
                  <a:pt x="114970" y="83414"/>
                  <a:pt x="115110" y="83414"/>
                  <a:pt x="115250" y="83414"/>
                </a:cubicBezTo>
                <a:cubicBezTo>
                  <a:pt x="115529" y="86341"/>
                  <a:pt x="115529" y="86341"/>
                  <a:pt x="115529" y="86341"/>
                </a:cubicBezTo>
                <a:cubicBezTo>
                  <a:pt x="115669" y="86341"/>
                  <a:pt x="116088" y="83414"/>
                  <a:pt x="116088" y="83414"/>
                </a:cubicBezTo>
                <a:cubicBezTo>
                  <a:pt x="116088" y="83414"/>
                  <a:pt x="115809" y="79024"/>
                  <a:pt x="115529" y="79024"/>
                </a:cubicBezTo>
                <a:cubicBezTo>
                  <a:pt x="115389" y="77560"/>
                  <a:pt x="113573" y="77560"/>
                  <a:pt x="113015" y="77560"/>
                </a:cubicBezTo>
                <a:cubicBezTo>
                  <a:pt x="112456" y="77560"/>
                  <a:pt x="111338" y="76097"/>
                  <a:pt x="110500" y="77560"/>
                </a:cubicBezTo>
                <a:cubicBezTo>
                  <a:pt x="110500" y="77560"/>
                  <a:pt x="110221" y="77560"/>
                  <a:pt x="109243" y="77560"/>
                </a:cubicBezTo>
                <a:cubicBezTo>
                  <a:pt x="108405" y="77560"/>
                  <a:pt x="107566" y="76097"/>
                  <a:pt x="106728" y="76097"/>
                </a:cubicBezTo>
                <a:cubicBezTo>
                  <a:pt x="106589" y="76097"/>
                  <a:pt x="106449" y="76097"/>
                  <a:pt x="106449" y="76097"/>
                </a:cubicBezTo>
                <a:cubicBezTo>
                  <a:pt x="106169" y="73170"/>
                  <a:pt x="105750" y="74634"/>
                  <a:pt x="105471" y="74634"/>
                </a:cubicBezTo>
                <a:cubicBezTo>
                  <a:pt x="105052" y="74634"/>
                  <a:pt x="105052" y="74634"/>
                  <a:pt x="105052" y="74634"/>
                </a:cubicBezTo>
                <a:cubicBezTo>
                  <a:pt x="104633" y="73170"/>
                  <a:pt x="103655" y="73170"/>
                  <a:pt x="102817" y="73170"/>
                </a:cubicBezTo>
                <a:cubicBezTo>
                  <a:pt x="96530" y="74634"/>
                  <a:pt x="96530" y="74634"/>
                  <a:pt x="96530" y="74634"/>
                </a:cubicBezTo>
                <a:cubicBezTo>
                  <a:pt x="95692" y="74634"/>
                  <a:pt x="94854" y="74634"/>
                  <a:pt x="94714" y="74634"/>
                </a:cubicBezTo>
                <a:cubicBezTo>
                  <a:pt x="94575" y="74634"/>
                  <a:pt x="94714" y="73170"/>
                  <a:pt x="94714" y="73170"/>
                </a:cubicBezTo>
                <a:cubicBezTo>
                  <a:pt x="94854" y="73170"/>
                  <a:pt x="95552" y="73170"/>
                  <a:pt x="96251" y="73170"/>
                </a:cubicBezTo>
                <a:cubicBezTo>
                  <a:pt x="96251" y="73170"/>
                  <a:pt x="98067" y="73170"/>
                  <a:pt x="99743" y="73170"/>
                </a:cubicBezTo>
                <a:cubicBezTo>
                  <a:pt x="101280" y="71707"/>
                  <a:pt x="103096" y="71707"/>
                  <a:pt x="103096" y="71707"/>
                </a:cubicBezTo>
                <a:cubicBezTo>
                  <a:pt x="103934" y="71707"/>
                  <a:pt x="105331" y="71707"/>
                  <a:pt x="106030" y="70243"/>
                </a:cubicBezTo>
                <a:cubicBezTo>
                  <a:pt x="106030" y="70243"/>
                  <a:pt x="107846" y="68780"/>
                  <a:pt x="109383" y="68780"/>
                </a:cubicBezTo>
                <a:cubicBezTo>
                  <a:pt x="109662" y="68780"/>
                  <a:pt x="109662" y="68780"/>
                  <a:pt x="109662" y="68780"/>
                </a:cubicBezTo>
                <a:cubicBezTo>
                  <a:pt x="109941" y="68780"/>
                  <a:pt x="109802" y="68780"/>
                  <a:pt x="109662" y="67317"/>
                </a:cubicBezTo>
                <a:cubicBezTo>
                  <a:pt x="109662" y="67317"/>
                  <a:pt x="109662" y="67317"/>
                  <a:pt x="109383" y="67317"/>
                </a:cubicBezTo>
                <a:cubicBezTo>
                  <a:pt x="108405" y="68780"/>
                  <a:pt x="107427" y="65853"/>
                  <a:pt x="106449" y="67317"/>
                </a:cubicBezTo>
                <a:cubicBezTo>
                  <a:pt x="106309" y="67317"/>
                  <a:pt x="106309" y="67317"/>
                  <a:pt x="106309" y="67317"/>
                </a:cubicBezTo>
                <a:cubicBezTo>
                  <a:pt x="106309" y="65853"/>
                  <a:pt x="105890" y="65853"/>
                  <a:pt x="105611" y="64390"/>
                </a:cubicBezTo>
                <a:cubicBezTo>
                  <a:pt x="105611" y="64390"/>
                  <a:pt x="105611" y="64390"/>
                  <a:pt x="105611" y="64390"/>
                </a:cubicBezTo>
                <a:cubicBezTo>
                  <a:pt x="105611" y="64390"/>
                  <a:pt x="105471" y="62926"/>
                  <a:pt x="105471" y="62926"/>
                </a:cubicBezTo>
                <a:cubicBezTo>
                  <a:pt x="105331" y="62926"/>
                  <a:pt x="105331" y="64390"/>
                  <a:pt x="105331" y="64390"/>
                </a:cubicBezTo>
                <a:cubicBezTo>
                  <a:pt x="105331" y="64390"/>
                  <a:pt x="105331" y="64390"/>
                  <a:pt x="105331" y="64390"/>
                </a:cubicBezTo>
                <a:cubicBezTo>
                  <a:pt x="105052" y="64390"/>
                  <a:pt x="104214" y="64390"/>
                  <a:pt x="103934" y="64390"/>
                </a:cubicBezTo>
                <a:cubicBezTo>
                  <a:pt x="103795" y="64390"/>
                  <a:pt x="103515" y="62926"/>
                  <a:pt x="103515" y="62926"/>
                </a:cubicBezTo>
                <a:cubicBezTo>
                  <a:pt x="103515" y="62926"/>
                  <a:pt x="103795" y="62926"/>
                  <a:pt x="103934" y="62926"/>
                </a:cubicBezTo>
                <a:cubicBezTo>
                  <a:pt x="103934" y="62926"/>
                  <a:pt x="104214" y="61463"/>
                  <a:pt x="104214" y="60000"/>
                </a:cubicBezTo>
                <a:cubicBezTo>
                  <a:pt x="104214" y="60000"/>
                  <a:pt x="104633" y="58536"/>
                  <a:pt x="104912" y="58536"/>
                </a:cubicBezTo>
                <a:cubicBezTo>
                  <a:pt x="104912" y="58536"/>
                  <a:pt x="104912" y="58536"/>
                  <a:pt x="105331" y="57073"/>
                </a:cubicBezTo>
                <a:cubicBezTo>
                  <a:pt x="105611" y="57073"/>
                  <a:pt x="105611" y="57073"/>
                  <a:pt x="105611" y="57073"/>
                </a:cubicBezTo>
                <a:cubicBezTo>
                  <a:pt x="105890" y="57073"/>
                  <a:pt x="106169" y="57073"/>
                  <a:pt x="106309" y="55609"/>
                </a:cubicBezTo>
                <a:cubicBezTo>
                  <a:pt x="106449" y="57073"/>
                  <a:pt x="106449" y="57073"/>
                  <a:pt x="106449" y="57073"/>
                </a:cubicBezTo>
                <a:cubicBezTo>
                  <a:pt x="106449" y="57073"/>
                  <a:pt x="106449" y="55609"/>
                  <a:pt x="106449" y="55609"/>
                </a:cubicBezTo>
                <a:cubicBezTo>
                  <a:pt x="106449" y="55609"/>
                  <a:pt x="106589" y="55609"/>
                  <a:pt x="106589" y="55609"/>
                </a:cubicBezTo>
                <a:cubicBezTo>
                  <a:pt x="106728" y="54146"/>
                  <a:pt x="107566" y="54146"/>
                  <a:pt x="107846" y="54146"/>
                </a:cubicBezTo>
                <a:cubicBezTo>
                  <a:pt x="108125" y="54146"/>
                  <a:pt x="108405" y="52682"/>
                  <a:pt x="108405" y="51219"/>
                </a:cubicBezTo>
                <a:cubicBezTo>
                  <a:pt x="108405" y="51219"/>
                  <a:pt x="107986" y="51219"/>
                  <a:pt x="107846" y="51219"/>
                </a:cubicBezTo>
                <a:cubicBezTo>
                  <a:pt x="107706" y="51219"/>
                  <a:pt x="107706" y="49756"/>
                  <a:pt x="107706" y="49756"/>
                </a:cubicBezTo>
                <a:cubicBezTo>
                  <a:pt x="107706" y="49756"/>
                  <a:pt x="107986" y="48292"/>
                  <a:pt x="108125" y="46829"/>
                </a:cubicBezTo>
                <a:cubicBezTo>
                  <a:pt x="108265" y="46829"/>
                  <a:pt x="107986" y="46829"/>
                  <a:pt x="107846" y="46829"/>
                </a:cubicBezTo>
                <a:cubicBezTo>
                  <a:pt x="107846" y="46829"/>
                  <a:pt x="107566" y="43902"/>
                  <a:pt x="107566" y="42439"/>
                </a:cubicBezTo>
                <a:cubicBezTo>
                  <a:pt x="107566" y="42439"/>
                  <a:pt x="107706" y="40975"/>
                  <a:pt x="107846" y="40975"/>
                </a:cubicBezTo>
                <a:cubicBezTo>
                  <a:pt x="107986" y="40975"/>
                  <a:pt x="108684" y="40975"/>
                  <a:pt x="109522" y="40975"/>
                </a:cubicBezTo>
                <a:cubicBezTo>
                  <a:pt x="112176" y="42439"/>
                  <a:pt x="112176" y="42439"/>
                  <a:pt x="112176" y="42439"/>
                </a:cubicBezTo>
                <a:cubicBezTo>
                  <a:pt x="113015" y="42439"/>
                  <a:pt x="114691" y="42439"/>
                  <a:pt x="115110" y="42439"/>
                </a:cubicBezTo>
                <a:cubicBezTo>
                  <a:pt x="115389" y="42439"/>
                  <a:pt x="116786" y="40975"/>
                  <a:pt x="117066" y="40975"/>
                </a:cubicBezTo>
                <a:cubicBezTo>
                  <a:pt x="117485" y="40975"/>
                  <a:pt x="118463" y="39512"/>
                  <a:pt x="119161" y="39512"/>
                </a:cubicBezTo>
                <a:cubicBezTo>
                  <a:pt x="119161" y="39512"/>
                  <a:pt x="119161" y="39512"/>
                  <a:pt x="119860" y="39512"/>
                </a:cubicBezTo>
                <a:cubicBezTo>
                  <a:pt x="119860" y="39512"/>
                  <a:pt x="119860" y="39512"/>
                  <a:pt x="119860" y="39512"/>
                </a:cubicBezTo>
                <a:cubicBezTo>
                  <a:pt x="120000" y="38048"/>
                  <a:pt x="119720" y="38048"/>
                  <a:pt x="119301" y="38048"/>
                </a:cubicBezTo>
                <a:close/>
                <a:moveTo>
                  <a:pt x="100861" y="16097"/>
                </a:moveTo>
                <a:cubicBezTo>
                  <a:pt x="101001" y="16097"/>
                  <a:pt x="101001" y="17560"/>
                  <a:pt x="101001" y="17560"/>
                </a:cubicBezTo>
                <a:cubicBezTo>
                  <a:pt x="101001" y="17560"/>
                  <a:pt x="101001" y="17560"/>
                  <a:pt x="100861" y="17560"/>
                </a:cubicBezTo>
                <a:cubicBezTo>
                  <a:pt x="100861" y="17560"/>
                  <a:pt x="100721" y="17560"/>
                  <a:pt x="100721" y="17560"/>
                </a:cubicBezTo>
                <a:cubicBezTo>
                  <a:pt x="100721" y="17560"/>
                  <a:pt x="100861" y="16097"/>
                  <a:pt x="100861" y="16097"/>
                </a:cubicBezTo>
                <a:close/>
                <a:moveTo>
                  <a:pt x="95692" y="17560"/>
                </a:moveTo>
                <a:cubicBezTo>
                  <a:pt x="95832" y="17560"/>
                  <a:pt x="95832" y="17560"/>
                  <a:pt x="95832" y="17560"/>
                </a:cubicBezTo>
                <a:cubicBezTo>
                  <a:pt x="95832" y="19024"/>
                  <a:pt x="95832" y="19024"/>
                  <a:pt x="95692" y="19024"/>
                </a:cubicBezTo>
                <a:cubicBezTo>
                  <a:pt x="95552" y="19024"/>
                  <a:pt x="95273" y="19024"/>
                  <a:pt x="95273" y="17560"/>
                </a:cubicBezTo>
                <a:cubicBezTo>
                  <a:pt x="95273" y="17560"/>
                  <a:pt x="95552" y="17560"/>
                  <a:pt x="95692" y="17560"/>
                </a:cubicBezTo>
                <a:close/>
                <a:moveTo>
                  <a:pt x="34924" y="108292"/>
                </a:moveTo>
                <a:cubicBezTo>
                  <a:pt x="36600" y="108292"/>
                  <a:pt x="38277" y="108292"/>
                  <a:pt x="40093" y="106829"/>
                </a:cubicBezTo>
                <a:cubicBezTo>
                  <a:pt x="39534" y="108292"/>
                  <a:pt x="36461" y="109756"/>
                  <a:pt x="34924" y="108292"/>
                </a:cubicBezTo>
                <a:close/>
                <a:moveTo>
                  <a:pt x="42188" y="62926"/>
                </a:moveTo>
                <a:cubicBezTo>
                  <a:pt x="35483" y="64390"/>
                  <a:pt x="35483" y="64390"/>
                  <a:pt x="35483" y="64390"/>
                </a:cubicBezTo>
                <a:cubicBezTo>
                  <a:pt x="34644" y="64390"/>
                  <a:pt x="34086" y="64390"/>
                  <a:pt x="34086" y="62926"/>
                </a:cubicBezTo>
                <a:cubicBezTo>
                  <a:pt x="34086" y="62926"/>
                  <a:pt x="34086" y="62926"/>
                  <a:pt x="34086" y="62926"/>
                </a:cubicBezTo>
                <a:cubicBezTo>
                  <a:pt x="34086" y="62926"/>
                  <a:pt x="34086" y="62926"/>
                  <a:pt x="34086" y="62926"/>
                </a:cubicBezTo>
                <a:cubicBezTo>
                  <a:pt x="34086" y="62926"/>
                  <a:pt x="34784" y="62926"/>
                  <a:pt x="35622" y="62926"/>
                </a:cubicBezTo>
                <a:cubicBezTo>
                  <a:pt x="42188" y="61463"/>
                  <a:pt x="42188" y="61463"/>
                  <a:pt x="42188" y="61463"/>
                </a:cubicBezTo>
                <a:cubicBezTo>
                  <a:pt x="42887" y="61463"/>
                  <a:pt x="43585" y="61463"/>
                  <a:pt x="43585" y="61463"/>
                </a:cubicBezTo>
                <a:cubicBezTo>
                  <a:pt x="43585" y="62926"/>
                  <a:pt x="42887" y="62926"/>
                  <a:pt x="42188" y="62926"/>
                </a:cubicBezTo>
                <a:close/>
                <a:moveTo>
                  <a:pt x="100302" y="43902"/>
                </a:moveTo>
                <a:cubicBezTo>
                  <a:pt x="100442" y="43902"/>
                  <a:pt x="100861" y="43902"/>
                  <a:pt x="100721" y="43902"/>
                </a:cubicBezTo>
                <a:cubicBezTo>
                  <a:pt x="100721" y="43902"/>
                  <a:pt x="100302" y="45365"/>
                  <a:pt x="100162" y="45365"/>
                </a:cubicBezTo>
                <a:cubicBezTo>
                  <a:pt x="100162" y="45365"/>
                  <a:pt x="100023" y="45365"/>
                  <a:pt x="100023" y="45365"/>
                </a:cubicBezTo>
                <a:cubicBezTo>
                  <a:pt x="100023" y="43902"/>
                  <a:pt x="100162" y="43902"/>
                  <a:pt x="100302" y="43902"/>
                </a:cubicBezTo>
                <a:close/>
                <a:moveTo>
                  <a:pt x="100023" y="52682"/>
                </a:moveTo>
                <a:cubicBezTo>
                  <a:pt x="100162" y="52682"/>
                  <a:pt x="100302" y="54146"/>
                  <a:pt x="100442" y="52682"/>
                </a:cubicBezTo>
                <a:cubicBezTo>
                  <a:pt x="100442" y="52682"/>
                  <a:pt x="100442" y="52682"/>
                  <a:pt x="100442" y="52682"/>
                </a:cubicBezTo>
                <a:cubicBezTo>
                  <a:pt x="100582" y="52682"/>
                  <a:pt x="100582" y="52682"/>
                  <a:pt x="100582" y="54146"/>
                </a:cubicBezTo>
                <a:cubicBezTo>
                  <a:pt x="100442" y="54146"/>
                  <a:pt x="100162" y="54146"/>
                  <a:pt x="100023" y="54146"/>
                </a:cubicBezTo>
                <a:cubicBezTo>
                  <a:pt x="99883" y="52682"/>
                  <a:pt x="99185" y="55609"/>
                  <a:pt x="99045" y="55609"/>
                </a:cubicBezTo>
                <a:cubicBezTo>
                  <a:pt x="98905" y="55609"/>
                  <a:pt x="98766" y="55609"/>
                  <a:pt x="98766" y="54146"/>
                </a:cubicBezTo>
                <a:cubicBezTo>
                  <a:pt x="98766" y="54146"/>
                  <a:pt x="98766" y="52682"/>
                  <a:pt x="98766" y="52682"/>
                </a:cubicBezTo>
                <a:cubicBezTo>
                  <a:pt x="98766" y="52682"/>
                  <a:pt x="98766" y="52682"/>
                  <a:pt x="98766" y="52682"/>
                </a:cubicBezTo>
                <a:cubicBezTo>
                  <a:pt x="98905" y="52682"/>
                  <a:pt x="98905" y="52682"/>
                  <a:pt x="98905" y="52682"/>
                </a:cubicBezTo>
                <a:cubicBezTo>
                  <a:pt x="99185" y="52682"/>
                  <a:pt x="99464" y="52682"/>
                  <a:pt x="99743" y="51219"/>
                </a:cubicBezTo>
                <a:cubicBezTo>
                  <a:pt x="99743" y="51219"/>
                  <a:pt x="99743" y="51219"/>
                  <a:pt x="100023" y="52682"/>
                </a:cubicBezTo>
                <a:close/>
                <a:moveTo>
                  <a:pt x="99324" y="42439"/>
                </a:moveTo>
                <a:cubicBezTo>
                  <a:pt x="99464" y="42439"/>
                  <a:pt x="99464" y="42439"/>
                  <a:pt x="99464" y="42439"/>
                </a:cubicBezTo>
                <a:cubicBezTo>
                  <a:pt x="99464" y="42439"/>
                  <a:pt x="99324" y="42439"/>
                  <a:pt x="99324" y="42439"/>
                </a:cubicBezTo>
                <a:cubicBezTo>
                  <a:pt x="99324" y="42439"/>
                  <a:pt x="99324" y="42439"/>
                  <a:pt x="99324" y="42439"/>
                </a:cubicBezTo>
                <a:cubicBezTo>
                  <a:pt x="99324" y="42439"/>
                  <a:pt x="99324" y="42439"/>
                  <a:pt x="99324" y="42439"/>
                </a:cubicBezTo>
                <a:close/>
                <a:moveTo>
                  <a:pt x="98766" y="43902"/>
                </a:moveTo>
                <a:cubicBezTo>
                  <a:pt x="98766" y="43902"/>
                  <a:pt x="98905" y="43902"/>
                  <a:pt x="99185" y="43902"/>
                </a:cubicBezTo>
                <a:cubicBezTo>
                  <a:pt x="99324" y="43902"/>
                  <a:pt x="99743" y="45365"/>
                  <a:pt x="99464" y="46829"/>
                </a:cubicBezTo>
                <a:cubicBezTo>
                  <a:pt x="99464" y="46829"/>
                  <a:pt x="99464" y="46829"/>
                  <a:pt x="99324" y="46829"/>
                </a:cubicBezTo>
                <a:cubicBezTo>
                  <a:pt x="99045" y="46829"/>
                  <a:pt x="99045" y="46829"/>
                  <a:pt x="99045" y="46829"/>
                </a:cubicBezTo>
                <a:cubicBezTo>
                  <a:pt x="98905" y="45365"/>
                  <a:pt x="98626" y="45365"/>
                  <a:pt x="98766" y="43902"/>
                </a:cubicBezTo>
                <a:close/>
                <a:moveTo>
                  <a:pt x="98346" y="55609"/>
                </a:moveTo>
                <a:cubicBezTo>
                  <a:pt x="98346" y="55609"/>
                  <a:pt x="98207" y="55609"/>
                  <a:pt x="98067" y="55609"/>
                </a:cubicBezTo>
                <a:cubicBezTo>
                  <a:pt x="98067" y="55609"/>
                  <a:pt x="97788" y="55609"/>
                  <a:pt x="97788" y="55609"/>
                </a:cubicBezTo>
                <a:cubicBezTo>
                  <a:pt x="97788" y="54146"/>
                  <a:pt x="97927" y="54146"/>
                  <a:pt x="98067" y="54146"/>
                </a:cubicBezTo>
                <a:cubicBezTo>
                  <a:pt x="98067" y="54146"/>
                  <a:pt x="98067" y="54146"/>
                  <a:pt x="98067" y="54146"/>
                </a:cubicBezTo>
                <a:cubicBezTo>
                  <a:pt x="98067" y="54146"/>
                  <a:pt x="98207" y="55609"/>
                  <a:pt x="98207" y="55609"/>
                </a:cubicBezTo>
                <a:cubicBezTo>
                  <a:pt x="98207" y="55609"/>
                  <a:pt x="98346" y="55609"/>
                  <a:pt x="98346" y="55609"/>
                </a:cubicBezTo>
                <a:cubicBezTo>
                  <a:pt x="98346" y="55609"/>
                  <a:pt x="98346" y="55609"/>
                  <a:pt x="98346" y="55609"/>
                </a:cubicBezTo>
                <a:close/>
                <a:moveTo>
                  <a:pt x="96251" y="42439"/>
                </a:moveTo>
                <a:cubicBezTo>
                  <a:pt x="96391" y="42439"/>
                  <a:pt x="96391" y="42439"/>
                  <a:pt x="96391" y="42439"/>
                </a:cubicBezTo>
                <a:cubicBezTo>
                  <a:pt x="96391" y="42439"/>
                  <a:pt x="96391" y="42439"/>
                  <a:pt x="96391" y="42439"/>
                </a:cubicBezTo>
                <a:cubicBezTo>
                  <a:pt x="96391" y="42439"/>
                  <a:pt x="96251" y="42439"/>
                  <a:pt x="96251" y="42439"/>
                </a:cubicBezTo>
                <a:cubicBezTo>
                  <a:pt x="96251" y="42439"/>
                  <a:pt x="96251" y="42439"/>
                  <a:pt x="96251" y="42439"/>
                </a:cubicBezTo>
                <a:close/>
                <a:moveTo>
                  <a:pt x="95832" y="42439"/>
                </a:moveTo>
                <a:cubicBezTo>
                  <a:pt x="95832" y="42439"/>
                  <a:pt x="95832" y="43902"/>
                  <a:pt x="95832" y="43902"/>
                </a:cubicBezTo>
                <a:cubicBezTo>
                  <a:pt x="95692" y="45365"/>
                  <a:pt x="95692" y="43902"/>
                  <a:pt x="95692" y="43902"/>
                </a:cubicBezTo>
                <a:cubicBezTo>
                  <a:pt x="95692" y="43902"/>
                  <a:pt x="95692" y="42439"/>
                  <a:pt x="95832" y="42439"/>
                </a:cubicBezTo>
                <a:close/>
                <a:moveTo>
                  <a:pt x="95832" y="51219"/>
                </a:moveTo>
                <a:cubicBezTo>
                  <a:pt x="95832" y="51219"/>
                  <a:pt x="95692" y="51219"/>
                  <a:pt x="95692" y="51219"/>
                </a:cubicBezTo>
                <a:cubicBezTo>
                  <a:pt x="95692" y="51219"/>
                  <a:pt x="95692" y="51219"/>
                  <a:pt x="95692" y="51219"/>
                </a:cubicBezTo>
                <a:cubicBezTo>
                  <a:pt x="95692" y="51219"/>
                  <a:pt x="95692" y="49756"/>
                  <a:pt x="95692" y="51219"/>
                </a:cubicBezTo>
                <a:cubicBezTo>
                  <a:pt x="95692" y="51219"/>
                  <a:pt x="95832" y="51219"/>
                  <a:pt x="95832" y="51219"/>
                </a:cubicBezTo>
                <a:close/>
                <a:moveTo>
                  <a:pt x="95413" y="49756"/>
                </a:moveTo>
                <a:cubicBezTo>
                  <a:pt x="95413" y="49756"/>
                  <a:pt x="95413" y="51219"/>
                  <a:pt x="95552" y="51219"/>
                </a:cubicBezTo>
                <a:cubicBezTo>
                  <a:pt x="95552" y="51219"/>
                  <a:pt x="95552" y="49756"/>
                  <a:pt x="95552" y="49756"/>
                </a:cubicBezTo>
                <a:cubicBezTo>
                  <a:pt x="95552" y="51219"/>
                  <a:pt x="95413" y="52682"/>
                  <a:pt x="95413" y="52682"/>
                </a:cubicBezTo>
                <a:cubicBezTo>
                  <a:pt x="95413" y="52682"/>
                  <a:pt x="95273" y="52682"/>
                  <a:pt x="95273" y="52682"/>
                </a:cubicBezTo>
                <a:cubicBezTo>
                  <a:pt x="95273" y="52682"/>
                  <a:pt x="95133" y="51219"/>
                  <a:pt x="95273" y="51219"/>
                </a:cubicBezTo>
                <a:cubicBezTo>
                  <a:pt x="95273" y="51219"/>
                  <a:pt x="95273" y="49756"/>
                  <a:pt x="95413" y="49756"/>
                </a:cubicBezTo>
                <a:close/>
                <a:moveTo>
                  <a:pt x="95133" y="42439"/>
                </a:moveTo>
                <a:cubicBezTo>
                  <a:pt x="95133" y="42439"/>
                  <a:pt x="95273" y="40975"/>
                  <a:pt x="95273" y="42439"/>
                </a:cubicBezTo>
                <a:cubicBezTo>
                  <a:pt x="95273" y="42439"/>
                  <a:pt x="95273" y="43902"/>
                  <a:pt x="95273" y="43902"/>
                </a:cubicBezTo>
                <a:cubicBezTo>
                  <a:pt x="95273" y="43902"/>
                  <a:pt x="95133" y="42439"/>
                  <a:pt x="95133" y="42439"/>
                </a:cubicBezTo>
                <a:cubicBezTo>
                  <a:pt x="95133" y="42439"/>
                  <a:pt x="95133" y="42439"/>
                  <a:pt x="95133" y="42439"/>
                </a:cubicBezTo>
                <a:close/>
                <a:moveTo>
                  <a:pt x="93178" y="40975"/>
                </a:moveTo>
                <a:cubicBezTo>
                  <a:pt x="93317" y="40975"/>
                  <a:pt x="93457" y="39512"/>
                  <a:pt x="93457" y="40975"/>
                </a:cubicBezTo>
                <a:cubicBezTo>
                  <a:pt x="93457" y="40975"/>
                  <a:pt x="93457" y="40975"/>
                  <a:pt x="93457" y="40975"/>
                </a:cubicBezTo>
                <a:cubicBezTo>
                  <a:pt x="93317" y="40975"/>
                  <a:pt x="93178" y="40975"/>
                  <a:pt x="93178" y="40975"/>
                </a:cubicBezTo>
                <a:close/>
                <a:moveTo>
                  <a:pt x="92619" y="39512"/>
                </a:moveTo>
                <a:cubicBezTo>
                  <a:pt x="92759" y="40975"/>
                  <a:pt x="93038" y="40975"/>
                  <a:pt x="93038" y="40975"/>
                </a:cubicBezTo>
                <a:cubicBezTo>
                  <a:pt x="93038" y="40975"/>
                  <a:pt x="93038" y="42439"/>
                  <a:pt x="92898" y="42439"/>
                </a:cubicBezTo>
                <a:cubicBezTo>
                  <a:pt x="92759" y="42439"/>
                  <a:pt x="92479" y="40975"/>
                  <a:pt x="92479" y="40975"/>
                </a:cubicBezTo>
                <a:cubicBezTo>
                  <a:pt x="92479" y="40975"/>
                  <a:pt x="92619" y="39512"/>
                  <a:pt x="92619" y="39512"/>
                </a:cubicBezTo>
                <a:close/>
                <a:moveTo>
                  <a:pt x="92060" y="39512"/>
                </a:moveTo>
                <a:cubicBezTo>
                  <a:pt x="92200" y="39512"/>
                  <a:pt x="92339" y="39512"/>
                  <a:pt x="92339" y="40975"/>
                </a:cubicBezTo>
                <a:cubicBezTo>
                  <a:pt x="92339" y="40975"/>
                  <a:pt x="92339" y="40975"/>
                  <a:pt x="92200" y="42439"/>
                </a:cubicBezTo>
                <a:cubicBezTo>
                  <a:pt x="92060" y="42439"/>
                  <a:pt x="91781" y="42439"/>
                  <a:pt x="91641" y="42439"/>
                </a:cubicBezTo>
                <a:cubicBezTo>
                  <a:pt x="91641" y="42439"/>
                  <a:pt x="91920" y="39512"/>
                  <a:pt x="92060" y="39512"/>
                </a:cubicBezTo>
                <a:close/>
                <a:moveTo>
                  <a:pt x="91920" y="49756"/>
                </a:moveTo>
                <a:cubicBezTo>
                  <a:pt x="91920" y="49756"/>
                  <a:pt x="91920" y="49756"/>
                  <a:pt x="91920" y="49756"/>
                </a:cubicBezTo>
                <a:cubicBezTo>
                  <a:pt x="91920" y="49756"/>
                  <a:pt x="91781" y="49756"/>
                  <a:pt x="91781" y="49756"/>
                </a:cubicBezTo>
                <a:cubicBezTo>
                  <a:pt x="91781" y="49756"/>
                  <a:pt x="91781" y="49756"/>
                  <a:pt x="91920" y="49756"/>
                </a:cubicBezTo>
                <a:cubicBezTo>
                  <a:pt x="91920" y="49756"/>
                  <a:pt x="91920" y="49756"/>
                  <a:pt x="91920" y="49756"/>
                </a:cubicBezTo>
                <a:close/>
                <a:moveTo>
                  <a:pt x="91082" y="38048"/>
                </a:moveTo>
                <a:cubicBezTo>
                  <a:pt x="91082" y="36585"/>
                  <a:pt x="91082" y="40975"/>
                  <a:pt x="91082" y="40975"/>
                </a:cubicBezTo>
                <a:cubicBezTo>
                  <a:pt x="90942" y="40975"/>
                  <a:pt x="90803" y="40975"/>
                  <a:pt x="90803" y="39512"/>
                </a:cubicBezTo>
                <a:cubicBezTo>
                  <a:pt x="90803" y="39512"/>
                  <a:pt x="90942" y="38048"/>
                  <a:pt x="91082" y="38048"/>
                </a:cubicBezTo>
                <a:close/>
                <a:moveTo>
                  <a:pt x="88707" y="38048"/>
                </a:moveTo>
                <a:cubicBezTo>
                  <a:pt x="88847" y="36585"/>
                  <a:pt x="89406" y="39512"/>
                  <a:pt x="89545" y="38048"/>
                </a:cubicBezTo>
                <a:cubicBezTo>
                  <a:pt x="89825" y="38048"/>
                  <a:pt x="90244" y="38048"/>
                  <a:pt x="90104" y="38048"/>
                </a:cubicBezTo>
                <a:cubicBezTo>
                  <a:pt x="90104" y="38048"/>
                  <a:pt x="89965" y="40975"/>
                  <a:pt x="89825" y="40975"/>
                </a:cubicBezTo>
                <a:cubicBezTo>
                  <a:pt x="89685" y="40975"/>
                  <a:pt x="88847" y="40975"/>
                  <a:pt x="88707" y="40975"/>
                </a:cubicBezTo>
                <a:cubicBezTo>
                  <a:pt x="88568" y="40975"/>
                  <a:pt x="88428" y="40975"/>
                  <a:pt x="88428" y="40975"/>
                </a:cubicBezTo>
                <a:cubicBezTo>
                  <a:pt x="88428" y="40975"/>
                  <a:pt x="88568" y="39512"/>
                  <a:pt x="88707" y="38048"/>
                </a:cubicBezTo>
                <a:close/>
                <a:moveTo>
                  <a:pt x="88288" y="61463"/>
                </a:moveTo>
                <a:cubicBezTo>
                  <a:pt x="88149" y="61463"/>
                  <a:pt x="88149" y="60000"/>
                  <a:pt x="88288" y="60000"/>
                </a:cubicBezTo>
                <a:cubicBezTo>
                  <a:pt x="88288" y="60000"/>
                  <a:pt x="88428" y="61463"/>
                  <a:pt x="88428" y="61463"/>
                </a:cubicBezTo>
                <a:cubicBezTo>
                  <a:pt x="88428" y="61463"/>
                  <a:pt x="88288" y="61463"/>
                  <a:pt x="88288" y="61463"/>
                </a:cubicBezTo>
                <a:close/>
                <a:moveTo>
                  <a:pt x="88707" y="60000"/>
                </a:moveTo>
                <a:cubicBezTo>
                  <a:pt x="88847" y="60000"/>
                  <a:pt x="88847" y="60000"/>
                  <a:pt x="88847" y="60000"/>
                </a:cubicBezTo>
                <a:cubicBezTo>
                  <a:pt x="88847" y="60000"/>
                  <a:pt x="88847" y="61463"/>
                  <a:pt x="88847" y="61463"/>
                </a:cubicBezTo>
                <a:cubicBezTo>
                  <a:pt x="88707" y="61463"/>
                  <a:pt x="88707" y="60000"/>
                  <a:pt x="88707" y="60000"/>
                </a:cubicBezTo>
                <a:close/>
                <a:moveTo>
                  <a:pt x="86612" y="36585"/>
                </a:moveTo>
                <a:cubicBezTo>
                  <a:pt x="86612" y="36585"/>
                  <a:pt x="86612" y="36585"/>
                  <a:pt x="86612" y="36585"/>
                </a:cubicBezTo>
                <a:cubicBezTo>
                  <a:pt x="86752" y="38048"/>
                  <a:pt x="86752" y="38048"/>
                  <a:pt x="86752" y="38048"/>
                </a:cubicBezTo>
                <a:cubicBezTo>
                  <a:pt x="86891" y="38048"/>
                  <a:pt x="87310" y="38048"/>
                  <a:pt x="87450" y="36585"/>
                </a:cubicBezTo>
                <a:cubicBezTo>
                  <a:pt x="87450" y="36585"/>
                  <a:pt x="87450" y="36585"/>
                  <a:pt x="87869" y="38048"/>
                </a:cubicBezTo>
                <a:cubicBezTo>
                  <a:pt x="88009" y="38048"/>
                  <a:pt x="88149" y="39512"/>
                  <a:pt x="88149" y="38048"/>
                </a:cubicBezTo>
                <a:cubicBezTo>
                  <a:pt x="88288" y="38048"/>
                  <a:pt x="88288" y="38048"/>
                  <a:pt x="88288" y="38048"/>
                </a:cubicBezTo>
                <a:cubicBezTo>
                  <a:pt x="88428" y="38048"/>
                  <a:pt x="88428" y="38048"/>
                  <a:pt x="88428" y="38048"/>
                </a:cubicBezTo>
                <a:cubicBezTo>
                  <a:pt x="88288" y="39512"/>
                  <a:pt x="88009" y="39512"/>
                  <a:pt x="87869" y="39512"/>
                </a:cubicBezTo>
                <a:cubicBezTo>
                  <a:pt x="87729" y="38048"/>
                  <a:pt x="86891" y="40975"/>
                  <a:pt x="86752" y="40975"/>
                </a:cubicBezTo>
                <a:cubicBezTo>
                  <a:pt x="86612" y="40975"/>
                  <a:pt x="86472" y="39512"/>
                  <a:pt x="86472" y="39512"/>
                </a:cubicBezTo>
                <a:cubicBezTo>
                  <a:pt x="86472" y="38048"/>
                  <a:pt x="86612" y="36585"/>
                  <a:pt x="86612" y="36585"/>
                </a:cubicBezTo>
                <a:close/>
                <a:moveTo>
                  <a:pt x="87031" y="48292"/>
                </a:moveTo>
                <a:cubicBezTo>
                  <a:pt x="87031" y="48292"/>
                  <a:pt x="86891" y="46829"/>
                  <a:pt x="86891" y="46829"/>
                </a:cubicBezTo>
                <a:cubicBezTo>
                  <a:pt x="86891" y="46829"/>
                  <a:pt x="86891" y="46829"/>
                  <a:pt x="86891" y="46829"/>
                </a:cubicBezTo>
                <a:cubicBezTo>
                  <a:pt x="87031" y="46829"/>
                  <a:pt x="87031" y="46829"/>
                  <a:pt x="87031" y="46829"/>
                </a:cubicBezTo>
                <a:cubicBezTo>
                  <a:pt x="87031" y="46829"/>
                  <a:pt x="87031" y="48292"/>
                  <a:pt x="87031" y="48292"/>
                </a:cubicBezTo>
                <a:close/>
                <a:moveTo>
                  <a:pt x="86193" y="36585"/>
                </a:moveTo>
                <a:cubicBezTo>
                  <a:pt x="86332" y="36585"/>
                  <a:pt x="86332" y="38048"/>
                  <a:pt x="86332" y="38048"/>
                </a:cubicBezTo>
                <a:cubicBezTo>
                  <a:pt x="86332" y="38048"/>
                  <a:pt x="86053" y="39512"/>
                  <a:pt x="86053" y="39512"/>
                </a:cubicBezTo>
                <a:cubicBezTo>
                  <a:pt x="86053" y="39512"/>
                  <a:pt x="85913" y="39512"/>
                  <a:pt x="85913" y="39512"/>
                </a:cubicBezTo>
                <a:cubicBezTo>
                  <a:pt x="85774" y="39512"/>
                  <a:pt x="86053" y="36585"/>
                  <a:pt x="86193" y="36585"/>
                </a:cubicBezTo>
                <a:close/>
                <a:moveTo>
                  <a:pt x="85634" y="46829"/>
                </a:moveTo>
                <a:cubicBezTo>
                  <a:pt x="85634" y="46829"/>
                  <a:pt x="85634" y="46829"/>
                  <a:pt x="85634" y="46829"/>
                </a:cubicBezTo>
                <a:cubicBezTo>
                  <a:pt x="85634" y="46829"/>
                  <a:pt x="85634" y="46829"/>
                  <a:pt x="85634" y="46829"/>
                </a:cubicBezTo>
                <a:cubicBezTo>
                  <a:pt x="85634" y="46829"/>
                  <a:pt x="85634" y="46829"/>
                  <a:pt x="85634" y="46829"/>
                </a:cubicBezTo>
                <a:cubicBezTo>
                  <a:pt x="85634" y="46829"/>
                  <a:pt x="85634" y="46829"/>
                  <a:pt x="85634" y="46829"/>
                </a:cubicBezTo>
                <a:close/>
                <a:moveTo>
                  <a:pt x="85355" y="38048"/>
                </a:moveTo>
                <a:cubicBezTo>
                  <a:pt x="85494" y="38048"/>
                  <a:pt x="85494" y="39512"/>
                  <a:pt x="85355" y="39512"/>
                </a:cubicBezTo>
                <a:cubicBezTo>
                  <a:pt x="85355" y="39512"/>
                  <a:pt x="85215" y="39512"/>
                  <a:pt x="85215" y="39512"/>
                </a:cubicBezTo>
                <a:cubicBezTo>
                  <a:pt x="85215" y="39512"/>
                  <a:pt x="85355" y="38048"/>
                  <a:pt x="85355" y="38048"/>
                </a:cubicBezTo>
                <a:close/>
                <a:moveTo>
                  <a:pt x="85215" y="46829"/>
                </a:moveTo>
                <a:cubicBezTo>
                  <a:pt x="85215" y="46829"/>
                  <a:pt x="85355" y="46829"/>
                  <a:pt x="85355" y="46829"/>
                </a:cubicBezTo>
                <a:cubicBezTo>
                  <a:pt x="85355" y="46829"/>
                  <a:pt x="85355" y="46829"/>
                  <a:pt x="85355" y="46829"/>
                </a:cubicBezTo>
                <a:cubicBezTo>
                  <a:pt x="85215" y="46829"/>
                  <a:pt x="85215" y="46829"/>
                  <a:pt x="85215" y="46829"/>
                </a:cubicBezTo>
                <a:cubicBezTo>
                  <a:pt x="85215" y="46829"/>
                  <a:pt x="85215" y="46829"/>
                  <a:pt x="85215" y="46829"/>
                </a:cubicBezTo>
                <a:close/>
                <a:moveTo>
                  <a:pt x="84935" y="46829"/>
                </a:moveTo>
                <a:cubicBezTo>
                  <a:pt x="84935" y="46829"/>
                  <a:pt x="85075" y="46829"/>
                  <a:pt x="85075" y="46829"/>
                </a:cubicBezTo>
                <a:cubicBezTo>
                  <a:pt x="85075" y="46829"/>
                  <a:pt x="85075" y="46829"/>
                  <a:pt x="85075" y="46829"/>
                </a:cubicBezTo>
                <a:cubicBezTo>
                  <a:pt x="84935" y="46829"/>
                  <a:pt x="84935" y="46829"/>
                  <a:pt x="84935" y="46829"/>
                </a:cubicBezTo>
                <a:cubicBezTo>
                  <a:pt x="84935" y="46829"/>
                  <a:pt x="84935" y="46829"/>
                  <a:pt x="84935" y="46829"/>
                </a:cubicBezTo>
                <a:close/>
                <a:moveTo>
                  <a:pt x="84237" y="10243"/>
                </a:moveTo>
                <a:cubicBezTo>
                  <a:pt x="84237" y="10243"/>
                  <a:pt x="84516" y="10243"/>
                  <a:pt x="84656" y="10243"/>
                </a:cubicBezTo>
                <a:cubicBezTo>
                  <a:pt x="84656" y="10243"/>
                  <a:pt x="84656" y="10243"/>
                  <a:pt x="84796" y="8780"/>
                </a:cubicBezTo>
                <a:cubicBezTo>
                  <a:pt x="84796" y="8780"/>
                  <a:pt x="84796" y="8780"/>
                  <a:pt x="84796" y="8780"/>
                </a:cubicBezTo>
                <a:cubicBezTo>
                  <a:pt x="84935" y="8780"/>
                  <a:pt x="84935" y="10243"/>
                  <a:pt x="84935" y="10243"/>
                </a:cubicBezTo>
                <a:cubicBezTo>
                  <a:pt x="84935" y="10243"/>
                  <a:pt x="84935" y="10243"/>
                  <a:pt x="84796" y="10243"/>
                </a:cubicBezTo>
                <a:cubicBezTo>
                  <a:pt x="84656" y="10243"/>
                  <a:pt x="84516" y="10243"/>
                  <a:pt x="84516" y="10243"/>
                </a:cubicBezTo>
                <a:cubicBezTo>
                  <a:pt x="84377" y="10243"/>
                  <a:pt x="84377" y="10243"/>
                  <a:pt x="84377" y="10243"/>
                </a:cubicBezTo>
                <a:cubicBezTo>
                  <a:pt x="84237" y="11707"/>
                  <a:pt x="84097" y="11707"/>
                  <a:pt x="84097" y="10243"/>
                </a:cubicBezTo>
                <a:cubicBezTo>
                  <a:pt x="84097" y="10243"/>
                  <a:pt x="84237" y="10243"/>
                  <a:pt x="84237" y="10243"/>
                </a:cubicBezTo>
                <a:close/>
                <a:moveTo>
                  <a:pt x="84656" y="39512"/>
                </a:moveTo>
                <a:cubicBezTo>
                  <a:pt x="84656" y="39512"/>
                  <a:pt x="84516" y="38048"/>
                  <a:pt x="84656" y="38048"/>
                </a:cubicBezTo>
                <a:cubicBezTo>
                  <a:pt x="84656" y="38048"/>
                  <a:pt x="84796" y="38048"/>
                  <a:pt x="84796" y="38048"/>
                </a:cubicBezTo>
                <a:cubicBezTo>
                  <a:pt x="84935" y="38048"/>
                  <a:pt x="84796" y="39512"/>
                  <a:pt x="84656" y="39512"/>
                </a:cubicBezTo>
                <a:close/>
                <a:moveTo>
                  <a:pt x="84377" y="46829"/>
                </a:moveTo>
                <a:cubicBezTo>
                  <a:pt x="84237" y="46829"/>
                  <a:pt x="84097" y="46829"/>
                  <a:pt x="84097" y="45365"/>
                </a:cubicBezTo>
                <a:cubicBezTo>
                  <a:pt x="84097" y="45365"/>
                  <a:pt x="84097" y="45365"/>
                  <a:pt x="84237" y="45365"/>
                </a:cubicBezTo>
                <a:cubicBezTo>
                  <a:pt x="84237" y="45365"/>
                  <a:pt x="84377" y="45365"/>
                  <a:pt x="84377" y="46829"/>
                </a:cubicBezTo>
                <a:close/>
                <a:moveTo>
                  <a:pt x="82700" y="36585"/>
                </a:moveTo>
                <a:cubicBezTo>
                  <a:pt x="82840" y="36585"/>
                  <a:pt x="83678" y="36585"/>
                  <a:pt x="83818" y="36585"/>
                </a:cubicBezTo>
                <a:cubicBezTo>
                  <a:pt x="83958" y="36585"/>
                  <a:pt x="84097" y="36585"/>
                  <a:pt x="84097" y="36585"/>
                </a:cubicBezTo>
                <a:cubicBezTo>
                  <a:pt x="84097" y="36585"/>
                  <a:pt x="84097" y="36585"/>
                  <a:pt x="84097" y="36585"/>
                </a:cubicBezTo>
                <a:cubicBezTo>
                  <a:pt x="84097" y="36585"/>
                  <a:pt x="84237" y="36585"/>
                  <a:pt x="84377" y="36585"/>
                </a:cubicBezTo>
                <a:cubicBezTo>
                  <a:pt x="84377" y="38048"/>
                  <a:pt x="84237" y="39512"/>
                  <a:pt x="83958" y="40975"/>
                </a:cubicBezTo>
                <a:cubicBezTo>
                  <a:pt x="83958" y="40975"/>
                  <a:pt x="83958" y="40975"/>
                  <a:pt x="83678" y="39512"/>
                </a:cubicBezTo>
                <a:cubicBezTo>
                  <a:pt x="83538" y="39512"/>
                  <a:pt x="83538" y="39512"/>
                  <a:pt x="83538" y="39512"/>
                </a:cubicBezTo>
                <a:cubicBezTo>
                  <a:pt x="83399" y="39512"/>
                  <a:pt x="83119" y="39512"/>
                  <a:pt x="83119" y="39512"/>
                </a:cubicBezTo>
                <a:cubicBezTo>
                  <a:pt x="82980" y="39512"/>
                  <a:pt x="82700" y="39512"/>
                  <a:pt x="82561" y="39512"/>
                </a:cubicBezTo>
                <a:cubicBezTo>
                  <a:pt x="82561" y="39512"/>
                  <a:pt x="82142" y="40975"/>
                  <a:pt x="82142" y="39512"/>
                </a:cubicBezTo>
                <a:cubicBezTo>
                  <a:pt x="82142" y="39512"/>
                  <a:pt x="82142" y="38048"/>
                  <a:pt x="82142" y="38048"/>
                </a:cubicBezTo>
                <a:cubicBezTo>
                  <a:pt x="82142" y="36585"/>
                  <a:pt x="82421" y="36585"/>
                  <a:pt x="82421" y="36585"/>
                </a:cubicBezTo>
                <a:cubicBezTo>
                  <a:pt x="82421" y="36585"/>
                  <a:pt x="82561" y="36585"/>
                  <a:pt x="82700" y="36585"/>
                </a:cubicBezTo>
                <a:close/>
                <a:moveTo>
                  <a:pt x="83958" y="46829"/>
                </a:moveTo>
                <a:cubicBezTo>
                  <a:pt x="83958" y="46829"/>
                  <a:pt x="83818" y="46829"/>
                  <a:pt x="83678" y="46829"/>
                </a:cubicBezTo>
                <a:cubicBezTo>
                  <a:pt x="83678" y="46829"/>
                  <a:pt x="83399" y="46829"/>
                  <a:pt x="83259" y="46829"/>
                </a:cubicBezTo>
                <a:cubicBezTo>
                  <a:pt x="83259" y="46829"/>
                  <a:pt x="83119" y="46829"/>
                  <a:pt x="83119" y="45365"/>
                </a:cubicBezTo>
                <a:cubicBezTo>
                  <a:pt x="83119" y="45365"/>
                  <a:pt x="83399" y="45365"/>
                  <a:pt x="83399" y="45365"/>
                </a:cubicBezTo>
                <a:cubicBezTo>
                  <a:pt x="83538" y="45365"/>
                  <a:pt x="83678" y="45365"/>
                  <a:pt x="83818" y="45365"/>
                </a:cubicBezTo>
                <a:cubicBezTo>
                  <a:pt x="83818" y="45365"/>
                  <a:pt x="83818" y="45365"/>
                  <a:pt x="83958" y="45365"/>
                </a:cubicBezTo>
                <a:cubicBezTo>
                  <a:pt x="83958" y="45365"/>
                  <a:pt x="83958" y="45365"/>
                  <a:pt x="83958" y="45365"/>
                </a:cubicBezTo>
                <a:cubicBezTo>
                  <a:pt x="83958" y="45365"/>
                  <a:pt x="83958" y="45365"/>
                  <a:pt x="83958" y="46829"/>
                </a:cubicBezTo>
                <a:close/>
                <a:moveTo>
                  <a:pt x="82142" y="8780"/>
                </a:moveTo>
                <a:cubicBezTo>
                  <a:pt x="82281" y="8780"/>
                  <a:pt x="82421" y="8780"/>
                  <a:pt x="82421" y="8780"/>
                </a:cubicBezTo>
                <a:cubicBezTo>
                  <a:pt x="82421" y="10243"/>
                  <a:pt x="82281" y="10243"/>
                  <a:pt x="82142" y="10243"/>
                </a:cubicBezTo>
                <a:cubicBezTo>
                  <a:pt x="82142" y="8780"/>
                  <a:pt x="82142" y="8780"/>
                  <a:pt x="82142" y="8780"/>
                </a:cubicBezTo>
                <a:close/>
                <a:moveTo>
                  <a:pt x="81862" y="10243"/>
                </a:moveTo>
                <a:cubicBezTo>
                  <a:pt x="82002" y="10243"/>
                  <a:pt x="82142" y="8780"/>
                  <a:pt x="82142" y="10243"/>
                </a:cubicBezTo>
                <a:cubicBezTo>
                  <a:pt x="82142" y="10243"/>
                  <a:pt x="82142" y="10243"/>
                  <a:pt x="82142" y="10243"/>
                </a:cubicBezTo>
                <a:cubicBezTo>
                  <a:pt x="82002" y="10243"/>
                  <a:pt x="81862" y="10243"/>
                  <a:pt x="81862" y="10243"/>
                </a:cubicBezTo>
                <a:cubicBezTo>
                  <a:pt x="81862" y="10243"/>
                  <a:pt x="81862" y="10243"/>
                  <a:pt x="81862" y="10243"/>
                </a:cubicBezTo>
                <a:close/>
                <a:moveTo>
                  <a:pt x="80605" y="45365"/>
                </a:moveTo>
                <a:cubicBezTo>
                  <a:pt x="80605" y="45365"/>
                  <a:pt x="80465" y="45365"/>
                  <a:pt x="80465" y="45365"/>
                </a:cubicBezTo>
                <a:cubicBezTo>
                  <a:pt x="80465" y="45365"/>
                  <a:pt x="80325" y="45365"/>
                  <a:pt x="80325" y="45365"/>
                </a:cubicBezTo>
                <a:cubicBezTo>
                  <a:pt x="80325" y="45365"/>
                  <a:pt x="80325" y="43902"/>
                  <a:pt x="80325" y="43902"/>
                </a:cubicBezTo>
                <a:cubicBezTo>
                  <a:pt x="80465" y="43902"/>
                  <a:pt x="80605" y="43902"/>
                  <a:pt x="80605" y="45365"/>
                </a:cubicBezTo>
                <a:close/>
                <a:moveTo>
                  <a:pt x="72782" y="33658"/>
                </a:moveTo>
                <a:cubicBezTo>
                  <a:pt x="72782" y="33658"/>
                  <a:pt x="72782" y="33658"/>
                  <a:pt x="72782" y="33658"/>
                </a:cubicBezTo>
                <a:cubicBezTo>
                  <a:pt x="72782" y="33658"/>
                  <a:pt x="72782" y="33658"/>
                  <a:pt x="72782" y="33658"/>
                </a:cubicBezTo>
                <a:cubicBezTo>
                  <a:pt x="72782" y="33658"/>
                  <a:pt x="72782" y="33658"/>
                  <a:pt x="72782" y="33658"/>
                </a:cubicBezTo>
                <a:cubicBezTo>
                  <a:pt x="72782" y="33658"/>
                  <a:pt x="72782" y="33658"/>
                  <a:pt x="72782" y="33658"/>
                </a:cubicBezTo>
                <a:close/>
                <a:moveTo>
                  <a:pt x="73341" y="35121"/>
                </a:moveTo>
                <a:cubicBezTo>
                  <a:pt x="73341" y="35121"/>
                  <a:pt x="73341" y="35121"/>
                  <a:pt x="73341" y="33658"/>
                </a:cubicBezTo>
                <a:cubicBezTo>
                  <a:pt x="73341" y="33658"/>
                  <a:pt x="73341" y="33658"/>
                  <a:pt x="73341" y="33658"/>
                </a:cubicBezTo>
                <a:cubicBezTo>
                  <a:pt x="73341" y="33658"/>
                  <a:pt x="73341" y="33658"/>
                  <a:pt x="73341" y="33658"/>
                </a:cubicBezTo>
                <a:cubicBezTo>
                  <a:pt x="73341" y="33658"/>
                  <a:pt x="73341" y="35121"/>
                  <a:pt x="73341" y="35121"/>
                </a:cubicBezTo>
                <a:close/>
                <a:moveTo>
                  <a:pt x="74738" y="33658"/>
                </a:moveTo>
                <a:cubicBezTo>
                  <a:pt x="74598" y="33658"/>
                  <a:pt x="74598" y="33658"/>
                  <a:pt x="74598" y="32195"/>
                </a:cubicBezTo>
                <a:cubicBezTo>
                  <a:pt x="74598" y="32195"/>
                  <a:pt x="74738" y="32195"/>
                  <a:pt x="74738" y="32195"/>
                </a:cubicBezTo>
                <a:cubicBezTo>
                  <a:pt x="74738" y="32195"/>
                  <a:pt x="74738" y="32195"/>
                  <a:pt x="74738" y="33658"/>
                </a:cubicBezTo>
                <a:close/>
                <a:moveTo>
                  <a:pt x="67613" y="5853"/>
                </a:moveTo>
                <a:cubicBezTo>
                  <a:pt x="70407" y="5853"/>
                  <a:pt x="73201" y="4390"/>
                  <a:pt x="75995" y="4390"/>
                </a:cubicBezTo>
                <a:cubicBezTo>
                  <a:pt x="75576" y="5853"/>
                  <a:pt x="69150" y="7317"/>
                  <a:pt x="67613" y="5853"/>
                </a:cubicBezTo>
                <a:close/>
                <a:moveTo>
                  <a:pt x="75855" y="45365"/>
                </a:moveTo>
                <a:cubicBezTo>
                  <a:pt x="75715" y="45365"/>
                  <a:pt x="75715" y="45365"/>
                  <a:pt x="75576" y="45365"/>
                </a:cubicBezTo>
                <a:cubicBezTo>
                  <a:pt x="75576" y="45365"/>
                  <a:pt x="75576" y="43902"/>
                  <a:pt x="75715" y="43902"/>
                </a:cubicBezTo>
                <a:cubicBezTo>
                  <a:pt x="75715" y="43902"/>
                  <a:pt x="75855" y="43902"/>
                  <a:pt x="75855" y="43902"/>
                </a:cubicBezTo>
                <a:cubicBezTo>
                  <a:pt x="75855" y="45365"/>
                  <a:pt x="75855" y="45365"/>
                  <a:pt x="75855" y="45365"/>
                </a:cubicBezTo>
                <a:close/>
                <a:moveTo>
                  <a:pt x="75855" y="43902"/>
                </a:moveTo>
                <a:cubicBezTo>
                  <a:pt x="75855" y="43902"/>
                  <a:pt x="75855" y="43902"/>
                  <a:pt x="75995" y="43902"/>
                </a:cubicBezTo>
                <a:cubicBezTo>
                  <a:pt x="75995" y="43902"/>
                  <a:pt x="76135" y="43902"/>
                  <a:pt x="76135" y="43902"/>
                </a:cubicBezTo>
                <a:cubicBezTo>
                  <a:pt x="76135" y="43902"/>
                  <a:pt x="75995" y="45365"/>
                  <a:pt x="75855" y="43902"/>
                </a:cubicBezTo>
                <a:close/>
                <a:moveTo>
                  <a:pt x="76274" y="32195"/>
                </a:moveTo>
                <a:cubicBezTo>
                  <a:pt x="76135" y="30731"/>
                  <a:pt x="76274" y="30731"/>
                  <a:pt x="76274" y="30731"/>
                </a:cubicBezTo>
                <a:cubicBezTo>
                  <a:pt x="76274" y="30731"/>
                  <a:pt x="76554" y="30731"/>
                  <a:pt x="76414" y="32195"/>
                </a:cubicBezTo>
                <a:cubicBezTo>
                  <a:pt x="76414" y="32195"/>
                  <a:pt x="76274" y="32195"/>
                  <a:pt x="76274" y="32195"/>
                </a:cubicBezTo>
                <a:close/>
                <a:moveTo>
                  <a:pt x="76414" y="43902"/>
                </a:moveTo>
                <a:cubicBezTo>
                  <a:pt x="76414" y="43902"/>
                  <a:pt x="76414" y="43902"/>
                  <a:pt x="76414" y="43902"/>
                </a:cubicBezTo>
                <a:cubicBezTo>
                  <a:pt x="76414" y="42439"/>
                  <a:pt x="76554" y="42439"/>
                  <a:pt x="76554" y="43902"/>
                </a:cubicBezTo>
                <a:cubicBezTo>
                  <a:pt x="76554" y="43902"/>
                  <a:pt x="76554" y="43902"/>
                  <a:pt x="76414" y="43902"/>
                </a:cubicBezTo>
                <a:close/>
                <a:moveTo>
                  <a:pt x="78649" y="45365"/>
                </a:moveTo>
                <a:cubicBezTo>
                  <a:pt x="78649" y="45365"/>
                  <a:pt x="78649" y="45365"/>
                  <a:pt x="78509" y="45365"/>
                </a:cubicBezTo>
                <a:cubicBezTo>
                  <a:pt x="78370" y="45365"/>
                  <a:pt x="78370" y="45365"/>
                  <a:pt x="78230" y="45365"/>
                </a:cubicBezTo>
                <a:cubicBezTo>
                  <a:pt x="78090" y="45365"/>
                  <a:pt x="78090" y="45365"/>
                  <a:pt x="78090" y="45365"/>
                </a:cubicBezTo>
                <a:cubicBezTo>
                  <a:pt x="77951" y="46829"/>
                  <a:pt x="77951" y="46829"/>
                  <a:pt x="77951" y="45365"/>
                </a:cubicBezTo>
                <a:cubicBezTo>
                  <a:pt x="77951" y="45365"/>
                  <a:pt x="77951" y="43902"/>
                  <a:pt x="78090" y="45365"/>
                </a:cubicBezTo>
                <a:cubicBezTo>
                  <a:pt x="78090" y="45365"/>
                  <a:pt x="78370" y="45365"/>
                  <a:pt x="78370" y="45365"/>
                </a:cubicBezTo>
                <a:cubicBezTo>
                  <a:pt x="78370" y="45365"/>
                  <a:pt x="78370" y="45365"/>
                  <a:pt x="78509" y="45365"/>
                </a:cubicBezTo>
                <a:cubicBezTo>
                  <a:pt x="78649" y="43902"/>
                  <a:pt x="78649" y="43902"/>
                  <a:pt x="78649" y="43902"/>
                </a:cubicBezTo>
                <a:cubicBezTo>
                  <a:pt x="78789" y="43902"/>
                  <a:pt x="78789" y="45365"/>
                  <a:pt x="78649" y="45365"/>
                </a:cubicBezTo>
                <a:close/>
                <a:moveTo>
                  <a:pt x="85494" y="65853"/>
                </a:moveTo>
                <a:cubicBezTo>
                  <a:pt x="85355" y="65853"/>
                  <a:pt x="85075" y="65853"/>
                  <a:pt x="84935" y="65853"/>
                </a:cubicBezTo>
                <a:cubicBezTo>
                  <a:pt x="84796" y="67317"/>
                  <a:pt x="84796" y="67317"/>
                  <a:pt x="84796" y="67317"/>
                </a:cubicBezTo>
                <a:cubicBezTo>
                  <a:pt x="84516" y="67317"/>
                  <a:pt x="84097" y="67317"/>
                  <a:pt x="83958" y="67317"/>
                </a:cubicBezTo>
                <a:cubicBezTo>
                  <a:pt x="83678" y="67317"/>
                  <a:pt x="82980" y="67317"/>
                  <a:pt x="82980" y="67317"/>
                </a:cubicBezTo>
                <a:cubicBezTo>
                  <a:pt x="82980" y="67317"/>
                  <a:pt x="83119" y="65853"/>
                  <a:pt x="83259" y="65853"/>
                </a:cubicBezTo>
                <a:cubicBezTo>
                  <a:pt x="83538" y="65853"/>
                  <a:pt x="84237" y="64390"/>
                  <a:pt x="84516" y="64390"/>
                </a:cubicBezTo>
                <a:cubicBezTo>
                  <a:pt x="84656" y="64390"/>
                  <a:pt x="85355" y="62926"/>
                  <a:pt x="85355" y="62926"/>
                </a:cubicBezTo>
                <a:cubicBezTo>
                  <a:pt x="85355" y="62926"/>
                  <a:pt x="85494" y="62926"/>
                  <a:pt x="85494" y="62926"/>
                </a:cubicBezTo>
                <a:cubicBezTo>
                  <a:pt x="85494" y="62926"/>
                  <a:pt x="85634" y="64390"/>
                  <a:pt x="85634" y="62926"/>
                </a:cubicBezTo>
                <a:cubicBezTo>
                  <a:pt x="85634" y="62926"/>
                  <a:pt x="86053" y="62926"/>
                  <a:pt x="86332" y="62926"/>
                </a:cubicBezTo>
                <a:cubicBezTo>
                  <a:pt x="86332" y="62926"/>
                  <a:pt x="86332" y="62926"/>
                  <a:pt x="86752" y="61463"/>
                </a:cubicBezTo>
                <a:cubicBezTo>
                  <a:pt x="86752" y="61463"/>
                  <a:pt x="86752" y="61463"/>
                  <a:pt x="86891" y="61463"/>
                </a:cubicBezTo>
                <a:cubicBezTo>
                  <a:pt x="87031" y="61463"/>
                  <a:pt x="87171" y="62926"/>
                  <a:pt x="87310" y="61463"/>
                </a:cubicBezTo>
                <a:cubicBezTo>
                  <a:pt x="87450" y="61463"/>
                  <a:pt x="87450" y="62926"/>
                  <a:pt x="87590" y="61463"/>
                </a:cubicBezTo>
                <a:cubicBezTo>
                  <a:pt x="87590" y="61463"/>
                  <a:pt x="87590" y="61463"/>
                  <a:pt x="87590" y="61463"/>
                </a:cubicBezTo>
                <a:cubicBezTo>
                  <a:pt x="87729" y="61463"/>
                  <a:pt x="87729" y="62926"/>
                  <a:pt x="87590" y="62926"/>
                </a:cubicBezTo>
                <a:cubicBezTo>
                  <a:pt x="87590" y="62926"/>
                  <a:pt x="87310" y="64390"/>
                  <a:pt x="87171" y="64390"/>
                </a:cubicBezTo>
                <a:cubicBezTo>
                  <a:pt x="87171" y="64390"/>
                  <a:pt x="86752" y="64390"/>
                  <a:pt x="86612" y="64390"/>
                </a:cubicBezTo>
                <a:cubicBezTo>
                  <a:pt x="86612" y="64390"/>
                  <a:pt x="86612" y="64390"/>
                  <a:pt x="86612" y="64390"/>
                </a:cubicBezTo>
                <a:cubicBezTo>
                  <a:pt x="86193" y="64390"/>
                  <a:pt x="85913" y="64390"/>
                  <a:pt x="85634" y="65853"/>
                </a:cubicBezTo>
                <a:cubicBezTo>
                  <a:pt x="85634" y="65853"/>
                  <a:pt x="85494" y="65853"/>
                  <a:pt x="85494" y="65853"/>
                </a:cubicBezTo>
                <a:close/>
                <a:moveTo>
                  <a:pt x="90523" y="62926"/>
                </a:moveTo>
                <a:cubicBezTo>
                  <a:pt x="90384" y="62926"/>
                  <a:pt x="90384" y="62926"/>
                  <a:pt x="90384" y="62926"/>
                </a:cubicBezTo>
                <a:cubicBezTo>
                  <a:pt x="90384" y="62926"/>
                  <a:pt x="90244" y="62926"/>
                  <a:pt x="90244" y="62926"/>
                </a:cubicBezTo>
                <a:cubicBezTo>
                  <a:pt x="90244" y="62926"/>
                  <a:pt x="90244" y="61463"/>
                  <a:pt x="90384" y="61463"/>
                </a:cubicBezTo>
                <a:cubicBezTo>
                  <a:pt x="90384" y="61463"/>
                  <a:pt x="90663" y="61463"/>
                  <a:pt x="90663" y="61463"/>
                </a:cubicBezTo>
                <a:cubicBezTo>
                  <a:pt x="90663" y="61463"/>
                  <a:pt x="90663" y="61463"/>
                  <a:pt x="90803" y="61463"/>
                </a:cubicBezTo>
                <a:cubicBezTo>
                  <a:pt x="90942" y="61463"/>
                  <a:pt x="90942" y="61463"/>
                  <a:pt x="90942" y="61463"/>
                </a:cubicBezTo>
                <a:cubicBezTo>
                  <a:pt x="91082" y="60000"/>
                  <a:pt x="91082" y="61463"/>
                  <a:pt x="90942" y="62926"/>
                </a:cubicBezTo>
                <a:cubicBezTo>
                  <a:pt x="90942" y="62926"/>
                  <a:pt x="90942" y="62926"/>
                  <a:pt x="90803" y="62926"/>
                </a:cubicBezTo>
                <a:cubicBezTo>
                  <a:pt x="90803" y="62926"/>
                  <a:pt x="90663" y="61463"/>
                  <a:pt x="90523" y="62926"/>
                </a:cubicBezTo>
                <a:close/>
                <a:moveTo>
                  <a:pt x="92479" y="103902"/>
                </a:moveTo>
                <a:cubicBezTo>
                  <a:pt x="92479" y="103902"/>
                  <a:pt x="92479" y="103902"/>
                  <a:pt x="92200" y="102439"/>
                </a:cubicBezTo>
                <a:cubicBezTo>
                  <a:pt x="92060" y="102439"/>
                  <a:pt x="92060" y="102439"/>
                  <a:pt x="92060" y="102439"/>
                </a:cubicBezTo>
                <a:cubicBezTo>
                  <a:pt x="91920" y="102439"/>
                  <a:pt x="91641" y="102439"/>
                  <a:pt x="91641" y="102439"/>
                </a:cubicBezTo>
                <a:cubicBezTo>
                  <a:pt x="91501" y="102439"/>
                  <a:pt x="91222" y="100975"/>
                  <a:pt x="91082" y="102439"/>
                </a:cubicBezTo>
                <a:cubicBezTo>
                  <a:pt x="91082" y="102439"/>
                  <a:pt x="90803" y="102439"/>
                  <a:pt x="90663" y="102439"/>
                </a:cubicBezTo>
                <a:cubicBezTo>
                  <a:pt x="90663" y="100975"/>
                  <a:pt x="90663" y="99512"/>
                  <a:pt x="90663" y="99512"/>
                </a:cubicBezTo>
                <a:cubicBezTo>
                  <a:pt x="90803" y="99512"/>
                  <a:pt x="90942" y="98048"/>
                  <a:pt x="90942" y="98048"/>
                </a:cubicBezTo>
                <a:cubicBezTo>
                  <a:pt x="90942" y="98048"/>
                  <a:pt x="91082" y="98048"/>
                  <a:pt x="91222" y="99512"/>
                </a:cubicBezTo>
                <a:cubicBezTo>
                  <a:pt x="91362" y="99512"/>
                  <a:pt x="92200" y="99512"/>
                  <a:pt x="92339" y="99512"/>
                </a:cubicBezTo>
                <a:cubicBezTo>
                  <a:pt x="92479" y="99512"/>
                  <a:pt x="92619" y="99512"/>
                  <a:pt x="92619" y="99512"/>
                </a:cubicBezTo>
                <a:cubicBezTo>
                  <a:pt x="92619" y="99512"/>
                  <a:pt x="92619" y="99512"/>
                  <a:pt x="92619" y="99512"/>
                </a:cubicBezTo>
                <a:cubicBezTo>
                  <a:pt x="92759" y="99512"/>
                  <a:pt x="92759" y="99512"/>
                  <a:pt x="92898" y="99512"/>
                </a:cubicBezTo>
                <a:cubicBezTo>
                  <a:pt x="92898" y="99512"/>
                  <a:pt x="92759" y="102439"/>
                  <a:pt x="92479" y="103902"/>
                </a:cubicBezTo>
                <a:close/>
                <a:moveTo>
                  <a:pt x="93178" y="102439"/>
                </a:moveTo>
                <a:cubicBezTo>
                  <a:pt x="93178" y="102439"/>
                  <a:pt x="93178" y="100975"/>
                  <a:pt x="93178" y="100975"/>
                </a:cubicBezTo>
                <a:cubicBezTo>
                  <a:pt x="93178" y="100975"/>
                  <a:pt x="93317" y="99512"/>
                  <a:pt x="93317" y="100975"/>
                </a:cubicBezTo>
                <a:cubicBezTo>
                  <a:pt x="93457" y="100975"/>
                  <a:pt x="93317" y="102439"/>
                  <a:pt x="93178" y="102439"/>
                </a:cubicBezTo>
                <a:close/>
                <a:moveTo>
                  <a:pt x="93876" y="102439"/>
                </a:moveTo>
                <a:cubicBezTo>
                  <a:pt x="93876" y="102439"/>
                  <a:pt x="93736" y="102439"/>
                  <a:pt x="93736" y="102439"/>
                </a:cubicBezTo>
                <a:cubicBezTo>
                  <a:pt x="93736" y="102439"/>
                  <a:pt x="93876" y="100975"/>
                  <a:pt x="93876" y="100975"/>
                </a:cubicBezTo>
                <a:cubicBezTo>
                  <a:pt x="94016" y="100975"/>
                  <a:pt x="94016" y="102439"/>
                  <a:pt x="93876" y="102439"/>
                </a:cubicBezTo>
                <a:close/>
                <a:moveTo>
                  <a:pt x="94155" y="52682"/>
                </a:moveTo>
                <a:cubicBezTo>
                  <a:pt x="94016" y="54146"/>
                  <a:pt x="93876" y="54146"/>
                  <a:pt x="93876" y="55609"/>
                </a:cubicBezTo>
                <a:cubicBezTo>
                  <a:pt x="93736" y="55609"/>
                  <a:pt x="93597" y="55609"/>
                  <a:pt x="93457" y="55609"/>
                </a:cubicBezTo>
                <a:cubicBezTo>
                  <a:pt x="93317" y="55609"/>
                  <a:pt x="93178" y="55609"/>
                  <a:pt x="92898" y="57073"/>
                </a:cubicBezTo>
                <a:cubicBezTo>
                  <a:pt x="92759" y="57073"/>
                  <a:pt x="92619" y="57073"/>
                  <a:pt x="92479" y="55609"/>
                </a:cubicBezTo>
                <a:cubicBezTo>
                  <a:pt x="92339" y="55609"/>
                  <a:pt x="92060" y="55609"/>
                  <a:pt x="91920" y="55609"/>
                </a:cubicBezTo>
                <a:cubicBezTo>
                  <a:pt x="91781" y="55609"/>
                  <a:pt x="91641" y="57073"/>
                  <a:pt x="91641" y="55609"/>
                </a:cubicBezTo>
                <a:cubicBezTo>
                  <a:pt x="91222" y="54146"/>
                  <a:pt x="91222" y="54146"/>
                  <a:pt x="91222" y="54146"/>
                </a:cubicBezTo>
                <a:cubicBezTo>
                  <a:pt x="90942" y="55609"/>
                  <a:pt x="90244" y="57073"/>
                  <a:pt x="90104" y="57073"/>
                </a:cubicBezTo>
                <a:cubicBezTo>
                  <a:pt x="89965" y="57073"/>
                  <a:pt x="89685" y="55609"/>
                  <a:pt x="89685" y="55609"/>
                </a:cubicBezTo>
                <a:cubicBezTo>
                  <a:pt x="89545" y="54146"/>
                  <a:pt x="89406" y="52682"/>
                  <a:pt x="89406" y="52682"/>
                </a:cubicBezTo>
                <a:cubicBezTo>
                  <a:pt x="89545" y="52682"/>
                  <a:pt x="89965" y="52682"/>
                  <a:pt x="90384" y="51219"/>
                </a:cubicBezTo>
                <a:cubicBezTo>
                  <a:pt x="90384" y="51219"/>
                  <a:pt x="90384" y="51219"/>
                  <a:pt x="90663" y="52682"/>
                </a:cubicBezTo>
                <a:cubicBezTo>
                  <a:pt x="91082" y="52682"/>
                  <a:pt x="91082" y="52682"/>
                  <a:pt x="91082" y="52682"/>
                </a:cubicBezTo>
                <a:cubicBezTo>
                  <a:pt x="91362" y="52682"/>
                  <a:pt x="91781" y="52682"/>
                  <a:pt x="91781" y="52682"/>
                </a:cubicBezTo>
                <a:cubicBezTo>
                  <a:pt x="91781" y="52682"/>
                  <a:pt x="91920" y="52682"/>
                  <a:pt x="91920" y="52682"/>
                </a:cubicBezTo>
                <a:cubicBezTo>
                  <a:pt x="91920" y="52682"/>
                  <a:pt x="92060" y="54146"/>
                  <a:pt x="92200" y="54146"/>
                </a:cubicBezTo>
                <a:cubicBezTo>
                  <a:pt x="92200" y="52682"/>
                  <a:pt x="92619" y="51219"/>
                  <a:pt x="92898" y="51219"/>
                </a:cubicBezTo>
                <a:cubicBezTo>
                  <a:pt x="92898" y="51219"/>
                  <a:pt x="93038" y="51219"/>
                  <a:pt x="93178" y="51219"/>
                </a:cubicBezTo>
                <a:cubicBezTo>
                  <a:pt x="93178" y="51219"/>
                  <a:pt x="93178" y="51219"/>
                  <a:pt x="93178" y="51219"/>
                </a:cubicBezTo>
                <a:cubicBezTo>
                  <a:pt x="93178" y="49756"/>
                  <a:pt x="93178" y="49756"/>
                  <a:pt x="93317" y="49756"/>
                </a:cubicBezTo>
                <a:cubicBezTo>
                  <a:pt x="93317" y="49756"/>
                  <a:pt x="93457" y="49756"/>
                  <a:pt x="93457" y="51219"/>
                </a:cubicBezTo>
                <a:cubicBezTo>
                  <a:pt x="93457" y="51219"/>
                  <a:pt x="93457" y="51219"/>
                  <a:pt x="93457" y="51219"/>
                </a:cubicBezTo>
                <a:cubicBezTo>
                  <a:pt x="93597" y="51219"/>
                  <a:pt x="93876" y="52682"/>
                  <a:pt x="94016" y="52682"/>
                </a:cubicBezTo>
                <a:cubicBezTo>
                  <a:pt x="94016" y="51219"/>
                  <a:pt x="94016" y="52682"/>
                  <a:pt x="94155" y="52682"/>
                </a:cubicBezTo>
                <a:cubicBezTo>
                  <a:pt x="94155" y="52682"/>
                  <a:pt x="94155" y="52682"/>
                  <a:pt x="94155" y="52682"/>
                </a:cubicBezTo>
                <a:close/>
                <a:moveTo>
                  <a:pt x="94295" y="42439"/>
                </a:moveTo>
                <a:cubicBezTo>
                  <a:pt x="94295" y="42439"/>
                  <a:pt x="94155" y="42439"/>
                  <a:pt x="94155" y="42439"/>
                </a:cubicBezTo>
                <a:cubicBezTo>
                  <a:pt x="94155" y="40975"/>
                  <a:pt x="94155" y="40975"/>
                  <a:pt x="94155" y="42439"/>
                </a:cubicBezTo>
                <a:cubicBezTo>
                  <a:pt x="94295" y="42439"/>
                  <a:pt x="94295" y="42439"/>
                  <a:pt x="94295" y="42439"/>
                </a:cubicBezTo>
                <a:close/>
                <a:moveTo>
                  <a:pt x="95133" y="100975"/>
                </a:moveTo>
                <a:cubicBezTo>
                  <a:pt x="95133" y="100975"/>
                  <a:pt x="95133" y="100975"/>
                  <a:pt x="95133" y="100975"/>
                </a:cubicBezTo>
                <a:cubicBezTo>
                  <a:pt x="95273" y="100975"/>
                  <a:pt x="95273" y="100975"/>
                  <a:pt x="95273" y="100975"/>
                </a:cubicBezTo>
                <a:cubicBezTo>
                  <a:pt x="95413" y="100975"/>
                  <a:pt x="95832" y="100975"/>
                  <a:pt x="95972" y="100975"/>
                </a:cubicBezTo>
                <a:cubicBezTo>
                  <a:pt x="95972" y="100975"/>
                  <a:pt x="95972" y="100975"/>
                  <a:pt x="96391" y="102439"/>
                </a:cubicBezTo>
                <a:cubicBezTo>
                  <a:pt x="96530" y="102439"/>
                  <a:pt x="96530" y="102439"/>
                  <a:pt x="96670" y="102439"/>
                </a:cubicBezTo>
                <a:cubicBezTo>
                  <a:pt x="96810" y="100975"/>
                  <a:pt x="96810" y="100975"/>
                  <a:pt x="96810" y="100975"/>
                </a:cubicBezTo>
                <a:cubicBezTo>
                  <a:pt x="96949" y="100975"/>
                  <a:pt x="96949" y="102439"/>
                  <a:pt x="96810" y="102439"/>
                </a:cubicBezTo>
                <a:cubicBezTo>
                  <a:pt x="96810" y="102439"/>
                  <a:pt x="96530" y="103902"/>
                  <a:pt x="96391" y="102439"/>
                </a:cubicBezTo>
                <a:cubicBezTo>
                  <a:pt x="96251" y="102439"/>
                  <a:pt x="95413" y="103902"/>
                  <a:pt x="95273" y="103902"/>
                </a:cubicBezTo>
                <a:cubicBezTo>
                  <a:pt x="95133" y="103902"/>
                  <a:pt x="94994" y="103902"/>
                  <a:pt x="94994" y="102439"/>
                </a:cubicBezTo>
                <a:cubicBezTo>
                  <a:pt x="94994" y="102439"/>
                  <a:pt x="95133" y="100975"/>
                  <a:pt x="95133" y="100975"/>
                </a:cubicBezTo>
                <a:close/>
                <a:moveTo>
                  <a:pt x="94714" y="100975"/>
                </a:moveTo>
                <a:cubicBezTo>
                  <a:pt x="94854" y="100975"/>
                  <a:pt x="94854" y="100975"/>
                  <a:pt x="94854" y="100975"/>
                </a:cubicBezTo>
                <a:cubicBezTo>
                  <a:pt x="94854" y="102439"/>
                  <a:pt x="94575" y="103902"/>
                  <a:pt x="94575" y="103902"/>
                </a:cubicBezTo>
                <a:cubicBezTo>
                  <a:pt x="94575" y="103902"/>
                  <a:pt x="94435" y="102439"/>
                  <a:pt x="94435" y="102439"/>
                </a:cubicBezTo>
                <a:cubicBezTo>
                  <a:pt x="94295" y="102439"/>
                  <a:pt x="94575" y="99512"/>
                  <a:pt x="94714" y="100975"/>
                </a:cubicBezTo>
                <a:close/>
                <a:moveTo>
                  <a:pt x="96251" y="61463"/>
                </a:moveTo>
                <a:cubicBezTo>
                  <a:pt x="96251" y="61463"/>
                  <a:pt x="96111" y="62926"/>
                  <a:pt x="95972" y="62926"/>
                </a:cubicBezTo>
                <a:cubicBezTo>
                  <a:pt x="95832" y="62926"/>
                  <a:pt x="95552" y="62926"/>
                  <a:pt x="95552" y="61463"/>
                </a:cubicBezTo>
                <a:cubicBezTo>
                  <a:pt x="95413" y="61463"/>
                  <a:pt x="95273" y="61463"/>
                  <a:pt x="95413" y="61463"/>
                </a:cubicBezTo>
                <a:cubicBezTo>
                  <a:pt x="95413" y="61463"/>
                  <a:pt x="95552" y="60000"/>
                  <a:pt x="95692" y="60000"/>
                </a:cubicBezTo>
                <a:cubicBezTo>
                  <a:pt x="95692" y="60000"/>
                  <a:pt x="95972" y="61463"/>
                  <a:pt x="96111" y="61463"/>
                </a:cubicBezTo>
                <a:cubicBezTo>
                  <a:pt x="96111" y="61463"/>
                  <a:pt x="96111" y="61463"/>
                  <a:pt x="96111" y="61463"/>
                </a:cubicBezTo>
                <a:cubicBezTo>
                  <a:pt x="96251" y="61463"/>
                  <a:pt x="96251" y="61463"/>
                  <a:pt x="96251" y="61463"/>
                </a:cubicBezTo>
                <a:cubicBezTo>
                  <a:pt x="96251" y="61463"/>
                  <a:pt x="96251" y="61463"/>
                  <a:pt x="96251" y="61463"/>
                </a:cubicBezTo>
                <a:close/>
                <a:moveTo>
                  <a:pt x="96251" y="57073"/>
                </a:moveTo>
                <a:cubicBezTo>
                  <a:pt x="96251" y="57073"/>
                  <a:pt x="96251" y="57073"/>
                  <a:pt x="95832" y="55609"/>
                </a:cubicBezTo>
                <a:cubicBezTo>
                  <a:pt x="95832" y="55609"/>
                  <a:pt x="95832" y="55609"/>
                  <a:pt x="95832" y="55609"/>
                </a:cubicBezTo>
                <a:cubicBezTo>
                  <a:pt x="95552" y="55609"/>
                  <a:pt x="95413" y="55609"/>
                  <a:pt x="95273" y="55609"/>
                </a:cubicBezTo>
                <a:cubicBezTo>
                  <a:pt x="95273" y="55609"/>
                  <a:pt x="94994" y="55609"/>
                  <a:pt x="94854" y="55609"/>
                </a:cubicBezTo>
                <a:cubicBezTo>
                  <a:pt x="94714" y="55609"/>
                  <a:pt x="94435" y="57073"/>
                  <a:pt x="94435" y="55609"/>
                </a:cubicBezTo>
                <a:cubicBezTo>
                  <a:pt x="94435" y="55609"/>
                  <a:pt x="94295" y="52682"/>
                  <a:pt x="94435" y="52682"/>
                </a:cubicBezTo>
                <a:cubicBezTo>
                  <a:pt x="94435" y="52682"/>
                  <a:pt x="94575" y="52682"/>
                  <a:pt x="94575" y="52682"/>
                </a:cubicBezTo>
                <a:cubicBezTo>
                  <a:pt x="94575" y="51219"/>
                  <a:pt x="94714" y="51219"/>
                  <a:pt x="94994" y="52682"/>
                </a:cubicBezTo>
                <a:cubicBezTo>
                  <a:pt x="95133" y="52682"/>
                  <a:pt x="95832" y="52682"/>
                  <a:pt x="95972" y="52682"/>
                </a:cubicBezTo>
                <a:cubicBezTo>
                  <a:pt x="96111" y="52682"/>
                  <a:pt x="96251" y="52682"/>
                  <a:pt x="96251" y="52682"/>
                </a:cubicBezTo>
                <a:cubicBezTo>
                  <a:pt x="96251" y="52682"/>
                  <a:pt x="96391" y="52682"/>
                  <a:pt x="96391" y="52682"/>
                </a:cubicBezTo>
                <a:cubicBezTo>
                  <a:pt x="96391" y="52682"/>
                  <a:pt x="96530" y="51219"/>
                  <a:pt x="96530" y="52682"/>
                </a:cubicBezTo>
                <a:cubicBezTo>
                  <a:pt x="96530" y="52682"/>
                  <a:pt x="96530" y="55609"/>
                  <a:pt x="96251" y="57073"/>
                </a:cubicBezTo>
                <a:close/>
                <a:moveTo>
                  <a:pt x="96949" y="42439"/>
                </a:moveTo>
                <a:cubicBezTo>
                  <a:pt x="97089" y="42439"/>
                  <a:pt x="97229" y="42439"/>
                  <a:pt x="97369" y="42439"/>
                </a:cubicBezTo>
                <a:cubicBezTo>
                  <a:pt x="97369" y="42439"/>
                  <a:pt x="97788" y="42439"/>
                  <a:pt x="97788" y="42439"/>
                </a:cubicBezTo>
                <a:cubicBezTo>
                  <a:pt x="97927" y="40975"/>
                  <a:pt x="98067" y="40975"/>
                  <a:pt x="98067" y="42439"/>
                </a:cubicBezTo>
                <a:cubicBezTo>
                  <a:pt x="98067" y="42439"/>
                  <a:pt x="97927" y="42439"/>
                  <a:pt x="97788" y="43902"/>
                </a:cubicBezTo>
                <a:cubicBezTo>
                  <a:pt x="97788" y="43902"/>
                  <a:pt x="97788" y="43902"/>
                  <a:pt x="97788" y="43902"/>
                </a:cubicBezTo>
                <a:cubicBezTo>
                  <a:pt x="97648" y="43902"/>
                  <a:pt x="97648" y="43902"/>
                  <a:pt x="97648" y="43902"/>
                </a:cubicBezTo>
                <a:cubicBezTo>
                  <a:pt x="97508" y="43902"/>
                  <a:pt x="97229" y="43902"/>
                  <a:pt x="97089" y="43902"/>
                </a:cubicBezTo>
                <a:cubicBezTo>
                  <a:pt x="97089" y="43902"/>
                  <a:pt x="97089" y="43902"/>
                  <a:pt x="96949" y="45365"/>
                </a:cubicBezTo>
                <a:cubicBezTo>
                  <a:pt x="96810" y="45365"/>
                  <a:pt x="96810" y="45365"/>
                  <a:pt x="96810" y="45365"/>
                </a:cubicBezTo>
                <a:cubicBezTo>
                  <a:pt x="96670" y="43902"/>
                  <a:pt x="96810" y="42439"/>
                  <a:pt x="96949" y="42439"/>
                </a:cubicBezTo>
                <a:close/>
                <a:moveTo>
                  <a:pt x="101979" y="62926"/>
                </a:moveTo>
                <a:cubicBezTo>
                  <a:pt x="101979" y="62926"/>
                  <a:pt x="101839" y="64390"/>
                  <a:pt x="101699" y="64390"/>
                </a:cubicBezTo>
                <a:cubicBezTo>
                  <a:pt x="101699" y="65853"/>
                  <a:pt x="101559" y="65853"/>
                  <a:pt x="101420" y="65853"/>
                </a:cubicBezTo>
                <a:cubicBezTo>
                  <a:pt x="101140" y="65853"/>
                  <a:pt x="101001" y="65853"/>
                  <a:pt x="100861" y="65853"/>
                </a:cubicBezTo>
                <a:cubicBezTo>
                  <a:pt x="100721" y="65853"/>
                  <a:pt x="100582" y="65853"/>
                  <a:pt x="100302" y="65853"/>
                </a:cubicBezTo>
                <a:cubicBezTo>
                  <a:pt x="100162" y="64390"/>
                  <a:pt x="100023" y="64390"/>
                  <a:pt x="99743" y="65853"/>
                </a:cubicBezTo>
                <a:cubicBezTo>
                  <a:pt x="99743" y="65853"/>
                  <a:pt x="99604" y="65853"/>
                  <a:pt x="99464" y="65853"/>
                </a:cubicBezTo>
                <a:cubicBezTo>
                  <a:pt x="99185" y="62926"/>
                  <a:pt x="99185" y="62926"/>
                  <a:pt x="99185" y="62926"/>
                </a:cubicBezTo>
                <a:cubicBezTo>
                  <a:pt x="98766" y="64390"/>
                  <a:pt x="98067" y="65853"/>
                  <a:pt x="97927" y="65853"/>
                </a:cubicBezTo>
                <a:cubicBezTo>
                  <a:pt x="97788" y="65853"/>
                  <a:pt x="97648" y="64390"/>
                  <a:pt x="97508" y="64390"/>
                </a:cubicBezTo>
                <a:cubicBezTo>
                  <a:pt x="97369" y="64390"/>
                  <a:pt x="97229" y="61463"/>
                  <a:pt x="97369" y="61463"/>
                </a:cubicBezTo>
                <a:cubicBezTo>
                  <a:pt x="97369" y="61463"/>
                  <a:pt x="97369" y="61463"/>
                  <a:pt x="97508" y="61463"/>
                </a:cubicBezTo>
                <a:cubicBezTo>
                  <a:pt x="97508" y="61463"/>
                  <a:pt x="97508" y="61463"/>
                  <a:pt x="97508" y="61463"/>
                </a:cubicBezTo>
                <a:cubicBezTo>
                  <a:pt x="97648" y="61463"/>
                  <a:pt x="98067" y="61463"/>
                  <a:pt x="98207" y="61463"/>
                </a:cubicBezTo>
                <a:cubicBezTo>
                  <a:pt x="98207" y="61463"/>
                  <a:pt x="98207" y="61463"/>
                  <a:pt x="98626" y="61463"/>
                </a:cubicBezTo>
                <a:cubicBezTo>
                  <a:pt x="98905" y="61463"/>
                  <a:pt x="98905" y="61463"/>
                  <a:pt x="98905" y="61463"/>
                </a:cubicBezTo>
                <a:cubicBezTo>
                  <a:pt x="99324" y="61463"/>
                  <a:pt x="99604" y="61463"/>
                  <a:pt x="99604" y="61463"/>
                </a:cubicBezTo>
                <a:cubicBezTo>
                  <a:pt x="99743" y="61463"/>
                  <a:pt x="99743" y="61463"/>
                  <a:pt x="99883" y="61463"/>
                </a:cubicBezTo>
                <a:cubicBezTo>
                  <a:pt x="99883" y="62926"/>
                  <a:pt x="100023" y="62926"/>
                  <a:pt x="100023" y="62926"/>
                </a:cubicBezTo>
                <a:cubicBezTo>
                  <a:pt x="100162" y="62926"/>
                  <a:pt x="100582" y="61463"/>
                  <a:pt x="100861" y="60000"/>
                </a:cubicBezTo>
                <a:cubicBezTo>
                  <a:pt x="101140" y="60000"/>
                  <a:pt x="101839" y="61463"/>
                  <a:pt x="101839" y="61463"/>
                </a:cubicBezTo>
                <a:cubicBezTo>
                  <a:pt x="101839" y="61463"/>
                  <a:pt x="101979" y="61463"/>
                  <a:pt x="101979" y="62926"/>
                </a:cubicBezTo>
                <a:cubicBezTo>
                  <a:pt x="101979" y="62926"/>
                  <a:pt x="101979" y="62926"/>
                  <a:pt x="101979" y="62926"/>
                </a:cubicBezTo>
                <a:close/>
                <a:moveTo>
                  <a:pt x="102398" y="52682"/>
                </a:moveTo>
                <a:cubicBezTo>
                  <a:pt x="102258" y="52682"/>
                  <a:pt x="102118" y="54146"/>
                  <a:pt x="101979" y="55609"/>
                </a:cubicBezTo>
                <a:cubicBezTo>
                  <a:pt x="101839" y="55609"/>
                  <a:pt x="101001" y="55609"/>
                  <a:pt x="100861" y="55609"/>
                </a:cubicBezTo>
                <a:cubicBezTo>
                  <a:pt x="100721" y="55609"/>
                  <a:pt x="100582" y="55609"/>
                  <a:pt x="100582" y="55609"/>
                </a:cubicBezTo>
                <a:cubicBezTo>
                  <a:pt x="100582" y="55609"/>
                  <a:pt x="100721" y="54146"/>
                  <a:pt x="100861" y="52682"/>
                </a:cubicBezTo>
                <a:cubicBezTo>
                  <a:pt x="101001" y="51219"/>
                  <a:pt x="101559" y="52682"/>
                  <a:pt x="101839" y="52682"/>
                </a:cubicBezTo>
                <a:cubicBezTo>
                  <a:pt x="101979" y="52682"/>
                  <a:pt x="102398" y="52682"/>
                  <a:pt x="102398" y="52682"/>
                </a:cubicBezTo>
                <a:close/>
                <a:moveTo>
                  <a:pt x="101001" y="51219"/>
                </a:moveTo>
                <a:cubicBezTo>
                  <a:pt x="101001" y="51219"/>
                  <a:pt x="101140" y="49756"/>
                  <a:pt x="101140" y="51219"/>
                </a:cubicBezTo>
                <a:cubicBezTo>
                  <a:pt x="101140" y="51219"/>
                  <a:pt x="101140" y="51219"/>
                  <a:pt x="101140" y="51219"/>
                </a:cubicBezTo>
                <a:cubicBezTo>
                  <a:pt x="101140" y="51219"/>
                  <a:pt x="101001" y="52682"/>
                  <a:pt x="101001" y="51219"/>
                </a:cubicBezTo>
                <a:close/>
                <a:moveTo>
                  <a:pt x="102537" y="46829"/>
                </a:moveTo>
                <a:cubicBezTo>
                  <a:pt x="102537" y="48292"/>
                  <a:pt x="101979" y="48292"/>
                  <a:pt x="101559" y="49756"/>
                </a:cubicBezTo>
                <a:cubicBezTo>
                  <a:pt x="101559" y="49756"/>
                  <a:pt x="101559" y="49756"/>
                  <a:pt x="101280" y="46829"/>
                </a:cubicBezTo>
                <a:cubicBezTo>
                  <a:pt x="101280" y="46829"/>
                  <a:pt x="101140" y="46829"/>
                  <a:pt x="101001" y="46829"/>
                </a:cubicBezTo>
                <a:cubicBezTo>
                  <a:pt x="101001" y="46829"/>
                  <a:pt x="101001" y="46829"/>
                  <a:pt x="101001" y="46829"/>
                </a:cubicBezTo>
                <a:cubicBezTo>
                  <a:pt x="100861" y="48292"/>
                  <a:pt x="100861" y="46829"/>
                  <a:pt x="100861" y="46829"/>
                </a:cubicBezTo>
                <a:cubicBezTo>
                  <a:pt x="100861" y="46829"/>
                  <a:pt x="101140" y="45365"/>
                  <a:pt x="101140" y="43902"/>
                </a:cubicBezTo>
                <a:cubicBezTo>
                  <a:pt x="101140" y="43902"/>
                  <a:pt x="101140" y="42439"/>
                  <a:pt x="101140" y="43902"/>
                </a:cubicBezTo>
                <a:cubicBezTo>
                  <a:pt x="101280" y="43902"/>
                  <a:pt x="101280" y="43902"/>
                  <a:pt x="101280" y="43902"/>
                </a:cubicBezTo>
                <a:cubicBezTo>
                  <a:pt x="101280" y="43902"/>
                  <a:pt x="101140" y="45365"/>
                  <a:pt x="101280" y="45365"/>
                </a:cubicBezTo>
                <a:cubicBezTo>
                  <a:pt x="101280" y="45365"/>
                  <a:pt x="101280" y="45365"/>
                  <a:pt x="101280" y="45365"/>
                </a:cubicBezTo>
                <a:cubicBezTo>
                  <a:pt x="101559" y="43902"/>
                  <a:pt x="101559" y="43902"/>
                  <a:pt x="101559" y="43902"/>
                </a:cubicBezTo>
                <a:cubicBezTo>
                  <a:pt x="101839" y="43902"/>
                  <a:pt x="102118" y="43902"/>
                  <a:pt x="102258" y="43902"/>
                </a:cubicBezTo>
                <a:cubicBezTo>
                  <a:pt x="102258" y="43902"/>
                  <a:pt x="102677" y="42439"/>
                  <a:pt x="102677" y="42439"/>
                </a:cubicBezTo>
                <a:cubicBezTo>
                  <a:pt x="102817" y="42439"/>
                  <a:pt x="102956" y="42439"/>
                  <a:pt x="103096" y="42439"/>
                </a:cubicBezTo>
                <a:cubicBezTo>
                  <a:pt x="103096" y="42439"/>
                  <a:pt x="103236" y="42439"/>
                  <a:pt x="103236" y="43902"/>
                </a:cubicBezTo>
                <a:cubicBezTo>
                  <a:pt x="103236" y="45365"/>
                  <a:pt x="103236" y="46829"/>
                  <a:pt x="103096" y="48292"/>
                </a:cubicBezTo>
                <a:cubicBezTo>
                  <a:pt x="102956" y="48292"/>
                  <a:pt x="102677" y="46829"/>
                  <a:pt x="102537" y="46829"/>
                </a:cubicBezTo>
                <a:close/>
                <a:moveTo>
                  <a:pt x="103236" y="54146"/>
                </a:moveTo>
                <a:cubicBezTo>
                  <a:pt x="103096" y="54146"/>
                  <a:pt x="102956" y="54146"/>
                  <a:pt x="102956" y="54146"/>
                </a:cubicBezTo>
                <a:cubicBezTo>
                  <a:pt x="102956" y="54146"/>
                  <a:pt x="103096" y="52682"/>
                  <a:pt x="103236" y="52682"/>
                </a:cubicBezTo>
                <a:cubicBezTo>
                  <a:pt x="103376" y="51219"/>
                  <a:pt x="103236" y="54146"/>
                  <a:pt x="103236" y="54146"/>
                </a:cubicBezTo>
                <a:close/>
                <a:moveTo>
                  <a:pt x="103515" y="46829"/>
                </a:moveTo>
                <a:cubicBezTo>
                  <a:pt x="103515" y="46829"/>
                  <a:pt x="103515" y="46829"/>
                  <a:pt x="103515" y="46829"/>
                </a:cubicBezTo>
                <a:cubicBezTo>
                  <a:pt x="103515" y="46829"/>
                  <a:pt x="103515" y="46829"/>
                  <a:pt x="103515" y="46829"/>
                </a:cubicBezTo>
                <a:cubicBezTo>
                  <a:pt x="103515" y="46829"/>
                  <a:pt x="103515" y="46829"/>
                  <a:pt x="103515" y="46829"/>
                </a:cubicBezTo>
                <a:cubicBezTo>
                  <a:pt x="103515" y="46829"/>
                  <a:pt x="103515" y="46829"/>
                  <a:pt x="103515" y="46829"/>
                </a:cubicBezTo>
                <a:close/>
                <a:moveTo>
                  <a:pt x="105611" y="43902"/>
                </a:moveTo>
                <a:cubicBezTo>
                  <a:pt x="105750" y="43902"/>
                  <a:pt x="105890" y="43902"/>
                  <a:pt x="105890" y="43902"/>
                </a:cubicBezTo>
                <a:cubicBezTo>
                  <a:pt x="105890" y="43902"/>
                  <a:pt x="105750" y="45365"/>
                  <a:pt x="105750" y="45365"/>
                </a:cubicBezTo>
                <a:cubicBezTo>
                  <a:pt x="105750" y="45365"/>
                  <a:pt x="105611" y="43902"/>
                  <a:pt x="105611" y="43902"/>
                </a:cubicBezTo>
                <a:cubicBezTo>
                  <a:pt x="105611" y="43902"/>
                  <a:pt x="105611" y="43902"/>
                  <a:pt x="105611" y="43902"/>
                </a:cubicBezTo>
                <a:close/>
                <a:moveTo>
                  <a:pt x="104912" y="43902"/>
                </a:moveTo>
                <a:cubicBezTo>
                  <a:pt x="104912" y="43902"/>
                  <a:pt x="105052" y="43902"/>
                  <a:pt x="105052" y="45365"/>
                </a:cubicBezTo>
                <a:cubicBezTo>
                  <a:pt x="105052" y="45365"/>
                  <a:pt x="105052" y="45365"/>
                  <a:pt x="104912" y="45365"/>
                </a:cubicBezTo>
                <a:cubicBezTo>
                  <a:pt x="104912" y="45365"/>
                  <a:pt x="104772" y="45365"/>
                  <a:pt x="104772" y="45365"/>
                </a:cubicBezTo>
                <a:cubicBezTo>
                  <a:pt x="104772" y="43902"/>
                  <a:pt x="104772" y="43902"/>
                  <a:pt x="104912" y="43902"/>
                </a:cubicBezTo>
                <a:close/>
                <a:moveTo>
                  <a:pt x="104493" y="43902"/>
                </a:moveTo>
                <a:cubicBezTo>
                  <a:pt x="104633" y="43902"/>
                  <a:pt x="104633" y="43902"/>
                  <a:pt x="104633" y="43902"/>
                </a:cubicBezTo>
                <a:cubicBezTo>
                  <a:pt x="104633" y="45365"/>
                  <a:pt x="104353" y="45365"/>
                  <a:pt x="104353" y="45365"/>
                </a:cubicBezTo>
                <a:cubicBezTo>
                  <a:pt x="104353" y="45365"/>
                  <a:pt x="104214" y="45365"/>
                  <a:pt x="104214" y="45365"/>
                </a:cubicBezTo>
                <a:cubicBezTo>
                  <a:pt x="104214" y="45365"/>
                  <a:pt x="104493" y="43902"/>
                  <a:pt x="104493" y="43902"/>
                </a:cubicBezTo>
                <a:close/>
                <a:moveTo>
                  <a:pt x="103655" y="45365"/>
                </a:moveTo>
                <a:cubicBezTo>
                  <a:pt x="103655" y="45365"/>
                  <a:pt x="103655" y="45365"/>
                  <a:pt x="103655" y="45365"/>
                </a:cubicBezTo>
                <a:cubicBezTo>
                  <a:pt x="103655" y="45365"/>
                  <a:pt x="103655" y="43902"/>
                  <a:pt x="103655" y="43902"/>
                </a:cubicBezTo>
                <a:cubicBezTo>
                  <a:pt x="103655" y="43902"/>
                  <a:pt x="103655" y="45365"/>
                  <a:pt x="103655" y="45365"/>
                </a:cubicBezTo>
                <a:cubicBezTo>
                  <a:pt x="103655" y="45365"/>
                  <a:pt x="103655" y="45365"/>
                  <a:pt x="103655" y="45365"/>
                </a:cubicBezTo>
                <a:close/>
                <a:moveTo>
                  <a:pt x="104214" y="49756"/>
                </a:moveTo>
                <a:cubicBezTo>
                  <a:pt x="104353" y="49756"/>
                  <a:pt x="104633" y="49756"/>
                  <a:pt x="104772" y="49756"/>
                </a:cubicBezTo>
                <a:cubicBezTo>
                  <a:pt x="104633" y="51219"/>
                  <a:pt x="104353" y="49756"/>
                  <a:pt x="104214" y="49756"/>
                </a:cubicBezTo>
                <a:close/>
                <a:moveTo>
                  <a:pt x="105331" y="49756"/>
                </a:moveTo>
                <a:cubicBezTo>
                  <a:pt x="105471" y="49756"/>
                  <a:pt x="105611" y="49756"/>
                  <a:pt x="105750" y="49756"/>
                </a:cubicBezTo>
                <a:cubicBezTo>
                  <a:pt x="105611" y="51219"/>
                  <a:pt x="105471" y="49756"/>
                  <a:pt x="105331" y="49756"/>
                </a:cubicBezTo>
                <a:close/>
                <a:moveTo>
                  <a:pt x="106728" y="46829"/>
                </a:moveTo>
                <a:cubicBezTo>
                  <a:pt x="106728" y="48292"/>
                  <a:pt x="106449" y="48292"/>
                  <a:pt x="106449" y="48292"/>
                </a:cubicBezTo>
                <a:cubicBezTo>
                  <a:pt x="106449" y="49756"/>
                  <a:pt x="106309" y="49756"/>
                  <a:pt x="106309" y="49756"/>
                </a:cubicBezTo>
                <a:cubicBezTo>
                  <a:pt x="106309" y="49756"/>
                  <a:pt x="106169" y="48292"/>
                  <a:pt x="106030" y="48292"/>
                </a:cubicBezTo>
                <a:cubicBezTo>
                  <a:pt x="106030" y="46829"/>
                  <a:pt x="105750" y="48292"/>
                  <a:pt x="105750" y="48292"/>
                </a:cubicBezTo>
                <a:cubicBezTo>
                  <a:pt x="105750" y="48292"/>
                  <a:pt x="105611" y="48292"/>
                  <a:pt x="105471" y="48292"/>
                </a:cubicBezTo>
                <a:cubicBezTo>
                  <a:pt x="105331" y="48292"/>
                  <a:pt x="105052" y="46829"/>
                  <a:pt x="105052" y="46829"/>
                </a:cubicBezTo>
                <a:cubicBezTo>
                  <a:pt x="105052" y="45365"/>
                  <a:pt x="105052" y="45365"/>
                  <a:pt x="105052" y="45365"/>
                </a:cubicBezTo>
                <a:cubicBezTo>
                  <a:pt x="105192" y="45365"/>
                  <a:pt x="105192" y="45365"/>
                  <a:pt x="105192" y="45365"/>
                </a:cubicBezTo>
                <a:cubicBezTo>
                  <a:pt x="105192" y="43902"/>
                  <a:pt x="105331" y="43902"/>
                  <a:pt x="105331" y="43902"/>
                </a:cubicBezTo>
                <a:cubicBezTo>
                  <a:pt x="105331" y="43902"/>
                  <a:pt x="105331" y="43902"/>
                  <a:pt x="105331" y="43902"/>
                </a:cubicBezTo>
                <a:cubicBezTo>
                  <a:pt x="105331" y="45365"/>
                  <a:pt x="105471" y="46829"/>
                  <a:pt x="105471" y="46829"/>
                </a:cubicBezTo>
                <a:cubicBezTo>
                  <a:pt x="105611" y="46829"/>
                  <a:pt x="106030" y="45365"/>
                  <a:pt x="106030" y="45365"/>
                </a:cubicBezTo>
                <a:cubicBezTo>
                  <a:pt x="106030" y="45365"/>
                  <a:pt x="106169" y="43902"/>
                  <a:pt x="106309" y="43902"/>
                </a:cubicBezTo>
                <a:cubicBezTo>
                  <a:pt x="106309" y="43902"/>
                  <a:pt x="106589" y="43902"/>
                  <a:pt x="106589" y="43902"/>
                </a:cubicBezTo>
                <a:cubicBezTo>
                  <a:pt x="106589" y="45365"/>
                  <a:pt x="106589" y="46829"/>
                  <a:pt x="106589" y="46829"/>
                </a:cubicBezTo>
                <a:cubicBezTo>
                  <a:pt x="106728" y="46829"/>
                  <a:pt x="106868" y="46829"/>
                  <a:pt x="106728" y="46829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1" name="Google Shape;1331;p32"/>
          <p:cNvSpPr/>
          <p:nvPr/>
        </p:nvSpPr>
        <p:spPr>
          <a:xfrm flipH="1" rot="7456157">
            <a:off x="5871976" y="1751471"/>
            <a:ext cx="2090633" cy="69978"/>
          </a:xfrm>
          <a:custGeom>
            <a:rect b="b" l="l" r="r" t="t"/>
            <a:pathLst>
              <a:path extrusionOk="0" h="120000" w="120000">
                <a:moveTo>
                  <a:pt x="22101" y="19746"/>
                </a:moveTo>
                <a:cubicBezTo>
                  <a:pt x="22101" y="19746"/>
                  <a:pt x="22243" y="19746"/>
                  <a:pt x="22243" y="19746"/>
                </a:cubicBezTo>
                <a:cubicBezTo>
                  <a:pt x="22384" y="19746"/>
                  <a:pt x="22384" y="19746"/>
                  <a:pt x="22384" y="19746"/>
                </a:cubicBezTo>
                <a:cubicBezTo>
                  <a:pt x="22384" y="19746"/>
                  <a:pt x="22668" y="19746"/>
                  <a:pt x="22809" y="19746"/>
                </a:cubicBezTo>
                <a:cubicBezTo>
                  <a:pt x="22951" y="19746"/>
                  <a:pt x="22951" y="19746"/>
                  <a:pt x="22951" y="19746"/>
                </a:cubicBezTo>
                <a:cubicBezTo>
                  <a:pt x="22951" y="19746"/>
                  <a:pt x="22809" y="19746"/>
                  <a:pt x="22809" y="19746"/>
                </a:cubicBezTo>
                <a:cubicBezTo>
                  <a:pt x="22668" y="21265"/>
                  <a:pt x="22668" y="21265"/>
                  <a:pt x="22668" y="21265"/>
                </a:cubicBezTo>
                <a:cubicBezTo>
                  <a:pt x="22668" y="21265"/>
                  <a:pt x="22809" y="21265"/>
                  <a:pt x="22809" y="21265"/>
                </a:cubicBezTo>
                <a:cubicBezTo>
                  <a:pt x="22951" y="21265"/>
                  <a:pt x="23093" y="21265"/>
                  <a:pt x="23234" y="19746"/>
                </a:cubicBezTo>
                <a:cubicBezTo>
                  <a:pt x="23234" y="19746"/>
                  <a:pt x="23659" y="19746"/>
                  <a:pt x="23659" y="19746"/>
                </a:cubicBezTo>
                <a:cubicBezTo>
                  <a:pt x="23801" y="19746"/>
                  <a:pt x="23801" y="21265"/>
                  <a:pt x="23801" y="21265"/>
                </a:cubicBezTo>
                <a:cubicBezTo>
                  <a:pt x="23801" y="21265"/>
                  <a:pt x="23943" y="21265"/>
                  <a:pt x="23943" y="22784"/>
                </a:cubicBezTo>
                <a:cubicBezTo>
                  <a:pt x="23943" y="22784"/>
                  <a:pt x="24651" y="22784"/>
                  <a:pt x="24935" y="22784"/>
                </a:cubicBezTo>
                <a:cubicBezTo>
                  <a:pt x="25076" y="22784"/>
                  <a:pt x="25643" y="22784"/>
                  <a:pt x="25785" y="22784"/>
                </a:cubicBezTo>
                <a:cubicBezTo>
                  <a:pt x="25926" y="22784"/>
                  <a:pt x="26351" y="22784"/>
                  <a:pt x="26493" y="22784"/>
                </a:cubicBezTo>
                <a:cubicBezTo>
                  <a:pt x="26635" y="22784"/>
                  <a:pt x="26776" y="22784"/>
                  <a:pt x="26776" y="22784"/>
                </a:cubicBezTo>
                <a:cubicBezTo>
                  <a:pt x="26918" y="22784"/>
                  <a:pt x="26776" y="24303"/>
                  <a:pt x="26776" y="24303"/>
                </a:cubicBezTo>
                <a:cubicBezTo>
                  <a:pt x="26776" y="24303"/>
                  <a:pt x="26493" y="22784"/>
                  <a:pt x="26351" y="24303"/>
                </a:cubicBezTo>
                <a:cubicBezTo>
                  <a:pt x="26351" y="24303"/>
                  <a:pt x="25926" y="24303"/>
                  <a:pt x="25926" y="24303"/>
                </a:cubicBezTo>
                <a:cubicBezTo>
                  <a:pt x="25785" y="22784"/>
                  <a:pt x="25643" y="24303"/>
                  <a:pt x="25501" y="24303"/>
                </a:cubicBezTo>
                <a:cubicBezTo>
                  <a:pt x="25501" y="24303"/>
                  <a:pt x="25501" y="24303"/>
                  <a:pt x="25501" y="24303"/>
                </a:cubicBezTo>
                <a:cubicBezTo>
                  <a:pt x="25360" y="24303"/>
                  <a:pt x="25360" y="24303"/>
                  <a:pt x="25360" y="24303"/>
                </a:cubicBezTo>
                <a:cubicBezTo>
                  <a:pt x="25360" y="24303"/>
                  <a:pt x="25076" y="24303"/>
                  <a:pt x="24793" y="24303"/>
                </a:cubicBezTo>
                <a:cubicBezTo>
                  <a:pt x="24793" y="24303"/>
                  <a:pt x="24793" y="24303"/>
                  <a:pt x="24651" y="24303"/>
                </a:cubicBezTo>
                <a:cubicBezTo>
                  <a:pt x="24368" y="24303"/>
                  <a:pt x="24226" y="24303"/>
                  <a:pt x="23943" y="22784"/>
                </a:cubicBezTo>
                <a:cubicBezTo>
                  <a:pt x="23801" y="22784"/>
                  <a:pt x="23801" y="22784"/>
                  <a:pt x="23801" y="22784"/>
                </a:cubicBezTo>
                <a:cubicBezTo>
                  <a:pt x="23518" y="22784"/>
                  <a:pt x="23234" y="24303"/>
                  <a:pt x="23234" y="25822"/>
                </a:cubicBezTo>
                <a:cubicBezTo>
                  <a:pt x="23234" y="25822"/>
                  <a:pt x="23376" y="25822"/>
                  <a:pt x="23376" y="25822"/>
                </a:cubicBezTo>
                <a:cubicBezTo>
                  <a:pt x="23376" y="25822"/>
                  <a:pt x="24085" y="25822"/>
                  <a:pt x="24368" y="25822"/>
                </a:cubicBezTo>
                <a:cubicBezTo>
                  <a:pt x="24510" y="25822"/>
                  <a:pt x="24935" y="28860"/>
                  <a:pt x="25076" y="28860"/>
                </a:cubicBezTo>
                <a:cubicBezTo>
                  <a:pt x="25218" y="27341"/>
                  <a:pt x="25501" y="28860"/>
                  <a:pt x="25643" y="28860"/>
                </a:cubicBezTo>
                <a:cubicBezTo>
                  <a:pt x="25643" y="28860"/>
                  <a:pt x="25926" y="28860"/>
                  <a:pt x="26068" y="28860"/>
                </a:cubicBezTo>
                <a:cubicBezTo>
                  <a:pt x="26068" y="28860"/>
                  <a:pt x="26068" y="28860"/>
                  <a:pt x="26351" y="30379"/>
                </a:cubicBezTo>
                <a:cubicBezTo>
                  <a:pt x="26493" y="30379"/>
                  <a:pt x="26635" y="30379"/>
                  <a:pt x="26918" y="30379"/>
                </a:cubicBezTo>
                <a:cubicBezTo>
                  <a:pt x="27201" y="28860"/>
                  <a:pt x="27626" y="28860"/>
                  <a:pt x="28051" y="28860"/>
                </a:cubicBezTo>
                <a:cubicBezTo>
                  <a:pt x="28051" y="28860"/>
                  <a:pt x="28051" y="28860"/>
                  <a:pt x="28051" y="28860"/>
                </a:cubicBezTo>
                <a:cubicBezTo>
                  <a:pt x="28193" y="28860"/>
                  <a:pt x="28193" y="30379"/>
                  <a:pt x="28193" y="30379"/>
                </a:cubicBezTo>
                <a:cubicBezTo>
                  <a:pt x="28193" y="30379"/>
                  <a:pt x="28476" y="30379"/>
                  <a:pt x="28476" y="30379"/>
                </a:cubicBezTo>
                <a:cubicBezTo>
                  <a:pt x="28618" y="28860"/>
                  <a:pt x="28760" y="30379"/>
                  <a:pt x="28760" y="30379"/>
                </a:cubicBezTo>
                <a:cubicBezTo>
                  <a:pt x="28760" y="30379"/>
                  <a:pt x="29185" y="30379"/>
                  <a:pt x="29327" y="30379"/>
                </a:cubicBezTo>
                <a:cubicBezTo>
                  <a:pt x="29610" y="30379"/>
                  <a:pt x="30035" y="30379"/>
                  <a:pt x="30177" y="30379"/>
                </a:cubicBezTo>
                <a:cubicBezTo>
                  <a:pt x="30460" y="30379"/>
                  <a:pt x="30602" y="30379"/>
                  <a:pt x="30602" y="30379"/>
                </a:cubicBezTo>
                <a:cubicBezTo>
                  <a:pt x="30602" y="30379"/>
                  <a:pt x="30885" y="31898"/>
                  <a:pt x="30885" y="30379"/>
                </a:cubicBezTo>
                <a:cubicBezTo>
                  <a:pt x="31027" y="30379"/>
                  <a:pt x="31735" y="30379"/>
                  <a:pt x="31877" y="30379"/>
                </a:cubicBezTo>
                <a:cubicBezTo>
                  <a:pt x="32160" y="28860"/>
                  <a:pt x="32585" y="28860"/>
                  <a:pt x="32868" y="28860"/>
                </a:cubicBezTo>
                <a:cubicBezTo>
                  <a:pt x="32868" y="28860"/>
                  <a:pt x="32868" y="28860"/>
                  <a:pt x="33152" y="28860"/>
                </a:cubicBezTo>
                <a:cubicBezTo>
                  <a:pt x="33152" y="28860"/>
                  <a:pt x="33293" y="28860"/>
                  <a:pt x="33293" y="28860"/>
                </a:cubicBezTo>
                <a:cubicBezTo>
                  <a:pt x="33435" y="27341"/>
                  <a:pt x="33719" y="28860"/>
                  <a:pt x="33860" y="27341"/>
                </a:cubicBezTo>
                <a:cubicBezTo>
                  <a:pt x="34002" y="27341"/>
                  <a:pt x="34144" y="25822"/>
                  <a:pt x="34427" y="27341"/>
                </a:cubicBezTo>
                <a:cubicBezTo>
                  <a:pt x="34569" y="27341"/>
                  <a:pt x="34852" y="27341"/>
                  <a:pt x="34994" y="25822"/>
                </a:cubicBezTo>
                <a:cubicBezTo>
                  <a:pt x="35419" y="24303"/>
                  <a:pt x="35844" y="25822"/>
                  <a:pt x="36127" y="22784"/>
                </a:cubicBezTo>
                <a:cubicBezTo>
                  <a:pt x="36269" y="22784"/>
                  <a:pt x="36269" y="22784"/>
                  <a:pt x="36269" y="22784"/>
                </a:cubicBezTo>
                <a:cubicBezTo>
                  <a:pt x="36269" y="22784"/>
                  <a:pt x="36552" y="24303"/>
                  <a:pt x="36694" y="24303"/>
                </a:cubicBezTo>
                <a:cubicBezTo>
                  <a:pt x="36694" y="24303"/>
                  <a:pt x="36835" y="22784"/>
                  <a:pt x="36835" y="22784"/>
                </a:cubicBezTo>
                <a:cubicBezTo>
                  <a:pt x="36835" y="22784"/>
                  <a:pt x="37544" y="22784"/>
                  <a:pt x="37685" y="22784"/>
                </a:cubicBezTo>
                <a:cubicBezTo>
                  <a:pt x="37969" y="22784"/>
                  <a:pt x="38110" y="21265"/>
                  <a:pt x="38110" y="19746"/>
                </a:cubicBezTo>
                <a:cubicBezTo>
                  <a:pt x="38110" y="19746"/>
                  <a:pt x="38394" y="18227"/>
                  <a:pt x="38536" y="18227"/>
                </a:cubicBezTo>
                <a:cubicBezTo>
                  <a:pt x="38536" y="18227"/>
                  <a:pt x="38677" y="18227"/>
                  <a:pt x="38819" y="18227"/>
                </a:cubicBezTo>
                <a:cubicBezTo>
                  <a:pt x="38819" y="18227"/>
                  <a:pt x="38819" y="18227"/>
                  <a:pt x="38961" y="18227"/>
                </a:cubicBezTo>
                <a:cubicBezTo>
                  <a:pt x="39102" y="18227"/>
                  <a:pt x="39102" y="18227"/>
                  <a:pt x="39102" y="18227"/>
                </a:cubicBezTo>
                <a:cubicBezTo>
                  <a:pt x="39244" y="18227"/>
                  <a:pt x="39527" y="18227"/>
                  <a:pt x="39527" y="18227"/>
                </a:cubicBezTo>
                <a:cubicBezTo>
                  <a:pt x="39527" y="16708"/>
                  <a:pt x="39669" y="16708"/>
                  <a:pt x="39811" y="16708"/>
                </a:cubicBezTo>
                <a:cubicBezTo>
                  <a:pt x="39811" y="16708"/>
                  <a:pt x="39811" y="16708"/>
                  <a:pt x="39811" y="16708"/>
                </a:cubicBezTo>
                <a:cubicBezTo>
                  <a:pt x="39952" y="16708"/>
                  <a:pt x="40236" y="16708"/>
                  <a:pt x="40661" y="15189"/>
                </a:cubicBezTo>
                <a:cubicBezTo>
                  <a:pt x="40661" y="15189"/>
                  <a:pt x="40802" y="15189"/>
                  <a:pt x="41227" y="15189"/>
                </a:cubicBezTo>
                <a:cubicBezTo>
                  <a:pt x="41511" y="15189"/>
                  <a:pt x="41652" y="15189"/>
                  <a:pt x="41794" y="13670"/>
                </a:cubicBezTo>
                <a:cubicBezTo>
                  <a:pt x="41794" y="13670"/>
                  <a:pt x="41794" y="13670"/>
                  <a:pt x="41794" y="13670"/>
                </a:cubicBezTo>
                <a:cubicBezTo>
                  <a:pt x="41794" y="13670"/>
                  <a:pt x="41936" y="15189"/>
                  <a:pt x="41936" y="15189"/>
                </a:cubicBezTo>
                <a:cubicBezTo>
                  <a:pt x="42077" y="13670"/>
                  <a:pt x="42502" y="15189"/>
                  <a:pt x="42644" y="15189"/>
                </a:cubicBezTo>
                <a:cubicBezTo>
                  <a:pt x="42786" y="15189"/>
                  <a:pt x="43069" y="12151"/>
                  <a:pt x="43069" y="12151"/>
                </a:cubicBezTo>
                <a:cubicBezTo>
                  <a:pt x="43069" y="12151"/>
                  <a:pt x="43211" y="12151"/>
                  <a:pt x="43211" y="12151"/>
                </a:cubicBezTo>
                <a:cubicBezTo>
                  <a:pt x="43353" y="12151"/>
                  <a:pt x="43636" y="12151"/>
                  <a:pt x="43778" y="12151"/>
                </a:cubicBezTo>
                <a:cubicBezTo>
                  <a:pt x="43778" y="12151"/>
                  <a:pt x="44203" y="12151"/>
                  <a:pt x="44344" y="12151"/>
                </a:cubicBezTo>
                <a:cubicBezTo>
                  <a:pt x="44486" y="12151"/>
                  <a:pt x="44628" y="12151"/>
                  <a:pt x="44628" y="12151"/>
                </a:cubicBezTo>
                <a:cubicBezTo>
                  <a:pt x="44769" y="12151"/>
                  <a:pt x="44911" y="10632"/>
                  <a:pt x="45053" y="10632"/>
                </a:cubicBezTo>
                <a:cubicBezTo>
                  <a:pt x="45194" y="10632"/>
                  <a:pt x="45478" y="9113"/>
                  <a:pt x="45478" y="9113"/>
                </a:cubicBezTo>
                <a:cubicBezTo>
                  <a:pt x="45619" y="9113"/>
                  <a:pt x="45761" y="10632"/>
                  <a:pt x="45761" y="10632"/>
                </a:cubicBezTo>
                <a:cubicBezTo>
                  <a:pt x="45761" y="10632"/>
                  <a:pt x="45478" y="12151"/>
                  <a:pt x="45053" y="12151"/>
                </a:cubicBezTo>
                <a:cubicBezTo>
                  <a:pt x="45053" y="12151"/>
                  <a:pt x="45053" y="12151"/>
                  <a:pt x="44769" y="13670"/>
                </a:cubicBezTo>
                <a:cubicBezTo>
                  <a:pt x="44486" y="13670"/>
                  <a:pt x="44486" y="13670"/>
                  <a:pt x="44486" y="13670"/>
                </a:cubicBezTo>
                <a:cubicBezTo>
                  <a:pt x="44203" y="15189"/>
                  <a:pt x="43353" y="13670"/>
                  <a:pt x="43211" y="15189"/>
                </a:cubicBezTo>
                <a:cubicBezTo>
                  <a:pt x="43069" y="15189"/>
                  <a:pt x="42927" y="16708"/>
                  <a:pt x="42927" y="16708"/>
                </a:cubicBezTo>
                <a:cubicBezTo>
                  <a:pt x="43069" y="16708"/>
                  <a:pt x="43069" y="16708"/>
                  <a:pt x="43211" y="16708"/>
                </a:cubicBezTo>
                <a:cubicBezTo>
                  <a:pt x="43211" y="16708"/>
                  <a:pt x="43211" y="16708"/>
                  <a:pt x="43211" y="16708"/>
                </a:cubicBezTo>
                <a:cubicBezTo>
                  <a:pt x="43353" y="16708"/>
                  <a:pt x="43353" y="18227"/>
                  <a:pt x="43494" y="16708"/>
                </a:cubicBezTo>
                <a:cubicBezTo>
                  <a:pt x="43494" y="16708"/>
                  <a:pt x="43494" y="16708"/>
                  <a:pt x="43494" y="16708"/>
                </a:cubicBezTo>
                <a:cubicBezTo>
                  <a:pt x="43494" y="16708"/>
                  <a:pt x="43778" y="16708"/>
                  <a:pt x="43778" y="16708"/>
                </a:cubicBezTo>
                <a:cubicBezTo>
                  <a:pt x="43778" y="16708"/>
                  <a:pt x="43778" y="16708"/>
                  <a:pt x="43919" y="16708"/>
                </a:cubicBezTo>
                <a:cubicBezTo>
                  <a:pt x="44061" y="16708"/>
                  <a:pt x="44061" y="16708"/>
                  <a:pt x="44061" y="16708"/>
                </a:cubicBezTo>
                <a:cubicBezTo>
                  <a:pt x="44203" y="16708"/>
                  <a:pt x="44344" y="16708"/>
                  <a:pt x="44486" y="16708"/>
                </a:cubicBezTo>
                <a:cubicBezTo>
                  <a:pt x="44486" y="16708"/>
                  <a:pt x="44486" y="16708"/>
                  <a:pt x="44628" y="16708"/>
                </a:cubicBezTo>
                <a:cubicBezTo>
                  <a:pt x="44769" y="15189"/>
                  <a:pt x="44769" y="16708"/>
                  <a:pt x="44769" y="16708"/>
                </a:cubicBezTo>
                <a:cubicBezTo>
                  <a:pt x="44911" y="16708"/>
                  <a:pt x="44911" y="16708"/>
                  <a:pt x="44911" y="16708"/>
                </a:cubicBezTo>
                <a:cubicBezTo>
                  <a:pt x="44911" y="16708"/>
                  <a:pt x="45478" y="15189"/>
                  <a:pt x="45761" y="15189"/>
                </a:cubicBezTo>
                <a:cubicBezTo>
                  <a:pt x="45903" y="15189"/>
                  <a:pt x="46611" y="15189"/>
                  <a:pt x="46753" y="15189"/>
                </a:cubicBezTo>
                <a:cubicBezTo>
                  <a:pt x="46894" y="15189"/>
                  <a:pt x="47178" y="13670"/>
                  <a:pt x="47461" y="13670"/>
                </a:cubicBezTo>
                <a:cubicBezTo>
                  <a:pt x="47461" y="13670"/>
                  <a:pt x="47461" y="13670"/>
                  <a:pt x="47603" y="13670"/>
                </a:cubicBezTo>
                <a:cubicBezTo>
                  <a:pt x="47886" y="13670"/>
                  <a:pt x="48028" y="13670"/>
                  <a:pt x="48311" y="13670"/>
                </a:cubicBezTo>
                <a:cubicBezTo>
                  <a:pt x="48453" y="13670"/>
                  <a:pt x="48736" y="13670"/>
                  <a:pt x="48878" y="13670"/>
                </a:cubicBezTo>
                <a:cubicBezTo>
                  <a:pt x="49020" y="13670"/>
                  <a:pt x="49020" y="13670"/>
                  <a:pt x="49020" y="13670"/>
                </a:cubicBezTo>
                <a:cubicBezTo>
                  <a:pt x="49303" y="13670"/>
                  <a:pt x="49728" y="13670"/>
                  <a:pt x="49728" y="13670"/>
                </a:cubicBezTo>
                <a:cubicBezTo>
                  <a:pt x="49870" y="13670"/>
                  <a:pt x="50153" y="13670"/>
                  <a:pt x="50295" y="13670"/>
                </a:cubicBezTo>
                <a:cubicBezTo>
                  <a:pt x="50436" y="13670"/>
                  <a:pt x="51286" y="13670"/>
                  <a:pt x="51711" y="13670"/>
                </a:cubicBezTo>
                <a:cubicBezTo>
                  <a:pt x="51995" y="13670"/>
                  <a:pt x="52420" y="13670"/>
                  <a:pt x="52561" y="13670"/>
                </a:cubicBezTo>
                <a:cubicBezTo>
                  <a:pt x="52561" y="13670"/>
                  <a:pt x="52561" y="13670"/>
                  <a:pt x="52703" y="13670"/>
                </a:cubicBezTo>
                <a:cubicBezTo>
                  <a:pt x="52845" y="13670"/>
                  <a:pt x="52845" y="13670"/>
                  <a:pt x="52845" y="13670"/>
                </a:cubicBezTo>
                <a:cubicBezTo>
                  <a:pt x="52987" y="13670"/>
                  <a:pt x="53553" y="13670"/>
                  <a:pt x="53837" y="13670"/>
                </a:cubicBezTo>
                <a:cubicBezTo>
                  <a:pt x="53978" y="13670"/>
                  <a:pt x="54262" y="13670"/>
                  <a:pt x="54403" y="13670"/>
                </a:cubicBezTo>
                <a:cubicBezTo>
                  <a:pt x="54545" y="13670"/>
                  <a:pt x="54828" y="13670"/>
                  <a:pt x="54970" y="13670"/>
                </a:cubicBezTo>
                <a:cubicBezTo>
                  <a:pt x="55112" y="13670"/>
                  <a:pt x="55537" y="15189"/>
                  <a:pt x="55678" y="15189"/>
                </a:cubicBezTo>
                <a:cubicBezTo>
                  <a:pt x="55962" y="15189"/>
                  <a:pt x="56528" y="15189"/>
                  <a:pt x="56812" y="15189"/>
                </a:cubicBezTo>
                <a:cubicBezTo>
                  <a:pt x="56953" y="15189"/>
                  <a:pt x="57662" y="15189"/>
                  <a:pt x="57804" y="15189"/>
                </a:cubicBezTo>
                <a:cubicBezTo>
                  <a:pt x="57945" y="15189"/>
                  <a:pt x="58512" y="15189"/>
                  <a:pt x="58937" y="16708"/>
                </a:cubicBezTo>
                <a:cubicBezTo>
                  <a:pt x="58937" y="16708"/>
                  <a:pt x="59220" y="16708"/>
                  <a:pt x="59787" y="15189"/>
                </a:cubicBezTo>
                <a:cubicBezTo>
                  <a:pt x="59929" y="15189"/>
                  <a:pt x="60212" y="15189"/>
                  <a:pt x="60495" y="15189"/>
                </a:cubicBezTo>
                <a:cubicBezTo>
                  <a:pt x="60495" y="15189"/>
                  <a:pt x="60637" y="15189"/>
                  <a:pt x="60637" y="15189"/>
                </a:cubicBezTo>
                <a:cubicBezTo>
                  <a:pt x="60779" y="16708"/>
                  <a:pt x="60779" y="16708"/>
                  <a:pt x="60779" y="16708"/>
                </a:cubicBezTo>
                <a:cubicBezTo>
                  <a:pt x="61062" y="16708"/>
                  <a:pt x="61345" y="16708"/>
                  <a:pt x="61487" y="16708"/>
                </a:cubicBezTo>
                <a:cubicBezTo>
                  <a:pt x="61487" y="16708"/>
                  <a:pt x="61912" y="16708"/>
                  <a:pt x="62054" y="18227"/>
                </a:cubicBezTo>
                <a:cubicBezTo>
                  <a:pt x="62054" y="18227"/>
                  <a:pt x="62337" y="18227"/>
                  <a:pt x="62337" y="18227"/>
                </a:cubicBezTo>
                <a:cubicBezTo>
                  <a:pt x="62337" y="18227"/>
                  <a:pt x="62479" y="18227"/>
                  <a:pt x="62762" y="18227"/>
                </a:cubicBezTo>
                <a:cubicBezTo>
                  <a:pt x="62762" y="18227"/>
                  <a:pt x="62762" y="18227"/>
                  <a:pt x="63046" y="18227"/>
                </a:cubicBezTo>
                <a:cubicBezTo>
                  <a:pt x="63187" y="18227"/>
                  <a:pt x="63187" y="18227"/>
                  <a:pt x="63187" y="18227"/>
                </a:cubicBezTo>
                <a:cubicBezTo>
                  <a:pt x="63471" y="16708"/>
                  <a:pt x="63754" y="18227"/>
                  <a:pt x="63896" y="18227"/>
                </a:cubicBezTo>
                <a:cubicBezTo>
                  <a:pt x="63896" y="18227"/>
                  <a:pt x="64321" y="19746"/>
                  <a:pt x="64746" y="19746"/>
                </a:cubicBezTo>
                <a:cubicBezTo>
                  <a:pt x="64746" y="19746"/>
                  <a:pt x="64887" y="19746"/>
                  <a:pt x="65312" y="19746"/>
                </a:cubicBezTo>
                <a:cubicBezTo>
                  <a:pt x="65454" y="19746"/>
                  <a:pt x="65596" y="19746"/>
                  <a:pt x="65737" y="19746"/>
                </a:cubicBezTo>
                <a:cubicBezTo>
                  <a:pt x="65737" y="19746"/>
                  <a:pt x="65879" y="19746"/>
                  <a:pt x="65879" y="19746"/>
                </a:cubicBezTo>
                <a:cubicBezTo>
                  <a:pt x="66162" y="21265"/>
                  <a:pt x="66304" y="19746"/>
                  <a:pt x="66587" y="19746"/>
                </a:cubicBezTo>
                <a:cubicBezTo>
                  <a:pt x="66871" y="19746"/>
                  <a:pt x="67012" y="18227"/>
                  <a:pt x="67296" y="19746"/>
                </a:cubicBezTo>
                <a:cubicBezTo>
                  <a:pt x="67438" y="19746"/>
                  <a:pt x="67438" y="19746"/>
                  <a:pt x="67438" y="19746"/>
                </a:cubicBezTo>
                <a:cubicBezTo>
                  <a:pt x="67438" y="19746"/>
                  <a:pt x="68004" y="19746"/>
                  <a:pt x="68146" y="19746"/>
                </a:cubicBezTo>
                <a:cubicBezTo>
                  <a:pt x="68288" y="18227"/>
                  <a:pt x="68571" y="18227"/>
                  <a:pt x="68713" y="19746"/>
                </a:cubicBezTo>
                <a:cubicBezTo>
                  <a:pt x="68713" y="19746"/>
                  <a:pt x="68713" y="19746"/>
                  <a:pt x="68854" y="18227"/>
                </a:cubicBezTo>
                <a:cubicBezTo>
                  <a:pt x="68996" y="18227"/>
                  <a:pt x="68996" y="18227"/>
                  <a:pt x="68996" y="18227"/>
                </a:cubicBezTo>
                <a:cubicBezTo>
                  <a:pt x="69138" y="18227"/>
                  <a:pt x="69563" y="18227"/>
                  <a:pt x="69563" y="18227"/>
                </a:cubicBezTo>
                <a:cubicBezTo>
                  <a:pt x="69704" y="18227"/>
                  <a:pt x="69988" y="18227"/>
                  <a:pt x="70129" y="18227"/>
                </a:cubicBezTo>
                <a:cubicBezTo>
                  <a:pt x="70271" y="18227"/>
                  <a:pt x="70554" y="18227"/>
                  <a:pt x="70554" y="18227"/>
                </a:cubicBezTo>
                <a:cubicBezTo>
                  <a:pt x="70554" y="18227"/>
                  <a:pt x="70838" y="18227"/>
                  <a:pt x="70838" y="18227"/>
                </a:cubicBezTo>
                <a:cubicBezTo>
                  <a:pt x="70979" y="16708"/>
                  <a:pt x="71121" y="18227"/>
                  <a:pt x="71121" y="18227"/>
                </a:cubicBezTo>
                <a:cubicBezTo>
                  <a:pt x="71263" y="18227"/>
                  <a:pt x="71263" y="18227"/>
                  <a:pt x="71404" y="18227"/>
                </a:cubicBezTo>
                <a:cubicBezTo>
                  <a:pt x="71404" y="18227"/>
                  <a:pt x="71546" y="18227"/>
                  <a:pt x="71688" y="18227"/>
                </a:cubicBezTo>
                <a:cubicBezTo>
                  <a:pt x="71688" y="18227"/>
                  <a:pt x="71688" y="18227"/>
                  <a:pt x="71829" y="16708"/>
                </a:cubicBezTo>
                <a:cubicBezTo>
                  <a:pt x="71829" y="16708"/>
                  <a:pt x="71829" y="16708"/>
                  <a:pt x="71829" y="16708"/>
                </a:cubicBezTo>
                <a:cubicBezTo>
                  <a:pt x="71829" y="16708"/>
                  <a:pt x="72396" y="18227"/>
                  <a:pt x="72538" y="16708"/>
                </a:cubicBezTo>
                <a:cubicBezTo>
                  <a:pt x="72680" y="16708"/>
                  <a:pt x="72963" y="16708"/>
                  <a:pt x="72963" y="16708"/>
                </a:cubicBezTo>
                <a:cubicBezTo>
                  <a:pt x="72963" y="16708"/>
                  <a:pt x="73105" y="15189"/>
                  <a:pt x="73246" y="15189"/>
                </a:cubicBezTo>
                <a:cubicBezTo>
                  <a:pt x="73246" y="15189"/>
                  <a:pt x="73246" y="16708"/>
                  <a:pt x="73246" y="16708"/>
                </a:cubicBezTo>
                <a:cubicBezTo>
                  <a:pt x="73246" y="18227"/>
                  <a:pt x="73671" y="18227"/>
                  <a:pt x="73813" y="18227"/>
                </a:cubicBezTo>
                <a:cubicBezTo>
                  <a:pt x="73955" y="18227"/>
                  <a:pt x="74521" y="16708"/>
                  <a:pt x="74663" y="16708"/>
                </a:cubicBezTo>
                <a:cubicBezTo>
                  <a:pt x="74805" y="16708"/>
                  <a:pt x="74805" y="15189"/>
                  <a:pt x="74663" y="15189"/>
                </a:cubicBezTo>
                <a:cubicBezTo>
                  <a:pt x="74663" y="15189"/>
                  <a:pt x="74521" y="16708"/>
                  <a:pt x="74521" y="16708"/>
                </a:cubicBezTo>
                <a:cubicBezTo>
                  <a:pt x="74380" y="15189"/>
                  <a:pt x="74096" y="18227"/>
                  <a:pt x="73955" y="16708"/>
                </a:cubicBezTo>
                <a:cubicBezTo>
                  <a:pt x="73813" y="16708"/>
                  <a:pt x="73671" y="15189"/>
                  <a:pt x="73671" y="15189"/>
                </a:cubicBezTo>
                <a:cubicBezTo>
                  <a:pt x="73671" y="15189"/>
                  <a:pt x="74096" y="13670"/>
                  <a:pt x="74238" y="13670"/>
                </a:cubicBezTo>
                <a:cubicBezTo>
                  <a:pt x="74380" y="13670"/>
                  <a:pt x="74521" y="12151"/>
                  <a:pt x="74521" y="10632"/>
                </a:cubicBezTo>
                <a:cubicBezTo>
                  <a:pt x="74380" y="10632"/>
                  <a:pt x="74663" y="10632"/>
                  <a:pt x="74663" y="10632"/>
                </a:cubicBezTo>
                <a:cubicBezTo>
                  <a:pt x="74663" y="10632"/>
                  <a:pt x="74663" y="12151"/>
                  <a:pt x="74663" y="12151"/>
                </a:cubicBezTo>
                <a:cubicBezTo>
                  <a:pt x="74663" y="13670"/>
                  <a:pt x="75230" y="12151"/>
                  <a:pt x="75513" y="12151"/>
                </a:cubicBezTo>
                <a:cubicBezTo>
                  <a:pt x="75655" y="12151"/>
                  <a:pt x="75796" y="10632"/>
                  <a:pt x="75796" y="10632"/>
                </a:cubicBezTo>
                <a:cubicBezTo>
                  <a:pt x="75796" y="10632"/>
                  <a:pt x="75938" y="10632"/>
                  <a:pt x="75938" y="10632"/>
                </a:cubicBezTo>
                <a:cubicBezTo>
                  <a:pt x="75938" y="10632"/>
                  <a:pt x="75938" y="12151"/>
                  <a:pt x="75938" y="12151"/>
                </a:cubicBezTo>
                <a:cubicBezTo>
                  <a:pt x="75938" y="13670"/>
                  <a:pt x="75938" y="13670"/>
                  <a:pt x="75796" y="13670"/>
                </a:cubicBezTo>
                <a:cubicBezTo>
                  <a:pt x="75796" y="13670"/>
                  <a:pt x="75796" y="13670"/>
                  <a:pt x="75796" y="13670"/>
                </a:cubicBezTo>
                <a:cubicBezTo>
                  <a:pt x="75655" y="13670"/>
                  <a:pt x="75513" y="13670"/>
                  <a:pt x="75371" y="13670"/>
                </a:cubicBezTo>
                <a:cubicBezTo>
                  <a:pt x="75371" y="13670"/>
                  <a:pt x="75230" y="15189"/>
                  <a:pt x="75230" y="13670"/>
                </a:cubicBezTo>
                <a:cubicBezTo>
                  <a:pt x="75088" y="13670"/>
                  <a:pt x="75088" y="13670"/>
                  <a:pt x="75088" y="13670"/>
                </a:cubicBezTo>
                <a:cubicBezTo>
                  <a:pt x="74946" y="15189"/>
                  <a:pt x="75230" y="15189"/>
                  <a:pt x="75371" y="15189"/>
                </a:cubicBezTo>
                <a:cubicBezTo>
                  <a:pt x="75513" y="16708"/>
                  <a:pt x="75655" y="15189"/>
                  <a:pt x="75655" y="15189"/>
                </a:cubicBezTo>
                <a:cubicBezTo>
                  <a:pt x="75655" y="15189"/>
                  <a:pt x="75655" y="15189"/>
                  <a:pt x="75655" y="15189"/>
                </a:cubicBezTo>
                <a:cubicBezTo>
                  <a:pt x="75796" y="15189"/>
                  <a:pt x="75938" y="15189"/>
                  <a:pt x="76080" y="15189"/>
                </a:cubicBezTo>
                <a:cubicBezTo>
                  <a:pt x="76080" y="15189"/>
                  <a:pt x="76080" y="15189"/>
                  <a:pt x="76080" y="15189"/>
                </a:cubicBezTo>
                <a:cubicBezTo>
                  <a:pt x="76221" y="15189"/>
                  <a:pt x="76930" y="13670"/>
                  <a:pt x="77072" y="13670"/>
                </a:cubicBezTo>
                <a:cubicBezTo>
                  <a:pt x="77355" y="13670"/>
                  <a:pt x="77497" y="13670"/>
                  <a:pt x="77638" y="13670"/>
                </a:cubicBezTo>
                <a:cubicBezTo>
                  <a:pt x="77638" y="13670"/>
                  <a:pt x="77638" y="13670"/>
                  <a:pt x="77638" y="13670"/>
                </a:cubicBezTo>
                <a:cubicBezTo>
                  <a:pt x="77780" y="12151"/>
                  <a:pt x="77780" y="12151"/>
                  <a:pt x="77780" y="12151"/>
                </a:cubicBezTo>
                <a:cubicBezTo>
                  <a:pt x="77922" y="12151"/>
                  <a:pt x="78347" y="12151"/>
                  <a:pt x="78347" y="10632"/>
                </a:cubicBezTo>
                <a:cubicBezTo>
                  <a:pt x="78488" y="10632"/>
                  <a:pt x="78630" y="9113"/>
                  <a:pt x="78772" y="7594"/>
                </a:cubicBezTo>
                <a:cubicBezTo>
                  <a:pt x="78772" y="7594"/>
                  <a:pt x="78772" y="7594"/>
                  <a:pt x="78913" y="7594"/>
                </a:cubicBezTo>
                <a:cubicBezTo>
                  <a:pt x="79055" y="7594"/>
                  <a:pt x="79055" y="7594"/>
                  <a:pt x="79197" y="7594"/>
                </a:cubicBezTo>
                <a:cubicBezTo>
                  <a:pt x="79338" y="6075"/>
                  <a:pt x="79480" y="6075"/>
                  <a:pt x="79622" y="6075"/>
                </a:cubicBezTo>
                <a:cubicBezTo>
                  <a:pt x="79763" y="6075"/>
                  <a:pt x="79905" y="6075"/>
                  <a:pt x="79905" y="6075"/>
                </a:cubicBezTo>
                <a:cubicBezTo>
                  <a:pt x="80188" y="4556"/>
                  <a:pt x="80188" y="4556"/>
                  <a:pt x="80188" y="4556"/>
                </a:cubicBezTo>
                <a:cubicBezTo>
                  <a:pt x="80613" y="4556"/>
                  <a:pt x="80613" y="6075"/>
                  <a:pt x="80613" y="7594"/>
                </a:cubicBezTo>
                <a:cubicBezTo>
                  <a:pt x="80613" y="7594"/>
                  <a:pt x="80613" y="7594"/>
                  <a:pt x="80755" y="9113"/>
                </a:cubicBezTo>
                <a:cubicBezTo>
                  <a:pt x="80755" y="9113"/>
                  <a:pt x="80755" y="9113"/>
                  <a:pt x="80755" y="7594"/>
                </a:cubicBezTo>
                <a:cubicBezTo>
                  <a:pt x="80897" y="7594"/>
                  <a:pt x="80897" y="7594"/>
                  <a:pt x="80897" y="7594"/>
                </a:cubicBezTo>
                <a:cubicBezTo>
                  <a:pt x="81038" y="7594"/>
                  <a:pt x="81180" y="7594"/>
                  <a:pt x="81180" y="7594"/>
                </a:cubicBezTo>
                <a:cubicBezTo>
                  <a:pt x="81180" y="7594"/>
                  <a:pt x="81322" y="7594"/>
                  <a:pt x="81322" y="7594"/>
                </a:cubicBezTo>
                <a:cubicBezTo>
                  <a:pt x="81322" y="6075"/>
                  <a:pt x="81605" y="7594"/>
                  <a:pt x="81747" y="6075"/>
                </a:cubicBezTo>
                <a:cubicBezTo>
                  <a:pt x="81747" y="6075"/>
                  <a:pt x="81747" y="4556"/>
                  <a:pt x="81747" y="4556"/>
                </a:cubicBezTo>
                <a:cubicBezTo>
                  <a:pt x="81747" y="4556"/>
                  <a:pt x="81747" y="3037"/>
                  <a:pt x="81747" y="3037"/>
                </a:cubicBezTo>
                <a:cubicBezTo>
                  <a:pt x="81747" y="3037"/>
                  <a:pt x="81889" y="3037"/>
                  <a:pt x="82030" y="3037"/>
                </a:cubicBezTo>
                <a:cubicBezTo>
                  <a:pt x="82030" y="3037"/>
                  <a:pt x="82030" y="3037"/>
                  <a:pt x="82172" y="3037"/>
                </a:cubicBezTo>
                <a:cubicBezTo>
                  <a:pt x="82314" y="3037"/>
                  <a:pt x="82314" y="3037"/>
                  <a:pt x="82455" y="1518"/>
                </a:cubicBezTo>
                <a:cubicBezTo>
                  <a:pt x="82455" y="1518"/>
                  <a:pt x="82455" y="1518"/>
                  <a:pt x="82455" y="1518"/>
                </a:cubicBezTo>
                <a:cubicBezTo>
                  <a:pt x="82597" y="1518"/>
                  <a:pt x="83022" y="1518"/>
                  <a:pt x="83305" y="0"/>
                </a:cubicBezTo>
                <a:cubicBezTo>
                  <a:pt x="83305" y="0"/>
                  <a:pt x="83305" y="0"/>
                  <a:pt x="83447" y="1518"/>
                </a:cubicBezTo>
                <a:cubicBezTo>
                  <a:pt x="83447" y="1518"/>
                  <a:pt x="83447" y="1518"/>
                  <a:pt x="83447" y="1518"/>
                </a:cubicBezTo>
                <a:cubicBezTo>
                  <a:pt x="83447" y="1518"/>
                  <a:pt x="83447" y="3037"/>
                  <a:pt x="83447" y="3037"/>
                </a:cubicBezTo>
                <a:cubicBezTo>
                  <a:pt x="83447" y="3037"/>
                  <a:pt x="83447" y="4556"/>
                  <a:pt x="83447" y="4556"/>
                </a:cubicBezTo>
                <a:cubicBezTo>
                  <a:pt x="83447" y="4556"/>
                  <a:pt x="83447" y="4556"/>
                  <a:pt x="83447" y="6075"/>
                </a:cubicBezTo>
                <a:cubicBezTo>
                  <a:pt x="83305" y="6075"/>
                  <a:pt x="83305" y="4556"/>
                  <a:pt x="83305" y="4556"/>
                </a:cubicBezTo>
                <a:cubicBezTo>
                  <a:pt x="83305" y="4556"/>
                  <a:pt x="83164" y="4556"/>
                  <a:pt x="83164" y="6075"/>
                </a:cubicBezTo>
                <a:cubicBezTo>
                  <a:pt x="83164" y="6075"/>
                  <a:pt x="83164" y="6075"/>
                  <a:pt x="83164" y="6075"/>
                </a:cubicBezTo>
                <a:cubicBezTo>
                  <a:pt x="83022" y="7594"/>
                  <a:pt x="83164" y="7594"/>
                  <a:pt x="83164" y="7594"/>
                </a:cubicBezTo>
                <a:cubicBezTo>
                  <a:pt x="83164" y="7594"/>
                  <a:pt x="83305" y="7594"/>
                  <a:pt x="83305" y="7594"/>
                </a:cubicBezTo>
                <a:cubicBezTo>
                  <a:pt x="83305" y="7594"/>
                  <a:pt x="83447" y="7594"/>
                  <a:pt x="83447" y="7594"/>
                </a:cubicBezTo>
                <a:cubicBezTo>
                  <a:pt x="83447" y="7594"/>
                  <a:pt x="83730" y="7594"/>
                  <a:pt x="83872" y="7594"/>
                </a:cubicBezTo>
                <a:cubicBezTo>
                  <a:pt x="83872" y="7594"/>
                  <a:pt x="83872" y="7594"/>
                  <a:pt x="84155" y="7594"/>
                </a:cubicBezTo>
                <a:cubicBezTo>
                  <a:pt x="84297" y="7594"/>
                  <a:pt x="84297" y="7594"/>
                  <a:pt x="84297" y="7594"/>
                </a:cubicBezTo>
                <a:cubicBezTo>
                  <a:pt x="84580" y="7594"/>
                  <a:pt x="84864" y="7594"/>
                  <a:pt x="85147" y="7594"/>
                </a:cubicBezTo>
                <a:cubicBezTo>
                  <a:pt x="85147" y="7594"/>
                  <a:pt x="85147" y="7594"/>
                  <a:pt x="85289" y="6075"/>
                </a:cubicBezTo>
                <a:cubicBezTo>
                  <a:pt x="85572" y="6075"/>
                  <a:pt x="85572" y="6075"/>
                  <a:pt x="85572" y="6075"/>
                </a:cubicBezTo>
                <a:cubicBezTo>
                  <a:pt x="85714" y="6075"/>
                  <a:pt x="85855" y="4556"/>
                  <a:pt x="85855" y="4556"/>
                </a:cubicBezTo>
                <a:cubicBezTo>
                  <a:pt x="85855" y="4556"/>
                  <a:pt x="85855" y="3037"/>
                  <a:pt x="85855" y="3037"/>
                </a:cubicBezTo>
                <a:cubicBezTo>
                  <a:pt x="85855" y="3037"/>
                  <a:pt x="85855" y="3037"/>
                  <a:pt x="85714" y="3037"/>
                </a:cubicBezTo>
                <a:cubicBezTo>
                  <a:pt x="85714" y="3037"/>
                  <a:pt x="85714" y="3037"/>
                  <a:pt x="85714" y="3037"/>
                </a:cubicBezTo>
                <a:cubicBezTo>
                  <a:pt x="85714" y="3037"/>
                  <a:pt x="85714" y="4556"/>
                  <a:pt x="85714" y="4556"/>
                </a:cubicBezTo>
                <a:cubicBezTo>
                  <a:pt x="85714" y="4556"/>
                  <a:pt x="85572" y="3037"/>
                  <a:pt x="85572" y="3037"/>
                </a:cubicBezTo>
                <a:cubicBezTo>
                  <a:pt x="85572" y="3037"/>
                  <a:pt x="85714" y="1518"/>
                  <a:pt x="85855" y="1518"/>
                </a:cubicBezTo>
                <a:cubicBezTo>
                  <a:pt x="85997" y="1518"/>
                  <a:pt x="86139" y="0"/>
                  <a:pt x="86139" y="0"/>
                </a:cubicBezTo>
                <a:cubicBezTo>
                  <a:pt x="86139" y="0"/>
                  <a:pt x="86280" y="1518"/>
                  <a:pt x="86280" y="1518"/>
                </a:cubicBezTo>
                <a:cubicBezTo>
                  <a:pt x="86280" y="1518"/>
                  <a:pt x="86139" y="3037"/>
                  <a:pt x="86139" y="4556"/>
                </a:cubicBezTo>
                <a:cubicBezTo>
                  <a:pt x="86139" y="4556"/>
                  <a:pt x="86280" y="4556"/>
                  <a:pt x="86280" y="4556"/>
                </a:cubicBezTo>
                <a:cubicBezTo>
                  <a:pt x="86280" y="4556"/>
                  <a:pt x="86422" y="3037"/>
                  <a:pt x="86422" y="3037"/>
                </a:cubicBezTo>
                <a:cubicBezTo>
                  <a:pt x="86422" y="3037"/>
                  <a:pt x="86564" y="3037"/>
                  <a:pt x="86564" y="3037"/>
                </a:cubicBezTo>
                <a:cubicBezTo>
                  <a:pt x="86564" y="3037"/>
                  <a:pt x="86564" y="1518"/>
                  <a:pt x="86564" y="1518"/>
                </a:cubicBezTo>
                <a:cubicBezTo>
                  <a:pt x="86564" y="1518"/>
                  <a:pt x="86706" y="1518"/>
                  <a:pt x="86847" y="1518"/>
                </a:cubicBezTo>
                <a:cubicBezTo>
                  <a:pt x="86847" y="1518"/>
                  <a:pt x="86847" y="1518"/>
                  <a:pt x="86989" y="1518"/>
                </a:cubicBezTo>
                <a:cubicBezTo>
                  <a:pt x="86989" y="0"/>
                  <a:pt x="86989" y="0"/>
                  <a:pt x="86989" y="0"/>
                </a:cubicBezTo>
                <a:cubicBezTo>
                  <a:pt x="87272" y="0"/>
                  <a:pt x="87556" y="0"/>
                  <a:pt x="87556" y="0"/>
                </a:cubicBezTo>
                <a:cubicBezTo>
                  <a:pt x="87556" y="1518"/>
                  <a:pt x="87556" y="1518"/>
                  <a:pt x="87556" y="1518"/>
                </a:cubicBezTo>
                <a:cubicBezTo>
                  <a:pt x="87414" y="1518"/>
                  <a:pt x="87414" y="3037"/>
                  <a:pt x="87414" y="3037"/>
                </a:cubicBezTo>
                <a:cubicBezTo>
                  <a:pt x="87414" y="3037"/>
                  <a:pt x="87556" y="3037"/>
                  <a:pt x="87697" y="3037"/>
                </a:cubicBezTo>
                <a:cubicBezTo>
                  <a:pt x="87697" y="3037"/>
                  <a:pt x="87839" y="1518"/>
                  <a:pt x="87839" y="1518"/>
                </a:cubicBezTo>
                <a:cubicBezTo>
                  <a:pt x="87839" y="1518"/>
                  <a:pt x="87981" y="0"/>
                  <a:pt x="88122" y="0"/>
                </a:cubicBezTo>
                <a:cubicBezTo>
                  <a:pt x="88122" y="0"/>
                  <a:pt x="88122" y="0"/>
                  <a:pt x="88264" y="0"/>
                </a:cubicBezTo>
                <a:cubicBezTo>
                  <a:pt x="88264" y="0"/>
                  <a:pt x="88264" y="0"/>
                  <a:pt x="88264" y="0"/>
                </a:cubicBezTo>
                <a:cubicBezTo>
                  <a:pt x="88264" y="0"/>
                  <a:pt x="88547" y="0"/>
                  <a:pt x="88547" y="1518"/>
                </a:cubicBezTo>
                <a:cubicBezTo>
                  <a:pt x="88689" y="1518"/>
                  <a:pt x="88972" y="1518"/>
                  <a:pt x="89256" y="3037"/>
                </a:cubicBezTo>
                <a:cubicBezTo>
                  <a:pt x="89256" y="3037"/>
                  <a:pt x="89256" y="3037"/>
                  <a:pt x="89397" y="0"/>
                </a:cubicBezTo>
                <a:cubicBezTo>
                  <a:pt x="89397" y="0"/>
                  <a:pt x="89539" y="0"/>
                  <a:pt x="89539" y="0"/>
                </a:cubicBezTo>
                <a:cubicBezTo>
                  <a:pt x="89539" y="0"/>
                  <a:pt x="89539" y="0"/>
                  <a:pt x="89539" y="0"/>
                </a:cubicBezTo>
                <a:cubicBezTo>
                  <a:pt x="89539" y="0"/>
                  <a:pt x="89681" y="1518"/>
                  <a:pt x="89681" y="1518"/>
                </a:cubicBezTo>
                <a:cubicBezTo>
                  <a:pt x="89681" y="1518"/>
                  <a:pt x="89681" y="1518"/>
                  <a:pt x="89681" y="1518"/>
                </a:cubicBezTo>
                <a:cubicBezTo>
                  <a:pt x="89681" y="1518"/>
                  <a:pt x="89681" y="0"/>
                  <a:pt x="89681" y="0"/>
                </a:cubicBezTo>
                <a:cubicBezTo>
                  <a:pt x="89681" y="0"/>
                  <a:pt x="90106" y="0"/>
                  <a:pt x="90247" y="0"/>
                </a:cubicBezTo>
                <a:cubicBezTo>
                  <a:pt x="90531" y="1518"/>
                  <a:pt x="90672" y="0"/>
                  <a:pt x="90672" y="0"/>
                </a:cubicBezTo>
                <a:cubicBezTo>
                  <a:pt x="90672" y="0"/>
                  <a:pt x="90814" y="0"/>
                  <a:pt x="90956" y="0"/>
                </a:cubicBezTo>
                <a:cubicBezTo>
                  <a:pt x="90956" y="0"/>
                  <a:pt x="90956" y="0"/>
                  <a:pt x="91097" y="1518"/>
                </a:cubicBezTo>
                <a:cubicBezTo>
                  <a:pt x="91381" y="1518"/>
                  <a:pt x="91664" y="1518"/>
                  <a:pt x="91948" y="0"/>
                </a:cubicBezTo>
                <a:cubicBezTo>
                  <a:pt x="92231" y="0"/>
                  <a:pt x="92231" y="0"/>
                  <a:pt x="92231" y="0"/>
                </a:cubicBezTo>
                <a:cubicBezTo>
                  <a:pt x="92514" y="0"/>
                  <a:pt x="92798" y="1518"/>
                  <a:pt x="92939" y="1518"/>
                </a:cubicBezTo>
                <a:cubicBezTo>
                  <a:pt x="93081" y="1518"/>
                  <a:pt x="93223" y="1518"/>
                  <a:pt x="93223" y="1518"/>
                </a:cubicBezTo>
                <a:cubicBezTo>
                  <a:pt x="93223" y="0"/>
                  <a:pt x="93364" y="1518"/>
                  <a:pt x="93364" y="1518"/>
                </a:cubicBezTo>
                <a:cubicBezTo>
                  <a:pt x="93506" y="1518"/>
                  <a:pt x="93648" y="1518"/>
                  <a:pt x="93648" y="1518"/>
                </a:cubicBezTo>
                <a:cubicBezTo>
                  <a:pt x="93789" y="3037"/>
                  <a:pt x="94073" y="1518"/>
                  <a:pt x="94214" y="1518"/>
                </a:cubicBezTo>
                <a:cubicBezTo>
                  <a:pt x="94356" y="1518"/>
                  <a:pt x="94498" y="1518"/>
                  <a:pt x="94498" y="1518"/>
                </a:cubicBezTo>
                <a:cubicBezTo>
                  <a:pt x="94498" y="1518"/>
                  <a:pt x="94498" y="3037"/>
                  <a:pt x="94498" y="3037"/>
                </a:cubicBezTo>
                <a:cubicBezTo>
                  <a:pt x="94498" y="3037"/>
                  <a:pt x="94498" y="4556"/>
                  <a:pt x="94356" y="4556"/>
                </a:cubicBezTo>
                <a:cubicBezTo>
                  <a:pt x="94356" y="4556"/>
                  <a:pt x="94356" y="4556"/>
                  <a:pt x="94356" y="4556"/>
                </a:cubicBezTo>
                <a:cubicBezTo>
                  <a:pt x="94214" y="4556"/>
                  <a:pt x="94214" y="4556"/>
                  <a:pt x="94073" y="4556"/>
                </a:cubicBezTo>
                <a:cubicBezTo>
                  <a:pt x="93931" y="4556"/>
                  <a:pt x="93789" y="6075"/>
                  <a:pt x="93648" y="4556"/>
                </a:cubicBezTo>
                <a:cubicBezTo>
                  <a:pt x="93506" y="4556"/>
                  <a:pt x="93506" y="4556"/>
                  <a:pt x="93506" y="4556"/>
                </a:cubicBezTo>
                <a:cubicBezTo>
                  <a:pt x="93364" y="4556"/>
                  <a:pt x="93223" y="4556"/>
                  <a:pt x="92939" y="4556"/>
                </a:cubicBezTo>
                <a:cubicBezTo>
                  <a:pt x="92939" y="4556"/>
                  <a:pt x="92939" y="4556"/>
                  <a:pt x="92939" y="4556"/>
                </a:cubicBezTo>
                <a:cubicBezTo>
                  <a:pt x="92798" y="4556"/>
                  <a:pt x="92798" y="4556"/>
                  <a:pt x="92656" y="4556"/>
                </a:cubicBezTo>
                <a:cubicBezTo>
                  <a:pt x="92514" y="4556"/>
                  <a:pt x="92514" y="4556"/>
                  <a:pt x="92514" y="4556"/>
                </a:cubicBezTo>
                <a:cubicBezTo>
                  <a:pt x="92231" y="4556"/>
                  <a:pt x="92373" y="6075"/>
                  <a:pt x="92514" y="6075"/>
                </a:cubicBezTo>
                <a:cubicBezTo>
                  <a:pt x="92656" y="6075"/>
                  <a:pt x="92939" y="6075"/>
                  <a:pt x="93223" y="7594"/>
                </a:cubicBezTo>
                <a:cubicBezTo>
                  <a:pt x="93223" y="7594"/>
                  <a:pt x="93223" y="7594"/>
                  <a:pt x="93506" y="7594"/>
                </a:cubicBezTo>
                <a:cubicBezTo>
                  <a:pt x="93648" y="7594"/>
                  <a:pt x="93648" y="7594"/>
                  <a:pt x="93648" y="7594"/>
                </a:cubicBezTo>
                <a:cubicBezTo>
                  <a:pt x="93931" y="7594"/>
                  <a:pt x="94214" y="7594"/>
                  <a:pt x="94214" y="7594"/>
                </a:cubicBezTo>
                <a:cubicBezTo>
                  <a:pt x="94214" y="7594"/>
                  <a:pt x="94498" y="6075"/>
                  <a:pt x="94639" y="7594"/>
                </a:cubicBezTo>
                <a:cubicBezTo>
                  <a:pt x="94781" y="7594"/>
                  <a:pt x="94923" y="4556"/>
                  <a:pt x="95064" y="4556"/>
                </a:cubicBezTo>
                <a:cubicBezTo>
                  <a:pt x="95206" y="4556"/>
                  <a:pt x="95206" y="3037"/>
                  <a:pt x="95206" y="3037"/>
                </a:cubicBezTo>
                <a:cubicBezTo>
                  <a:pt x="95064" y="3037"/>
                  <a:pt x="95206" y="3037"/>
                  <a:pt x="95206" y="3037"/>
                </a:cubicBezTo>
                <a:cubicBezTo>
                  <a:pt x="95206" y="1518"/>
                  <a:pt x="95489" y="1518"/>
                  <a:pt x="95631" y="1518"/>
                </a:cubicBezTo>
                <a:cubicBezTo>
                  <a:pt x="95631" y="1518"/>
                  <a:pt x="95773" y="3037"/>
                  <a:pt x="95773" y="3037"/>
                </a:cubicBezTo>
                <a:cubicBezTo>
                  <a:pt x="95773" y="3037"/>
                  <a:pt x="95489" y="3037"/>
                  <a:pt x="95489" y="3037"/>
                </a:cubicBezTo>
                <a:cubicBezTo>
                  <a:pt x="95348" y="3037"/>
                  <a:pt x="95348" y="4556"/>
                  <a:pt x="95348" y="4556"/>
                </a:cubicBezTo>
                <a:cubicBezTo>
                  <a:pt x="95348" y="4556"/>
                  <a:pt x="95489" y="4556"/>
                  <a:pt x="95631" y="6075"/>
                </a:cubicBezTo>
                <a:cubicBezTo>
                  <a:pt x="95631" y="6075"/>
                  <a:pt x="95773" y="4556"/>
                  <a:pt x="95773" y="4556"/>
                </a:cubicBezTo>
                <a:cubicBezTo>
                  <a:pt x="95773" y="4556"/>
                  <a:pt x="95914" y="6075"/>
                  <a:pt x="95914" y="6075"/>
                </a:cubicBezTo>
                <a:cubicBezTo>
                  <a:pt x="95914" y="6075"/>
                  <a:pt x="96056" y="4556"/>
                  <a:pt x="96056" y="4556"/>
                </a:cubicBezTo>
                <a:cubicBezTo>
                  <a:pt x="96198" y="4556"/>
                  <a:pt x="96056" y="3037"/>
                  <a:pt x="95914" y="3037"/>
                </a:cubicBezTo>
                <a:cubicBezTo>
                  <a:pt x="95914" y="3037"/>
                  <a:pt x="95914" y="3037"/>
                  <a:pt x="95914" y="3037"/>
                </a:cubicBezTo>
                <a:cubicBezTo>
                  <a:pt x="95914" y="3037"/>
                  <a:pt x="96340" y="3037"/>
                  <a:pt x="96481" y="3037"/>
                </a:cubicBezTo>
                <a:cubicBezTo>
                  <a:pt x="96623" y="3037"/>
                  <a:pt x="96623" y="3037"/>
                  <a:pt x="96623" y="3037"/>
                </a:cubicBezTo>
                <a:cubicBezTo>
                  <a:pt x="96623" y="3037"/>
                  <a:pt x="96623" y="4556"/>
                  <a:pt x="96481" y="4556"/>
                </a:cubicBezTo>
                <a:cubicBezTo>
                  <a:pt x="96481" y="4556"/>
                  <a:pt x="96481" y="6075"/>
                  <a:pt x="96340" y="6075"/>
                </a:cubicBezTo>
                <a:cubicBezTo>
                  <a:pt x="96340" y="7594"/>
                  <a:pt x="96481" y="7594"/>
                  <a:pt x="96481" y="7594"/>
                </a:cubicBezTo>
                <a:cubicBezTo>
                  <a:pt x="96481" y="7594"/>
                  <a:pt x="96481" y="6075"/>
                  <a:pt x="96481" y="6075"/>
                </a:cubicBezTo>
                <a:cubicBezTo>
                  <a:pt x="96481" y="4556"/>
                  <a:pt x="96623" y="4556"/>
                  <a:pt x="96765" y="4556"/>
                </a:cubicBezTo>
                <a:cubicBezTo>
                  <a:pt x="96765" y="4556"/>
                  <a:pt x="96765" y="6075"/>
                  <a:pt x="96623" y="6075"/>
                </a:cubicBezTo>
                <a:cubicBezTo>
                  <a:pt x="96623" y="6075"/>
                  <a:pt x="96765" y="7594"/>
                  <a:pt x="96906" y="7594"/>
                </a:cubicBezTo>
                <a:cubicBezTo>
                  <a:pt x="97048" y="7594"/>
                  <a:pt x="97048" y="7594"/>
                  <a:pt x="97048" y="7594"/>
                </a:cubicBezTo>
                <a:cubicBezTo>
                  <a:pt x="97048" y="7594"/>
                  <a:pt x="97048" y="7594"/>
                  <a:pt x="97048" y="7594"/>
                </a:cubicBezTo>
                <a:cubicBezTo>
                  <a:pt x="97190" y="7594"/>
                  <a:pt x="97048" y="6075"/>
                  <a:pt x="97048" y="6075"/>
                </a:cubicBezTo>
                <a:cubicBezTo>
                  <a:pt x="97048" y="6075"/>
                  <a:pt x="97048" y="6075"/>
                  <a:pt x="97048" y="6075"/>
                </a:cubicBezTo>
                <a:cubicBezTo>
                  <a:pt x="97048" y="6075"/>
                  <a:pt x="97190" y="4556"/>
                  <a:pt x="97190" y="3037"/>
                </a:cubicBezTo>
                <a:cubicBezTo>
                  <a:pt x="97190" y="3037"/>
                  <a:pt x="97331" y="4556"/>
                  <a:pt x="97331" y="4556"/>
                </a:cubicBezTo>
                <a:cubicBezTo>
                  <a:pt x="97331" y="4556"/>
                  <a:pt x="97473" y="6075"/>
                  <a:pt x="97473" y="6075"/>
                </a:cubicBezTo>
                <a:cubicBezTo>
                  <a:pt x="97473" y="6075"/>
                  <a:pt x="97473" y="6075"/>
                  <a:pt x="97473" y="6075"/>
                </a:cubicBezTo>
                <a:cubicBezTo>
                  <a:pt x="97473" y="6075"/>
                  <a:pt x="97331" y="6075"/>
                  <a:pt x="97331" y="6075"/>
                </a:cubicBezTo>
                <a:cubicBezTo>
                  <a:pt x="97331" y="6075"/>
                  <a:pt x="97190" y="6075"/>
                  <a:pt x="97190" y="6075"/>
                </a:cubicBezTo>
                <a:cubicBezTo>
                  <a:pt x="97190" y="6075"/>
                  <a:pt x="97331" y="7594"/>
                  <a:pt x="97331" y="7594"/>
                </a:cubicBezTo>
                <a:cubicBezTo>
                  <a:pt x="97473" y="7594"/>
                  <a:pt x="97615" y="6075"/>
                  <a:pt x="97756" y="6075"/>
                </a:cubicBezTo>
                <a:cubicBezTo>
                  <a:pt x="97756" y="6075"/>
                  <a:pt x="97756" y="4556"/>
                  <a:pt x="97756" y="4556"/>
                </a:cubicBezTo>
                <a:cubicBezTo>
                  <a:pt x="97756" y="3037"/>
                  <a:pt x="97898" y="3037"/>
                  <a:pt x="98040" y="3037"/>
                </a:cubicBezTo>
                <a:cubicBezTo>
                  <a:pt x="98040" y="3037"/>
                  <a:pt x="98040" y="4556"/>
                  <a:pt x="98040" y="4556"/>
                </a:cubicBezTo>
                <a:cubicBezTo>
                  <a:pt x="98040" y="4556"/>
                  <a:pt x="98040" y="4556"/>
                  <a:pt x="97898" y="4556"/>
                </a:cubicBezTo>
                <a:cubicBezTo>
                  <a:pt x="97898" y="4556"/>
                  <a:pt x="97898" y="6075"/>
                  <a:pt x="97898" y="7594"/>
                </a:cubicBezTo>
                <a:cubicBezTo>
                  <a:pt x="97898" y="7594"/>
                  <a:pt x="98181" y="7594"/>
                  <a:pt x="98181" y="7594"/>
                </a:cubicBezTo>
                <a:cubicBezTo>
                  <a:pt x="98323" y="7594"/>
                  <a:pt x="98323" y="7594"/>
                  <a:pt x="98181" y="6075"/>
                </a:cubicBezTo>
                <a:cubicBezTo>
                  <a:pt x="98181" y="6075"/>
                  <a:pt x="98465" y="6075"/>
                  <a:pt x="98465" y="6075"/>
                </a:cubicBezTo>
                <a:cubicBezTo>
                  <a:pt x="98606" y="6075"/>
                  <a:pt x="98748" y="6075"/>
                  <a:pt x="98890" y="6075"/>
                </a:cubicBezTo>
                <a:cubicBezTo>
                  <a:pt x="98890" y="6075"/>
                  <a:pt x="98890" y="6075"/>
                  <a:pt x="99173" y="6075"/>
                </a:cubicBezTo>
                <a:cubicBezTo>
                  <a:pt x="99315" y="6075"/>
                  <a:pt x="99315" y="6075"/>
                  <a:pt x="99315" y="6075"/>
                </a:cubicBezTo>
                <a:cubicBezTo>
                  <a:pt x="99456" y="6075"/>
                  <a:pt x="99740" y="7594"/>
                  <a:pt x="99881" y="7594"/>
                </a:cubicBezTo>
                <a:cubicBezTo>
                  <a:pt x="99881" y="7594"/>
                  <a:pt x="99881" y="7594"/>
                  <a:pt x="100023" y="7594"/>
                </a:cubicBezTo>
                <a:cubicBezTo>
                  <a:pt x="100448" y="6075"/>
                  <a:pt x="100590" y="6075"/>
                  <a:pt x="100590" y="6075"/>
                </a:cubicBezTo>
                <a:cubicBezTo>
                  <a:pt x="101015" y="7594"/>
                  <a:pt x="101440" y="7594"/>
                  <a:pt x="101440" y="7594"/>
                </a:cubicBezTo>
                <a:cubicBezTo>
                  <a:pt x="101440" y="7594"/>
                  <a:pt x="101440" y="7594"/>
                  <a:pt x="101440" y="7594"/>
                </a:cubicBezTo>
                <a:cubicBezTo>
                  <a:pt x="101723" y="9113"/>
                  <a:pt x="101723" y="9113"/>
                  <a:pt x="101723" y="9113"/>
                </a:cubicBezTo>
                <a:cubicBezTo>
                  <a:pt x="102007" y="7594"/>
                  <a:pt x="102290" y="7594"/>
                  <a:pt x="102290" y="7594"/>
                </a:cubicBezTo>
                <a:cubicBezTo>
                  <a:pt x="102432" y="7594"/>
                  <a:pt x="102432" y="7594"/>
                  <a:pt x="102432" y="7594"/>
                </a:cubicBezTo>
                <a:cubicBezTo>
                  <a:pt x="102573" y="7594"/>
                  <a:pt x="102715" y="7594"/>
                  <a:pt x="102715" y="7594"/>
                </a:cubicBezTo>
                <a:cubicBezTo>
                  <a:pt x="102857" y="7594"/>
                  <a:pt x="102998" y="7594"/>
                  <a:pt x="102998" y="9113"/>
                </a:cubicBezTo>
                <a:cubicBezTo>
                  <a:pt x="102998" y="9113"/>
                  <a:pt x="103282" y="7594"/>
                  <a:pt x="103282" y="9113"/>
                </a:cubicBezTo>
                <a:cubicBezTo>
                  <a:pt x="103423" y="9113"/>
                  <a:pt x="103423" y="7594"/>
                  <a:pt x="103565" y="7594"/>
                </a:cubicBezTo>
                <a:cubicBezTo>
                  <a:pt x="103565" y="7594"/>
                  <a:pt x="103565" y="7594"/>
                  <a:pt x="103565" y="9113"/>
                </a:cubicBezTo>
                <a:cubicBezTo>
                  <a:pt x="103565" y="9113"/>
                  <a:pt x="103282" y="10632"/>
                  <a:pt x="103140" y="10632"/>
                </a:cubicBezTo>
                <a:cubicBezTo>
                  <a:pt x="102998" y="10632"/>
                  <a:pt x="102998" y="10632"/>
                  <a:pt x="102998" y="10632"/>
                </a:cubicBezTo>
                <a:cubicBezTo>
                  <a:pt x="102998" y="12151"/>
                  <a:pt x="103282" y="12151"/>
                  <a:pt x="103423" y="12151"/>
                </a:cubicBezTo>
                <a:cubicBezTo>
                  <a:pt x="103423" y="12151"/>
                  <a:pt x="103565" y="12151"/>
                  <a:pt x="103565" y="12151"/>
                </a:cubicBezTo>
                <a:cubicBezTo>
                  <a:pt x="103565" y="12151"/>
                  <a:pt x="103423" y="12151"/>
                  <a:pt x="103423" y="12151"/>
                </a:cubicBezTo>
                <a:cubicBezTo>
                  <a:pt x="103423" y="12151"/>
                  <a:pt x="103282" y="13670"/>
                  <a:pt x="103282" y="13670"/>
                </a:cubicBezTo>
                <a:cubicBezTo>
                  <a:pt x="103282" y="15189"/>
                  <a:pt x="103707" y="13670"/>
                  <a:pt x="103707" y="13670"/>
                </a:cubicBezTo>
                <a:cubicBezTo>
                  <a:pt x="103848" y="13670"/>
                  <a:pt x="103990" y="13670"/>
                  <a:pt x="104132" y="15189"/>
                </a:cubicBezTo>
                <a:cubicBezTo>
                  <a:pt x="104132" y="15189"/>
                  <a:pt x="103565" y="15189"/>
                  <a:pt x="103282" y="15189"/>
                </a:cubicBezTo>
                <a:cubicBezTo>
                  <a:pt x="103140" y="15189"/>
                  <a:pt x="102857" y="15189"/>
                  <a:pt x="102857" y="15189"/>
                </a:cubicBezTo>
                <a:cubicBezTo>
                  <a:pt x="102857" y="13670"/>
                  <a:pt x="102998" y="13670"/>
                  <a:pt x="103140" y="13670"/>
                </a:cubicBezTo>
                <a:cubicBezTo>
                  <a:pt x="103140" y="13670"/>
                  <a:pt x="103140" y="13670"/>
                  <a:pt x="103140" y="12151"/>
                </a:cubicBezTo>
                <a:cubicBezTo>
                  <a:pt x="103140" y="12151"/>
                  <a:pt x="102998" y="12151"/>
                  <a:pt x="102998" y="13670"/>
                </a:cubicBezTo>
                <a:cubicBezTo>
                  <a:pt x="102998" y="13670"/>
                  <a:pt x="102998" y="13670"/>
                  <a:pt x="102857" y="12151"/>
                </a:cubicBezTo>
                <a:cubicBezTo>
                  <a:pt x="102857" y="12151"/>
                  <a:pt x="102857" y="12151"/>
                  <a:pt x="102857" y="12151"/>
                </a:cubicBezTo>
                <a:cubicBezTo>
                  <a:pt x="102715" y="12151"/>
                  <a:pt x="102857" y="13670"/>
                  <a:pt x="102857" y="15189"/>
                </a:cubicBezTo>
                <a:cubicBezTo>
                  <a:pt x="102857" y="15189"/>
                  <a:pt x="102857" y="15189"/>
                  <a:pt x="102715" y="15189"/>
                </a:cubicBezTo>
                <a:cubicBezTo>
                  <a:pt x="102715" y="15189"/>
                  <a:pt x="102715" y="13670"/>
                  <a:pt x="102715" y="13670"/>
                </a:cubicBezTo>
                <a:cubicBezTo>
                  <a:pt x="102573" y="13670"/>
                  <a:pt x="102290" y="13670"/>
                  <a:pt x="102290" y="13670"/>
                </a:cubicBezTo>
                <a:cubicBezTo>
                  <a:pt x="102148" y="13670"/>
                  <a:pt x="102290" y="15189"/>
                  <a:pt x="102432" y="15189"/>
                </a:cubicBezTo>
                <a:cubicBezTo>
                  <a:pt x="102432" y="15189"/>
                  <a:pt x="102007" y="15189"/>
                  <a:pt x="101865" y="15189"/>
                </a:cubicBezTo>
                <a:cubicBezTo>
                  <a:pt x="101723" y="15189"/>
                  <a:pt x="101582" y="16708"/>
                  <a:pt x="101582" y="16708"/>
                </a:cubicBezTo>
                <a:cubicBezTo>
                  <a:pt x="101582" y="18227"/>
                  <a:pt x="101440" y="18227"/>
                  <a:pt x="101440" y="18227"/>
                </a:cubicBezTo>
                <a:cubicBezTo>
                  <a:pt x="101440" y="16708"/>
                  <a:pt x="101440" y="16708"/>
                  <a:pt x="101440" y="16708"/>
                </a:cubicBezTo>
                <a:cubicBezTo>
                  <a:pt x="101440" y="16708"/>
                  <a:pt x="101440" y="15189"/>
                  <a:pt x="101440" y="15189"/>
                </a:cubicBezTo>
                <a:cubicBezTo>
                  <a:pt x="101440" y="15189"/>
                  <a:pt x="101440" y="13670"/>
                  <a:pt x="101440" y="13670"/>
                </a:cubicBezTo>
                <a:cubicBezTo>
                  <a:pt x="101440" y="13670"/>
                  <a:pt x="101440" y="13670"/>
                  <a:pt x="101298" y="13670"/>
                </a:cubicBezTo>
                <a:cubicBezTo>
                  <a:pt x="101298" y="13670"/>
                  <a:pt x="101298" y="13670"/>
                  <a:pt x="101298" y="13670"/>
                </a:cubicBezTo>
                <a:cubicBezTo>
                  <a:pt x="101157" y="13670"/>
                  <a:pt x="101157" y="13670"/>
                  <a:pt x="101157" y="13670"/>
                </a:cubicBezTo>
                <a:cubicBezTo>
                  <a:pt x="100873" y="13670"/>
                  <a:pt x="100448" y="13670"/>
                  <a:pt x="100306" y="13670"/>
                </a:cubicBezTo>
                <a:cubicBezTo>
                  <a:pt x="100165" y="13670"/>
                  <a:pt x="100023" y="13670"/>
                  <a:pt x="99881" y="12151"/>
                </a:cubicBezTo>
                <a:cubicBezTo>
                  <a:pt x="99881" y="12151"/>
                  <a:pt x="99740" y="13670"/>
                  <a:pt x="99598" y="13670"/>
                </a:cubicBezTo>
                <a:cubicBezTo>
                  <a:pt x="99598" y="13670"/>
                  <a:pt x="99456" y="13670"/>
                  <a:pt x="99315" y="13670"/>
                </a:cubicBezTo>
                <a:cubicBezTo>
                  <a:pt x="99315" y="13670"/>
                  <a:pt x="99315" y="13670"/>
                  <a:pt x="99173" y="13670"/>
                </a:cubicBezTo>
                <a:cubicBezTo>
                  <a:pt x="99031" y="12151"/>
                  <a:pt x="98890" y="13670"/>
                  <a:pt x="98748" y="13670"/>
                </a:cubicBezTo>
                <a:cubicBezTo>
                  <a:pt x="98606" y="13670"/>
                  <a:pt x="98606" y="13670"/>
                  <a:pt x="98606" y="13670"/>
                </a:cubicBezTo>
                <a:cubicBezTo>
                  <a:pt x="98465" y="13670"/>
                  <a:pt x="98323" y="12151"/>
                  <a:pt x="98181" y="12151"/>
                </a:cubicBezTo>
                <a:cubicBezTo>
                  <a:pt x="98181" y="12151"/>
                  <a:pt x="98181" y="12151"/>
                  <a:pt x="98040" y="12151"/>
                </a:cubicBezTo>
                <a:cubicBezTo>
                  <a:pt x="97615" y="13670"/>
                  <a:pt x="97615" y="13670"/>
                  <a:pt x="97615" y="13670"/>
                </a:cubicBezTo>
                <a:cubicBezTo>
                  <a:pt x="97190" y="12151"/>
                  <a:pt x="96623" y="12151"/>
                  <a:pt x="96340" y="12151"/>
                </a:cubicBezTo>
                <a:cubicBezTo>
                  <a:pt x="96340" y="12151"/>
                  <a:pt x="96340" y="12151"/>
                  <a:pt x="96056" y="12151"/>
                </a:cubicBezTo>
                <a:cubicBezTo>
                  <a:pt x="95914" y="12151"/>
                  <a:pt x="95914" y="12151"/>
                  <a:pt x="95914" y="12151"/>
                </a:cubicBezTo>
                <a:cubicBezTo>
                  <a:pt x="95914" y="10632"/>
                  <a:pt x="95631" y="12151"/>
                  <a:pt x="95489" y="12151"/>
                </a:cubicBezTo>
                <a:cubicBezTo>
                  <a:pt x="95489" y="12151"/>
                  <a:pt x="95773" y="13670"/>
                  <a:pt x="96056" y="15189"/>
                </a:cubicBezTo>
                <a:cubicBezTo>
                  <a:pt x="96056" y="15189"/>
                  <a:pt x="96056" y="15189"/>
                  <a:pt x="96340" y="13670"/>
                </a:cubicBezTo>
                <a:cubicBezTo>
                  <a:pt x="96481" y="13670"/>
                  <a:pt x="96481" y="13670"/>
                  <a:pt x="96481" y="13670"/>
                </a:cubicBezTo>
                <a:cubicBezTo>
                  <a:pt x="96623" y="13670"/>
                  <a:pt x="96765" y="13670"/>
                  <a:pt x="96906" y="12151"/>
                </a:cubicBezTo>
                <a:cubicBezTo>
                  <a:pt x="96906" y="12151"/>
                  <a:pt x="96906" y="12151"/>
                  <a:pt x="97048" y="13670"/>
                </a:cubicBezTo>
                <a:cubicBezTo>
                  <a:pt x="97048" y="13670"/>
                  <a:pt x="97048" y="13670"/>
                  <a:pt x="97048" y="13670"/>
                </a:cubicBezTo>
                <a:cubicBezTo>
                  <a:pt x="97331" y="13670"/>
                  <a:pt x="97473" y="13670"/>
                  <a:pt x="97473" y="15189"/>
                </a:cubicBezTo>
                <a:cubicBezTo>
                  <a:pt x="97473" y="15189"/>
                  <a:pt x="97756" y="15189"/>
                  <a:pt x="97756" y="15189"/>
                </a:cubicBezTo>
                <a:cubicBezTo>
                  <a:pt x="97898" y="13670"/>
                  <a:pt x="98040" y="15189"/>
                  <a:pt x="98040" y="15189"/>
                </a:cubicBezTo>
                <a:cubicBezTo>
                  <a:pt x="98040" y="15189"/>
                  <a:pt x="98323" y="15189"/>
                  <a:pt x="98323" y="15189"/>
                </a:cubicBezTo>
                <a:cubicBezTo>
                  <a:pt x="98465" y="13670"/>
                  <a:pt x="98748" y="15189"/>
                  <a:pt x="98748" y="15189"/>
                </a:cubicBezTo>
                <a:cubicBezTo>
                  <a:pt x="98890" y="16708"/>
                  <a:pt x="98890" y="15189"/>
                  <a:pt x="99031" y="15189"/>
                </a:cubicBezTo>
                <a:cubicBezTo>
                  <a:pt x="99031" y="15189"/>
                  <a:pt x="99031" y="15189"/>
                  <a:pt x="99031" y="16708"/>
                </a:cubicBezTo>
                <a:cubicBezTo>
                  <a:pt x="99031" y="16708"/>
                  <a:pt x="99173" y="18227"/>
                  <a:pt x="99315" y="18227"/>
                </a:cubicBezTo>
                <a:cubicBezTo>
                  <a:pt x="99315" y="18227"/>
                  <a:pt x="99456" y="18227"/>
                  <a:pt x="99456" y="16708"/>
                </a:cubicBezTo>
                <a:cubicBezTo>
                  <a:pt x="99456" y="16708"/>
                  <a:pt x="99598" y="18227"/>
                  <a:pt x="99598" y="18227"/>
                </a:cubicBezTo>
                <a:cubicBezTo>
                  <a:pt x="99598" y="18227"/>
                  <a:pt x="99740" y="16708"/>
                  <a:pt x="99740" y="16708"/>
                </a:cubicBezTo>
                <a:cubicBezTo>
                  <a:pt x="99740" y="16708"/>
                  <a:pt x="99881" y="16708"/>
                  <a:pt x="99881" y="18227"/>
                </a:cubicBezTo>
                <a:cubicBezTo>
                  <a:pt x="99881" y="18227"/>
                  <a:pt x="100165" y="16708"/>
                  <a:pt x="100306" y="16708"/>
                </a:cubicBezTo>
                <a:cubicBezTo>
                  <a:pt x="100306" y="15189"/>
                  <a:pt x="100448" y="15189"/>
                  <a:pt x="100448" y="15189"/>
                </a:cubicBezTo>
                <a:cubicBezTo>
                  <a:pt x="100448" y="15189"/>
                  <a:pt x="100306" y="16708"/>
                  <a:pt x="100306" y="16708"/>
                </a:cubicBezTo>
                <a:cubicBezTo>
                  <a:pt x="100306" y="18227"/>
                  <a:pt x="100448" y="18227"/>
                  <a:pt x="100448" y="18227"/>
                </a:cubicBezTo>
                <a:cubicBezTo>
                  <a:pt x="100590" y="18227"/>
                  <a:pt x="101157" y="18227"/>
                  <a:pt x="101298" y="19746"/>
                </a:cubicBezTo>
                <a:cubicBezTo>
                  <a:pt x="101440" y="19746"/>
                  <a:pt x="101865" y="19746"/>
                  <a:pt x="102007" y="19746"/>
                </a:cubicBezTo>
                <a:cubicBezTo>
                  <a:pt x="102148" y="19746"/>
                  <a:pt x="102148" y="19746"/>
                  <a:pt x="102148" y="19746"/>
                </a:cubicBezTo>
                <a:cubicBezTo>
                  <a:pt x="102290" y="19746"/>
                  <a:pt x="102148" y="21265"/>
                  <a:pt x="102148" y="21265"/>
                </a:cubicBezTo>
                <a:cubicBezTo>
                  <a:pt x="102148" y="21265"/>
                  <a:pt x="102007" y="21265"/>
                  <a:pt x="102007" y="21265"/>
                </a:cubicBezTo>
                <a:cubicBezTo>
                  <a:pt x="102007" y="19746"/>
                  <a:pt x="101440" y="21265"/>
                  <a:pt x="101157" y="21265"/>
                </a:cubicBezTo>
                <a:cubicBezTo>
                  <a:pt x="101015" y="21265"/>
                  <a:pt x="100731" y="19746"/>
                  <a:pt x="100590" y="19746"/>
                </a:cubicBezTo>
                <a:cubicBezTo>
                  <a:pt x="100590" y="19746"/>
                  <a:pt x="100590" y="19746"/>
                  <a:pt x="100590" y="19746"/>
                </a:cubicBezTo>
                <a:cubicBezTo>
                  <a:pt x="100448" y="19746"/>
                  <a:pt x="100448" y="19746"/>
                  <a:pt x="100448" y="19746"/>
                </a:cubicBezTo>
                <a:cubicBezTo>
                  <a:pt x="100448" y="21265"/>
                  <a:pt x="100306" y="21265"/>
                  <a:pt x="100306" y="19746"/>
                </a:cubicBezTo>
                <a:cubicBezTo>
                  <a:pt x="100165" y="19746"/>
                  <a:pt x="100165" y="21265"/>
                  <a:pt x="100165" y="21265"/>
                </a:cubicBezTo>
                <a:cubicBezTo>
                  <a:pt x="100023" y="22784"/>
                  <a:pt x="100023" y="22784"/>
                  <a:pt x="99881" y="22784"/>
                </a:cubicBezTo>
                <a:cubicBezTo>
                  <a:pt x="99881" y="22784"/>
                  <a:pt x="99740" y="24303"/>
                  <a:pt x="99740" y="24303"/>
                </a:cubicBezTo>
                <a:cubicBezTo>
                  <a:pt x="99740" y="24303"/>
                  <a:pt x="99740" y="24303"/>
                  <a:pt x="99598" y="24303"/>
                </a:cubicBezTo>
                <a:cubicBezTo>
                  <a:pt x="99598" y="24303"/>
                  <a:pt x="99456" y="24303"/>
                  <a:pt x="99456" y="22784"/>
                </a:cubicBezTo>
                <a:cubicBezTo>
                  <a:pt x="99456" y="22784"/>
                  <a:pt x="99315" y="22784"/>
                  <a:pt x="99173" y="22784"/>
                </a:cubicBezTo>
                <a:cubicBezTo>
                  <a:pt x="99173" y="22784"/>
                  <a:pt x="99173" y="24303"/>
                  <a:pt x="99173" y="24303"/>
                </a:cubicBezTo>
                <a:cubicBezTo>
                  <a:pt x="99173" y="24303"/>
                  <a:pt x="99173" y="24303"/>
                  <a:pt x="99031" y="24303"/>
                </a:cubicBezTo>
                <a:cubicBezTo>
                  <a:pt x="99031" y="24303"/>
                  <a:pt x="99031" y="24303"/>
                  <a:pt x="99031" y="22784"/>
                </a:cubicBezTo>
                <a:cubicBezTo>
                  <a:pt x="99031" y="22784"/>
                  <a:pt x="98890" y="22784"/>
                  <a:pt x="98748" y="24303"/>
                </a:cubicBezTo>
                <a:cubicBezTo>
                  <a:pt x="98748" y="24303"/>
                  <a:pt x="98606" y="24303"/>
                  <a:pt x="98606" y="22784"/>
                </a:cubicBezTo>
                <a:cubicBezTo>
                  <a:pt x="98606" y="22784"/>
                  <a:pt x="98606" y="24303"/>
                  <a:pt x="98606" y="24303"/>
                </a:cubicBezTo>
                <a:cubicBezTo>
                  <a:pt x="98606" y="24303"/>
                  <a:pt x="98606" y="25822"/>
                  <a:pt x="98465" y="25822"/>
                </a:cubicBezTo>
                <a:cubicBezTo>
                  <a:pt x="98465" y="25822"/>
                  <a:pt x="98465" y="24303"/>
                  <a:pt x="98323" y="24303"/>
                </a:cubicBezTo>
                <a:cubicBezTo>
                  <a:pt x="98323" y="24303"/>
                  <a:pt x="98323" y="22784"/>
                  <a:pt x="98323" y="22784"/>
                </a:cubicBezTo>
                <a:cubicBezTo>
                  <a:pt x="98181" y="22784"/>
                  <a:pt x="98323" y="21265"/>
                  <a:pt x="98465" y="21265"/>
                </a:cubicBezTo>
                <a:cubicBezTo>
                  <a:pt x="98465" y="19746"/>
                  <a:pt x="98606" y="21265"/>
                  <a:pt x="98606" y="21265"/>
                </a:cubicBezTo>
                <a:cubicBezTo>
                  <a:pt x="98606" y="21265"/>
                  <a:pt x="98606" y="21265"/>
                  <a:pt x="98606" y="21265"/>
                </a:cubicBezTo>
                <a:cubicBezTo>
                  <a:pt x="98606" y="21265"/>
                  <a:pt x="98748" y="21265"/>
                  <a:pt x="98890" y="19746"/>
                </a:cubicBezTo>
                <a:cubicBezTo>
                  <a:pt x="98890" y="19746"/>
                  <a:pt x="98748" y="19746"/>
                  <a:pt x="98606" y="19746"/>
                </a:cubicBezTo>
                <a:cubicBezTo>
                  <a:pt x="98606" y="19746"/>
                  <a:pt x="98323" y="19746"/>
                  <a:pt x="98323" y="19746"/>
                </a:cubicBezTo>
                <a:cubicBezTo>
                  <a:pt x="98181" y="19746"/>
                  <a:pt x="98040" y="18227"/>
                  <a:pt x="98040" y="18227"/>
                </a:cubicBezTo>
                <a:cubicBezTo>
                  <a:pt x="98040" y="18227"/>
                  <a:pt x="97898" y="19746"/>
                  <a:pt x="97756" y="19746"/>
                </a:cubicBezTo>
                <a:cubicBezTo>
                  <a:pt x="97756" y="19746"/>
                  <a:pt x="97615" y="19746"/>
                  <a:pt x="97615" y="19746"/>
                </a:cubicBezTo>
                <a:cubicBezTo>
                  <a:pt x="97615" y="19746"/>
                  <a:pt x="97615" y="19746"/>
                  <a:pt x="97473" y="18227"/>
                </a:cubicBezTo>
                <a:cubicBezTo>
                  <a:pt x="97473" y="18227"/>
                  <a:pt x="97473" y="18227"/>
                  <a:pt x="97473" y="18227"/>
                </a:cubicBezTo>
                <a:cubicBezTo>
                  <a:pt x="97473" y="16708"/>
                  <a:pt x="97331" y="18227"/>
                  <a:pt x="97331" y="19746"/>
                </a:cubicBezTo>
                <a:cubicBezTo>
                  <a:pt x="97331" y="19746"/>
                  <a:pt x="97048" y="19746"/>
                  <a:pt x="97048" y="19746"/>
                </a:cubicBezTo>
                <a:cubicBezTo>
                  <a:pt x="96906" y="19746"/>
                  <a:pt x="96906" y="19746"/>
                  <a:pt x="96906" y="19746"/>
                </a:cubicBezTo>
                <a:cubicBezTo>
                  <a:pt x="96906" y="19746"/>
                  <a:pt x="96906" y="19746"/>
                  <a:pt x="97048" y="19746"/>
                </a:cubicBezTo>
                <a:cubicBezTo>
                  <a:pt x="97048" y="19746"/>
                  <a:pt x="97048" y="18227"/>
                  <a:pt x="96906" y="18227"/>
                </a:cubicBezTo>
                <a:cubicBezTo>
                  <a:pt x="96906" y="18227"/>
                  <a:pt x="96765" y="18227"/>
                  <a:pt x="96765" y="19746"/>
                </a:cubicBezTo>
                <a:cubicBezTo>
                  <a:pt x="96765" y="19746"/>
                  <a:pt x="96623" y="19746"/>
                  <a:pt x="96623" y="19746"/>
                </a:cubicBezTo>
                <a:cubicBezTo>
                  <a:pt x="96623" y="19746"/>
                  <a:pt x="96623" y="21265"/>
                  <a:pt x="96623" y="21265"/>
                </a:cubicBezTo>
                <a:cubicBezTo>
                  <a:pt x="96623" y="21265"/>
                  <a:pt x="96340" y="21265"/>
                  <a:pt x="96198" y="21265"/>
                </a:cubicBezTo>
                <a:cubicBezTo>
                  <a:pt x="96198" y="21265"/>
                  <a:pt x="96056" y="21265"/>
                  <a:pt x="96056" y="22784"/>
                </a:cubicBezTo>
                <a:cubicBezTo>
                  <a:pt x="96056" y="22784"/>
                  <a:pt x="95914" y="21265"/>
                  <a:pt x="95914" y="21265"/>
                </a:cubicBezTo>
                <a:cubicBezTo>
                  <a:pt x="95914" y="21265"/>
                  <a:pt x="95773" y="21265"/>
                  <a:pt x="95773" y="21265"/>
                </a:cubicBezTo>
                <a:cubicBezTo>
                  <a:pt x="95631" y="21265"/>
                  <a:pt x="95631" y="19746"/>
                  <a:pt x="95489" y="19746"/>
                </a:cubicBezTo>
                <a:cubicBezTo>
                  <a:pt x="95489" y="19746"/>
                  <a:pt x="95489" y="21265"/>
                  <a:pt x="95489" y="21265"/>
                </a:cubicBezTo>
                <a:cubicBezTo>
                  <a:pt x="95489" y="21265"/>
                  <a:pt x="95489" y="21265"/>
                  <a:pt x="95489" y="21265"/>
                </a:cubicBezTo>
                <a:cubicBezTo>
                  <a:pt x="95489" y="21265"/>
                  <a:pt x="95489" y="21265"/>
                  <a:pt x="95631" y="21265"/>
                </a:cubicBezTo>
                <a:cubicBezTo>
                  <a:pt x="95631" y="21265"/>
                  <a:pt x="95631" y="21265"/>
                  <a:pt x="95631" y="21265"/>
                </a:cubicBezTo>
                <a:cubicBezTo>
                  <a:pt x="95631" y="21265"/>
                  <a:pt x="95631" y="22784"/>
                  <a:pt x="95631" y="22784"/>
                </a:cubicBezTo>
                <a:cubicBezTo>
                  <a:pt x="95631" y="22784"/>
                  <a:pt x="95489" y="22784"/>
                  <a:pt x="95489" y="22784"/>
                </a:cubicBezTo>
                <a:cubicBezTo>
                  <a:pt x="95489" y="22784"/>
                  <a:pt x="95489" y="24303"/>
                  <a:pt x="95489" y="24303"/>
                </a:cubicBezTo>
                <a:cubicBezTo>
                  <a:pt x="95489" y="25822"/>
                  <a:pt x="95489" y="25822"/>
                  <a:pt x="95489" y="25822"/>
                </a:cubicBezTo>
                <a:cubicBezTo>
                  <a:pt x="95489" y="25822"/>
                  <a:pt x="95489" y="27341"/>
                  <a:pt x="95489" y="28860"/>
                </a:cubicBezTo>
                <a:cubicBezTo>
                  <a:pt x="95348" y="28860"/>
                  <a:pt x="95348" y="27341"/>
                  <a:pt x="95348" y="27341"/>
                </a:cubicBezTo>
                <a:cubicBezTo>
                  <a:pt x="95348" y="25822"/>
                  <a:pt x="95064" y="24303"/>
                  <a:pt x="94923" y="24303"/>
                </a:cubicBezTo>
                <a:cubicBezTo>
                  <a:pt x="94781" y="24303"/>
                  <a:pt x="94639" y="25822"/>
                  <a:pt x="94639" y="25822"/>
                </a:cubicBezTo>
                <a:cubicBezTo>
                  <a:pt x="94639" y="25822"/>
                  <a:pt x="94498" y="25822"/>
                  <a:pt x="94498" y="25822"/>
                </a:cubicBezTo>
                <a:cubicBezTo>
                  <a:pt x="94498" y="25822"/>
                  <a:pt x="94498" y="25822"/>
                  <a:pt x="94498" y="24303"/>
                </a:cubicBezTo>
                <a:cubicBezTo>
                  <a:pt x="94498" y="24303"/>
                  <a:pt x="94214" y="24303"/>
                  <a:pt x="94214" y="24303"/>
                </a:cubicBezTo>
                <a:cubicBezTo>
                  <a:pt x="94073" y="24303"/>
                  <a:pt x="94073" y="22784"/>
                  <a:pt x="94214" y="22784"/>
                </a:cubicBezTo>
                <a:cubicBezTo>
                  <a:pt x="94214" y="22784"/>
                  <a:pt x="94214" y="21265"/>
                  <a:pt x="94356" y="21265"/>
                </a:cubicBezTo>
                <a:cubicBezTo>
                  <a:pt x="94356" y="21265"/>
                  <a:pt x="94356" y="21265"/>
                  <a:pt x="94356" y="19746"/>
                </a:cubicBezTo>
                <a:cubicBezTo>
                  <a:pt x="94214" y="19746"/>
                  <a:pt x="93931" y="19746"/>
                  <a:pt x="93931" y="21265"/>
                </a:cubicBezTo>
                <a:cubicBezTo>
                  <a:pt x="93789" y="21265"/>
                  <a:pt x="93506" y="21265"/>
                  <a:pt x="93506" y="19746"/>
                </a:cubicBezTo>
                <a:cubicBezTo>
                  <a:pt x="93506" y="19746"/>
                  <a:pt x="93506" y="21265"/>
                  <a:pt x="93506" y="22784"/>
                </a:cubicBezTo>
                <a:cubicBezTo>
                  <a:pt x="93506" y="22784"/>
                  <a:pt x="93506" y="24303"/>
                  <a:pt x="93506" y="24303"/>
                </a:cubicBezTo>
                <a:cubicBezTo>
                  <a:pt x="93506" y="24303"/>
                  <a:pt x="93081" y="24303"/>
                  <a:pt x="92939" y="24303"/>
                </a:cubicBezTo>
                <a:cubicBezTo>
                  <a:pt x="92798" y="25822"/>
                  <a:pt x="92656" y="25822"/>
                  <a:pt x="92656" y="24303"/>
                </a:cubicBezTo>
                <a:cubicBezTo>
                  <a:pt x="92656" y="24303"/>
                  <a:pt x="92231" y="25822"/>
                  <a:pt x="92089" y="25822"/>
                </a:cubicBezTo>
                <a:cubicBezTo>
                  <a:pt x="91948" y="25822"/>
                  <a:pt x="91523" y="25822"/>
                  <a:pt x="91523" y="25822"/>
                </a:cubicBezTo>
                <a:cubicBezTo>
                  <a:pt x="91381" y="27341"/>
                  <a:pt x="91239" y="25822"/>
                  <a:pt x="91239" y="24303"/>
                </a:cubicBezTo>
                <a:cubicBezTo>
                  <a:pt x="91239" y="24303"/>
                  <a:pt x="91381" y="24303"/>
                  <a:pt x="91381" y="22784"/>
                </a:cubicBezTo>
                <a:cubicBezTo>
                  <a:pt x="91523" y="22784"/>
                  <a:pt x="91523" y="22784"/>
                  <a:pt x="91523" y="22784"/>
                </a:cubicBezTo>
                <a:cubicBezTo>
                  <a:pt x="91523" y="22784"/>
                  <a:pt x="91381" y="22784"/>
                  <a:pt x="91239" y="22784"/>
                </a:cubicBezTo>
                <a:cubicBezTo>
                  <a:pt x="91239" y="22784"/>
                  <a:pt x="90814" y="21265"/>
                  <a:pt x="90672" y="21265"/>
                </a:cubicBezTo>
                <a:cubicBezTo>
                  <a:pt x="90389" y="22784"/>
                  <a:pt x="90389" y="24303"/>
                  <a:pt x="90389" y="24303"/>
                </a:cubicBezTo>
                <a:cubicBezTo>
                  <a:pt x="90389" y="24303"/>
                  <a:pt x="90531" y="24303"/>
                  <a:pt x="90672" y="24303"/>
                </a:cubicBezTo>
                <a:cubicBezTo>
                  <a:pt x="90814" y="24303"/>
                  <a:pt x="90956" y="24303"/>
                  <a:pt x="91097" y="24303"/>
                </a:cubicBezTo>
                <a:cubicBezTo>
                  <a:pt x="91097" y="24303"/>
                  <a:pt x="91097" y="25822"/>
                  <a:pt x="91097" y="25822"/>
                </a:cubicBezTo>
                <a:cubicBezTo>
                  <a:pt x="91097" y="25822"/>
                  <a:pt x="90956" y="25822"/>
                  <a:pt x="90956" y="25822"/>
                </a:cubicBezTo>
                <a:cubicBezTo>
                  <a:pt x="90814" y="25822"/>
                  <a:pt x="90814" y="27341"/>
                  <a:pt x="90814" y="27341"/>
                </a:cubicBezTo>
                <a:cubicBezTo>
                  <a:pt x="90814" y="27341"/>
                  <a:pt x="90531" y="27341"/>
                  <a:pt x="90531" y="27341"/>
                </a:cubicBezTo>
                <a:cubicBezTo>
                  <a:pt x="90531" y="27341"/>
                  <a:pt x="90247" y="28860"/>
                  <a:pt x="90106" y="28860"/>
                </a:cubicBezTo>
                <a:cubicBezTo>
                  <a:pt x="89964" y="27341"/>
                  <a:pt x="89964" y="28860"/>
                  <a:pt x="89964" y="28860"/>
                </a:cubicBezTo>
                <a:cubicBezTo>
                  <a:pt x="89964" y="28860"/>
                  <a:pt x="90106" y="28860"/>
                  <a:pt x="90389" y="28860"/>
                </a:cubicBezTo>
                <a:cubicBezTo>
                  <a:pt x="90389" y="28860"/>
                  <a:pt x="90389" y="28860"/>
                  <a:pt x="90672" y="28860"/>
                </a:cubicBezTo>
                <a:cubicBezTo>
                  <a:pt x="90814" y="28860"/>
                  <a:pt x="90956" y="28860"/>
                  <a:pt x="91097" y="28860"/>
                </a:cubicBezTo>
                <a:cubicBezTo>
                  <a:pt x="91239" y="30379"/>
                  <a:pt x="91239" y="30379"/>
                  <a:pt x="91239" y="30379"/>
                </a:cubicBezTo>
                <a:cubicBezTo>
                  <a:pt x="91381" y="28860"/>
                  <a:pt x="91523" y="28860"/>
                  <a:pt x="91523" y="28860"/>
                </a:cubicBezTo>
                <a:cubicBezTo>
                  <a:pt x="91523" y="28860"/>
                  <a:pt x="91664" y="28860"/>
                  <a:pt x="91664" y="28860"/>
                </a:cubicBezTo>
                <a:cubicBezTo>
                  <a:pt x="91664" y="28860"/>
                  <a:pt x="91948" y="28860"/>
                  <a:pt x="91948" y="28860"/>
                </a:cubicBezTo>
                <a:cubicBezTo>
                  <a:pt x="92089" y="28860"/>
                  <a:pt x="92373" y="28860"/>
                  <a:pt x="92373" y="28860"/>
                </a:cubicBezTo>
                <a:cubicBezTo>
                  <a:pt x="92373" y="28860"/>
                  <a:pt x="93364" y="28860"/>
                  <a:pt x="93648" y="28860"/>
                </a:cubicBezTo>
                <a:cubicBezTo>
                  <a:pt x="93931" y="30379"/>
                  <a:pt x="94214" y="30379"/>
                  <a:pt x="94356" y="30379"/>
                </a:cubicBezTo>
                <a:cubicBezTo>
                  <a:pt x="94356" y="30379"/>
                  <a:pt x="94356" y="30379"/>
                  <a:pt x="94356" y="30379"/>
                </a:cubicBezTo>
                <a:cubicBezTo>
                  <a:pt x="94356" y="30379"/>
                  <a:pt x="94214" y="30379"/>
                  <a:pt x="94073" y="30379"/>
                </a:cubicBezTo>
                <a:cubicBezTo>
                  <a:pt x="94073" y="30379"/>
                  <a:pt x="93789" y="30379"/>
                  <a:pt x="93789" y="30379"/>
                </a:cubicBezTo>
                <a:cubicBezTo>
                  <a:pt x="93789" y="30379"/>
                  <a:pt x="93648" y="30379"/>
                  <a:pt x="93506" y="31898"/>
                </a:cubicBezTo>
                <a:cubicBezTo>
                  <a:pt x="93506" y="31898"/>
                  <a:pt x="93364" y="30379"/>
                  <a:pt x="93364" y="30379"/>
                </a:cubicBezTo>
                <a:cubicBezTo>
                  <a:pt x="93364" y="30379"/>
                  <a:pt x="93223" y="31898"/>
                  <a:pt x="93223" y="31898"/>
                </a:cubicBezTo>
                <a:cubicBezTo>
                  <a:pt x="93081" y="31898"/>
                  <a:pt x="92656" y="33417"/>
                  <a:pt x="92514" y="33417"/>
                </a:cubicBezTo>
                <a:cubicBezTo>
                  <a:pt x="92373" y="33417"/>
                  <a:pt x="92089" y="34936"/>
                  <a:pt x="91948" y="34936"/>
                </a:cubicBezTo>
                <a:cubicBezTo>
                  <a:pt x="91948" y="34936"/>
                  <a:pt x="91948" y="34936"/>
                  <a:pt x="91806" y="34936"/>
                </a:cubicBezTo>
                <a:cubicBezTo>
                  <a:pt x="91523" y="33417"/>
                  <a:pt x="91523" y="33417"/>
                  <a:pt x="91523" y="33417"/>
                </a:cubicBezTo>
                <a:cubicBezTo>
                  <a:pt x="91381" y="33417"/>
                  <a:pt x="91097" y="34936"/>
                  <a:pt x="91097" y="34936"/>
                </a:cubicBezTo>
                <a:cubicBezTo>
                  <a:pt x="91097" y="34936"/>
                  <a:pt x="90956" y="34936"/>
                  <a:pt x="90956" y="34936"/>
                </a:cubicBezTo>
                <a:cubicBezTo>
                  <a:pt x="90956" y="33417"/>
                  <a:pt x="90814" y="33417"/>
                  <a:pt x="90672" y="33417"/>
                </a:cubicBezTo>
                <a:cubicBezTo>
                  <a:pt x="90672" y="33417"/>
                  <a:pt x="90672" y="33417"/>
                  <a:pt x="90531" y="34936"/>
                </a:cubicBezTo>
                <a:cubicBezTo>
                  <a:pt x="90389" y="34936"/>
                  <a:pt x="90247" y="34936"/>
                  <a:pt x="90106" y="34936"/>
                </a:cubicBezTo>
                <a:cubicBezTo>
                  <a:pt x="89964" y="34936"/>
                  <a:pt x="89964" y="34936"/>
                  <a:pt x="89964" y="34936"/>
                </a:cubicBezTo>
                <a:cubicBezTo>
                  <a:pt x="89822" y="34936"/>
                  <a:pt x="89397" y="34936"/>
                  <a:pt x="89397" y="34936"/>
                </a:cubicBezTo>
                <a:cubicBezTo>
                  <a:pt x="89256" y="34936"/>
                  <a:pt x="89114" y="34936"/>
                  <a:pt x="88972" y="34936"/>
                </a:cubicBezTo>
                <a:cubicBezTo>
                  <a:pt x="88972" y="36455"/>
                  <a:pt x="88831" y="36455"/>
                  <a:pt x="88831" y="36455"/>
                </a:cubicBezTo>
                <a:cubicBezTo>
                  <a:pt x="88831" y="36455"/>
                  <a:pt x="89114" y="36455"/>
                  <a:pt x="89539" y="36455"/>
                </a:cubicBezTo>
                <a:cubicBezTo>
                  <a:pt x="89539" y="36455"/>
                  <a:pt x="89539" y="36455"/>
                  <a:pt x="89822" y="36455"/>
                </a:cubicBezTo>
                <a:cubicBezTo>
                  <a:pt x="90106" y="36455"/>
                  <a:pt x="90106" y="36455"/>
                  <a:pt x="90106" y="36455"/>
                </a:cubicBezTo>
                <a:cubicBezTo>
                  <a:pt x="90389" y="36455"/>
                  <a:pt x="90956" y="36455"/>
                  <a:pt x="91097" y="36455"/>
                </a:cubicBezTo>
                <a:cubicBezTo>
                  <a:pt x="91239" y="36455"/>
                  <a:pt x="91523" y="36455"/>
                  <a:pt x="91664" y="36455"/>
                </a:cubicBezTo>
                <a:cubicBezTo>
                  <a:pt x="91664" y="36455"/>
                  <a:pt x="91523" y="37974"/>
                  <a:pt x="91523" y="39493"/>
                </a:cubicBezTo>
                <a:cubicBezTo>
                  <a:pt x="91381" y="39493"/>
                  <a:pt x="91239" y="39493"/>
                  <a:pt x="91239" y="39493"/>
                </a:cubicBezTo>
                <a:cubicBezTo>
                  <a:pt x="91097" y="39493"/>
                  <a:pt x="90956" y="39493"/>
                  <a:pt x="90956" y="39493"/>
                </a:cubicBezTo>
                <a:cubicBezTo>
                  <a:pt x="90814" y="41012"/>
                  <a:pt x="90531" y="39493"/>
                  <a:pt x="90531" y="39493"/>
                </a:cubicBezTo>
                <a:cubicBezTo>
                  <a:pt x="90389" y="41012"/>
                  <a:pt x="90106" y="39493"/>
                  <a:pt x="89964" y="41012"/>
                </a:cubicBezTo>
                <a:cubicBezTo>
                  <a:pt x="89964" y="41012"/>
                  <a:pt x="90389" y="44050"/>
                  <a:pt x="90672" y="44050"/>
                </a:cubicBezTo>
                <a:cubicBezTo>
                  <a:pt x="90814" y="44050"/>
                  <a:pt x="91239" y="44050"/>
                  <a:pt x="91381" y="44050"/>
                </a:cubicBezTo>
                <a:cubicBezTo>
                  <a:pt x="91523" y="44050"/>
                  <a:pt x="91664" y="44050"/>
                  <a:pt x="91664" y="42531"/>
                </a:cubicBezTo>
                <a:cubicBezTo>
                  <a:pt x="91664" y="42531"/>
                  <a:pt x="91664" y="42531"/>
                  <a:pt x="91664" y="42531"/>
                </a:cubicBezTo>
                <a:cubicBezTo>
                  <a:pt x="91664" y="42531"/>
                  <a:pt x="91664" y="42531"/>
                  <a:pt x="91664" y="42531"/>
                </a:cubicBezTo>
                <a:cubicBezTo>
                  <a:pt x="91806" y="42531"/>
                  <a:pt x="91948" y="42531"/>
                  <a:pt x="92089" y="42531"/>
                </a:cubicBezTo>
                <a:cubicBezTo>
                  <a:pt x="92089" y="42531"/>
                  <a:pt x="92231" y="41012"/>
                  <a:pt x="92373" y="41012"/>
                </a:cubicBezTo>
                <a:cubicBezTo>
                  <a:pt x="92373" y="41012"/>
                  <a:pt x="92656" y="41012"/>
                  <a:pt x="92798" y="41012"/>
                </a:cubicBezTo>
                <a:cubicBezTo>
                  <a:pt x="92798" y="41012"/>
                  <a:pt x="92939" y="41012"/>
                  <a:pt x="92939" y="41012"/>
                </a:cubicBezTo>
                <a:cubicBezTo>
                  <a:pt x="93081" y="41012"/>
                  <a:pt x="92939" y="39493"/>
                  <a:pt x="92939" y="39493"/>
                </a:cubicBezTo>
                <a:cubicBezTo>
                  <a:pt x="92939" y="39493"/>
                  <a:pt x="93364" y="37974"/>
                  <a:pt x="93506" y="37974"/>
                </a:cubicBezTo>
                <a:cubicBezTo>
                  <a:pt x="93648" y="37974"/>
                  <a:pt x="93789" y="39493"/>
                  <a:pt x="93931" y="39493"/>
                </a:cubicBezTo>
                <a:cubicBezTo>
                  <a:pt x="93931" y="39493"/>
                  <a:pt x="94214" y="41012"/>
                  <a:pt x="94214" y="39493"/>
                </a:cubicBezTo>
                <a:cubicBezTo>
                  <a:pt x="94356" y="39493"/>
                  <a:pt x="94498" y="42531"/>
                  <a:pt x="94498" y="42531"/>
                </a:cubicBezTo>
                <a:cubicBezTo>
                  <a:pt x="94498" y="44050"/>
                  <a:pt x="94923" y="44050"/>
                  <a:pt x="95064" y="44050"/>
                </a:cubicBezTo>
                <a:cubicBezTo>
                  <a:pt x="95206" y="44050"/>
                  <a:pt x="95206" y="41012"/>
                  <a:pt x="95206" y="41012"/>
                </a:cubicBezTo>
                <a:cubicBezTo>
                  <a:pt x="95064" y="39493"/>
                  <a:pt x="95348" y="37974"/>
                  <a:pt x="95489" y="37974"/>
                </a:cubicBezTo>
                <a:cubicBezTo>
                  <a:pt x="95489" y="37974"/>
                  <a:pt x="95631" y="37974"/>
                  <a:pt x="95631" y="37974"/>
                </a:cubicBezTo>
                <a:cubicBezTo>
                  <a:pt x="95631" y="37974"/>
                  <a:pt x="95348" y="36455"/>
                  <a:pt x="95206" y="36455"/>
                </a:cubicBezTo>
                <a:cubicBezTo>
                  <a:pt x="95064" y="37974"/>
                  <a:pt x="95064" y="37974"/>
                  <a:pt x="95064" y="37974"/>
                </a:cubicBezTo>
                <a:cubicBezTo>
                  <a:pt x="95064" y="39493"/>
                  <a:pt x="95064" y="39493"/>
                  <a:pt x="94923" y="39493"/>
                </a:cubicBezTo>
                <a:cubicBezTo>
                  <a:pt x="94923" y="39493"/>
                  <a:pt x="94923" y="39493"/>
                  <a:pt x="94923" y="39493"/>
                </a:cubicBezTo>
                <a:cubicBezTo>
                  <a:pt x="94923" y="39493"/>
                  <a:pt x="94923" y="39493"/>
                  <a:pt x="94923" y="39493"/>
                </a:cubicBezTo>
                <a:cubicBezTo>
                  <a:pt x="94781" y="39493"/>
                  <a:pt x="94781" y="37974"/>
                  <a:pt x="94781" y="37974"/>
                </a:cubicBezTo>
                <a:cubicBezTo>
                  <a:pt x="94781" y="37974"/>
                  <a:pt x="94639" y="37974"/>
                  <a:pt x="94639" y="37974"/>
                </a:cubicBezTo>
                <a:cubicBezTo>
                  <a:pt x="94639" y="37974"/>
                  <a:pt x="94923" y="36455"/>
                  <a:pt x="95064" y="36455"/>
                </a:cubicBezTo>
                <a:cubicBezTo>
                  <a:pt x="95206" y="36455"/>
                  <a:pt x="95348" y="36455"/>
                  <a:pt x="95348" y="36455"/>
                </a:cubicBezTo>
                <a:cubicBezTo>
                  <a:pt x="95348" y="36455"/>
                  <a:pt x="95348" y="36455"/>
                  <a:pt x="95348" y="36455"/>
                </a:cubicBezTo>
                <a:cubicBezTo>
                  <a:pt x="95489" y="34936"/>
                  <a:pt x="95631" y="34936"/>
                  <a:pt x="95773" y="34936"/>
                </a:cubicBezTo>
                <a:cubicBezTo>
                  <a:pt x="95914" y="34936"/>
                  <a:pt x="95914" y="34936"/>
                  <a:pt x="95914" y="34936"/>
                </a:cubicBezTo>
                <a:cubicBezTo>
                  <a:pt x="96056" y="36455"/>
                  <a:pt x="96481" y="36455"/>
                  <a:pt x="96481" y="36455"/>
                </a:cubicBezTo>
                <a:cubicBezTo>
                  <a:pt x="96623" y="36455"/>
                  <a:pt x="96906" y="34936"/>
                  <a:pt x="97048" y="34936"/>
                </a:cubicBezTo>
                <a:cubicBezTo>
                  <a:pt x="97048" y="34936"/>
                  <a:pt x="97190" y="36455"/>
                  <a:pt x="97190" y="36455"/>
                </a:cubicBezTo>
                <a:cubicBezTo>
                  <a:pt x="97190" y="36455"/>
                  <a:pt x="97473" y="36455"/>
                  <a:pt x="97615" y="36455"/>
                </a:cubicBezTo>
                <a:cubicBezTo>
                  <a:pt x="97756" y="34936"/>
                  <a:pt x="97756" y="34936"/>
                  <a:pt x="97756" y="36455"/>
                </a:cubicBezTo>
                <a:cubicBezTo>
                  <a:pt x="97756" y="36455"/>
                  <a:pt x="97756" y="36455"/>
                  <a:pt x="97756" y="36455"/>
                </a:cubicBezTo>
                <a:cubicBezTo>
                  <a:pt x="98040" y="36455"/>
                  <a:pt x="98040" y="36455"/>
                  <a:pt x="98040" y="36455"/>
                </a:cubicBezTo>
                <a:cubicBezTo>
                  <a:pt x="98465" y="36455"/>
                  <a:pt x="98748" y="34936"/>
                  <a:pt x="98748" y="34936"/>
                </a:cubicBezTo>
                <a:cubicBezTo>
                  <a:pt x="98748" y="34936"/>
                  <a:pt x="99456" y="36455"/>
                  <a:pt x="99740" y="36455"/>
                </a:cubicBezTo>
                <a:cubicBezTo>
                  <a:pt x="100023" y="34936"/>
                  <a:pt x="100306" y="36455"/>
                  <a:pt x="100306" y="36455"/>
                </a:cubicBezTo>
                <a:cubicBezTo>
                  <a:pt x="100448" y="36455"/>
                  <a:pt x="100448" y="36455"/>
                  <a:pt x="100448" y="36455"/>
                </a:cubicBezTo>
                <a:cubicBezTo>
                  <a:pt x="100448" y="34936"/>
                  <a:pt x="100731" y="34936"/>
                  <a:pt x="100873" y="34936"/>
                </a:cubicBezTo>
                <a:cubicBezTo>
                  <a:pt x="101015" y="34936"/>
                  <a:pt x="101298" y="36455"/>
                  <a:pt x="101440" y="36455"/>
                </a:cubicBezTo>
                <a:cubicBezTo>
                  <a:pt x="101582" y="36455"/>
                  <a:pt x="101723" y="36455"/>
                  <a:pt x="101865" y="36455"/>
                </a:cubicBezTo>
                <a:cubicBezTo>
                  <a:pt x="101865" y="34936"/>
                  <a:pt x="101865" y="36455"/>
                  <a:pt x="101865" y="36455"/>
                </a:cubicBezTo>
                <a:cubicBezTo>
                  <a:pt x="101865" y="37974"/>
                  <a:pt x="102148" y="37974"/>
                  <a:pt x="102148" y="36455"/>
                </a:cubicBezTo>
                <a:cubicBezTo>
                  <a:pt x="102148" y="36455"/>
                  <a:pt x="102290" y="36455"/>
                  <a:pt x="102432" y="36455"/>
                </a:cubicBezTo>
                <a:cubicBezTo>
                  <a:pt x="102432" y="37974"/>
                  <a:pt x="102573" y="37974"/>
                  <a:pt x="102573" y="37974"/>
                </a:cubicBezTo>
                <a:cubicBezTo>
                  <a:pt x="102573" y="37974"/>
                  <a:pt x="102573" y="37974"/>
                  <a:pt x="102715" y="37974"/>
                </a:cubicBezTo>
                <a:cubicBezTo>
                  <a:pt x="102857" y="37974"/>
                  <a:pt x="102857" y="37974"/>
                  <a:pt x="102857" y="37974"/>
                </a:cubicBezTo>
                <a:cubicBezTo>
                  <a:pt x="102998" y="37974"/>
                  <a:pt x="103565" y="36455"/>
                  <a:pt x="103707" y="36455"/>
                </a:cubicBezTo>
                <a:cubicBezTo>
                  <a:pt x="103848" y="36455"/>
                  <a:pt x="104273" y="37974"/>
                  <a:pt x="104273" y="36455"/>
                </a:cubicBezTo>
                <a:cubicBezTo>
                  <a:pt x="104415" y="36455"/>
                  <a:pt x="104557" y="36455"/>
                  <a:pt x="104557" y="37974"/>
                </a:cubicBezTo>
                <a:cubicBezTo>
                  <a:pt x="104698" y="37974"/>
                  <a:pt x="104840" y="36455"/>
                  <a:pt x="104840" y="36455"/>
                </a:cubicBezTo>
                <a:cubicBezTo>
                  <a:pt x="104982" y="36455"/>
                  <a:pt x="105123" y="37974"/>
                  <a:pt x="105123" y="37974"/>
                </a:cubicBezTo>
                <a:cubicBezTo>
                  <a:pt x="105123" y="37974"/>
                  <a:pt x="105407" y="37974"/>
                  <a:pt x="105548" y="37974"/>
                </a:cubicBezTo>
                <a:cubicBezTo>
                  <a:pt x="105690" y="37974"/>
                  <a:pt x="105974" y="37974"/>
                  <a:pt x="106115" y="37974"/>
                </a:cubicBezTo>
                <a:cubicBezTo>
                  <a:pt x="106257" y="37974"/>
                  <a:pt x="106257" y="37974"/>
                  <a:pt x="106257" y="37974"/>
                </a:cubicBezTo>
                <a:cubicBezTo>
                  <a:pt x="106257" y="37974"/>
                  <a:pt x="106257" y="37974"/>
                  <a:pt x="106257" y="37974"/>
                </a:cubicBezTo>
                <a:cubicBezTo>
                  <a:pt x="106399" y="37974"/>
                  <a:pt x="106399" y="37974"/>
                  <a:pt x="106399" y="37974"/>
                </a:cubicBezTo>
                <a:cubicBezTo>
                  <a:pt x="106399" y="37974"/>
                  <a:pt x="106682" y="37974"/>
                  <a:pt x="106682" y="39493"/>
                </a:cubicBezTo>
                <a:cubicBezTo>
                  <a:pt x="106824" y="39493"/>
                  <a:pt x="106965" y="39493"/>
                  <a:pt x="106965" y="39493"/>
                </a:cubicBezTo>
                <a:cubicBezTo>
                  <a:pt x="107107" y="37974"/>
                  <a:pt x="107107" y="39493"/>
                  <a:pt x="107107" y="39493"/>
                </a:cubicBezTo>
                <a:cubicBezTo>
                  <a:pt x="107107" y="39493"/>
                  <a:pt x="107390" y="39493"/>
                  <a:pt x="107532" y="39493"/>
                </a:cubicBezTo>
                <a:cubicBezTo>
                  <a:pt x="107674" y="37974"/>
                  <a:pt x="107815" y="39493"/>
                  <a:pt x="107815" y="39493"/>
                </a:cubicBezTo>
                <a:cubicBezTo>
                  <a:pt x="107815" y="39493"/>
                  <a:pt x="107957" y="39493"/>
                  <a:pt x="107957" y="39493"/>
                </a:cubicBezTo>
                <a:cubicBezTo>
                  <a:pt x="107957" y="39493"/>
                  <a:pt x="107957" y="39493"/>
                  <a:pt x="108099" y="37974"/>
                </a:cubicBezTo>
                <a:cubicBezTo>
                  <a:pt x="108099" y="37974"/>
                  <a:pt x="108099" y="37974"/>
                  <a:pt x="108240" y="37974"/>
                </a:cubicBezTo>
                <a:cubicBezTo>
                  <a:pt x="108240" y="39493"/>
                  <a:pt x="108382" y="37974"/>
                  <a:pt x="108382" y="37974"/>
                </a:cubicBezTo>
                <a:cubicBezTo>
                  <a:pt x="108382" y="37974"/>
                  <a:pt x="108524" y="39493"/>
                  <a:pt x="108665" y="39493"/>
                </a:cubicBezTo>
                <a:cubicBezTo>
                  <a:pt x="108665" y="39493"/>
                  <a:pt x="108665" y="39493"/>
                  <a:pt x="108665" y="37974"/>
                </a:cubicBezTo>
                <a:cubicBezTo>
                  <a:pt x="108665" y="37974"/>
                  <a:pt x="108807" y="37974"/>
                  <a:pt x="108807" y="39493"/>
                </a:cubicBezTo>
                <a:cubicBezTo>
                  <a:pt x="108807" y="39493"/>
                  <a:pt x="108949" y="39493"/>
                  <a:pt x="108949" y="39493"/>
                </a:cubicBezTo>
                <a:cubicBezTo>
                  <a:pt x="108949" y="39493"/>
                  <a:pt x="109090" y="39493"/>
                  <a:pt x="109090" y="39493"/>
                </a:cubicBezTo>
                <a:cubicBezTo>
                  <a:pt x="109090" y="39493"/>
                  <a:pt x="108949" y="39493"/>
                  <a:pt x="108949" y="39493"/>
                </a:cubicBezTo>
                <a:cubicBezTo>
                  <a:pt x="108949" y="39493"/>
                  <a:pt x="108949" y="39493"/>
                  <a:pt x="108949" y="39493"/>
                </a:cubicBezTo>
                <a:cubicBezTo>
                  <a:pt x="108949" y="39493"/>
                  <a:pt x="108807" y="39493"/>
                  <a:pt x="108807" y="37974"/>
                </a:cubicBezTo>
                <a:cubicBezTo>
                  <a:pt x="108807" y="37974"/>
                  <a:pt x="109090" y="37974"/>
                  <a:pt x="109090" y="39493"/>
                </a:cubicBezTo>
                <a:cubicBezTo>
                  <a:pt x="109232" y="39493"/>
                  <a:pt x="109232" y="39493"/>
                  <a:pt x="109232" y="39493"/>
                </a:cubicBezTo>
                <a:cubicBezTo>
                  <a:pt x="109374" y="39493"/>
                  <a:pt x="109374" y="39493"/>
                  <a:pt x="109374" y="39493"/>
                </a:cubicBezTo>
                <a:cubicBezTo>
                  <a:pt x="109374" y="37974"/>
                  <a:pt x="109232" y="39493"/>
                  <a:pt x="109232" y="39493"/>
                </a:cubicBezTo>
                <a:cubicBezTo>
                  <a:pt x="109232" y="39493"/>
                  <a:pt x="109374" y="37974"/>
                  <a:pt x="109374" y="37974"/>
                </a:cubicBezTo>
                <a:cubicBezTo>
                  <a:pt x="109374" y="37974"/>
                  <a:pt x="109374" y="39493"/>
                  <a:pt x="109374" y="39493"/>
                </a:cubicBezTo>
                <a:cubicBezTo>
                  <a:pt x="109515" y="39493"/>
                  <a:pt x="109799" y="39493"/>
                  <a:pt x="109940" y="39493"/>
                </a:cubicBezTo>
                <a:cubicBezTo>
                  <a:pt x="109940" y="39493"/>
                  <a:pt x="110365" y="41012"/>
                  <a:pt x="110365" y="41012"/>
                </a:cubicBezTo>
                <a:cubicBezTo>
                  <a:pt x="110507" y="41012"/>
                  <a:pt x="110649" y="41012"/>
                  <a:pt x="110649" y="41012"/>
                </a:cubicBezTo>
                <a:cubicBezTo>
                  <a:pt x="110649" y="41012"/>
                  <a:pt x="110649" y="41012"/>
                  <a:pt x="110649" y="41012"/>
                </a:cubicBezTo>
                <a:cubicBezTo>
                  <a:pt x="110791" y="41012"/>
                  <a:pt x="110791" y="41012"/>
                  <a:pt x="110791" y="41012"/>
                </a:cubicBezTo>
                <a:cubicBezTo>
                  <a:pt x="110791" y="41012"/>
                  <a:pt x="110932" y="41012"/>
                  <a:pt x="111074" y="42531"/>
                </a:cubicBezTo>
                <a:cubicBezTo>
                  <a:pt x="111074" y="42531"/>
                  <a:pt x="110791" y="44050"/>
                  <a:pt x="110507" y="44050"/>
                </a:cubicBezTo>
                <a:cubicBezTo>
                  <a:pt x="110507" y="44050"/>
                  <a:pt x="110507" y="44050"/>
                  <a:pt x="110224" y="42531"/>
                </a:cubicBezTo>
                <a:cubicBezTo>
                  <a:pt x="110082" y="42531"/>
                  <a:pt x="110082" y="42531"/>
                  <a:pt x="110082" y="42531"/>
                </a:cubicBezTo>
                <a:cubicBezTo>
                  <a:pt x="109515" y="42531"/>
                  <a:pt x="109374" y="42531"/>
                  <a:pt x="109374" y="42531"/>
                </a:cubicBezTo>
                <a:cubicBezTo>
                  <a:pt x="108949" y="44050"/>
                  <a:pt x="108524" y="42531"/>
                  <a:pt x="108382" y="42531"/>
                </a:cubicBezTo>
                <a:cubicBezTo>
                  <a:pt x="108382" y="42531"/>
                  <a:pt x="108382" y="42531"/>
                  <a:pt x="108382" y="44050"/>
                </a:cubicBezTo>
                <a:cubicBezTo>
                  <a:pt x="108382" y="44050"/>
                  <a:pt x="108099" y="44050"/>
                  <a:pt x="107957" y="44050"/>
                </a:cubicBezTo>
                <a:cubicBezTo>
                  <a:pt x="107815" y="44050"/>
                  <a:pt x="107674" y="45569"/>
                  <a:pt x="107674" y="45569"/>
                </a:cubicBezTo>
                <a:cubicBezTo>
                  <a:pt x="107532" y="45569"/>
                  <a:pt x="107390" y="47088"/>
                  <a:pt x="107390" y="47088"/>
                </a:cubicBezTo>
                <a:cubicBezTo>
                  <a:pt x="107390" y="47088"/>
                  <a:pt x="107390" y="45569"/>
                  <a:pt x="107249" y="45569"/>
                </a:cubicBezTo>
                <a:cubicBezTo>
                  <a:pt x="107249" y="45569"/>
                  <a:pt x="106965" y="45569"/>
                  <a:pt x="106824" y="45569"/>
                </a:cubicBezTo>
                <a:cubicBezTo>
                  <a:pt x="106824" y="45569"/>
                  <a:pt x="106540" y="45569"/>
                  <a:pt x="106257" y="45569"/>
                </a:cubicBezTo>
                <a:cubicBezTo>
                  <a:pt x="106257" y="45569"/>
                  <a:pt x="106257" y="45569"/>
                  <a:pt x="106115" y="47088"/>
                </a:cubicBezTo>
                <a:cubicBezTo>
                  <a:pt x="106115" y="47088"/>
                  <a:pt x="106115" y="47088"/>
                  <a:pt x="106115" y="47088"/>
                </a:cubicBezTo>
                <a:cubicBezTo>
                  <a:pt x="105974" y="47088"/>
                  <a:pt x="105974" y="47088"/>
                  <a:pt x="105974" y="47088"/>
                </a:cubicBezTo>
                <a:cubicBezTo>
                  <a:pt x="105974" y="47088"/>
                  <a:pt x="105974" y="47088"/>
                  <a:pt x="105974" y="47088"/>
                </a:cubicBezTo>
                <a:cubicBezTo>
                  <a:pt x="105548" y="48607"/>
                  <a:pt x="105548" y="48607"/>
                  <a:pt x="105548" y="48607"/>
                </a:cubicBezTo>
                <a:cubicBezTo>
                  <a:pt x="105123" y="48607"/>
                  <a:pt x="104840" y="48607"/>
                  <a:pt x="104840" y="48607"/>
                </a:cubicBezTo>
                <a:cubicBezTo>
                  <a:pt x="104840" y="48607"/>
                  <a:pt x="104982" y="48607"/>
                  <a:pt x="105123" y="48607"/>
                </a:cubicBezTo>
                <a:cubicBezTo>
                  <a:pt x="105123" y="48607"/>
                  <a:pt x="105548" y="48607"/>
                  <a:pt x="105690" y="48607"/>
                </a:cubicBezTo>
                <a:cubicBezTo>
                  <a:pt x="105974" y="48607"/>
                  <a:pt x="106399" y="48607"/>
                  <a:pt x="106682" y="48607"/>
                </a:cubicBezTo>
                <a:cubicBezTo>
                  <a:pt x="106824" y="48607"/>
                  <a:pt x="106965" y="48607"/>
                  <a:pt x="106965" y="48607"/>
                </a:cubicBezTo>
                <a:cubicBezTo>
                  <a:pt x="106965" y="48607"/>
                  <a:pt x="106824" y="50126"/>
                  <a:pt x="106682" y="50126"/>
                </a:cubicBezTo>
                <a:cubicBezTo>
                  <a:pt x="106682" y="50126"/>
                  <a:pt x="106682" y="50126"/>
                  <a:pt x="106682" y="50126"/>
                </a:cubicBezTo>
                <a:cubicBezTo>
                  <a:pt x="106682" y="50126"/>
                  <a:pt x="107107" y="50126"/>
                  <a:pt x="107249" y="51645"/>
                </a:cubicBezTo>
                <a:cubicBezTo>
                  <a:pt x="107390" y="51645"/>
                  <a:pt x="107957" y="50126"/>
                  <a:pt x="108099" y="50126"/>
                </a:cubicBezTo>
                <a:cubicBezTo>
                  <a:pt x="108240" y="50126"/>
                  <a:pt x="108382" y="50126"/>
                  <a:pt x="108382" y="50126"/>
                </a:cubicBezTo>
                <a:cubicBezTo>
                  <a:pt x="108382" y="51645"/>
                  <a:pt x="108665" y="50126"/>
                  <a:pt x="108807" y="50126"/>
                </a:cubicBezTo>
                <a:cubicBezTo>
                  <a:pt x="108949" y="50126"/>
                  <a:pt x="109232" y="50126"/>
                  <a:pt x="109374" y="50126"/>
                </a:cubicBezTo>
                <a:cubicBezTo>
                  <a:pt x="109515" y="48607"/>
                  <a:pt x="109657" y="50126"/>
                  <a:pt x="109657" y="50126"/>
                </a:cubicBezTo>
                <a:cubicBezTo>
                  <a:pt x="109657" y="51645"/>
                  <a:pt x="109799" y="51645"/>
                  <a:pt x="110082" y="50126"/>
                </a:cubicBezTo>
                <a:cubicBezTo>
                  <a:pt x="110082" y="50126"/>
                  <a:pt x="110082" y="50126"/>
                  <a:pt x="110082" y="50126"/>
                </a:cubicBezTo>
                <a:cubicBezTo>
                  <a:pt x="110224" y="48607"/>
                  <a:pt x="110224" y="48607"/>
                  <a:pt x="110224" y="48607"/>
                </a:cubicBezTo>
                <a:cubicBezTo>
                  <a:pt x="110365" y="48607"/>
                  <a:pt x="110649" y="48607"/>
                  <a:pt x="110649" y="48607"/>
                </a:cubicBezTo>
                <a:cubicBezTo>
                  <a:pt x="110649" y="48607"/>
                  <a:pt x="110649" y="48607"/>
                  <a:pt x="110649" y="48607"/>
                </a:cubicBezTo>
                <a:cubicBezTo>
                  <a:pt x="110791" y="50126"/>
                  <a:pt x="111641" y="48607"/>
                  <a:pt x="111924" y="48607"/>
                </a:cubicBezTo>
                <a:cubicBezTo>
                  <a:pt x="112207" y="48607"/>
                  <a:pt x="112774" y="47088"/>
                  <a:pt x="112774" y="47088"/>
                </a:cubicBezTo>
                <a:cubicBezTo>
                  <a:pt x="112916" y="47088"/>
                  <a:pt x="113057" y="47088"/>
                  <a:pt x="113057" y="47088"/>
                </a:cubicBezTo>
                <a:cubicBezTo>
                  <a:pt x="113057" y="47088"/>
                  <a:pt x="113057" y="48607"/>
                  <a:pt x="113057" y="48607"/>
                </a:cubicBezTo>
                <a:cubicBezTo>
                  <a:pt x="113057" y="48607"/>
                  <a:pt x="113057" y="48607"/>
                  <a:pt x="113057" y="48607"/>
                </a:cubicBezTo>
                <a:cubicBezTo>
                  <a:pt x="113057" y="50126"/>
                  <a:pt x="113341" y="48607"/>
                  <a:pt x="113341" y="48607"/>
                </a:cubicBezTo>
                <a:cubicBezTo>
                  <a:pt x="113482" y="48607"/>
                  <a:pt x="113624" y="48607"/>
                  <a:pt x="113766" y="48607"/>
                </a:cubicBezTo>
                <a:cubicBezTo>
                  <a:pt x="113766" y="48607"/>
                  <a:pt x="113766" y="48607"/>
                  <a:pt x="113907" y="48607"/>
                </a:cubicBezTo>
                <a:cubicBezTo>
                  <a:pt x="114049" y="50126"/>
                  <a:pt x="114049" y="50126"/>
                  <a:pt x="114049" y="50126"/>
                </a:cubicBezTo>
                <a:cubicBezTo>
                  <a:pt x="114191" y="50126"/>
                  <a:pt x="114474" y="48607"/>
                  <a:pt x="114616" y="48607"/>
                </a:cubicBezTo>
                <a:cubicBezTo>
                  <a:pt x="114616" y="48607"/>
                  <a:pt x="114616" y="48607"/>
                  <a:pt x="114616" y="48607"/>
                </a:cubicBezTo>
                <a:cubicBezTo>
                  <a:pt x="114757" y="50126"/>
                  <a:pt x="114899" y="50126"/>
                  <a:pt x="115041" y="50126"/>
                </a:cubicBezTo>
                <a:cubicBezTo>
                  <a:pt x="115324" y="50126"/>
                  <a:pt x="115466" y="50126"/>
                  <a:pt x="115749" y="50126"/>
                </a:cubicBezTo>
                <a:cubicBezTo>
                  <a:pt x="115891" y="50126"/>
                  <a:pt x="115891" y="50126"/>
                  <a:pt x="115891" y="50126"/>
                </a:cubicBezTo>
                <a:cubicBezTo>
                  <a:pt x="116033" y="50126"/>
                  <a:pt x="116174" y="50126"/>
                  <a:pt x="116174" y="50126"/>
                </a:cubicBezTo>
                <a:cubicBezTo>
                  <a:pt x="116174" y="50126"/>
                  <a:pt x="116316" y="50126"/>
                  <a:pt x="116316" y="50126"/>
                </a:cubicBezTo>
                <a:cubicBezTo>
                  <a:pt x="116458" y="50126"/>
                  <a:pt x="116741" y="50126"/>
                  <a:pt x="116883" y="50126"/>
                </a:cubicBezTo>
                <a:cubicBezTo>
                  <a:pt x="117024" y="50126"/>
                  <a:pt x="117166" y="50126"/>
                  <a:pt x="117166" y="50126"/>
                </a:cubicBezTo>
                <a:cubicBezTo>
                  <a:pt x="117166" y="50126"/>
                  <a:pt x="117166" y="50126"/>
                  <a:pt x="117024" y="51645"/>
                </a:cubicBezTo>
                <a:cubicBezTo>
                  <a:pt x="117024" y="51645"/>
                  <a:pt x="116599" y="50126"/>
                  <a:pt x="116458" y="51645"/>
                </a:cubicBezTo>
                <a:cubicBezTo>
                  <a:pt x="116316" y="51645"/>
                  <a:pt x="116033" y="51645"/>
                  <a:pt x="115891" y="51645"/>
                </a:cubicBezTo>
                <a:cubicBezTo>
                  <a:pt x="115891" y="51645"/>
                  <a:pt x="115608" y="53164"/>
                  <a:pt x="115466" y="53164"/>
                </a:cubicBezTo>
                <a:cubicBezTo>
                  <a:pt x="115466" y="53164"/>
                  <a:pt x="115041" y="53164"/>
                  <a:pt x="115041" y="53164"/>
                </a:cubicBezTo>
                <a:cubicBezTo>
                  <a:pt x="114899" y="53164"/>
                  <a:pt x="114474" y="53164"/>
                  <a:pt x="114049" y="53164"/>
                </a:cubicBezTo>
                <a:cubicBezTo>
                  <a:pt x="114049" y="53164"/>
                  <a:pt x="112632" y="54683"/>
                  <a:pt x="111499" y="54683"/>
                </a:cubicBezTo>
                <a:cubicBezTo>
                  <a:pt x="111499" y="54683"/>
                  <a:pt x="111357" y="54683"/>
                  <a:pt x="111357" y="54683"/>
                </a:cubicBezTo>
                <a:cubicBezTo>
                  <a:pt x="111216" y="53164"/>
                  <a:pt x="111074" y="53164"/>
                  <a:pt x="110932" y="54683"/>
                </a:cubicBezTo>
                <a:cubicBezTo>
                  <a:pt x="110932" y="54683"/>
                  <a:pt x="110791" y="54683"/>
                  <a:pt x="110791" y="54683"/>
                </a:cubicBezTo>
                <a:cubicBezTo>
                  <a:pt x="110649" y="53164"/>
                  <a:pt x="110649" y="53164"/>
                  <a:pt x="110649" y="53164"/>
                </a:cubicBezTo>
                <a:cubicBezTo>
                  <a:pt x="110507" y="53164"/>
                  <a:pt x="110224" y="53164"/>
                  <a:pt x="110082" y="53164"/>
                </a:cubicBezTo>
                <a:cubicBezTo>
                  <a:pt x="110082" y="53164"/>
                  <a:pt x="109940" y="53164"/>
                  <a:pt x="109799" y="53164"/>
                </a:cubicBezTo>
                <a:cubicBezTo>
                  <a:pt x="109799" y="53164"/>
                  <a:pt x="109799" y="53164"/>
                  <a:pt x="109657" y="53164"/>
                </a:cubicBezTo>
                <a:cubicBezTo>
                  <a:pt x="109515" y="53164"/>
                  <a:pt x="109374" y="53164"/>
                  <a:pt x="109232" y="53164"/>
                </a:cubicBezTo>
                <a:cubicBezTo>
                  <a:pt x="109232" y="53164"/>
                  <a:pt x="109090" y="53164"/>
                  <a:pt x="108949" y="53164"/>
                </a:cubicBezTo>
                <a:cubicBezTo>
                  <a:pt x="108807" y="53164"/>
                  <a:pt x="108807" y="53164"/>
                  <a:pt x="108807" y="53164"/>
                </a:cubicBezTo>
                <a:cubicBezTo>
                  <a:pt x="108665" y="53164"/>
                  <a:pt x="108524" y="53164"/>
                  <a:pt x="108524" y="53164"/>
                </a:cubicBezTo>
                <a:cubicBezTo>
                  <a:pt x="108524" y="53164"/>
                  <a:pt x="108524" y="53164"/>
                  <a:pt x="108382" y="53164"/>
                </a:cubicBezTo>
                <a:cubicBezTo>
                  <a:pt x="108240" y="53164"/>
                  <a:pt x="108240" y="53164"/>
                  <a:pt x="108240" y="53164"/>
                </a:cubicBezTo>
                <a:cubicBezTo>
                  <a:pt x="107957" y="53164"/>
                  <a:pt x="107674" y="54683"/>
                  <a:pt x="107532" y="54683"/>
                </a:cubicBezTo>
                <a:cubicBezTo>
                  <a:pt x="107390" y="54683"/>
                  <a:pt x="107107" y="53164"/>
                  <a:pt x="106965" y="53164"/>
                </a:cubicBezTo>
                <a:cubicBezTo>
                  <a:pt x="106824" y="54683"/>
                  <a:pt x="106682" y="54683"/>
                  <a:pt x="106682" y="54683"/>
                </a:cubicBezTo>
                <a:cubicBezTo>
                  <a:pt x="106682" y="54683"/>
                  <a:pt x="106682" y="54683"/>
                  <a:pt x="106682" y="54683"/>
                </a:cubicBezTo>
                <a:cubicBezTo>
                  <a:pt x="106682" y="54683"/>
                  <a:pt x="106682" y="54683"/>
                  <a:pt x="106682" y="54683"/>
                </a:cubicBezTo>
                <a:cubicBezTo>
                  <a:pt x="106682" y="54683"/>
                  <a:pt x="106682" y="54683"/>
                  <a:pt x="106682" y="54683"/>
                </a:cubicBezTo>
                <a:cubicBezTo>
                  <a:pt x="106682" y="54683"/>
                  <a:pt x="106824" y="54683"/>
                  <a:pt x="106824" y="56202"/>
                </a:cubicBezTo>
                <a:cubicBezTo>
                  <a:pt x="106824" y="56202"/>
                  <a:pt x="107249" y="56202"/>
                  <a:pt x="107390" y="56202"/>
                </a:cubicBezTo>
                <a:cubicBezTo>
                  <a:pt x="107532" y="56202"/>
                  <a:pt x="107957" y="56202"/>
                  <a:pt x="108099" y="56202"/>
                </a:cubicBezTo>
                <a:cubicBezTo>
                  <a:pt x="108240" y="56202"/>
                  <a:pt x="108382" y="54683"/>
                  <a:pt x="108524" y="54683"/>
                </a:cubicBezTo>
                <a:cubicBezTo>
                  <a:pt x="108524" y="56202"/>
                  <a:pt x="108807" y="56202"/>
                  <a:pt x="108949" y="56202"/>
                </a:cubicBezTo>
                <a:cubicBezTo>
                  <a:pt x="108949" y="56202"/>
                  <a:pt x="109232" y="56202"/>
                  <a:pt x="109374" y="56202"/>
                </a:cubicBezTo>
                <a:cubicBezTo>
                  <a:pt x="109515" y="56202"/>
                  <a:pt x="109657" y="57721"/>
                  <a:pt x="109657" y="56202"/>
                </a:cubicBezTo>
                <a:cubicBezTo>
                  <a:pt x="109799" y="56202"/>
                  <a:pt x="109799" y="56202"/>
                  <a:pt x="109799" y="56202"/>
                </a:cubicBezTo>
                <a:cubicBezTo>
                  <a:pt x="109799" y="54683"/>
                  <a:pt x="109940" y="54683"/>
                  <a:pt x="110082" y="54683"/>
                </a:cubicBezTo>
                <a:cubicBezTo>
                  <a:pt x="110082" y="54683"/>
                  <a:pt x="110082" y="54683"/>
                  <a:pt x="110224" y="54683"/>
                </a:cubicBezTo>
                <a:cubicBezTo>
                  <a:pt x="110365" y="54683"/>
                  <a:pt x="110365" y="54683"/>
                  <a:pt x="110365" y="54683"/>
                </a:cubicBezTo>
                <a:cubicBezTo>
                  <a:pt x="110507" y="54683"/>
                  <a:pt x="110507" y="56202"/>
                  <a:pt x="110507" y="56202"/>
                </a:cubicBezTo>
                <a:cubicBezTo>
                  <a:pt x="110507" y="56202"/>
                  <a:pt x="110507" y="57721"/>
                  <a:pt x="110649" y="57721"/>
                </a:cubicBezTo>
                <a:cubicBezTo>
                  <a:pt x="110649" y="57721"/>
                  <a:pt x="110932" y="56202"/>
                  <a:pt x="111074" y="56202"/>
                </a:cubicBezTo>
                <a:cubicBezTo>
                  <a:pt x="111074" y="56202"/>
                  <a:pt x="112207" y="56202"/>
                  <a:pt x="112632" y="56202"/>
                </a:cubicBezTo>
                <a:cubicBezTo>
                  <a:pt x="112916" y="56202"/>
                  <a:pt x="113624" y="56202"/>
                  <a:pt x="114049" y="56202"/>
                </a:cubicBezTo>
                <a:cubicBezTo>
                  <a:pt x="114049" y="56202"/>
                  <a:pt x="114616" y="56202"/>
                  <a:pt x="115324" y="54683"/>
                </a:cubicBezTo>
                <a:cubicBezTo>
                  <a:pt x="115324" y="54683"/>
                  <a:pt x="115466" y="54683"/>
                  <a:pt x="115466" y="54683"/>
                </a:cubicBezTo>
                <a:cubicBezTo>
                  <a:pt x="115466" y="54683"/>
                  <a:pt x="115466" y="54683"/>
                  <a:pt x="115466" y="54683"/>
                </a:cubicBezTo>
                <a:cubicBezTo>
                  <a:pt x="115608" y="54683"/>
                  <a:pt x="115608" y="56202"/>
                  <a:pt x="115608" y="57721"/>
                </a:cubicBezTo>
                <a:cubicBezTo>
                  <a:pt x="115608" y="57721"/>
                  <a:pt x="115891" y="57721"/>
                  <a:pt x="115891" y="57721"/>
                </a:cubicBezTo>
                <a:cubicBezTo>
                  <a:pt x="116033" y="57721"/>
                  <a:pt x="116316" y="57721"/>
                  <a:pt x="116316" y="57721"/>
                </a:cubicBezTo>
                <a:cubicBezTo>
                  <a:pt x="116458" y="57721"/>
                  <a:pt x="116599" y="59240"/>
                  <a:pt x="116599" y="59240"/>
                </a:cubicBezTo>
                <a:cubicBezTo>
                  <a:pt x="116599" y="59240"/>
                  <a:pt x="116741" y="57721"/>
                  <a:pt x="116741" y="57721"/>
                </a:cubicBezTo>
                <a:cubicBezTo>
                  <a:pt x="116741" y="56202"/>
                  <a:pt x="117024" y="57721"/>
                  <a:pt x="117166" y="57721"/>
                </a:cubicBezTo>
                <a:cubicBezTo>
                  <a:pt x="117308" y="57721"/>
                  <a:pt x="117449" y="57721"/>
                  <a:pt x="117449" y="57721"/>
                </a:cubicBezTo>
                <a:cubicBezTo>
                  <a:pt x="117591" y="59240"/>
                  <a:pt x="117733" y="57721"/>
                  <a:pt x="117733" y="57721"/>
                </a:cubicBezTo>
                <a:cubicBezTo>
                  <a:pt x="117874" y="57721"/>
                  <a:pt x="118016" y="59240"/>
                  <a:pt x="118158" y="59240"/>
                </a:cubicBezTo>
                <a:cubicBezTo>
                  <a:pt x="118158" y="59240"/>
                  <a:pt x="118158" y="59240"/>
                  <a:pt x="118299" y="59240"/>
                </a:cubicBezTo>
                <a:cubicBezTo>
                  <a:pt x="118441" y="59240"/>
                  <a:pt x="118441" y="59240"/>
                  <a:pt x="118441" y="59240"/>
                </a:cubicBezTo>
                <a:cubicBezTo>
                  <a:pt x="118724" y="59240"/>
                  <a:pt x="119008" y="59240"/>
                  <a:pt x="119149" y="59240"/>
                </a:cubicBezTo>
                <a:cubicBezTo>
                  <a:pt x="119149" y="57721"/>
                  <a:pt x="119574" y="59240"/>
                  <a:pt x="119716" y="59240"/>
                </a:cubicBezTo>
                <a:cubicBezTo>
                  <a:pt x="119858" y="57721"/>
                  <a:pt x="120000" y="59240"/>
                  <a:pt x="120000" y="59240"/>
                </a:cubicBezTo>
                <a:cubicBezTo>
                  <a:pt x="120000" y="59240"/>
                  <a:pt x="119858" y="60759"/>
                  <a:pt x="119574" y="60759"/>
                </a:cubicBezTo>
                <a:cubicBezTo>
                  <a:pt x="119574" y="60759"/>
                  <a:pt x="119574" y="60759"/>
                  <a:pt x="119433" y="60759"/>
                </a:cubicBezTo>
                <a:cubicBezTo>
                  <a:pt x="119149" y="60759"/>
                  <a:pt x="119149" y="60759"/>
                  <a:pt x="119149" y="60759"/>
                </a:cubicBezTo>
                <a:cubicBezTo>
                  <a:pt x="118866" y="60759"/>
                  <a:pt x="118441" y="60759"/>
                  <a:pt x="118299" y="60759"/>
                </a:cubicBezTo>
                <a:cubicBezTo>
                  <a:pt x="118299" y="60759"/>
                  <a:pt x="118158" y="62278"/>
                  <a:pt x="118158" y="62278"/>
                </a:cubicBezTo>
                <a:cubicBezTo>
                  <a:pt x="118158" y="62278"/>
                  <a:pt x="117874" y="62278"/>
                  <a:pt x="117874" y="62278"/>
                </a:cubicBezTo>
                <a:cubicBezTo>
                  <a:pt x="117733" y="62278"/>
                  <a:pt x="117733" y="62278"/>
                  <a:pt x="117591" y="62278"/>
                </a:cubicBezTo>
                <a:cubicBezTo>
                  <a:pt x="117591" y="60759"/>
                  <a:pt x="117591" y="60759"/>
                  <a:pt x="117591" y="60759"/>
                </a:cubicBezTo>
                <a:cubicBezTo>
                  <a:pt x="117449" y="62278"/>
                  <a:pt x="117591" y="62278"/>
                  <a:pt x="117591" y="62278"/>
                </a:cubicBezTo>
                <a:cubicBezTo>
                  <a:pt x="117591" y="62278"/>
                  <a:pt x="117591" y="63797"/>
                  <a:pt x="117449" y="63797"/>
                </a:cubicBezTo>
                <a:cubicBezTo>
                  <a:pt x="117449" y="63797"/>
                  <a:pt x="117449" y="63797"/>
                  <a:pt x="117449" y="63797"/>
                </a:cubicBezTo>
                <a:cubicBezTo>
                  <a:pt x="117449" y="63797"/>
                  <a:pt x="117449" y="63797"/>
                  <a:pt x="117449" y="63797"/>
                </a:cubicBezTo>
                <a:cubicBezTo>
                  <a:pt x="117308" y="63797"/>
                  <a:pt x="117166" y="63797"/>
                  <a:pt x="117024" y="63797"/>
                </a:cubicBezTo>
                <a:cubicBezTo>
                  <a:pt x="116883" y="63797"/>
                  <a:pt x="116741" y="63797"/>
                  <a:pt x="116599" y="63797"/>
                </a:cubicBezTo>
                <a:cubicBezTo>
                  <a:pt x="116458" y="63797"/>
                  <a:pt x="116458" y="63797"/>
                  <a:pt x="116458" y="63797"/>
                </a:cubicBezTo>
                <a:cubicBezTo>
                  <a:pt x="116458" y="63797"/>
                  <a:pt x="116174" y="65316"/>
                  <a:pt x="116033" y="65316"/>
                </a:cubicBezTo>
                <a:cubicBezTo>
                  <a:pt x="115891" y="65316"/>
                  <a:pt x="115749" y="65316"/>
                  <a:pt x="115749" y="65316"/>
                </a:cubicBezTo>
                <a:cubicBezTo>
                  <a:pt x="115749" y="65316"/>
                  <a:pt x="116458" y="65316"/>
                  <a:pt x="116741" y="65316"/>
                </a:cubicBezTo>
                <a:cubicBezTo>
                  <a:pt x="116883" y="65316"/>
                  <a:pt x="117449" y="65316"/>
                  <a:pt x="117591" y="65316"/>
                </a:cubicBezTo>
                <a:cubicBezTo>
                  <a:pt x="117874" y="65316"/>
                  <a:pt x="118016" y="65316"/>
                  <a:pt x="118016" y="65316"/>
                </a:cubicBezTo>
                <a:cubicBezTo>
                  <a:pt x="118016" y="65316"/>
                  <a:pt x="118016" y="66835"/>
                  <a:pt x="118016" y="66835"/>
                </a:cubicBezTo>
                <a:cubicBezTo>
                  <a:pt x="118016" y="66835"/>
                  <a:pt x="117874" y="68354"/>
                  <a:pt x="117874" y="68354"/>
                </a:cubicBezTo>
                <a:cubicBezTo>
                  <a:pt x="117733" y="68354"/>
                  <a:pt x="117591" y="68354"/>
                  <a:pt x="117449" y="66835"/>
                </a:cubicBezTo>
                <a:cubicBezTo>
                  <a:pt x="117449" y="66835"/>
                  <a:pt x="117449" y="66835"/>
                  <a:pt x="117308" y="66835"/>
                </a:cubicBezTo>
                <a:cubicBezTo>
                  <a:pt x="117024" y="68354"/>
                  <a:pt x="117024" y="68354"/>
                  <a:pt x="117024" y="68354"/>
                </a:cubicBezTo>
                <a:cubicBezTo>
                  <a:pt x="116883" y="68354"/>
                  <a:pt x="116599" y="68354"/>
                  <a:pt x="116316" y="68354"/>
                </a:cubicBezTo>
                <a:cubicBezTo>
                  <a:pt x="116316" y="68354"/>
                  <a:pt x="116316" y="68354"/>
                  <a:pt x="116174" y="68354"/>
                </a:cubicBezTo>
                <a:cubicBezTo>
                  <a:pt x="115891" y="68354"/>
                  <a:pt x="115891" y="68354"/>
                  <a:pt x="115891" y="68354"/>
                </a:cubicBezTo>
                <a:cubicBezTo>
                  <a:pt x="115749" y="68354"/>
                  <a:pt x="115324" y="69873"/>
                  <a:pt x="115324" y="69873"/>
                </a:cubicBezTo>
                <a:cubicBezTo>
                  <a:pt x="115182" y="69873"/>
                  <a:pt x="115182" y="71392"/>
                  <a:pt x="115182" y="71392"/>
                </a:cubicBezTo>
                <a:cubicBezTo>
                  <a:pt x="115182" y="72911"/>
                  <a:pt x="115041" y="71392"/>
                  <a:pt x="114899" y="71392"/>
                </a:cubicBezTo>
                <a:cubicBezTo>
                  <a:pt x="114899" y="69873"/>
                  <a:pt x="114191" y="69873"/>
                  <a:pt x="114049" y="69873"/>
                </a:cubicBezTo>
                <a:cubicBezTo>
                  <a:pt x="113766" y="69873"/>
                  <a:pt x="113482" y="69873"/>
                  <a:pt x="113341" y="69873"/>
                </a:cubicBezTo>
                <a:cubicBezTo>
                  <a:pt x="113341" y="69873"/>
                  <a:pt x="112774" y="69873"/>
                  <a:pt x="112491" y="69873"/>
                </a:cubicBezTo>
                <a:cubicBezTo>
                  <a:pt x="112349" y="69873"/>
                  <a:pt x="112207" y="69873"/>
                  <a:pt x="112066" y="69873"/>
                </a:cubicBezTo>
                <a:cubicBezTo>
                  <a:pt x="112066" y="69873"/>
                  <a:pt x="112066" y="69873"/>
                  <a:pt x="112066" y="69873"/>
                </a:cubicBezTo>
                <a:cubicBezTo>
                  <a:pt x="111924" y="71392"/>
                  <a:pt x="111924" y="69873"/>
                  <a:pt x="111782" y="69873"/>
                </a:cubicBezTo>
                <a:cubicBezTo>
                  <a:pt x="111499" y="69873"/>
                  <a:pt x="111357" y="69873"/>
                  <a:pt x="111074" y="69873"/>
                </a:cubicBezTo>
                <a:cubicBezTo>
                  <a:pt x="110932" y="69873"/>
                  <a:pt x="110932" y="69873"/>
                  <a:pt x="110932" y="69873"/>
                </a:cubicBezTo>
                <a:cubicBezTo>
                  <a:pt x="110649" y="69873"/>
                  <a:pt x="110365" y="69873"/>
                  <a:pt x="110224" y="69873"/>
                </a:cubicBezTo>
                <a:cubicBezTo>
                  <a:pt x="110224" y="69873"/>
                  <a:pt x="110224" y="69873"/>
                  <a:pt x="110082" y="69873"/>
                </a:cubicBezTo>
                <a:cubicBezTo>
                  <a:pt x="109940" y="71392"/>
                  <a:pt x="109940" y="71392"/>
                  <a:pt x="109940" y="71392"/>
                </a:cubicBezTo>
                <a:cubicBezTo>
                  <a:pt x="109799" y="71392"/>
                  <a:pt x="109515" y="69873"/>
                  <a:pt x="109374" y="69873"/>
                </a:cubicBezTo>
                <a:cubicBezTo>
                  <a:pt x="109374" y="69873"/>
                  <a:pt x="109232" y="71392"/>
                  <a:pt x="109232" y="71392"/>
                </a:cubicBezTo>
                <a:cubicBezTo>
                  <a:pt x="109232" y="71392"/>
                  <a:pt x="109232" y="71392"/>
                  <a:pt x="109090" y="71392"/>
                </a:cubicBezTo>
                <a:cubicBezTo>
                  <a:pt x="108949" y="71392"/>
                  <a:pt x="108949" y="71392"/>
                  <a:pt x="108949" y="71392"/>
                </a:cubicBezTo>
                <a:cubicBezTo>
                  <a:pt x="108949" y="71392"/>
                  <a:pt x="108807" y="71392"/>
                  <a:pt x="108807" y="72911"/>
                </a:cubicBezTo>
                <a:cubicBezTo>
                  <a:pt x="108807" y="72911"/>
                  <a:pt x="109090" y="72911"/>
                  <a:pt x="109232" y="72911"/>
                </a:cubicBezTo>
                <a:cubicBezTo>
                  <a:pt x="109374" y="72911"/>
                  <a:pt x="109799" y="72911"/>
                  <a:pt x="109940" y="72911"/>
                </a:cubicBezTo>
                <a:cubicBezTo>
                  <a:pt x="110082" y="72911"/>
                  <a:pt x="110649" y="72911"/>
                  <a:pt x="110791" y="72911"/>
                </a:cubicBezTo>
                <a:cubicBezTo>
                  <a:pt x="110932" y="72911"/>
                  <a:pt x="111357" y="71392"/>
                  <a:pt x="111499" y="71392"/>
                </a:cubicBezTo>
                <a:cubicBezTo>
                  <a:pt x="111499" y="71392"/>
                  <a:pt x="111499" y="71392"/>
                  <a:pt x="111641" y="72911"/>
                </a:cubicBezTo>
                <a:cubicBezTo>
                  <a:pt x="111782" y="72911"/>
                  <a:pt x="112066" y="71392"/>
                  <a:pt x="112207" y="71392"/>
                </a:cubicBezTo>
                <a:cubicBezTo>
                  <a:pt x="112207" y="71392"/>
                  <a:pt x="112207" y="71392"/>
                  <a:pt x="112207" y="71392"/>
                </a:cubicBezTo>
                <a:cubicBezTo>
                  <a:pt x="112207" y="71392"/>
                  <a:pt x="112207" y="71392"/>
                  <a:pt x="112207" y="71392"/>
                </a:cubicBezTo>
                <a:cubicBezTo>
                  <a:pt x="112207" y="71392"/>
                  <a:pt x="112349" y="72911"/>
                  <a:pt x="112349" y="72911"/>
                </a:cubicBezTo>
                <a:cubicBezTo>
                  <a:pt x="112349" y="72911"/>
                  <a:pt x="111924" y="72911"/>
                  <a:pt x="111782" y="74430"/>
                </a:cubicBezTo>
                <a:cubicBezTo>
                  <a:pt x="111641" y="74430"/>
                  <a:pt x="111641" y="74430"/>
                  <a:pt x="111641" y="74430"/>
                </a:cubicBezTo>
                <a:cubicBezTo>
                  <a:pt x="111782" y="74430"/>
                  <a:pt x="111641" y="75949"/>
                  <a:pt x="111641" y="75949"/>
                </a:cubicBezTo>
                <a:cubicBezTo>
                  <a:pt x="111641" y="75949"/>
                  <a:pt x="110932" y="77468"/>
                  <a:pt x="110507" y="77468"/>
                </a:cubicBezTo>
                <a:cubicBezTo>
                  <a:pt x="110224" y="77468"/>
                  <a:pt x="109657" y="77468"/>
                  <a:pt x="109232" y="77468"/>
                </a:cubicBezTo>
                <a:cubicBezTo>
                  <a:pt x="109232" y="77468"/>
                  <a:pt x="108382" y="78987"/>
                  <a:pt x="107674" y="78987"/>
                </a:cubicBezTo>
                <a:cubicBezTo>
                  <a:pt x="106824" y="78987"/>
                  <a:pt x="106115" y="78987"/>
                  <a:pt x="106115" y="78987"/>
                </a:cubicBezTo>
                <a:cubicBezTo>
                  <a:pt x="105690" y="78987"/>
                  <a:pt x="104982" y="80506"/>
                  <a:pt x="104557" y="80506"/>
                </a:cubicBezTo>
                <a:cubicBezTo>
                  <a:pt x="104557" y="80506"/>
                  <a:pt x="103707" y="82025"/>
                  <a:pt x="102998" y="82025"/>
                </a:cubicBezTo>
                <a:cubicBezTo>
                  <a:pt x="102857" y="82025"/>
                  <a:pt x="102857" y="82025"/>
                  <a:pt x="102857" y="82025"/>
                </a:cubicBezTo>
                <a:cubicBezTo>
                  <a:pt x="102715" y="82025"/>
                  <a:pt x="102715" y="83544"/>
                  <a:pt x="102715" y="83544"/>
                </a:cubicBezTo>
                <a:cubicBezTo>
                  <a:pt x="102715" y="83544"/>
                  <a:pt x="102573" y="83544"/>
                  <a:pt x="102573" y="82025"/>
                </a:cubicBezTo>
                <a:cubicBezTo>
                  <a:pt x="102432" y="82025"/>
                  <a:pt x="102290" y="82025"/>
                  <a:pt x="102148" y="82025"/>
                </a:cubicBezTo>
                <a:cubicBezTo>
                  <a:pt x="102007" y="82025"/>
                  <a:pt x="102007" y="83544"/>
                  <a:pt x="102007" y="83544"/>
                </a:cubicBezTo>
                <a:cubicBezTo>
                  <a:pt x="102007" y="83544"/>
                  <a:pt x="101865" y="83544"/>
                  <a:pt x="101865" y="83544"/>
                </a:cubicBezTo>
                <a:cubicBezTo>
                  <a:pt x="101865" y="83544"/>
                  <a:pt x="101865" y="83544"/>
                  <a:pt x="101865" y="83544"/>
                </a:cubicBezTo>
                <a:cubicBezTo>
                  <a:pt x="101865" y="83544"/>
                  <a:pt x="101723" y="82025"/>
                  <a:pt x="101723" y="82025"/>
                </a:cubicBezTo>
                <a:cubicBezTo>
                  <a:pt x="101582" y="82025"/>
                  <a:pt x="101440" y="82025"/>
                  <a:pt x="101440" y="83544"/>
                </a:cubicBezTo>
                <a:cubicBezTo>
                  <a:pt x="101440" y="83544"/>
                  <a:pt x="101440" y="83544"/>
                  <a:pt x="101440" y="83544"/>
                </a:cubicBezTo>
                <a:cubicBezTo>
                  <a:pt x="101440" y="83544"/>
                  <a:pt x="101440" y="85063"/>
                  <a:pt x="101440" y="85063"/>
                </a:cubicBezTo>
                <a:cubicBezTo>
                  <a:pt x="101440" y="85063"/>
                  <a:pt x="101157" y="85063"/>
                  <a:pt x="101015" y="85063"/>
                </a:cubicBezTo>
                <a:cubicBezTo>
                  <a:pt x="101015" y="85063"/>
                  <a:pt x="100731" y="85063"/>
                  <a:pt x="100731" y="85063"/>
                </a:cubicBezTo>
                <a:cubicBezTo>
                  <a:pt x="100590" y="85063"/>
                  <a:pt x="100306" y="85063"/>
                  <a:pt x="100306" y="85063"/>
                </a:cubicBezTo>
                <a:cubicBezTo>
                  <a:pt x="100165" y="85063"/>
                  <a:pt x="100165" y="85063"/>
                  <a:pt x="100165" y="85063"/>
                </a:cubicBezTo>
                <a:cubicBezTo>
                  <a:pt x="100165" y="83544"/>
                  <a:pt x="100590" y="83544"/>
                  <a:pt x="100590" y="83544"/>
                </a:cubicBezTo>
                <a:cubicBezTo>
                  <a:pt x="100731" y="83544"/>
                  <a:pt x="100873" y="83544"/>
                  <a:pt x="100873" y="82025"/>
                </a:cubicBezTo>
                <a:cubicBezTo>
                  <a:pt x="100873" y="82025"/>
                  <a:pt x="100731" y="82025"/>
                  <a:pt x="100590" y="82025"/>
                </a:cubicBezTo>
                <a:cubicBezTo>
                  <a:pt x="100590" y="82025"/>
                  <a:pt x="99740" y="83544"/>
                  <a:pt x="99315" y="83544"/>
                </a:cubicBezTo>
                <a:cubicBezTo>
                  <a:pt x="99031" y="83544"/>
                  <a:pt x="98748" y="83544"/>
                  <a:pt x="98748" y="83544"/>
                </a:cubicBezTo>
                <a:cubicBezTo>
                  <a:pt x="98748" y="85063"/>
                  <a:pt x="98465" y="85063"/>
                  <a:pt x="98465" y="85063"/>
                </a:cubicBezTo>
                <a:cubicBezTo>
                  <a:pt x="98465" y="83544"/>
                  <a:pt x="98040" y="85063"/>
                  <a:pt x="97898" y="85063"/>
                </a:cubicBezTo>
                <a:cubicBezTo>
                  <a:pt x="97615" y="85063"/>
                  <a:pt x="97473" y="86582"/>
                  <a:pt x="97473" y="88101"/>
                </a:cubicBezTo>
                <a:cubicBezTo>
                  <a:pt x="97473" y="88101"/>
                  <a:pt x="97331" y="89620"/>
                  <a:pt x="97190" y="89620"/>
                </a:cubicBezTo>
                <a:cubicBezTo>
                  <a:pt x="97048" y="89620"/>
                  <a:pt x="97190" y="86582"/>
                  <a:pt x="97331" y="85063"/>
                </a:cubicBezTo>
                <a:cubicBezTo>
                  <a:pt x="97331" y="85063"/>
                  <a:pt x="97048" y="85063"/>
                  <a:pt x="96906" y="85063"/>
                </a:cubicBezTo>
                <a:cubicBezTo>
                  <a:pt x="96906" y="85063"/>
                  <a:pt x="96906" y="86582"/>
                  <a:pt x="96906" y="86582"/>
                </a:cubicBezTo>
                <a:cubicBezTo>
                  <a:pt x="96906" y="86582"/>
                  <a:pt x="96765" y="86582"/>
                  <a:pt x="96623" y="86582"/>
                </a:cubicBezTo>
                <a:cubicBezTo>
                  <a:pt x="96623" y="86582"/>
                  <a:pt x="96481" y="86582"/>
                  <a:pt x="96340" y="86582"/>
                </a:cubicBezTo>
                <a:cubicBezTo>
                  <a:pt x="96340" y="85063"/>
                  <a:pt x="96198" y="86582"/>
                  <a:pt x="96198" y="86582"/>
                </a:cubicBezTo>
                <a:cubicBezTo>
                  <a:pt x="96056" y="86582"/>
                  <a:pt x="96056" y="86582"/>
                  <a:pt x="96056" y="86582"/>
                </a:cubicBezTo>
                <a:cubicBezTo>
                  <a:pt x="95914" y="86582"/>
                  <a:pt x="95631" y="88101"/>
                  <a:pt x="95206" y="88101"/>
                </a:cubicBezTo>
                <a:cubicBezTo>
                  <a:pt x="95206" y="88101"/>
                  <a:pt x="95206" y="88101"/>
                  <a:pt x="94923" y="88101"/>
                </a:cubicBezTo>
                <a:cubicBezTo>
                  <a:pt x="94781" y="88101"/>
                  <a:pt x="94781" y="88101"/>
                  <a:pt x="94781" y="88101"/>
                </a:cubicBezTo>
                <a:cubicBezTo>
                  <a:pt x="94781" y="88101"/>
                  <a:pt x="94781" y="88101"/>
                  <a:pt x="94781" y="88101"/>
                </a:cubicBezTo>
                <a:cubicBezTo>
                  <a:pt x="94781" y="88101"/>
                  <a:pt x="94781" y="89620"/>
                  <a:pt x="94639" y="89620"/>
                </a:cubicBezTo>
                <a:cubicBezTo>
                  <a:pt x="94639" y="89620"/>
                  <a:pt x="94639" y="89620"/>
                  <a:pt x="94498" y="89620"/>
                </a:cubicBezTo>
                <a:cubicBezTo>
                  <a:pt x="94498" y="89620"/>
                  <a:pt x="94498" y="89620"/>
                  <a:pt x="94356" y="89620"/>
                </a:cubicBezTo>
                <a:cubicBezTo>
                  <a:pt x="94356" y="89620"/>
                  <a:pt x="94356" y="89620"/>
                  <a:pt x="94214" y="89620"/>
                </a:cubicBezTo>
                <a:cubicBezTo>
                  <a:pt x="94214" y="89620"/>
                  <a:pt x="93789" y="91139"/>
                  <a:pt x="93648" y="91139"/>
                </a:cubicBezTo>
                <a:cubicBezTo>
                  <a:pt x="93506" y="89620"/>
                  <a:pt x="93364" y="91139"/>
                  <a:pt x="93364" y="91139"/>
                </a:cubicBezTo>
                <a:cubicBezTo>
                  <a:pt x="93223" y="91139"/>
                  <a:pt x="93223" y="91139"/>
                  <a:pt x="93223" y="91139"/>
                </a:cubicBezTo>
                <a:cubicBezTo>
                  <a:pt x="93223" y="91139"/>
                  <a:pt x="93081" y="91139"/>
                  <a:pt x="92939" y="91139"/>
                </a:cubicBezTo>
                <a:cubicBezTo>
                  <a:pt x="92939" y="91139"/>
                  <a:pt x="92939" y="91139"/>
                  <a:pt x="92798" y="92658"/>
                </a:cubicBezTo>
                <a:cubicBezTo>
                  <a:pt x="92514" y="92658"/>
                  <a:pt x="92514" y="92658"/>
                  <a:pt x="92514" y="92658"/>
                </a:cubicBezTo>
                <a:cubicBezTo>
                  <a:pt x="92231" y="92658"/>
                  <a:pt x="91523" y="92658"/>
                  <a:pt x="91239" y="94177"/>
                </a:cubicBezTo>
                <a:cubicBezTo>
                  <a:pt x="91097" y="94177"/>
                  <a:pt x="90672" y="94177"/>
                  <a:pt x="90531" y="95696"/>
                </a:cubicBezTo>
                <a:cubicBezTo>
                  <a:pt x="90531" y="95696"/>
                  <a:pt x="90389" y="95696"/>
                  <a:pt x="90389" y="94177"/>
                </a:cubicBezTo>
                <a:cubicBezTo>
                  <a:pt x="90389" y="94177"/>
                  <a:pt x="90247" y="95696"/>
                  <a:pt x="90247" y="95696"/>
                </a:cubicBezTo>
                <a:cubicBezTo>
                  <a:pt x="90247" y="95696"/>
                  <a:pt x="89822" y="95696"/>
                  <a:pt x="89539" y="97215"/>
                </a:cubicBezTo>
                <a:cubicBezTo>
                  <a:pt x="89539" y="97215"/>
                  <a:pt x="89539" y="97215"/>
                  <a:pt x="89114" y="98734"/>
                </a:cubicBezTo>
                <a:cubicBezTo>
                  <a:pt x="89114" y="98734"/>
                  <a:pt x="88972" y="100253"/>
                  <a:pt x="88831" y="100253"/>
                </a:cubicBezTo>
                <a:cubicBezTo>
                  <a:pt x="88547" y="101772"/>
                  <a:pt x="88547" y="101772"/>
                  <a:pt x="88547" y="101772"/>
                </a:cubicBezTo>
                <a:cubicBezTo>
                  <a:pt x="88264" y="101772"/>
                  <a:pt x="87697" y="103291"/>
                  <a:pt x="87272" y="103291"/>
                </a:cubicBezTo>
                <a:cubicBezTo>
                  <a:pt x="87272" y="103291"/>
                  <a:pt x="87131" y="103291"/>
                  <a:pt x="86706" y="104810"/>
                </a:cubicBezTo>
                <a:cubicBezTo>
                  <a:pt x="86564" y="104810"/>
                  <a:pt x="86280" y="104810"/>
                  <a:pt x="85997" y="104810"/>
                </a:cubicBezTo>
                <a:cubicBezTo>
                  <a:pt x="85855" y="106329"/>
                  <a:pt x="85714" y="106329"/>
                  <a:pt x="85430" y="106329"/>
                </a:cubicBezTo>
                <a:cubicBezTo>
                  <a:pt x="85289" y="106329"/>
                  <a:pt x="85289" y="106329"/>
                  <a:pt x="85289" y="106329"/>
                </a:cubicBezTo>
                <a:cubicBezTo>
                  <a:pt x="85147" y="107848"/>
                  <a:pt x="84580" y="107848"/>
                  <a:pt x="84155" y="107848"/>
                </a:cubicBezTo>
                <a:cubicBezTo>
                  <a:pt x="84155" y="107848"/>
                  <a:pt x="84155" y="109367"/>
                  <a:pt x="83730" y="109367"/>
                </a:cubicBezTo>
                <a:cubicBezTo>
                  <a:pt x="83447" y="109367"/>
                  <a:pt x="83022" y="110886"/>
                  <a:pt x="82739" y="110886"/>
                </a:cubicBezTo>
                <a:cubicBezTo>
                  <a:pt x="82597" y="112405"/>
                  <a:pt x="82597" y="112405"/>
                  <a:pt x="82597" y="112405"/>
                </a:cubicBezTo>
                <a:cubicBezTo>
                  <a:pt x="82597" y="112405"/>
                  <a:pt x="82030" y="112405"/>
                  <a:pt x="81889" y="112405"/>
                </a:cubicBezTo>
                <a:cubicBezTo>
                  <a:pt x="81747" y="112405"/>
                  <a:pt x="81038" y="113924"/>
                  <a:pt x="80755" y="113924"/>
                </a:cubicBezTo>
                <a:cubicBezTo>
                  <a:pt x="80472" y="113924"/>
                  <a:pt x="80047" y="115443"/>
                  <a:pt x="79905" y="115443"/>
                </a:cubicBezTo>
                <a:cubicBezTo>
                  <a:pt x="79763" y="115443"/>
                  <a:pt x="79338" y="115443"/>
                  <a:pt x="79338" y="116962"/>
                </a:cubicBezTo>
                <a:cubicBezTo>
                  <a:pt x="79197" y="116962"/>
                  <a:pt x="79055" y="116962"/>
                  <a:pt x="78913" y="116962"/>
                </a:cubicBezTo>
                <a:cubicBezTo>
                  <a:pt x="78913" y="116962"/>
                  <a:pt x="78913" y="116962"/>
                  <a:pt x="78772" y="116962"/>
                </a:cubicBezTo>
                <a:cubicBezTo>
                  <a:pt x="78630" y="116962"/>
                  <a:pt x="78630" y="116962"/>
                  <a:pt x="78630" y="116962"/>
                </a:cubicBezTo>
                <a:cubicBezTo>
                  <a:pt x="78488" y="116962"/>
                  <a:pt x="78205" y="116962"/>
                  <a:pt x="78063" y="116962"/>
                </a:cubicBezTo>
                <a:cubicBezTo>
                  <a:pt x="77922" y="118481"/>
                  <a:pt x="77638" y="116962"/>
                  <a:pt x="77638" y="116962"/>
                </a:cubicBezTo>
                <a:cubicBezTo>
                  <a:pt x="77497" y="116962"/>
                  <a:pt x="77072" y="116962"/>
                  <a:pt x="76646" y="118481"/>
                </a:cubicBezTo>
                <a:cubicBezTo>
                  <a:pt x="74380" y="118481"/>
                  <a:pt x="74380" y="118481"/>
                  <a:pt x="74380" y="118481"/>
                </a:cubicBezTo>
                <a:cubicBezTo>
                  <a:pt x="73955" y="118481"/>
                  <a:pt x="73388" y="118481"/>
                  <a:pt x="73246" y="120000"/>
                </a:cubicBezTo>
                <a:cubicBezTo>
                  <a:pt x="73246" y="120000"/>
                  <a:pt x="73246" y="120000"/>
                  <a:pt x="73246" y="118481"/>
                </a:cubicBezTo>
                <a:cubicBezTo>
                  <a:pt x="73105" y="118481"/>
                  <a:pt x="73105" y="118481"/>
                  <a:pt x="73105" y="118481"/>
                </a:cubicBezTo>
                <a:cubicBezTo>
                  <a:pt x="72963" y="118481"/>
                  <a:pt x="72680" y="118481"/>
                  <a:pt x="72538" y="118481"/>
                </a:cubicBezTo>
                <a:cubicBezTo>
                  <a:pt x="72538" y="118481"/>
                  <a:pt x="72538" y="118481"/>
                  <a:pt x="72538" y="118481"/>
                </a:cubicBezTo>
                <a:cubicBezTo>
                  <a:pt x="72396" y="120000"/>
                  <a:pt x="72255" y="118481"/>
                  <a:pt x="72113" y="118481"/>
                </a:cubicBezTo>
                <a:cubicBezTo>
                  <a:pt x="71971" y="118481"/>
                  <a:pt x="71971" y="118481"/>
                  <a:pt x="71971" y="118481"/>
                </a:cubicBezTo>
                <a:cubicBezTo>
                  <a:pt x="71971" y="120000"/>
                  <a:pt x="71688" y="118481"/>
                  <a:pt x="71688" y="118481"/>
                </a:cubicBezTo>
                <a:cubicBezTo>
                  <a:pt x="71546" y="118481"/>
                  <a:pt x="70979" y="118481"/>
                  <a:pt x="70696" y="118481"/>
                </a:cubicBezTo>
                <a:cubicBezTo>
                  <a:pt x="70554" y="120000"/>
                  <a:pt x="69704" y="120000"/>
                  <a:pt x="69563" y="120000"/>
                </a:cubicBezTo>
                <a:cubicBezTo>
                  <a:pt x="69279" y="118481"/>
                  <a:pt x="68854" y="116962"/>
                  <a:pt x="68713" y="118481"/>
                </a:cubicBezTo>
                <a:cubicBezTo>
                  <a:pt x="68571" y="118481"/>
                  <a:pt x="68288" y="116962"/>
                  <a:pt x="68288" y="116962"/>
                </a:cubicBezTo>
                <a:cubicBezTo>
                  <a:pt x="68146" y="118481"/>
                  <a:pt x="68004" y="118481"/>
                  <a:pt x="67721" y="116962"/>
                </a:cubicBezTo>
                <a:cubicBezTo>
                  <a:pt x="67721" y="116962"/>
                  <a:pt x="67721" y="116962"/>
                  <a:pt x="67579" y="116962"/>
                </a:cubicBezTo>
                <a:cubicBezTo>
                  <a:pt x="67296" y="116962"/>
                  <a:pt x="67296" y="116962"/>
                  <a:pt x="67296" y="116962"/>
                </a:cubicBezTo>
                <a:cubicBezTo>
                  <a:pt x="67012" y="116962"/>
                  <a:pt x="66446" y="115443"/>
                  <a:pt x="66304" y="115443"/>
                </a:cubicBezTo>
                <a:cubicBezTo>
                  <a:pt x="66162" y="115443"/>
                  <a:pt x="66021" y="115443"/>
                  <a:pt x="65879" y="115443"/>
                </a:cubicBezTo>
                <a:cubicBezTo>
                  <a:pt x="65879" y="115443"/>
                  <a:pt x="65596" y="115443"/>
                  <a:pt x="65454" y="113924"/>
                </a:cubicBezTo>
                <a:cubicBezTo>
                  <a:pt x="65312" y="113924"/>
                  <a:pt x="65171" y="112405"/>
                  <a:pt x="65029" y="113924"/>
                </a:cubicBezTo>
                <a:cubicBezTo>
                  <a:pt x="65029" y="113924"/>
                  <a:pt x="65029" y="113924"/>
                  <a:pt x="65029" y="112405"/>
                </a:cubicBezTo>
                <a:cubicBezTo>
                  <a:pt x="64887" y="112405"/>
                  <a:pt x="64746" y="112405"/>
                  <a:pt x="64604" y="112405"/>
                </a:cubicBezTo>
                <a:cubicBezTo>
                  <a:pt x="64604" y="112405"/>
                  <a:pt x="64604" y="112405"/>
                  <a:pt x="64604" y="112405"/>
                </a:cubicBezTo>
                <a:cubicBezTo>
                  <a:pt x="64462" y="112405"/>
                  <a:pt x="63612" y="109367"/>
                  <a:pt x="63329" y="109367"/>
                </a:cubicBezTo>
                <a:cubicBezTo>
                  <a:pt x="63046" y="109367"/>
                  <a:pt x="62479" y="109367"/>
                  <a:pt x="62479" y="109367"/>
                </a:cubicBezTo>
                <a:cubicBezTo>
                  <a:pt x="62337" y="109367"/>
                  <a:pt x="62054" y="107848"/>
                  <a:pt x="62054" y="109367"/>
                </a:cubicBezTo>
                <a:cubicBezTo>
                  <a:pt x="61912" y="109367"/>
                  <a:pt x="62054" y="110886"/>
                  <a:pt x="62054" y="110886"/>
                </a:cubicBezTo>
                <a:cubicBezTo>
                  <a:pt x="62054" y="112405"/>
                  <a:pt x="62195" y="112405"/>
                  <a:pt x="62195" y="112405"/>
                </a:cubicBezTo>
                <a:cubicBezTo>
                  <a:pt x="62337" y="112405"/>
                  <a:pt x="62195" y="113924"/>
                  <a:pt x="62195" y="113924"/>
                </a:cubicBezTo>
                <a:cubicBezTo>
                  <a:pt x="62195" y="113924"/>
                  <a:pt x="61912" y="113924"/>
                  <a:pt x="61912" y="113924"/>
                </a:cubicBezTo>
                <a:cubicBezTo>
                  <a:pt x="61770" y="113924"/>
                  <a:pt x="61770" y="112405"/>
                  <a:pt x="61770" y="112405"/>
                </a:cubicBezTo>
                <a:cubicBezTo>
                  <a:pt x="61912" y="112405"/>
                  <a:pt x="61770" y="110886"/>
                  <a:pt x="61629" y="109367"/>
                </a:cubicBezTo>
                <a:cubicBezTo>
                  <a:pt x="61629" y="109367"/>
                  <a:pt x="61062" y="109367"/>
                  <a:pt x="60920" y="109367"/>
                </a:cubicBezTo>
                <a:cubicBezTo>
                  <a:pt x="60637" y="109367"/>
                  <a:pt x="60495" y="109367"/>
                  <a:pt x="60495" y="109367"/>
                </a:cubicBezTo>
                <a:cubicBezTo>
                  <a:pt x="60495" y="109367"/>
                  <a:pt x="60495" y="109367"/>
                  <a:pt x="60354" y="107848"/>
                </a:cubicBezTo>
                <a:cubicBezTo>
                  <a:pt x="60212" y="107848"/>
                  <a:pt x="60212" y="107848"/>
                  <a:pt x="60212" y="107848"/>
                </a:cubicBezTo>
                <a:cubicBezTo>
                  <a:pt x="59787" y="107848"/>
                  <a:pt x="59787" y="109367"/>
                  <a:pt x="59787" y="109367"/>
                </a:cubicBezTo>
                <a:cubicBezTo>
                  <a:pt x="59929" y="109367"/>
                  <a:pt x="59504" y="109367"/>
                  <a:pt x="59362" y="109367"/>
                </a:cubicBezTo>
                <a:cubicBezTo>
                  <a:pt x="59079" y="109367"/>
                  <a:pt x="58654" y="109367"/>
                  <a:pt x="58654" y="109367"/>
                </a:cubicBezTo>
                <a:cubicBezTo>
                  <a:pt x="58512" y="109367"/>
                  <a:pt x="58229" y="107848"/>
                  <a:pt x="58087" y="107848"/>
                </a:cubicBezTo>
                <a:cubicBezTo>
                  <a:pt x="58087" y="107848"/>
                  <a:pt x="57804" y="107848"/>
                  <a:pt x="57662" y="107848"/>
                </a:cubicBezTo>
                <a:cubicBezTo>
                  <a:pt x="57662" y="107848"/>
                  <a:pt x="57237" y="107848"/>
                  <a:pt x="57095" y="107848"/>
                </a:cubicBezTo>
                <a:cubicBezTo>
                  <a:pt x="56812" y="107848"/>
                  <a:pt x="56245" y="106329"/>
                  <a:pt x="56103" y="106329"/>
                </a:cubicBezTo>
                <a:cubicBezTo>
                  <a:pt x="55820" y="106329"/>
                  <a:pt x="55112" y="106329"/>
                  <a:pt x="54970" y="106329"/>
                </a:cubicBezTo>
                <a:cubicBezTo>
                  <a:pt x="54687" y="106329"/>
                  <a:pt x="54403" y="106329"/>
                  <a:pt x="54120" y="106329"/>
                </a:cubicBezTo>
                <a:cubicBezTo>
                  <a:pt x="54120" y="106329"/>
                  <a:pt x="54120" y="106329"/>
                  <a:pt x="53837" y="106329"/>
                </a:cubicBezTo>
                <a:cubicBezTo>
                  <a:pt x="53412" y="104810"/>
                  <a:pt x="53412" y="104810"/>
                  <a:pt x="53412" y="104810"/>
                </a:cubicBezTo>
                <a:cubicBezTo>
                  <a:pt x="52987" y="106329"/>
                  <a:pt x="52420" y="106329"/>
                  <a:pt x="52420" y="106329"/>
                </a:cubicBezTo>
                <a:cubicBezTo>
                  <a:pt x="52420" y="106329"/>
                  <a:pt x="52278" y="107848"/>
                  <a:pt x="52136" y="107848"/>
                </a:cubicBezTo>
                <a:cubicBezTo>
                  <a:pt x="52136" y="107848"/>
                  <a:pt x="52136" y="107848"/>
                  <a:pt x="52136" y="107848"/>
                </a:cubicBezTo>
                <a:cubicBezTo>
                  <a:pt x="51995" y="106329"/>
                  <a:pt x="51995" y="106329"/>
                  <a:pt x="51995" y="106329"/>
                </a:cubicBezTo>
                <a:cubicBezTo>
                  <a:pt x="51853" y="106329"/>
                  <a:pt x="50861" y="106329"/>
                  <a:pt x="50578" y="106329"/>
                </a:cubicBezTo>
                <a:cubicBezTo>
                  <a:pt x="50295" y="106329"/>
                  <a:pt x="49303" y="107848"/>
                  <a:pt x="48878" y="107848"/>
                </a:cubicBezTo>
                <a:cubicBezTo>
                  <a:pt x="48595" y="107848"/>
                  <a:pt x="47744" y="109367"/>
                  <a:pt x="47461" y="109367"/>
                </a:cubicBezTo>
                <a:cubicBezTo>
                  <a:pt x="47319" y="109367"/>
                  <a:pt x="46469" y="110886"/>
                  <a:pt x="46328" y="110886"/>
                </a:cubicBezTo>
                <a:cubicBezTo>
                  <a:pt x="46044" y="110886"/>
                  <a:pt x="45619" y="112405"/>
                  <a:pt x="45478" y="110886"/>
                </a:cubicBezTo>
                <a:cubicBezTo>
                  <a:pt x="45336" y="110886"/>
                  <a:pt x="45053" y="110886"/>
                  <a:pt x="44911" y="110886"/>
                </a:cubicBezTo>
                <a:cubicBezTo>
                  <a:pt x="44769" y="112405"/>
                  <a:pt x="44628" y="112405"/>
                  <a:pt x="44486" y="112405"/>
                </a:cubicBezTo>
                <a:cubicBezTo>
                  <a:pt x="44486" y="112405"/>
                  <a:pt x="44486" y="112405"/>
                  <a:pt x="44344" y="112405"/>
                </a:cubicBezTo>
                <a:cubicBezTo>
                  <a:pt x="44203" y="112405"/>
                  <a:pt x="44203" y="112405"/>
                  <a:pt x="44203" y="112405"/>
                </a:cubicBezTo>
                <a:cubicBezTo>
                  <a:pt x="44061" y="113924"/>
                  <a:pt x="43778" y="113924"/>
                  <a:pt x="43636" y="113924"/>
                </a:cubicBezTo>
                <a:cubicBezTo>
                  <a:pt x="43636" y="113924"/>
                  <a:pt x="43353" y="113924"/>
                  <a:pt x="43211" y="113924"/>
                </a:cubicBezTo>
                <a:cubicBezTo>
                  <a:pt x="43211" y="113924"/>
                  <a:pt x="43211" y="113924"/>
                  <a:pt x="43069" y="113924"/>
                </a:cubicBezTo>
                <a:cubicBezTo>
                  <a:pt x="42644" y="113924"/>
                  <a:pt x="42219" y="113924"/>
                  <a:pt x="42219" y="113924"/>
                </a:cubicBezTo>
                <a:cubicBezTo>
                  <a:pt x="41794" y="113924"/>
                  <a:pt x="41227" y="115443"/>
                  <a:pt x="41227" y="115443"/>
                </a:cubicBezTo>
                <a:cubicBezTo>
                  <a:pt x="41086" y="115443"/>
                  <a:pt x="40802" y="116962"/>
                  <a:pt x="40802" y="115443"/>
                </a:cubicBezTo>
                <a:cubicBezTo>
                  <a:pt x="40661" y="115443"/>
                  <a:pt x="40236" y="115443"/>
                  <a:pt x="39811" y="115443"/>
                </a:cubicBezTo>
                <a:cubicBezTo>
                  <a:pt x="39811" y="115443"/>
                  <a:pt x="39386" y="116962"/>
                  <a:pt x="38677" y="116962"/>
                </a:cubicBezTo>
                <a:cubicBezTo>
                  <a:pt x="37969" y="116962"/>
                  <a:pt x="37402" y="116962"/>
                  <a:pt x="36694" y="116962"/>
                </a:cubicBezTo>
                <a:cubicBezTo>
                  <a:pt x="36127" y="116962"/>
                  <a:pt x="35419" y="118481"/>
                  <a:pt x="34710" y="118481"/>
                </a:cubicBezTo>
                <a:cubicBezTo>
                  <a:pt x="34144" y="118481"/>
                  <a:pt x="33577" y="118481"/>
                  <a:pt x="33577" y="118481"/>
                </a:cubicBezTo>
                <a:cubicBezTo>
                  <a:pt x="33152" y="118481"/>
                  <a:pt x="31877" y="120000"/>
                  <a:pt x="31452" y="118481"/>
                </a:cubicBezTo>
                <a:cubicBezTo>
                  <a:pt x="31168" y="118481"/>
                  <a:pt x="30460" y="118481"/>
                  <a:pt x="30318" y="118481"/>
                </a:cubicBezTo>
                <a:cubicBezTo>
                  <a:pt x="30177" y="118481"/>
                  <a:pt x="30035" y="118481"/>
                  <a:pt x="29893" y="118481"/>
                </a:cubicBezTo>
                <a:cubicBezTo>
                  <a:pt x="29893" y="118481"/>
                  <a:pt x="29752" y="118481"/>
                  <a:pt x="29610" y="118481"/>
                </a:cubicBezTo>
                <a:cubicBezTo>
                  <a:pt x="29610" y="118481"/>
                  <a:pt x="29610" y="118481"/>
                  <a:pt x="29468" y="118481"/>
                </a:cubicBezTo>
                <a:cubicBezTo>
                  <a:pt x="28902" y="118481"/>
                  <a:pt x="28618" y="118481"/>
                  <a:pt x="28618" y="118481"/>
                </a:cubicBezTo>
                <a:cubicBezTo>
                  <a:pt x="28193" y="118481"/>
                  <a:pt x="27201" y="118481"/>
                  <a:pt x="27060" y="118481"/>
                </a:cubicBezTo>
                <a:cubicBezTo>
                  <a:pt x="26918" y="118481"/>
                  <a:pt x="26493" y="116962"/>
                  <a:pt x="26493" y="116962"/>
                </a:cubicBezTo>
                <a:cubicBezTo>
                  <a:pt x="26493" y="116962"/>
                  <a:pt x="25926" y="116962"/>
                  <a:pt x="25785" y="115443"/>
                </a:cubicBezTo>
                <a:cubicBezTo>
                  <a:pt x="25643" y="115443"/>
                  <a:pt x="25218" y="115443"/>
                  <a:pt x="25076" y="115443"/>
                </a:cubicBezTo>
                <a:cubicBezTo>
                  <a:pt x="24935" y="115443"/>
                  <a:pt x="24368" y="115443"/>
                  <a:pt x="24226" y="115443"/>
                </a:cubicBezTo>
                <a:cubicBezTo>
                  <a:pt x="23943" y="115443"/>
                  <a:pt x="23801" y="115443"/>
                  <a:pt x="23801" y="113924"/>
                </a:cubicBezTo>
                <a:cubicBezTo>
                  <a:pt x="23801" y="113924"/>
                  <a:pt x="23659" y="113924"/>
                  <a:pt x="23659" y="115443"/>
                </a:cubicBezTo>
                <a:cubicBezTo>
                  <a:pt x="23659" y="115443"/>
                  <a:pt x="23234" y="113924"/>
                  <a:pt x="23093" y="113924"/>
                </a:cubicBezTo>
                <a:cubicBezTo>
                  <a:pt x="22951" y="112405"/>
                  <a:pt x="22809" y="112405"/>
                  <a:pt x="22668" y="112405"/>
                </a:cubicBezTo>
                <a:cubicBezTo>
                  <a:pt x="22668" y="112405"/>
                  <a:pt x="22243" y="112405"/>
                  <a:pt x="22101" y="110886"/>
                </a:cubicBezTo>
                <a:cubicBezTo>
                  <a:pt x="21959" y="110886"/>
                  <a:pt x="21676" y="110886"/>
                  <a:pt x="21676" y="109367"/>
                </a:cubicBezTo>
                <a:cubicBezTo>
                  <a:pt x="21676" y="109367"/>
                  <a:pt x="21676" y="109367"/>
                  <a:pt x="21676" y="109367"/>
                </a:cubicBezTo>
                <a:cubicBezTo>
                  <a:pt x="21676" y="109367"/>
                  <a:pt x="21676" y="107848"/>
                  <a:pt x="21676" y="107848"/>
                </a:cubicBezTo>
                <a:cubicBezTo>
                  <a:pt x="21676" y="107848"/>
                  <a:pt x="21676" y="109367"/>
                  <a:pt x="21676" y="109367"/>
                </a:cubicBezTo>
                <a:cubicBezTo>
                  <a:pt x="21676" y="109367"/>
                  <a:pt x="21676" y="109367"/>
                  <a:pt x="21676" y="109367"/>
                </a:cubicBezTo>
                <a:cubicBezTo>
                  <a:pt x="21676" y="109367"/>
                  <a:pt x="21534" y="107848"/>
                  <a:pt x="21534" y="107848"/>
                </a:cubicBezTo>
                <a:cubicBezTo>
                  <a:pt x="21534" y="107848"/>
                  <a:pt x="21251" y="107848"/>
                  <a:pt x="21109" y="107848"/>
                </a:cubicBezTo>
                <a:cubicBezTo>
                  <a:pt x="21109" y="107848"/>
                  <a:pt x="21109" y="107848"/>
                  <a:pt x="20826" y="106329"/>
                </a:cubicBezTo>
                <a:cubicBezTo>
                  <a:pt x="20543" y="106329"/>
                  <a:pt x="20118" y="106329"/>
                  <a:pt x="19834" y="106329"/>
                </a:cubicBezTo>
                <a:cubicBezTo>
                  <a:pt x="19693" y="106329"/>
                  <a:pt x="19551" y="106329"/>
                  <a:pt x="19551" y="106329"/>
                </a:cubicBezTo>
                <a:cubicBezTo>
                  <a:pt x="19409" y="104810"/>
                  <a:pt x="19409" y="104810"/>
                  <a:pt x="19409" y="104810"/>
                </a:cubicBezTo>
                <a:cubicBezTo>
                  <a:pt x="19268" y="106329"/>
                  <a:pt x="18984" y="106329"/>
                  <a:pt x="18984" y="106329"/>
                </a:cubicBezTo>
                <a:cubicBezTo>
                  <a:pt x="18984" y="106329"/>
                  <a:pt x="18984" y="106329"/>
                  <a:pt x="18842" y="106329"/>
                </a:cubicBezTo>
                <a:cubicBezTo>
                  <a:pt x="18559" y="104810"/>
                  <a:pt x="18559" y="104810"/>
                  <a:pt x="18559" y="104810"/>
                </a:cubicBezTo>
                <a:cubicBezTo>
                  <a:pt x="18276" y="104810"/>
                  <a:pt x="17851" y="104810"/>
                  <a:pt x="17709" y="104810"/>
                </a:cubicBezTo>
                <a:cubicBezTo>
                  <a:pt x="17567" y="104810"/>
                  <a:pt x="17142" y="103291"/>
                  <a:pt x="16717" y="103291"/>
                </a:cubicBezTo>
                <a:cubicBezTo>
                  <a:pt x="16717" y="103291"/>
                  <a:pt x="16717" y="103291"/>
                  <a:pt x="16292" y="103291"/>
                </a:cubicBezTo>
                <a:cubicBezTo>
                  <a:pt x="16292" y="103291"/>
                  <a:pt x="16292" y="103291"/>
                  <a:pt x="16151" y="103291"/>
                </a:cubicBezTo>
                <a:cubicBezTo>
                  <a:pt x="15867" y="103291"/>
                  <a:pt x="15867" y="103291"/>
                  <a:pt x="15867" y="103291"/>
                </a:cubicBezTo>
                <a:cubicBezTo>
                  <a:pt x="15584" y="101772"/>
                  <a:pt x="15017" y="100253"/>
                  <a:pt x="14876" y="100253"/>
                </a:cubicBezTo>
                <a:cubicBezTo>
                  <a:pt x="14734" y="100253"/>
                  <a:pt x="14451" y="100253"/>
                  <a:pt x="14309" y="100253"/>
                </a:cubicBezTo>
                <a:cubicBezTo>
                  <a:pt x="14167" y="100253"/>
                  <a:pt x="14025" y="100253"/>
                  <a:pt x="13884" y="100253"/>
                </a:cubicBezTo>
                <a:cubicBezTo>
                  <a:pt x="13884" y="100253"/>
                  <a:pt x="13884" y="100253"/>
                  <a:pt x="13742" y="98734"/>
                </a:cubicBezTo>
                <a:cubicBezTo>
                  <a:pt x="13742" y="98734"/>
                  <a:pt x="13742" y="98734"/>
                  <a:pt x="13742" y="98734"/>
                </a:cubicBezTo>
                <a:cubicBezTo>
                  <a:pt x="13600" y="98734"/>
                  <a:pt x="13317" y="98734"/>
                  <a:pt x="13034" y="98734"/>
                </a:cubicBezTo>
                <a:cubicBezTo>
                  <a:pt x="13034" y="98734"/>
                  <a:pt x="13034" y="98734"/>
                  <a:pt x="12892" y="98734"/>
                </a:cubicBezTo>
                <a:cubicBezTo>
                  <a:pt x="12609" y="98734"/>
                  <a:pt x="12609" y="98734"/>
                  <a:pt x="12609" y="98734"/>
                </a:cubicBezTo>
                <a:cubicBezTo>
                  <a:pt x="12467" y="98734"/>
                  <a:pt x="12325" y="98734"/>
                  <a:pt x="12325" y="98734"/>
                </a:cubicBezTo>
                <a:cubicBezTo>
                  <a:pt x="12184" y="98734"/>
                  <a:pt x="12184" y="98734"/>
                  <a:pt x="12184" y="98734"/>
                </a:cubicBezTo>
                <a:cubicBezTo>
                  <a:pt x="12184" y="98734"/>
                  <a:pt x="11900" y="97215"/>
                  <a:pt x="11759" y="97215"/>
                </a:cubicBezTo>
                <a:cubicBezTo>
                  <a:pt x="11759" y="97215"/>
                  <a:pt x="11617" y="98734"/>
                  <a:pt x="11617" y="98734"/>
                </a:cubicBezTo>
                <a:cubicBezTo>
                  <a:pt x="11617" y="98734"/>
                  <a:pt x="11617" y="98734"/>
                  <a:pt x="11475" y="98734"/>
                </a:cubicBezTo>
                <a:cubicBezTo>
                  <a:pt x="11475" y="98734"/>
                  <a:pt x="11475" y="98734"/>
                  <a:pt x="11475" y="98734"/>
                </a:cubicBezTo>
                <a:cubicBezTo>
                  <a:pt x="11334" y="100253"/>
                  <a:pt x="11334" y="100253"/>
                  <a:pt x="11334" y="100253"/>
                </a:cubicBezTo>
                <a:cubicBezTo>
                  <a:pt x="11050" y="100253"/>
                  <a:pt x="10767" y="100253"/>
                  <a:pt x="10625" y="100253"/>
                </a:cubicBezTo>
                <a:cubicBezTo>
                  <a:pt x="10625" y="100253"/>
                  <a:pt x="10625" y="100253"/>
                  <a:pt x="10342" y="100253"/>
                </a:cubicBezTo>
                <a:cubicBezTo>
                  <a:pt x="10342" y="100253"/>
                  <a:pt x="10200" y="101772"/>
                  <a:pt x="10059" y="101772"/>
                </a:cubicBezTo>
                <a:cubicBezTo>
                  <a:pt x="10059" y="101772"/>
                  <a:pt x="10059" y="101772"/>
                  <a:pt x="10059" y="101772"/>
                </a:cubicBezTo>
                <a:cubicBezTo>
                  <a:pt x="9917" y="101772"/>
                  <a:pt x="10342" y="98734"/>
                  <a:pt x="10484" y="98734"/>
                </a:cubicBezTo>
                <a:cubicBezTo>
                  <a:pt x="10625" y="97215"/>
                  <a:pt x="10484" y="97215"/>
                  <a:pt x="10059" y="97215"/>
                </a:cubicBezTo>
                <a:cubicBezTo>
                  <a:pt x="10059" y="97215"/>
                  <a:pt x="10059" y="97215"/>
                  <a:pt x="9775" y="95696"/>
                </a:cubicBezTo>
                <a:cubicBezTo>
                  <a:pt x="9634" y="95696"/>
                  <a:pt x="9634" y="95696"/>
                  <a:pt x="9634" y="95696"/>
                </a:cubicBezTo>
                <a:cubicBezTo>
                  <a:pt x="9492" y="95696"/>
                  <a:pt x="9350" y="97215"/>
                  <a:pt x="9350" y="97215"/>
                </a:cubicBezTo>
                <a:cubicBezTo>
                  <a:pt x="9350" y="97215"/>
                  <a:pt x="8925" y="97215"/>
                  <a:pt x="8783" y="97215"/>
                </a:cubicBezTo>
                <a:cubicBezTo>
                  <a:pt x="8642" y="97215"/>
                  <a:pt x="8217" y="97215"/>
                  <a:pt x="8075" y="98734"/>
                </a:cubicBezTo>
                <a:cubicBezTo>
                  <a:pt x="7933" y="98734"/>
                  <a:pt x="7650" y="101772"/>
                  <a:pt x="7508" y="101772"/>
                </a:cubicBezTo>
                <a:cubicBezTo>
                  <a:pt x="7367" y="101772"/>
                  <a:pt x="7225" y="101772"/>
                  <a:pt x="7083" y="101772"/>
                </a:cubicBezTo>
                <a:cubicBezTo>
                  <a:pt x="7083" y="100253"/>
                  <a:pt x="7083" y="100253"/>
                  <a:pt x="7083" y="98734"/>
                </a:cubicBezTo>
                <a:cubicBezTo>
                  <a:pt x="7083" y="98734"/>
                  <a:pt x="7083" y="97215"/>
                  <a:pt x="7083" y="97215"/>
                </a:cubicBezTo>
                <a:cubicBezTo>
                  <a:pt x="6942" y="97215"/>
                  <a:pt x="6942" y="98734"/>
                  <a:pt x="6942" y="98734"/>
                </a:cubicBezTo>
                <a:cubicBezTo>
                  <a:pt x="6800" y="100253"/>
                  <a:pt x="6800" y="100253"/>
                  <a:pt x="6658" y="98734"/>
                </a:cubicBezTo>
                <a:cubicBezTo>
                  <a:pt x="6658" y="98734"/>
                  <a:pt x="6658" y="98734"/>
                  <a:pt x="6517" y="98734"/>
                </a:cubicBezTo>
                <a:cubicBezTo>
                  <a:pt x="6375" y="98734"/>
                  <a:pt x="6375" y="98734"/>
                  <a:pt x="6375" y="98734"/>
                </a:cubicBezTo>
                <a:cubicBezTo>
                  <a:pt x="6092" y="98734"/>
                  <a:pt x="5950" y="98734"/>
                  <a:pt x="5808" y="98734"/>
                </a:cubicBezTo>
                <a:cubicBezTo>
                  <a:pt x="5808" y="98734"/>
                  <a:pt x="5808" y="98734"/>
                  <a:pt x="5667" y="98734"/>
                </a:cubicBezTo>
                <a:cubicBezTo>
                  <a:pt x="5525" y="100253"/>
                  <a:pt x="5525" y="100253"/>
                  <a:pt x="5525" y="100253"/>
                </a:cubicBezTo>
                <a:cubicBezTo>
                  <a:pt x="5383" y="100253"/>
                  <a:pt x="5242" y="101772"/>
                  <a:pt x="5242" y="101772"/>
                </a:cubicBezTo>
                <a:cubicBezTo>
                  <a:pt x="5242" y="101772"/>
                  <a:pt x="5100" y="101772"/>
                  <a:pt x="5100" y="101772"/>
                </a:cubicBezTo>
                <a:cubicBezTo>
                  <a:pt x="5100" y="101772"/>
                  <a:pt x="4533" y="101772"/>
                  <a:pt x="4250" y="101772"/>
                </a:cubicBezTo>
                <a:cubicBezTo>
                  <a:pt x="4108" y="100253"/>
                  <a:pt x="3683" y="100253"/>
                  <a:pt x="3400" y="101772"/>
                </a:cubicBezTo>
                <a:cubicBezTo>
                  <a:pt x="3400" y="101772"/>
                  <a:pt x="3400" y="101772"/>
                  <a:pt x="3258" y="101772"/>
                </a:cubicBezTo>
                <a:cubicBezTo>
                  <a:pt x="3258" y="101772"/>
                  <a:pt x="3258" y="101772"/>
                  <a:pt x="3258" y="101772"/>
                </a:cubicBezTo>
                <a:cubicBezTo>
                  <a:pt x="3116" y="100253"/>
                  <a:pt x="3400" y="100253"/>
                  <a:pt x="3400" y="100253"/>
                </a:cubicBezTo>
                <a:cubicBezTo>
                  <a:pt x="3541" y="100253"/>
                  <a:pt x="3683" y="98734"/>
                  <a:pt x="3825" y="98734"/>
                </a:cubicBezTo>
                <a:cubicBezTo>
                  <a:pt x="3966" y="100253"/>
                  <a:pt x="4533" y="98734"/>
                  <a:pt x="4817" y="97215"/>
                </a:cubicBezTo>
                <a:cubicBezTo>
                  <a:pt x="4958" y="97215"/>
                  <a:pt x="5242" y="95696"/>
                  <a:pt x="5383" y="95696"/>
                </a:cubicBezTo>
                <a:cubicBezTo>
                  <a:pt x="5383" y="95696"/>
                  <a:pt x="5383" y="94177"/>
                  <a:pt x="5383" y="94177"/>
                </a:cubicBezTo>
                <a:cubicBezTo>
                  <a:pt x="5383" y="94177"/>
                  <a:pt x="5383" y="95696"/>
                  <a:pt x="5383" y="95696"/>
                </a:cubicBezTo>
                <a:cubicBezTo>
                  <a:pt x="5383" y="95696"/>
                  <a:pt x="5383" y="95696"/>
                  <a:pt x="5383" y="95696"/>
                </a:cubicBezTo>
                <a:cubicBezTo>
                  <a:pt x="5383" y="95696"/>
                  <a:pt x="5383" y="95696"/>
                  <a:pt x="5383" y="95696"/>
                </a:cubicBezTo>
                <a:cubicBezTo>
                  <a:pt x="5383" y="95696"/>
                  <a:pt x="5242" y="94177"/>
                  <a:pt x="5100" y="94177"/>
                </a:cubicBezTo>
                <a:cubicBezTo>
                  <a:pt x="5100" y="94177"/>
                  <a:pt x="5100" y="94177"/>
                  <a:pt x="5100" y="92658"/>
                </a:cubicBezTo>
                <a:cubicBezTo>
                  <a:pt x="5100" y="92658"/>
                  <a:pt x="5525" y="92658"/>
                  <a:pt x="5525" y="92658"/>
                </a:cubicBezTo>
                <a:cubicBezTo>
                  <a:pt x="5667" y="94177"/>
                  <a:pt x="5808" y="92658"/>
                  <a:pt x="5808" y="92658"/>
                </a:cubicBezTo>
                <a:cubicBezTo>
                  <a:pt x="5808" y="92658"/>
                  <a:pt x="5525" y="91139"/>
                  <a:pt x="5383" y="91139"/>
                </a:cubicBezTo>
                <a:cubicBezTo>
                  <a:pt x="5383" y="92658"/>
                  <a:pt x="4958" y="91139"/>
                  <a:pt x="4817" y="91139"/>
                </a:cubicBezTo>
                <a:cubicBezTo>
                  <a:pt x="4675" y="91139"/>
                  <a:pt x="4250" y="92658"/>
                  <a:pt x="4108" y="92658"/>
                </a:cubicBezTo>
                <a:cubicBezTo>
                  <a:pt x="3966" y="92658"/>
                  <a:pt x="3825" y="91139"/>
                  <a:pt x="3825" y="91139"/>
                </a:cubicBezTo>
                <a:cubicBezTo>
                  <a:pt x="3825" y="91139"/>
                  <a:pt x="3683" y="91139"/>
                  <a:pt x="3683" y="91139"/>
                </a:cubicBezTo>
                <a:cubicBezTo>
                  <a:pt x="3683" y="91139"/>
                  <a:pt x="3541" y="92658"/>
                  <a:pt x="3541" y="92658"/>
                </a:cubicBezTo>
                <a:cubicBezTo>
                  <a:pt x="3541" y="92658"/>
                  <a:pt x="3825" y="92658"/>
                  <a:pt x="3825" y="92658"/>
                </a:cubicBezTo>
                <a:cubicBezTo>
                  <a:pt x="3966" y="92658"/>
                  <a:pt x="3966" y="94177"/>
                  <a:pt x="4108" y="94177"/>
                </a:cubicBezTo>
                <a:cubicBezTo>
                  <a:pt x="4108" y="94177"/>
                  <a:pt x="3825" y="95696"/>
                  <a:pt x="3541" y="97215"/>
                </a:cubicBezTo>
                <a:cubicBezTo>
                  <a:pt x="3541" y="97215"/>
                  <a:pt x="3541" y="97215"/>
                  <a:pt x="3400" y="95696"/>
                </a:cubicBezTo>
                <a:cubicBezTo>
                  <a:pt x="3258" y="94177"/>
                  <a:pt x="3258" y="94177"/>
                  <a:pt x="3258" y="94177"/>
                </a:cubicBezTo>
                <a:cubicBezTo>
                  <a:pt x="3116" y="95696"/>
                  <a:pt x="2975" y="95696"/>
                  <a:pt x="2975" y="95696"/>
                </a:cubicBezTo>
                <a:cubicBezTo>
                  <a:pt x="2833" y="97215"/>
                  <a:pt x="2975" y="97215"/>
                  <a:pt x="2975" y="97215"/>
                </a:cubicBezTo>
                <a:cubicBezTo>
                  <a:pt x="3116" y="98734"/>
                  <a:pt x="3116" y="98734"/>
                  <a:pt x="3116" y="100253"/>
                </a:cubicBezTo>
                <a:cubicBezTo>
                  <a:pt x="3116" y="100253"/>
                  <a:pt x="3116" y="100253"/>
                  <a:pt x="2975" y="100253"/>
                </a:cubicBezTo>
                <a:cubicBezTo>
                  <a:pt x="2975" y="100253"/>
                  <a:pt x="2691" y="101772"/>
                  <a:pt x="2691" y="101772"/>
                </a:cubicBezTo>
                <a:cubicBezTo>
                  <a:pt x="2550" y="100253"/>
                  <a:pt x="2266" y="97215"/>
                  <a:pt x="2266" y="95696"/>
                </a:cubicBezTo>
                <a:cubicBezTo>
                  <a:pt x="2266" y="94177"/>
                  <a:pt x="2266" y="92658"/>
                  <a:pt x="2408" y="92658"/>
                </a:cubicBezTo>
                <a:cubicBezTo>
                  <a:pt x="2408" y="92658"/>
                  <a:pt x="2408" y="92658"/>
                  <a:pt x="2408" y="92658"/>
                </a:cubicBezTo>
                <a:cubicBezTo>
                  <a:pt x="2408" y="92658"/>
                  <a:pt x="2408" y="92658"/>
                  <a:pt x="2408" y="92658"/>
                </a:cubicBezTo>
                <a:cubicBezTo>
                  <a:pt x="2550" y="92658"/>
                  <a:pt x="2550" y="94177"/>
                  <a:pt x="2550" y="94177"/>
                </a:cubicBezTo>
                <a:cubicBezTo>
                  <a:pt x="2550" y="94177"/>
                  <a:pt x="2691" y="92658"/>
                  <a:pt x="2833" y="94177"/>
                </a:cubicBezTo>
                <a:cubicBezTo>
                  <a:pt x="2975" y="94177"/>
                  <a:pt x="3258" y="94177"/>
                  <a:pt x="3258" y="94177"/>
                </a:cubicBezTo>
                <a:cubicBezTo>
                  <a:pt x="3400" y="92658"/>
                  <a:pt x="3400" y="92658"/>
                  <a:pt x="3400" y="92658"/>
                </a:cubicBezTo>
                <a:cubicBezTo>
                  <a:pt x="3400" y="92658"/>
                  <a:pt x="3400" y="91139"/>
                  <a:pt x="3400" y="91139"/>
                </a:cubicBezTo>
                <a:cubicBezTo>
                  <a:pt x="3400" y="91139"/>
                  <a:pt x="3258" y="89620"/>
                  <a:pt x="3258" y="89620"/>
                </a:cubicBezTo>
                <a:cubicBezTo>
                  <a:pt x="3258" y="88101"/>
                  <a:pt x="3258" y="88101"/>
                  <a:pt x="3258" y="88101"/>
                </a:cubicBezTo>
                <a:cubicBezTo>
                  <a:pt x="3258" y="86582"/>
                  <a:pt x="3258" y="86582"/>
                  <a:pt x="3258" y="86582"/>
                </a:cubicBezTo>
                <a:cubicBezTo>
                  <a:pt x="3258" y="86582"/>
                  <a:pt x="3116" y="88101"/>
                  <a:pt x="3116" y="88101"/>
                </a:cubicBezTo>
                <a:cubicBezTo>
                  <a:pt x="3116" y="88101"/>
                  <a:pt x="3116" y="88101"/>
                  <a:pt x="3116" y="88101"/>
                </a:cubicBezTo>
                <a:cubicBezTo>
                  <a:pt x="3116" y="89620"/>
                  <a:pt x="2975" y="89620"/>
                  <a:pt x="2833" y="89620"/>
                </a:cubicBezTo>
                <a:cubicBezTo>
                  <a:pt x="2691" y="89620"/>
                  <a:pt x="2550" y="88101"/>
                  <a:pt x="2408" y="88101"/>
                </a:cubicBezTo>
                <a:cubicBezTo>
                  <a:pt x="2408" y="86582"/>
                  <a:pt x="2266" y="88101"/>
                  <a:pt x="2266" y="89620"/>
                </a:cubicBezTo>
                <a:cubicBezTo>
                  <a:pt x="2266" y="89620"/>
                  <a:pt x="2125" y="88101"/>
                  <a:pt x="2125" y="88101"/>
                </a:cubicBezTo>
                <a:cubicBezTo>
                  <a:pt x="2125" y="88101"/>
                  <a:pt x="1841" y="86582"/>
                  <a:pt x="1700" y="86582"/>
                </a:cubicBezTo>
                <a:cubicBezTo>
                  <a:pt x="1558" y="85063"/>
                  <a:pt x="1133" y="83544"/>
                  <a:pt x="991" y="83544"/>
                </a:cubicBezTo>
                <a:cubicBezTo>
                  <a:pt x="850" y="83544"/>
                  <a:pt x="850" y="83544"/>
                  <a:pt x="850" y="83544"/>
                </a:cubicBezTo>
                <a:cubicBezTo>
                  <a:pt x="850" y="83544"/>
                  <a:pt x="850" y="83544"/>
                  <a:pt x="708" y="83544"/>
                </a:cubicBezTo>
                <a:cubicBezTo>
                  <a:pt x="708" y="83544"/>
                  <a:pt x="708" y="82025"/>
                  <a:pt x="850" y="82025"/>
                </a:cubicBezTo>
                <a:cubicBezTo>
                  <a:pt x="850" y="82025"/>
                  <a:pt x="1416" y="82025"/>
                  <a:pt x="1700" y="82025"/>
                </a:cubicBezTo>
                <a:cubicBezTo>
                  <a:pt x="1983" y="82025"/>
                  <a:pt x="2550" y="83544"/>
                  <a:pt x="2691" y="83544"/>
                </a:cubicBezTo>
                <a:cubicBezTo>
                  <a:pt x="2833" y="83544"/>
                  <a:pt x="2975" y="82025"/>
                  <a:pt x="3116" y="82025"/>
                </a:cubicBezTo>
                <a:cubicBezTo>
                  <a:pt x="3116" y="82025"/>
                  <a:pt x="3400" y="80506"/>
                  <a:pt x="3541" y="80506"/>
                </a:cubicBezTo>
                <a:cubicBezTo>
                  <a:pt x="3683" y="80506"/>
                  <a:pt x="3966" y="78987"/>
                  <a:pt x="3966" y="78987"/>
                </a:cubicBezTo>
                <a:cubicBezTo>
                  <a:pt x="3966" y="78987"/>
                  <a:pt x="4250" y="77468"/>
                  <a:pt x="4391" y="77468"/>
                </a:cubicBezTo>
                <a:cubicBezTo>
                  <a:pt x="4533" y="77468"/>
                  <a:pt x="4533" y="78987"/>
                  <a:pt x="4533" y="78987"/>
                </a:cubicBezTo>
                <a:cubicBezTo>
                  <a:pt x="4533" y="80506"/>
                  <a:pt x="4675" y="80506"/>
                  <a:pt x="4675" y="80506"/>
                </a:cubicBezTo>
                <a:cubicBezTo>
                  <a:pt x="4675" y="80506"/>
                  <a:pt x="4817" y="78987"/>
                  <a:pt x="4817" y="78987"/>
                </a:cubicBezTo>
                <a:cubicBezTo>
                  <a:pt x="4817" y="77468"/>
                  <a:pt x="5100" y="75949"/>
                  <a:pt x="5242" y="75949"/>
                </a:cubicBezTo>
                <a:cubicBezTo>
                  <a:pt x="5242" y="74430"/>
                  <a:pt x="5383" y="75949"/>
                  <a:pt x="5383" y="75949"/>
                </a:cubicBezTo>
                <a:cubicBezTo>
                  <a:pt x="5383" y="75949"/>
                  <a:pt x="5667" y="75949"/>
                  <a:pt x="5667" y="75949"/>
                </a:cubicBezTo>
                <a:cubicBezTo>
                  <a:pt x="5808" y="75949"/>
                  <a:pt x="5950" y="75949"/>
                  <a:pt x="5950" y="74430"/>
                </a:cubicBezTo>
                <a:cubicBezTo>
                  <a:pt x="5950" y="74430"/>
                  <a:pt x="6375" y="72911"/>
                  <a:pt x="6517" y="72911"/>
                </a:cubicBezTo>
                <a:cubicBezTo>
                  <a:pt x="6658" y="71392"/>
                  <a:pt x="6375" y="71392"/>
                  <a:pt x="6233" y="71392"/>
                </a:cubicBezTo>
                <a:cubicBezTo>
                  <a:pt x="6233" y="69873"/>
                  <a:pt x="5950" y="69873"/>
                  <a:pt x="5950" y="69873"/>
                </a:cubicBezTo>
                <a:cubicBezTo>
                  <a:pt x="5950" y="69873"/>
                  <a:pt x="5950" y="68354"/>
                  <a:pt x="5950" y="68354"/>
                </a:cubicBezTo>
                <a:cubicBezTo>
                  <a:pt x="5950" y="68354"/>
                  <a:pt x="6517" y="68354"/>
                  <a:pt x="6658" y="68354"/>
                </a:cubicBezTo>
                <a:cubicBezTo>
                  <a:pt x="6800" y="68354"/>
                  <a:pt x="7083" y="69873"/>
                  <a:pt x="7083" y="69873"/>
                </a:cubicBezTo>
                <a:cubicBezTo>
                  <a:pt x="7083" y="71392"/>
                  <a:pt x="7225" y="68354"/>
                  <a:pt x="7225" y="68354"/>
                </a:cubicBezTo>
                <a:cubicBezTo>
                  <a:pt x="7083" y="66835"/>
                  <a:pt x="7083" y="65316"/>
                  <a:pt x="7083" y="65316"/>
                </a:cubicBezTo>
                <a:cubicBezTo>
                  <a:pt x="7083" y="65316"/>
                  <a:pt x="6942" y="65316"/>
                  <a:pt x="6800" y="65316"/>
                </a:cubicBezTo>
                <a:cubicBezTo>
                  <a:pt x="6800" y="65316"/>
                  <a:pt x="6658" y="65316"/>
                  <a:pt x="6658" y="65316"/>
                </a:cubicBezTo>
                <a:cubicBezTo>
                  <a:pt x="6658" y="65316"/>
                  <a:pt x="5950" y="63797"/>
                  <a:pt x="5667" y="63797"/>
                </a:cubicBezTo>
                <a:cubicBezTo>
                  <a:pt x="5383" y="65316"/>
                  <a:pt x="5100" y="65316"/>
                  <a:pt x="5100" y="63797"/>
                </a:cubicBezTo>
                <a:cubicBezTo>
                  <a:pt x="5100" y="63797"/>
                  <a:pt x="5100" y="63797"/>
                  <a:pt x="4958" y="63797"/>
                </a:cubicBezTo>
                <a:cubicBezTo>
                  <a:pt x="4675" y="65316"/>
                  <a:pt x="4675" y="65316"/>
                  <a:pt x="4675" y="65316"/>
                </a:cubicBezTo>
                <a:cubicBezTo>
                  <a:pt x="4250" y="63797"/>
                  <a:pt x="3825" y="63797"/>
                  <a:pt x="3825" y="63797"/>
                </a:cubicBezTo>
                <a:cubicBezTo>
                  <a:pt x="3683" y="63797"/>
                  <a:pt x="3541" y="63797"/>
                  <a:pt x="3541" y="63797"/>
                </a:cubicBezTo>
                <a:cubicBezTo>
                  <a:pt x="3541" y="63797"/>
                  <a:pt x="3541" y="66835"/>
                  <a:pt x="3683" y="66835"/>
                </a:cubicBezTo>
                <a:cubicBezTo>
                  <a:pt x="3683" y="68354"/>
                  <a:pt x="3541" y="68354"/>
                  <a:pt x="3400" y="68354"/>
                </a:cubicBezTo>
                <a:cubicBezTo>
                  <a:pt x="3400" y="68354"/>
                  <a:pt x="3400" y="68354"/>
                  <a:pt x="3258" y="68354"/>
                </a:cubicBezTo>
                <a:cubicBezTo>
                  <a:pt x="3116" y="68354"/>
                  <a:pt x="2975" y="66835"/>
                  <a:pt x="2833" y="66835"/>
                </a:cubicBezTo>
                <a:cubicBezTo>
                  <a:pt x="2550" y="66835"/>
                  <a:pt x="2408" y="66835"/>
                  <a:pt x="2125" y="68354"/>
                </a:cubicBezTo>
                <a:cubicBezTo>
                  <a:pt x="2125" y="68354"/>
                  <a:pt x="2125" y="68354"/>
                  <a:pt x="2125" y="68354"/>
                </a:cubicBezTo>
                <a:cubicBezTo>
                  <a:pt x="2125" y="68354"/>
                  <a:pt x="2125" y="66835"/>
                  <a:pt x="2125" y="66835"/>
                </a:cubicBezTo>
                <a:cubicBezTo>
                  <a:pt x="2125" y="66835"/>
                  <a:pt x="2125" y="66835"/>
                  <a:pt x="2266" y="66835"/>
                </a:cubicBezTo>
                <a:cubicBezTo>
                  <a:pt x="2266" y="66835"/>
                  <a:pt x="2266" y="65316"/>
                  <a:pt x="2266" y="65316"/>
                </a:cubicBezTo>
                <a:cubicBezTo>
                  <a:pt x="2266" y="65316"/>
                  <a:pt x="2408" y="65316"/>
                  <a:pt x="2550" y="65316"/>
                </a:cubicBezTo>
                <a:cubicBezTo>
                  <a:pt x="2550" y="65316"/>
                  <a:pt x="2550" y="65316"/>
                  <a:pt x="2691" y="65316"/>
                </a:cubicBezTo>
                <a:cubicBezTo>
                  <a:pt x="2833" y="65316"/>
                  <a:pt x="2833" y="65316"/>
                  <a:pt x="2833" y="65316"/>
                </a:cubicBezTo>
                <a:cubicBezTo>
                  <a:pt x="2833" y="65316"/>
                  <a:pt x="3116" y="63797"/>
                  <a:pt x="3258" y="63797"/>
                </a:cubicBezTo>
                <a:cubicBezTo>
                  <a:pt x="3258" y="63797"/>
                  <a:pt x="3258" y="63797"/>
                  <a:pt x="3116" y="63797"/>
                </a:cubicBezTo>
                <a:cubicBezTo>
                  <a:pt x="3116" y="63797"/>
                  <a:pt x="3116" y="63797"/>
                  <a:pt x="2975" y="62278"/>
                </a:cubicBezTo>
                <a:cubicBezTo>
                  <a:pt x="2975" y="62278"/>
                  <a:pt x="2975" y="62278"/>
                  <a:pt x="2975" y="62278"/>
                </a:cubicBezTo>
                <a:cubicBezTo>
                  <a:pt x="2833" y="63797"/>
                  <a:pt x="2550" y="62278"/>
                  <a:pt x="2550" y="62278"/>
                </a:cubicBezTo>
                <a:cubicBezTo>
                  <a:pt x="2408" y="62278"/>
                  <a:pt x="2266" y="62278"/>
                  <a:pt x="2266" y="63797"/>
                </a:cubicBezTo>
                <a:cubicBezTo>
                  <a:pt x="2125" y="63797"/>
                  <a:pt x="1983" y="62278"/>
                  <a:pt x="1841" y="62278"/>
                </a:cubicBezTo>
                <a:cubicBezTo>
                  <a:pt x="1841" y="60759"/>
                  <a:pt x="1841" y="59240"/>
                  <a:pt x="1841" y="59240"/>
                </a:cubicBezTo>
                <a:cubicBezTo>
                  <a:pt x="1983" y="59240"/>
                  <a:pt x="1558" y="57721"/>
                  <a:pt x="1416" y="57721"/>
                </a:cubicBezTo>
                <a:cubicBezTo>
                  <a:pt x="1416" y="57721"/>
                  <a:pt x="1133" y="57721"/>
                  <a:pt x="1133" y="57721"/>
                </a:cubicBezTo>
                <a:cubicBezTo>
                  <a:pt x="1133" y="57721"/>
                  <a:pt x="1133" y="56202"/>
                  <a:pt x="1133" y="56202"/>
                </a:cubicBezTo>
                <a:cubicBezTo>
                  <a:pt x="1133" y="56202"/>
                  <a:pt x="1700" y="56202"/>
                  <a:pt x="1841" y="57721"/>
                </a:cubicBezTo>
                <a:cubicBezTo>
                  <a:pt x="2125" y="57721"/>
                  <a:pt x="2266" y="56202"/>
                  <a:pt x="2266" y="56202"/>
                </a:cubicBezTo>
                <a:cubicBezTo>
                  <a:pt x="2266" y="56202"/>
                  <a:pt x="2408" y="56202"/>
                  <a:pt x="2408" y="56202"/>
                </a:cubicBezTo>
                <a:cubicBezTo>
                  <a:pt x="2408" y="56202"/>
                  <a:pt x="2550" y="56202"/>
                  <a:pt x="2550" y="56202"/>
                </a:cubicBezTo>
                <a:cubicBezTo>
                  <a:pt x="2691" y="56202"/>
                  <a:pt x="2833" y="56202"/>
                  <a:pt x="2833" y="56202"/>
                </a:cubicBezTo>
                <a:cubicBezTo>
                  <a:pt x="2833" y="54683"/>
                  <a:pt x="3825" y="54683"/>
                  <a:pt x="4108" y="54683"/>
                </a:cubicBezTo>
                <a:cubicBezTo>
                  <a:pt x="4533" y="53164"/>
                  <a:pt x="4958" y="53164"/>
                  <a:pt x="5100" y="53164"/>
                </a:cubicBezTo>
                <a:cubicBezTo>
                  <a:pt x="5100" y="53164"/>
                  <a:pt x="5242" y="53164"/>
                  <a:pt x="5383" y="53164"/>
                </a:cubicBezTo>
                <a:cubicBezTo>
                  <a:pt x="5383" y="53164"/>
                  <a:pt x="5383" y="53164"/>
                  <a:pt x="5525" y="53164"/>
                </a:cubicBezTo>
                <a:cubicBezTo>
                  <a:pt x="5525" y="53164"/>
                  <a:pt x="5525" y="53164"/>
                  <a:pt x="5525" y="53164"/>
                </a:cubicBezTo>
                <a:cubicBezTo>
                  <a:pt x="5667" y="53164"/>
                  <a:pt x="5808" y="53164"/>
                  <a:pt x="5808" y="53164"/>
                </a:cubicBezTo>
                <a:cubicBezTo>
                  <a:pt x="5808" y="53164"/>
                  <a:pt x="5808" y="53164"/>
                  <a:pt x="5950" y="53164"/>
                </a:cubicBezTo>
                <a:cubicBezTo>
                  <a:pt x="6092" y="54683"/>
                  <a:pt x="6233" y="54683"/>
                  <a:pt x="6375" y="54683"/>
                </a:cubicBezTo>
                <a:cubicBezTo>
                  <a:pt x="6375" y="54683"/>
                  <a:pt x="6517" y="54683"/>
                  <a:pt x="6517" y="54683"/>
                </a:cubicBezTo>
                <a:cubicBezTo>
                  <a:pt x="6658" y="53164"/>
                  <a:pt x="6658" y="53164"/>
                  <a:pt x="6658" y="53164"/>
                </a:cubicBezTo>
                <a:cubicBezTo>
                  <a:pt x="6800" y="53164"/>
                  <a:pt x="7083" y="53164"/>
                  <a:pt x="7367" y="53164"/>
                </a:cubicBezTo>
                <a:cubicBezTo>
                  <a:pt x="7367" y="53164"/>
                  <a:pt x="7367" y="53164"/>
                  <a:pt x="7508" y="53164"/>
                </a:cubicBezTo>
                <a:cubicBezTo>
                  <a:pt x="7508" y="53164"/>
                  <a:pt x="7508" y="53164"/>
                  <a:pt x="7508" y="53164"/>
                </a:cubicBezTo>
                <a:cubicBezTo>
                  <a:pt x="7508" y="53164"/>
                  <a:pt x="7650" y="51645"/>
                  <a:pt x="7508" y="51645"/>
                </a:cubicBezTo>
                <a:cubicBezTo>
                  <a:pt x="7508" y="51645"/>
                  <a:pt x="7225" y="51645"/>
                  <a:pt x="7225" y="51645"/>
                </a:cubicBezTo>
                <a:cubicBezTo>
                  <a:pt x="7083" y="51645"/>
                  <a:pt x="6517" y="51645"/>
                  <a:pt x="6375" y="51645"/>
                </a:cubicBezTo>
                <a:cubicBezTo>
                  <a:pt x="6233" y="51645"/>
                  <a:pt x="5950" y="51645"/>
                  <a:pt x="5950" y="51645"/>
                </a:cubicBezTo>
                <a:cubicBezTo>
                  <a:pt x="5950" y="51645"/>
                  <a:pt x="5950" y="51645"/>
                  <a:pt x="5950" y="51645"/>
                </a:cubicBezTo>
                <a:cubicBezTo>
                  <a:pt x="5808" y="50126"/>
                  <a:pt x="5808" y="53164"/>
                  <a:pt x="5667" y="51645"/>
                </a:cubicBezTo>
                <a:cubicBezTo>
                  <a:pt x="5667" y="51645"/>
                  <a:pt x="5525" y="51645"/>
                  <a:pt x="5383" y="51645"/>
                </a:cubicBezTo>
                <a:cubicBezTo>
                  <a:pt x="5383" y="51645"/>
                  <a:pt x="5383" y="51645"/>
                  <a:pt x="5383" y="51645"/>
                </a:cubicBezTo>
                <a:cubicBezTo>
                  <a:pt x="5242" y="51645"/>
                  <a:pt x="4958" y="50126"/>
                  <a:pt x="4958" y="50126"/>
                </a:cubicBezTo>
                <a:cubicBezTo>
                  <a:pt x="4817" y="50126"/>
                  <a:pt x="4675" y="50126"/>
                  <a:pt x="4533" y="51645"/>
                </a:cubicBezTo>
                <a:cubicBezTo>
                  <a:pt x="4533" y="51645"/>
                  <a:pt x="4533" y="51645"/>
                  <a:pt x="4391" y="50126"/>
                </a:cubicBezTo>
                <a:cubicBezTo>
                  <a:pt x="4250" y="48607"/>
                  <a:pt x="4108" y="50126"/>
                  <a:pt x="3966" y="50126"/>
                </a:cubicBezTo>
                <a:cubicBezTo>
                  <a:pt x="3825" y="50126"/>
                  <a:pt x="3825" y="51645"/>
                  <a:pt x="3683" y="50126"/>
                </a:cubicBezTo>
                <a:cubicBezTo>
                  <a:pt x="3683" y="50126"/>
                  <a:pt x="3683" y="50126"/>
                  <a:pt x="3683" y="50126"/>
                </a:cubicBezTo>
                <a:cubicBezTo>
                  <a:pt x="3541" y="51645"/>
                  <a:pt x="3400" y="53164"/>
                  <a:pt x="3400" y="53164"/>
                </a:cubicBezTo>
                <a:cubicBezTo>
                  <a:pt x="3400" y="53164"/>
                  <a:pt x="3400" y="51645"/>
                  <a:pt x="3400" y="51645"/>
                </a:cubicBezTo>
                <a:cubicBezTo>
                  <a:pt x="3541" y="51645"/>
                  <a:pt x="3400" y="51645"/>
                  <a:pt x="3400" y="51645"/>
                </a:cubicBezTo>
                <a:cubicBezTo>
                  <a:pt x="3400" y="51645"/>
                  <a:pt x="2975" y="51645"/>
                  <a:pt x="2833" y="51645"/>
                </a:cubicBezTo>
                <a:cubicBezTo>
                  <a:pt x="2691" y="51645"/>
                  <a:pt x="2408" y="53164"/>
                  <a:pt x="2266" y="53164"/>
                </a:cubicBezTo>
                <a:cubicBezTo>
                  <a:pt x="2266" y="53164"/>
                  <a:pt x="1841" y="53164"/>
                  <a:pt x="1700" y="53164"/>
                </a:cubicBezTo>
                <a:cubicBezTo>
                  <a:pt x="1700" y="53164"/>
                  <a:pt x="1416" y="51645"/>
                  <a:pt x="1416" y="51645"/>
                </a:cubicBezTo>
                <a:cubicBezTo>
                  <a:pt x="1416" y="51645"/>
                  <a:pt x="1275" y="53164"/>
                  <a:pt x="1275" y="53164"/>
                </a:cubicBezTo>
                <a:cubicBezTo>
                  <a:pt x="1275" y="53164"/>
                  <a:pt x="1133" y="53164"/>
                  <a:pt x="1133" y="53164"/>
                </a:cubicBezTo>
                <a:cubicBezTo>
                  <a:pt x="1133" y="53164"/>
                  <a:pt x="850" y="54683"/>
                  <a:pt x="708" y="54683"/>
                </a:cubicBezTo>
                <a:cubicBezTo>
                  <a:pt x="566" y="53164"/>
                  <a:pt x="566" y="51645"/>
                  <a:pt x="566" y="51645"/>
                </a:cubicBezTo>
                <a:cubicBezTo>
                  <a:pt x="566" y="50126"/>
                  <a:pt x="850" y="50126"/>
                  <a:pt x="991" y="50126"/>
                </a:cubicBezTo>
                <a:cubicBezTo>
                  <a:pt x="1133" y="50126"/>
                  <a:pt x="1133" y="50126"/>
                  <a:pt x="1133" y="50126"/>
                </a:cubicBezTo>
                <a:cubicBezTo>
                  <a:pt x="1133" y="48607"/>
                  <a:pt x="708" y="48607"/>
                  <a:pt x="425" y="48607"/>
                </a:cubicBezTo>
                <a:cubicBezTo>
                  <a:pt x="283" y="48607"/>
                  <a:pt x="141" y="48607"/>
                  <a:pt x="141" y="47088"/>
                </a:cubicBezTo>
                <a:cubicBezTo>
                  <a:pt x="0" y="47088"/>
                  <a:pt x="141" y="45569"/>
                  <a:pt x="283" y="45569"/>
                </a:cubicBezTo>
                <a:cubicBezTo>
                  <a:pt x="425" y="44050"/>
                  <a:pt x="708" y="44050"/>
                  <a:pt x="850" y="44050"/>
                </a:cubicBezTo>
                <a:cubicBezTo>
                  <a:pt x="991" y="44050"/>
                  <a:pt x="1275" y="44050"/>
                  <a:pt x="1275" y="44050"/>
                </a:cubicBezTo>
                <a:cubicBezTo>
                  <a:pt x="1275" y="42531"/>
                  <a:pt x="1416" y="44050"/>
                  <a:pt x="1558" y="44050"/>
                </a:cubicBezTo>
                <a:cubicBezTo>
                  <a:pt x="1558" y="44050"/>
                  <a:pt x="1558" y="42531"/>
                  <a:pt x="1558" y="42531"/>
                </a:cubicBezTo>
                <a:cubicBezTo>
                  <a:pt x="1558" y="42531"/>
                  <a:pt x="1416" y="42531"/>
                  <a:pt x="1275" y="42531"/>
                </a:cubicBezTo>
                <a:cubicBezTo>
                  <a:pt x="1133" y="42531"/>
                  <a:pt x="1133" y="41012"/>
                  <a:pt x="991" y="41012"/>
                </a:cubicBezTo>
                <a:cubicBezTo>
                  <a:pt x="991" y="41012"/>
                  <a:pt x="991" y="39493"/>
                  <a:pt x="991" y="39493"/>
                </a:cubicBezTo>
                <a:cubicBezTo>
                  <a:pt x="991" y="39493"/>
                  <a:pt x="1133" y="39493"/>
                  <a:pt x="1133" y="39493"/>
                </a:cubicBezTo>
                <a:cubicBezTo>
                  <a:pt x="1133" y="39493"/>
                  <a:pt x="1275" y="39493"/>
                  <a:pt x="1275" y="39493"/>
                </a:cubicBezTo>
                <a:cubicBezTo>
                  <a:pt x="1275" y="37974"/>
                  <a:pt x="1275" y="36455"/>
                  <a:pt x="1133" y="36455"/>
                </a:cubicBezTo>
                <a:cubicBezTo>
                  <a:pt x="1133" y="34936"/>
                  <a:pt x="991" y="34936"/>
                  <a:pt x="991" y="34936"/>
                </a:cubicBezTo>
                <a:cubicBezTo>
                  <a:pt x="991" y="34936"/>
                  <a:pt x="991" y="34936"/>
                  <a:pt x="850" y="34936"/>
                </a:cubicBezTo>
                <a:cubicBezTo>
                  <a:pt x="850" y="34936"/>
                  <a:pt x="850" y="34936"/>
                  <a:pt x="850" y="34936"/>
                </a:cubicBezTo>
                <a:cubicBezTo>
                  <a:pt x="850" y="34936"/>
                  <a:pt x="850" y="36455"/>
                  <a:pt x="850" y="36455"/>
                </a:cubicBezTo>
                <a:cubicBezTo>
                  <a:pt x="850" y="36455"/>
                  <a:pt x="708" y="36455"/>
                  <a:pt x="566" y="36455"/>
                </a:cubicBezTo>
                <a:cubicBezTo>
                  <a:pt x="566" y="36455"/>
                  <a:pt x="425" y="34936"/>
                  <a:pt x="425" y="34936"/>
                </a:cubicBezTo>
                <a:cubicBezTo>
                  <a:pt x="283" y="34936"/>
                  <a:pt x="425" y="33417"/>
                  <a:pt x="425" y="31898"/>
                </a:cubicBezTo>
                <a:cubicBezTo>
                  <a:pt x="425" y="31898"/>
                  <a:pt x="566" y="31898"/>
                  <a:pt x="566" y="31898"/>
                </a:cubicBezTo>
                <a:cubicBezTo>
                  <a:pt x="566" y="31898"/>
                  <a:pt x="708" y="30379"/>
                  <a:pt x="708" y="30379"/>
                </a:cubicBezTo>
                <a:cubicBezTo>
                  <a:pt x="850" y="30379"/>
                  <a:pt x="991" y="30379"/>
                  <a:pt x="1133" y="30379"/>
                </a:cubicBezTo>
                <a:cubicBezTo>
                  <a:pt x="1133" y="30379"/>
                  <a:pt x="991" y="28860"/>
                  <a:pt x="991" y="28860"/>
                </a:cubicBezTo>
                <a:cubicBezTo>
                  <a:pt x="850" y="28860"/>
                  <a:pt x="708" y="28860"/>
                  <a:pt x="708" y="28860"/>
                </a:cubicBezTo>
                <a:cubicBezTo>
                  <a:pt x="708" y="28860"/>
                  <a:pt x="566" y="27341"/>
                  <a:pt x="566" y="25822"/>
                </a:cubicBezTo>
                <a:cubicBezTo>
                  <a:pt x="425" y="25822"/>
                  <a:pt x="850" y="25822"/>
                  <a:pt x="991" y="25822"/>
                </a:cubicBezTo>
                <a:cubicBezTo>
                  <a:pt x="1275" y="25822"/>
                  <a:pt x="1416" y="27341"/>
                  <a:pt x="1416" y="27341"/>
                </a:cubicBezTo>
                <a:cubicBezTo>
                  <a:pt x="1416" y="27341"/>
                  <a:pt x="1416" y="28860"/>
                  <a:pt x="1275" y="28860"/>
                </a:cubicBezTo>
                <a:cubicBezTo>
                  <a:pt x="1275" y="28860"/>
                  <a:pt x="1558" y="28860"/>
                  <a:pt x="1558" y="28860"/>
                </a:cubicBezTo>
                <a:cubicBezTo>
                  <a:pt x="1700" y="28860"/>
                  <a:pt x="2125" y="27341"/>
                  <a:pt x="2266" y="27341"/>
                </a:cubicBezTo>
                <a:cubicBezTo>
                  <a:pt x="2266" y="25822"/>
                  <a:pt x="2408" y="25822"/>
                  <a:pt x="2550" y="25822"/>
                </a:cubicBezTo>
                <a:cubicBezTo>
                  <a:pt x="2550" y="25822"/>
                  <a:pt x="2550" y="25822"/>
                  <a:pt x="2550" y="25822"/>
                </a:cubicBezTo>
                <a:cubicBezTo>
                  <a:pt x="2550" y="25822"/>
                  <a:pt x="2691" y="27341"/>
                  <a:pt x="2691" y="27341"/>
                </a:cubicBezTo>
                <a:cubicBezTo>
                  <a:pt x="2691" y="27341"/>
                  <a:pt x="2833" y="28860"/>
                  <a:pt x="2833" y="28860"/>
                </a:cubicBezTo>
                <a:cubicBezTo>
                  <a:pt x="2975" y="28860"/>
                  <a:pt x="2975" y="28860"/>
                  <a:pt x="3116" y="28860"/>
                </a:cubicBezTo>
                <a:cubicBezTo>
                  <a:pt x="3116" y="28860"/>
                  <a:pt x="3116" y="28860"/>
                  <a:pt x="3258" y="28860"/>
                </a:cubicBezTo>
                <a:cubicBezTo>
                  <a:pt x="3400" y="27341"/>
                  <a:pt x="3400" y="27341"/>
                  <a:pt x="3400" y="27341"/>
                </a:cubicBezTo>
                <a:cubicBezTo>
                  <a:pt x="3541" y="27341"/>
                  <a:pt x="3966" y="27341"/>
                  <a:pt x="4108" y="27341"/>
                </a:cubicBezTo>
                <a:cubicBezTo>
                  <a:pt x="4250" y="27341"/>
                  <a:pt x="4250" y="28860"/>
                  <a:pt x="4108" y="28860"/>
                </a:cubicBezTo>
                <a:cubicBezTo>
                  <a:pt x="4108" y="28860"/>
                  <a:pt x="4108" y="28860"/>
                  <a:pt x="4108" y="28860"/>
                </a:cubicBezTo>
                <a:cubicBezTo>
                  <a:pt x="4108" y="30379"/>
                  <a:pt x="4108" y="30379"/>
                  <a:pt x="4108" y="30379"/>
                </a:cubicBezTo>
                <a:cubicBezTo>
                  <a:pt x="4108" y="30379"/>
                  <a:pt x="4108" y="30379"/>
                  <a:pt x="4250" y="30379"/>
                </a:cubicBezTo>
                <a:cubicBezTo>
                  <a:pt x="4250" y="30379"/>
                  <a:pt x="4250" y="30379"/>
                  <a:pt x="4250" y="30379"/>
                </a:cubicBezTo>
                <a:cubicBezTo>
                  <a:pt x="4391" y="30379"/>
                  <a:pt x="4533" y="30379"/>
                  <a:pt x="4675" y="30379"/>
                </a:cubicBezTo>
                <a:cubicBezTo>
                  <a:pt x="4675" y="30379"/>
                  <a:pt x="4675" y="30379"/>
                  <a:pt x="4675" y="30379"/>
                </a:cubicBezTo>
                <a:cubicBezTo>
                  <a:pt x="4817" y="28860"/>
                  <a:pt x="4675" y="28860"/>
                  <a:pt x="4533" y="28860"/>
                </a:cubicBezTo>
                <a:cubicBezTo>
                  <a:pt x="4533" y="28860"/>
                  <a:pt x="4533" y="27341"/>
                  <a:pt x="4533" y="27341"/>
                </a:cubicBezTo>
                <a:cubicBezTo>
                  <a:pt x="4533" y="27341"/>
                  <a:pt x="4675" y="27341"/>
                  <a:pt x="4675" y="27341"/>
                </a:cubicBezTo>
                <a:cubicBezTo>
                  <a:pt x="4675" y="27341"/>
                  <a:pt x="4958" y="27341"/>
                  <a:pt x="4958" y="27341"/>
                </a:cubicBezTo>
                <a:cubicBezTo>
                  <a:pt x="5100" y="27341"/>
                  <a:pt x="5100" y="28860"/>
                  <a:pt x="5100" y="28860"/>
                </a:cubicBezTo>
                <a:cubicBezTo>
                  <a:pt x="5100" y="28860"/>
                  <a:pt x="5242" y="28860"/>
                  <a:pt x="5383" y="28860"/>
                </a:cubicBezTo>
                <a:cubicBezTo>
                  <a:pt x="5383" y="28860"/>
                  <a:pt x="5383" y="28860"/>
                  <a:pt x="5383" y="28860"/>
                </a:cubicBezTo>
                <a:cubicBezTo>
                  <a:pt x="5383" y="28860"/>
                  <a:pt x="5383" y="28860"/>
                  <a:pt x="5383" y="28860"/>
                </a:cubicBezTo>
                <a:cubicBezTo>
                  <a:pt x="5383" y="28860"/>
                  <a:pt x="5525" y="30379"/>
                  <a:pt x="5525" y="30379"/>
                </a:cubicBezTo>
                <a:cubicBezTo>
                  <a:pt x="5525" y="30379"/>
                  <a:pt x="5383" y="31898"/>
                  <a:pt x="5383" y="31898"/>
                </a:cubicBezTo>
                <a:cubicBezTo>
                  <a:pt x="5383" y="31898"/>
                  <a:pt x="5383" y="31898"/>
                  <a:pt x="5383" y="31898"/>
                </a:cubicBezTo>
                <a:cubicBezTo>
                  <a:pt x="5383" y="31898"/>
                  <a:pt x="5383" y="31898"/>
                  <a:pt x="5383" y="31898"/>
                </a:cubicBezTo>
                <a:cubicBezTo>
                  <a:pt x="5242" y="31898"/>
                  <a:pt x="5242" y="31898"/>
                  <a:pt x="5242" y="31898"/>
                </a:cubicBezTo>
                <a:cubicBezTo>
                  <a:pt x="5242" y="31898"/>
                  <a:pt x="5808" y="31898"/>
                  <a:pt x="6092" y="31898"/>
                </a:cubicBezTo>
                <a:cubicBezTo>
                  <a:pt x="6233" y="31898"/>
                  <a:pt x="6092" y="30379"/>
                  <a:pt x="5950" y="30379"/>
                </a:cubicBezTo>
                <a:cubicBezTo>
                  <a:pt x="5808" y="30379"/>
                  <a:pt x="5667" y="28860"/>
                  <a:pt x="5667" y="28860"/>
                </a:cubicBezTo>
                <a:cubicBezTo>
                  <a:pt x="5667" y="28860"/>
                  <a:pt x="5950" y="27341"/>
                  <a:pt x="5950" y="28860"/>
                </a:cubicBezTo>
                <a:cubicBezTo>
                  <a:pt x="6092" y="28860"/>
                  <a:pt x="6092" y="28860"/>
                  <a:pt x="6092" y="27341"/>
                </a:cubicBezTo>
                <a:cubicBezTo>
                  <a:pt x="6092" y="27341"/>
                  <a:pt x="6233" y="27341"/>
                  <a:pt x="6375" y="27341"/>
                </a:cubicBezTo>
                <a:cubicBezTo>
                  <a:pt x="6375" y="27341"/>
                  <a:pt x="6658" y="27341"/>
                  <a:pt x="6800" y="27341"/>
                </a:cubicBezTo>
                <a:cubicBezTo>
                  <a:pt x="6942" y="27341"/>
                  <a:pt x="7083" y="27341"/>
                  <a:pt x="7225" y="27341"/>
                </a:cubicBezTo>
                <a:cubicBezTo>
                  <a:pt x="7225" y="27341"/>
                  <a:pt x="7508" y="27341"/>
                  <a:pt x="7650" y="27341"/>
                </a:cubicBezTo>
                <a:cubicBezTo>
                  <a:pt x="7792" y="27341"/>
                  <a:pt x="7650" y="25822"/>
                  <a:pt x="7650" y="25822"/>
                </a:cubicBezTo>
                <a:cubicBezTo>
                  <a:pt x="7508" y="25822"/>
                  <a:pt x="7508" y="25822"/>
                  <a:pt x="7367" y="25822"/>
                </a:cubicBezTo>
                <a:cubicBezTo>
                  <a:pt x="7367" y="25822"/>
                  <a:pt x="7367" y="25822"/>
                  <a:pt x="7367" y="25822"/>
                </a:cubicBezTo>
                <a:cubicBezTo>
                  <a:pt x="7225" y="25822"/>
                  <a:pt x="7083" y="25822"/>
                  <a:pt x="7083" y="25822"/>
                </a:cubicBezTo>
                <a:cubicBezTo>
                  <a:pt x="6658" y="25822"/>
                  <a:pt x="6233" y="25822"/>
                  <a:pt x="5950" y="25822"/>
                </a:cubicBezTo>
                <a:cubicBezTo>
                  <a:pt x="5950" y="25822"/>
                  <a:pt x="5950" y="25822"/>
                  <a:pt x="5950" y="25822"/>
                </a:cubicBezTo>
                <a:cubicBezTo>
                  <a:pt x="5808" y="25822"/>
                  <a:pt x="5808" y="25822"/>
                  <a:pt x="5808" y="25822"/>
                </a:cubicBezTo>
                <a:cubicBezTo>
                  <a:pt x="5808" y="24303"/>
                  <a:pt x="6233" y="22784"/>
                  <a:pt x="6375" y="24303"/>
                </a:cubicBezTo>
                <a:cubicBezTo>
                  <a:pt x="6517" y="24303"/>
                  <a:pt x="7083" y="22784"/>
                  <a:pt x="7367" y="22784"/>
                </a:cubicBezTo>
                <a:cubicBezTo>
                  <a:pt x="7508" y="22784"/>
                  <a:pt x="7650" y="22784"/>
                  <a:pt x="7650" y="22784"/>
                </a:cubicBezTo>
                <a:cubicBezTo>
                  <a:pt x="7650" y="22784"/>
                  <a:pt x="7792" y="22784"/>
                  <a:pt x="7792" y="22784"/>
                </a:cubicBezTo>
                <a:cubicBezTo>
                  <a:pt x="7792" y="22784"/>
                  <a:pt x="8500" y="22784"/>
                  <a:pt x="8642" y="22784"/>
                </a:cubicBezTo>
                <a:cubicBezTo>
                  <a:pt x="8925" y="22784"/>
                  <a:pt x="9775" y="22784"/>
                  <a:pt x="10059" y="22784"/>
                </a:cubicBezTo>
                <a:cubicBezTo>
                  <a:pt x="10200" y="22784"/>
                  <a:pt x="11475" y="22784"/>
                  <a:pt x="11759" y="22784"/>
                </a:cubicBezTo>
                <a:cubicBezTo>
                  <a:pt x="12184" y="22784"/>
                  <a:pt x="13034" y="22784"/>
                  <a:pt x="13175" y="22784"/>
                </a:cubicBezTo>
                <a:cubicBezTo>
                  <a:pt x="13317" y="22784"/>
                  <a:pt x="13600" y="22784"/>
                  <a:pt x="13600" y="22784"/>
                </a:cubicBezTo>
                <a:cubicBezTo>
                  <a:pt x="13600" y="22784"/>
                  <a:pt x="13600" y="22784"/>
                  <a:pt x="13600" y="24303"/>
                </a:cubicBezTo>
                <a:cubicBezTo>
                  <a:pt x="13884" y="24303"/>
                  <a:pt x="13884" y="24303"/>
                  <a:pt x="13884" y="24303"/>
                </a:cubicBezTo>
                <a:cubicBezTo>
                  <a:pt x="14167" y="22784"/>
                  <a:pt x="14451" y="22784"/>
                  <a:pt x="14592" y="22784"/>
                </a:cubicBezTo>
                <a:cubicBezTo>
                  <a:pt x="14592" y="22784"/>
                  <a:pt x="15301" y="24303"/>
                  <a:pt x="15442" y="24303"/>
                </a:cubicBezTo>
                <a:cubicBezTo>
                  <a:pt x="15726" y="24303"/>
                  <a:pt x="15867" y="24303"/>
                  <a:pt x="16009" y="24303"/>
                </a:cubicBezTo>
                <a:cubicBezTo>
                  <a:pt x="16009" y="24303"/>
                  <a:pt x="16151" y="24303"/>
                  <a:pt x="16292" y="24303"/>
                </a:cubicBezTo>
                <a:cubicBezTo>
                  <a:pt x="16292" y="24303"/>
                  <a:pt x="16292" y="24303"/>
                  <a:pt x="16434" y="24303"/>
                </a:cubicBezTo>
                <a:cubicBezTo>
                  <a:pt x="16576" y="24303"/>
                  <a:pt x="16717" y="24303"/>
                  <a:pt x="16859" y="25822"/>
                </a:cubicBezTo>
                <a:cubicBezTo>
                  <a:pt x="17001" y="25822"/>
                  <a:pt x="17001" y="25822"/>
                  <a:pt x="17001" y="25822"/>
                </a:cubicBezTo>
                <a:cubicBezTo>
                  <a:pt x="17284" y="25822"/>
                  <a:pt x="17851" y="25822"/>
                  <a:pt x="17992" y="25822"/>
                </a:cubicBezTo>
                <a:cubicBezTo>
                  <a:pt x="18134" y="25822"/>
                  <a:pt x="18559" y="27341"/>
                  <a:pt x="18984" y="27341"/>
                </a:cubicBezTo>
                <a:cubicBezTo>
                  <a:pt x="18984" y="27341"/>
                  <a:pt x="19268" y="27341"/>
                  <a:pt x="19693" y="27341"/>
                </a:cubicBezTo>
                <a:cubicBezTo>
                  <a:pt x="19976" y="25822"/>
                  <a:pt x="19976" y="25822"/>
                  <a:pt x="19976" y="25822"/>
                </a:cubicBezTo>
                <a:cubicBezTo>
                  <a:pt x="20259" y="25822"/>
                  <a:pt x="20543" y="27341"/>
                  <a:pt x="20543" y="27341"/>
                </a:cubicBezTo>
                <a:cubicBezTo>
                  <a:pt x="20684" y="28860"/>
                  <a:pt x="20968" y="28860"/>
                  <a:pt x="21109" y="30379"/>
                </a:cubicBezTo>
                <a:cubicBezTo>
                  <a:pt x="21251" y="30379"/>
                  <a:pt x="21818" y="30379"/>
                  <a:pt x="21959" y="30379"/>
                </a:cubicBezTo>
                <a:cubicBezTo>
                  <a:pt x="22101" y="30379"/>
                  <a:pt x="22668" y="30379"/>
                  <a:pt x="23093" y="30379"/>
                </a:cubicBezTo>
                <a:cubicBezTo>
                  <a:pt x="23943" y="30379"/>
                  <a:pt x="23943" y="30379"/>
                  <a:pt x="23943" y="30379"/>
                </a:cubicBezTo>
                <a:cubicBezTo>
                  <a:pt x="24368" y="30379"/>
                  <a:pt x="24793" y="30379"/>
                  <a:pt x="24793" y="30379"/>
                </a:cubicBezTo>
                <a:cubicBezTo>
                  <a:pt x="24793" y="30379"/>
                  <a:pt x="24793" y="30379"/>
                  <a:pt x="24793" y="30379"/>
                </a:cubicBezTo>
                <a:cubicBezTo>
                  <a:pt x="24935" y="30379"/>
                  <a:pt x="24935" y="30379"/>
                  <a:pt x="24935" y="30379"/>
                </a:cubicBezTo>
                <a:cubicBezTo>
                  <a:pt x="25076" y="30379"/>
                  <a:pt x="25643" y="31898"/>
                  <a:pt x="25785" y="31898"/>
                </a:cubicBezTo>
                <a:cubicBezTo>
                  <a:pt x="25926" y="31898"/>
                  <a:pt x="25643" y="30379"/>
                  <a:pt x="25643" y="30379"/>
                </a:cubicBezTo>
                <a:cubicBezTo>
                  <a:pt x="25501" y="30379"/>
                  <a:pt x="25218" y="30379"/>
                  <a:pt x="25218" y="30379"/>
                </a:cubicBezTo>
                <a:cubicBezTo>
                  <a:pt x="25218" y="28860"/>
                  <a:pt x="24793" y="28860"/>
                  <a:pt x="24651" y="28860"/>
                </a:cubicBezTo>
                <a:cubicBezTo>
                  <a:pt x="24651" y="28860"/>
                  <a:pt x="24226" y="28860"/>
                  <a:pt x="24085" y="28860"/>
                </a:cubicBezTo>
                <a:cubicBezTo>
                  <a:pt x="23943" y="28860"/>
                  <a:pt x="23518" y="27341"/>
                  <a:pt x="23376" y="27341"/>
                </a:cubicBezTo>
                <a:cubicBezTo>
                  <a:pt x="23376" y="27341"/>
                  <a:pt x="22526" y="27341"/>
                  <a:pt x="22384" y="27341"/>
                </a:cubicBezTo>
                <a:cubicBezTo>
                  <a:pt x="22101" y="27341"/>
                  <a:pt x="21818" y="27341"/>
                  <a:pt x="21818" y="27341"/>
                </a:cubicBezTo>
                <a:cubicBezTo>
                  <a:pt x="21818" y="27341"/>
                  <a:pt x="21818" y="25822"/>
                  <a:pt x="21818" y="25822"/>
                </a:cubicBezTo>
                <a:cubicBezTo>
                  <a:pt x="21818" y="25822"/>
                  <a:pt x="21959" y="25822"/>
                  <a:pt x="22101" y="25822"/>
                </a:cubicBezTo>
                <a:cubicBezTo>
                  <a:pt x="22101" y="25822"/>
                  <a:pt x="22101" y="25822"/>
                  <a:pt x="22243" y="25822"/>
                </a:cubicBezTo>
                <a:cubicBezTo>
                  <a:pt x="22384" y="25822"/>
                  <a:pt x="22384" y="25822"/>
                  <a:pt x="22384" y="25822"/>
                </a:cubicBezTo>
                <a:cubicBezTo>
                  <a:pt x="22526" y="25822"/>
                  <a:pt x="22668" y="25822"/>
                  <a:pt x="22809" y="25822"/>
                </a:cubicBezTo>
                <a:cubicBezTo>
                  <a:pt x="22809" y="25822"/>
                  <a:pt x="22809" y="25822"/>
                  <a:pt x="22809" y="25822"/>
                </a:cubicBezTo>
                <a:cubicBezTo>
                  <a:pt x="22951" y="25822"/>
                  <a:pt x="22951" y="25822"/>
                  <a:pt x="22951" y="25822"/>
                </a:cubicBezTo>
                <a:cubicBezTo>
                  <a:pt x="23093" y="25822"/>
                  <a:pt x="23093" y="25822"/>
                  <a:pt x="23093" y="24303"/>
                </a:cubicBezTo>
                <a:cubicBezTo>
                  <a:pt x="23093" y="24303"/>
                  <a:pt x="23093" y="22784"/>
                  <a:pt x="23093" y="22784"/>
                </a:cubicBezTo>
                <a:cubicBezTo>
                  <a:pt x="23093" y="22784"/>
                  <a:pt x="22809" y="22784"/>
                  <a:pt x="22384" y="21265"/>
                </a:cubicBezTo>
                <a:cubicBezTo>
                  <a:pt x="21534" y="22784"/>
                  <a:pt x="21534" y="22784"/>
                  <a:pt x="21534" y="22784"/>
                </a:cubicBezTo>
                <a:cubicBezTo>
                  <a:pt x="21109" y="22784"/>
                  <a:pt x="20684" y="21265"/>
                  <a:pt x="20684" y="21265"/>
                </a:cubicBezTo>
                <a:cubicBezTo>
                  <a:pt x="20684" y="19746"/>
                  <a:pt x="20543" y="21265"/>
                  <a:pt x="20543" y="21265"/>
                </a:cubicBezTo>
                <a:cubicBezTo>
                  <a:pt x="20543" y="21265"/>
                  <a:pt x="20401" y="21265"/>
                  <a:pt x="20401" y="21265"/>
                </a:cubicBezTo>
                <a:cubicBezTo>
                  <a:pt x="20401" y="21265"/>
                  <a:pt x="20259" y="19746"/>
                  <a:pt x="19976" y="18227"/>
                </a:cubicBezTo>
                <a:cubicBezTo>
                  <a:pt x="19976" y="18227"/>
                  <a:pt x="19976" y="18227"/>
                  <a:pt x="19834" y="21265"/>
                </a:cubicBezTo>
                <a:cubicBezTo>
                  <a:pt x="19834" y="21265"/>
                  <a:pt x="19834" y="19746"/>
                  <a:pt x="19834" y="19746"/>
                </a:cubicBezTo>
                <a:cubicBezTo>
                  <a:pt x="19409" y="19746"/>
                  <a:pt x="19409" y="19746"/>
                  <a:pt x="19409" y="19746"/>
                </a:cubicBezTo>
                <a:cubicBezTo>
                  <a:pt x="18984" y="18227"/>
                  <a:pt x="18276" y="18227"/>
                  <a:pt x="17992" y="18227"/>
                </a:cubicBezTo>
                <a:cubicBezTo>
                  <a:pt x="17992" y="18227"/>
                  <a:pt x="17992" y="18227"/>
                  <a:pt x="17709" y="18227"/>
                </a:cubicBezTo>
                <a:cubicBezTo>
                  <a:pt x="17567" y="18227"/>
                  <a:pt x="17567" y="18227"/>
                  <a:pt x="17567" y="18227"/>
                </a:cubicBezTo>
                <a:cubicBezTo>
                  <a:pt x="17426" y="18227"/>
                  <a:pt x="17567" y="16708"/>
                  <a:pt x="17709" y="16708"/>
                </a:cubicBezTo>
                <a:cubicBezTo>
                  <a:pt x="17851" y="16708"/>
                  <a:pt x="18276" y="16708"/>
                  <a:pt x="18417" y="16708"/>
                </a:cubicBezTo>
                <a:cubicBezTo>
                  <a:pt x="18559" y="16708"/>
                  <a:pt x="18842" y="16708"/>
                  <a:pt x="18984" y="16708"/>
                </a:cubicBezTo>
                <a:cubicBezTo>
                  <a:pt x="18984" y="16708"/>
                  <a:pt x="18984" y="16708"/>
                  <a:pt x="19126" y="18227"/>
                </a:cubicBezTo>
                <a:cubicBezTo>
                  <a:pt x="19268" y="18227"/>
                  <a:pt x="19268" y="18227"/>
                  <a:pt x="19268" y="18227"/>
                </a:cubicBezTo>
                <a:cubicBezTo>
                  <a:pt x="19409" y="18227"/>
                  <a:pt x="19976" y="18227"/>
                  <a:pt x="20118" y="18227"/>
                </a:cubicBezTo>
                <a:cubicBezTo>
                  <a:pt x="20259" y="18227"/>
                  <a:pt x="20543" y="18227"/>
                  <a:pt x="20684" y="19746"/>
                </a:cubicBezTo>
                <a:cubicBezTo>
                  <a:pt x="20684" y="19746"/>
                  <a:pt x="20684" y="19746"/>
                  <a:pt x="20968" y="19746"/>
                </a:cubicBezTo>
                <a:cubicBezTo>
                  <a:pt x="21109" y="21265"/>
                  <a:pt x="21393" y="19746"/>
                  <a:pt x="21534" y="19746"/>
                </a:cubicBezTo>
                <a:cubicBezTo>
                  <a:pt x="21676" y="19746"/>
                  <a:pt x="21676" y="19746"/>
                  <a:pt x="21676" y="19746"/>
                </a:cubicBezTo>
                <a:cubicBezTo>
                  <a:pt x="21818" y="19746"/>
                  <a:pt x="21818" y="19746"/>
                  <a:pt x="21818" y="19746"/>
                </a:cubicBezTo>
                <a:cubicBezTo>
                  <a:pt x="21818" y="19746"/>
                  <a:pt x="21818" y="18227"/>
                  <a:pt x="21959" y="18227"/>
                </a:cubicBezTo>
                <a:cubicBezTo>
                  <a:pt x="21959" y="18227"/>
                  <a:pt x="22243" y="19746"/>
                  <a:pt x="22101" y="19746"/>
                </a:cubicBezTo>
                <a:close/>
                <a:moveTo>
                  <a:pt x="82739" y="4556"/>
                </a:moveTo>
                <a:cubicBezTo>
                  <a:pt x="82739" y="4556"/>
                  <a:pt x="82739" y="4556"/>
                  <a:pt x="82739" y="4556"/>
                </a:cubicBezTo>
                <a:cubicBezTo>
                  <a:pt x="82739" y="4556"/>
                  <a:pt x="82739" y="4556"/>
                  <a:pt x="82739" y="4556"/>
                </a:cubicBezTo>
                <a:cubicBezTo>
                  <a:pt x="82739" y="4556"/>
                  <a:pt x="82597" y="4556"/>
                  <a:pt x="82597" y="4556"/>
                </a:cubicBezTo>
                <a:cubicBezTo>
                  <a:pt x="82597" y="4556"/>
                  <a:pt x="82455" y="4556"/>
                  <a:pt x="82455" y="3037"/>
                </a:cubicBezTo>
                <a:cubicBezTo>
                  <a:pt x="82455" y="3037"/>
                  <a:pt x="82314" y="4556"/>
                  <a:pt x="82314" y="4556"/>
                </a:cubicBezTo>
                <a:cubicBezTo>
                  <a:pt x="82314" y="4556"/>
                  <a:pt x="82455" y="4556"/>
                  <a:pt x="82455" y="4556"/>
                </a:cubicBezTo>
                <a:cubicBezTo>
                  <a:pt x="82597" y="6075"/>
                  <a:pt x="82597" y="6075"/>
                  <a:pt x="82597" y="6075"/>
                </a:cubicBezTo>
                <a:cubicBezTo>
                  <a:pt x="82597" y="6075"/>
                  <a:pt x="82597" y="6075"/>
                  <a:pt x="82597" y="6075"/>
                </a:cubicBezTo>
                <a:cubicBezTo>
                  <a:pt x="82597" y="4556"/>
                  <a:pt x="82597" y="4556"/>
                  <a:pt x="82597" y="4556"/>
                </a:cubicBezTo>
                <a:cubicBezTo>
                  <a:pt x="82739" y="4556"/>
                  <a:pt x="82739" y="4556"/>
                  <a:pt x="82739" y="4556"/>
                </a:cubicBezTo>
                <a:close/>
                <a:moveTo>
                  <a:pt x="99740" y="42531"/>
                </a:moveTo>
                <a:cubicBezTo>
                  <a:pt x="99740" y="42531"/>
                  <a:pt x="99740" y="42531"/>
                  <a:pt x="99881" y="42531"/>
                </a:cubicBezTo>
                <a:cubicBezTo>
                  <a:pt x="99881" y="42531"/>
                  <a:pt x="99881" y="42531"/>
                  <a:pt x="99881" y="42531"/>
                </a:cubicBezTo>
                <a:cubicBezTo>
                  <a:pt x="99881" y="42531"/>
                  <a:pt x="99740" y="42531"/>
                  <a:pt x="99598" y="44050"/>
                </a:cubicBezTo>
                <a:cubicBezTo>
                  <a:pt x="99598" y="44050"/>
                  <a:pt x="99598" y="44050"/>
                  <a:pt x="99598" y="44050"/>
                </a:cubicBezTo>
                <a:cubicBezTo>
                  <a:pt x="99598" y="44050"/>
                  <a:pt x="99740" y="44050"/>
                  <a:pt x="99740" y="44050"/>
                </a:cubicBezTo>
                <a:cubicBezTo>
                  <a:pt x="99740" y="42531"/>
                  <a:pt x="99740" y="42531"/>
                  <a:pt x="99740" y="42531"/>
                </a:cubicBezTo>
                <a:cubicBezTo>
                  <a:pt x="99740" y="42531"/>
                  <a:pt x="99740" y="42531"/>
                  <a:pt x="99740" y="42531"/>
                </a:cubicBezTo>
                <a:cubicBezTo>
                  <a:pt x="99740" y="42531"/>
                  <a:pt x="99740" y="42531"/>
                  <a:pt x="99740" y="42531"/>
                </a:cubicBezTo>
                <a:close/>
                <a:moveTo>
                  <a:pt x="96623" y="42531"/>
                </a:moveTo>
                <a:cubicBezTo>
                  <a:pt x="96765" y="42531"/>
                  <a:pt x="96765" y="41012"/>
                  <a:pt x="96623" y="41012"/>
                </a:cubicBezTo>
                <a:cubicBezTo>
                  <a:pt x="96623" y="41012"/>
                  <a:pt x="96906" y="41012"/>
                  <a:pt x="96906" y="41012"/>
                </a:cubicBezTo>
                <a:cubicBezTo>
                  <a:pt x="97048" y="41012"/>
                  <a:pt x="97048" y="41012"/>
                  <a:pt x="97048" y="41012"/>
                </a:cubicBezTo>
                <a:cubicBezTo>
                  <a:pt x="97048" y="41012"/>
                  <a:pt x="96906" y="39493"/>
                  <a:pt x="96906" y="39493"/>
                </a:cubicBezTo>
                <a:cubicBezTo>
                  <a:pt x="96906" y="39493"/>
                  <a:pt x="96765" y="41012"/>
                  <a:pt x="96765" y="41012"/>
                </a:cubicBezTo>
                <a:cubicBezTo>
                  <a:pt x="96765" y="41012"/>
                  <a:pt x="96765" y="41012"/>
                  <a:pt x="96623" y="41012"/>
                </a:cubicBezTo>
                <a:cubicBezTo>
                  <a:pt x="96623" y="42531"/>
                  <a:pt x="96623" y="42531"/>
                  <a:pt x="96623" y="42531"/>
                </a:cubicBezTo>
                <a:close/>
                <a:moveTo>
                  <a:pt x="89114" y="42531"/>
                </a:moveTo>
                <a:cubicBezTo>
                  <a:pt x="88972" y="44050"/>
                  <a:pt x="88831" y="42531"/>
                  <a:pt x="88689" y="42531"/>
                </a:cubicBezTo>
                <a:cubicBezTo>
                  <a:pt x="88689" y="42531"/>
                  <a:pt x="88689" y="44050"/>
                  <a:pt x="88689" y="44050"/>
                </a:cubicBezTo>
                <a:cubicBezTo>
                  <a:pt x="88689" y="44050"/>
                  <a:pt x="88972" y="44050"/>
                  <a:pt x="88972" y="44050"/>
                </a:cubicBezTo>
                <a:cubicBezTo>
                  <a:pt x="89114" y="44050"/>
                  <a:pt x="89114" y="44050"/>
                  <a:pt x="89114" y="44050"/>
                </a:cubicBezTo>
                <a:cubicBezTo>
                  <a:pt x="89114" y="44050"/>
                  <a:pt x="89256" y="44050"/>
                  <a:pt x="89256" y="44050"/>
                </a:cubicBezTo>
                <a:cubicBezTo>
                  <a:pt x="89256" y="44050"/>
                  <a:pt x="89397" y="42531"/>
                  <a:pt x="89539" y="42531"/>
                </a:cubicBezTo>
                <a:cubicBezTo>
                  <a:pt x="89539" y="42531"/>
                  <a:pt x="89539" y="42531"/>
                  <a:pt x="89539" y="42531"/>
                </a:cubicBezTo>
                <a:cubicBezTo>
                  <a:pt x="89539" y="42531"/>
                  <a:pt x="89539" y="42531"/>
                  <a:pt x="89539" y="42531"/>
                </a:cubicBezTo>
                <a:cubicBezTo>
                  <a:pt x="89397" y="42531"/>
                  <a:pt x="89397" y="42531"/>
                  <a:pt x="89397" y="42531"/>
                </a:cubicBezTo>
                <a:cubicBezTo>
                  <a:pt x="89397" y="42531"/>
                  <a:pt x="89256" y="42531"/>
                  <a:pt x="89256" y="42531"/>
                </a:cubicBezTo>
                <a:cubicBezTo>
                  <a:pt x="89114" y="42531"/>
                  <a:pt x="89114" y="42531"/>
                  <a:pt x="89114" y="42531"/>
                </a:cubicBezTo>
                <a:close/>
                <a:moveTo>
                  <a:pt x="95773" y="42531"/>
                </a:moveTo>
                <a:cubicBezTo>
                  <a:pt x="95914" y="42531"/>
                  <a:pt x="95914" y="42531"/>
                  <a:pt x="95914" y="42531"/>
                </a:cubicBezTo>
                <a:cubicBezTo>
                  <a:pt x="96056" y="42531"/>
                  <a:pt x="96340" y="42531"/>
                  <a:pt x="96340" y="41012"/>
                </a:cubicBezTo>
                <a:cubicBezTo>
                  <a:pt x="96340" y="41012"/>
                  <a:pt x="96198" y="39493"/>
                  <a:pt x="96198" y="39493"/>
                </a:cubicBezTo>
                <a:cubicBezTo>
                  <a:pt x="96056" y="39493"/>
                  <a:pt x="96056" y="41012"/>
                  <a:pt x="96056" y="41012"/>
                </a:cubicBezTo>
                <a:cubicBezTo>
                  <a:pt x="96056" y="41012"/>
                  <a:pt x="95773" y="41012"/>
                  <a:pt x="95773" y="39493"/>
                </a:cubicBezTo>
                <a:cubicBezTo>
                  <a:pt x="95773" y="39493"/>
                  <a:pt x="95631" y="41012"/>
                  <a:pt x="95489" y="41012"/>
                </a:cubicBezTo>
                <a:cubicBezTo>
                  <a:pt x="95489" y="42531"/>
                  <a:pt x="95489" y="42531"/>
                  <a:pt x="95489" y="42531"/>
                </a:cubicBezTo>
                <a:cubicBezTo>
                  <a:pt x="95348" y="42531"/>
                  <a:pt x="95489" y="42531"/>
                  <a:pt x="95489" y="42531"/>
                </a:cubicBezTo>
                <a:cubicBezTo>
                  <a:pt x="95489" y="42531"/>
                  <a:pt x="95489" y="42531"/>
                  <a:pt x="95489" y="42531"/>
                </a:cubicBezTo>
                <a:cubicBezTo>
                  <a:pt x="95489" y="42531"/>
                  <a:pt x="95489" y="42531"/>
                  <a:pt x="95489" y="42531"/>
                </a:cubicBezTo>
                <a:cubicBezTo>
                  <a:pt x="95489" y="42531"/>
                  <a:pt x="95631" y="42531"/>
                  <a:pt x="95631" y="42531"/>
                </a:cubicBezTo>
                <a:cubicBezTo>
                  <a:pt x="95631" y="42531"/>
                  <a:pt x="95631" y="42531"/>
                  <a:pt x="95773" y="42531"/>
                </a:cubicBezTo>
                <a:close/>
                <a:moveTo>
                  <a:pt x="80897" y="9113"/>
                </a:moveTo>
                <a:cubicBezTo>
                  <a:pt x="80897" y="9113"/>
                  <a:pt x="80897" y="9113"/>
                  <a:pt x="80897" y="10632"/>
                </a:cubicBezTo>
                <a:cubicBezTo>
                  <a:pt x="80897" y="10632"/>
                  <a:pt x="80897" y="10632"/>
                  <a:pt x="80755" y="10632"/>
                </a:cubicBezTo>
                <a:cubicBezTo>
                  <a:pt x="80755" y="10632"/>
                  <a:pt x="80755" y="10632"/>
                  <a:pt x="80755" y="10632"/>
                </a:cubicBezTo>
                <a:cubicBezTo>
                  <a:pt x="80755" y="10632"/>
                  <a:pt x="80755" y="10632"/>
                  <a:pt x="80755" y="10632"/>
                </a:cubicBezTo>
                <a:cubicBezTo>
                  <a:pt x="80755" y="10632"/>
                  <a:pt x="81038" y="10632"/>
                  <a:pt x="81038" y="10632"/>
                </a:cubicBezTo>
                <a:cubicBezTo>
                  <a:pt x="81180" y="10632"/>
                  <a:pt x="81180" y="12151"/>
                  <a:pt x="81322" y="12151"/>
                </a:cubicBezTo>
                <a:cubicBezTo>
                  <a:pt x="81322" y="12151"/>
                  <a:pt x="81605" y="10632"/>
                  <a:pt x="81747" y="10632"/>
                </a:cubicBezTo>
                <a:cubicBezTo>
                  <a:pt x="81889" y="9113"/>
                  <a:pt x="82172" y="9113"/>
                  <a:pt x="82172" y="9113"/>
                </a:cubicBezTo>
                <a:cubicBezTo>
                  <a:pt x="82172" y="9113"/>
                  <a:pt x="82172" y="7594"/>
                  <a:pt x="82172" y="7594"/>
                </a:cubicBezTo>
                <a:cubicBezTo>
                  <a:pt x="82172" y="7594"/>
                  <a:pt x="82030" y="7594"/>
                  <a:pt x="82030" y="7594"/>
                </a:cubicBezTo>
                <a:cubicBezTo>
                  <a:pt x="82030" y="9113"/>
                  <a:pt x="81889" y="9113"/>
                  <a:pt x="81605" y="9113"/>
                </a:cubicBezTo>
                <a:cubicBezTo>
                  <a:pt x="81463" y="7594"/>
                  <a:pt x="80897" y="9113"/>
                  <a:pt x="80897" y="9113"/>
                </a:cubicBezTo>
                <a:close/>
                <a:moveTo>
                  <a:pt x="106115" y="42531"/>
                </a:moveTo>
                <a:cubicBezTo>
                  <a:pt x="106115" y="42531"/>
                  <a:pt x="106115" y="42531"/>
                  <a:pt x="106257" y="42531"/>
                </a:cubicBezTo>
                <a:cubicBezTo>
                  <a:pt x="106257" y="42531"/>
                  <a:pt x="105974" y="42531"/>
                  <a:pt x="105832" y="42531"/>
                </a:cubicBezTo>
                <a:cubicBezTo>
                  <a:pt x="105832" y="42531"/>
                  <a:pt x="105407" y="41012"/>
                  <a:pt x="105265" y="41012"/>
                </a:cubicBezTo>
                <a:cubicBezTo>
                  <a:pt x="105265" y="41012"/>
                  <a:pt x="104982" y="41012"/>
                  <a:pt x="104698" y="41012"/>
                </a:cubicBezTo>
                <a:cubicBezTo>
                  <a:pt x="104698" y="41012"/>
                  <a:pt x="104698" y="41012"/>
                  <a:pt x="104415" y="41012"/>
                </a:cubicBezTo>
                <a:cubicBezTo>
                  <a:pt x="104273" y="41012"/>
                  <a:pt x="104132" y="41012"/>
                  <a:pt x="103848" y="41012"/>
                </a:cubicBezTo>
                <a:cubicBezTo>
                  <a:pt x="103707" y="41012"/>
                  <a:pt x="103423" y="41012"/>
                  <a:pt x="103282" y="41012"/>
                </a:cubicBezTo>
                <a:cubicBezTo>
                  <a:pt x="103140" y="41012"/>
                  <a:pt x="102998" y="41012"/>
                  <a:pt x="102857" y="41012"/>
                </a:cubicBezTo>
                <a:cubicBezTo>
                  <a:pt x="102857" y="41012"/>
                  <a:pt x="102857" y="41012"/>
                  <a:pt x="102857" y="41012"/>
                </a:cubicBezTo>
                <a:cubicBezTo>
                  <a:pt x="102715" y="41012"/>
                  <a:pt x="102148" y="42531"/>
                  <a:pt x="102007" y="42531"/>
                </a:cubicBezTo>
                <a:cubicBezTo>
                  <a:pt x="101865" y="42531"/>
                  <a:pt x="102007" y="42531"/>
                  <a:pt x="102290" y="44050"/>
                </a:cubicBezTo>
                <a:cubicBezTo>
                  <a:pt x="102290" y="44050"/>
                  <a:pt x="102290" y="44050"/>
                  <a:pt x="102573" y="44050"/>
                </a:cubicBezTo>
                <a:cubicBezTo>
                  <a:pt x="102715" y="44050"/>
                  <a:pt x="102857" y="44050"/>
                  <a:pt x="102857" y="44050"/>
                </a:cubicBezTo>
                <a:cubicBezTo>
                  <a:pt x="102998" y="44050"/>
                  <a:pt x="102998" y="44050"/>
                  <a:pt x="102998" y="44050"/>
                </a:cubicBezTo>
                <a:cubicBezTo>
                  <a:pt x="103140" y="44050"/>
                  <a:pt x="103423" y="42531"/>
                  <a:pt x="103565" y="42531"/>
                </a:cubicBezTo>
                <a:cubicBezTo>
                  <a:pt x="103565" y="42531"/>
                  <a:pt x="103565" y="42531"/>
                  <a:pt x="103565" y="42531"/>
                </a:cubicBezTo>
                <a:cubicBezTo>
                  <a:pt x="103707" y="42531"/>
                  <a:pt x="103707" y="42531"/>
                  <a:pt x="103707" y="42531"/>
                </a:cubicBezTo>
                <a:cubicBezTo>
                  <a:pt x="103848" y="42531"/>
                  <a:pt x="103848" y="42531"/>
                  <a:pt x="103848" y="42531"/>
                </a:cubicBezTo>
                <a:cubicBezTo>
                  <a:pt x="103848" y="42531"/>
                  <a:pt x="104840" y="42531"/>
                  <a:pt x="105123" y="42531"/>
                </a:cubicBezTo>
                <a:cubicBezTo>
                  <a:pt x="105548" y="42531"/>
                  <a:pt x="105832" y="42531"/>
                  <a:pt x="105832" y="42531"/>
                </a:cubicBezTo>
                <a:cubicBezTo>
                  <a:pt x="105832" y="42531"/>
                  <a:pt x="106115" y="42531"/>
                  <a:pt x="106115" y="42531"/>
                </a:cubicBezTo>
                <a:close/>
                <a:moveTo>
                  <a:pt x="89681" y="25822"/>
                </a:moveTo>
                <a:cubicBezTo>
                  <a:pt x="89964" y="25822"/>
                  <a:pt x="90106" y="25822"/>
                  <a:pt x="90106" y="24303"/>
                </a:cubicBezTo>
                <a:cubicBezTo>
                  <a:pt x="90106" y="24303"/>
                  <a:pt x="90106" y="24303"/>
                  <a:pt x="89964" y="22784"/>
                </a:cubicBezTo>
                <a:cubicBezTo>
                  <a:pt x="89964" y="22784"/>
                  <a:pt x="89964" y="24303"/>
                  <a:pt x="89964" y="24303"/>
                </a:cubicBezTo>
                <a:cubicBezTo>
                  <a:pt x="89964" y="24303"/>
                  <a:pt x="89822" y="24303"/>
                  <a:pt x="89822" y="24303"/>
                </a:cubicBezTo>
                <a:cubicBezTo>
                  <a:pt x="89681" y="24303"/>
                  <a:pt x="89681" y="24303"/>
                  <a:pt x="89681" y="24303"/>
                </a:cubicBezTo>
                <a:cubicBezTo>
                  <a:pt x="89681" y="24303"/>
                  <a:pt x="89539" y="24303"/>
                  <a:pt x="89397" y="24303"/>
                </a:cubicBezTo>
                <a:cubicBezTo>
                  <a:pt x="89397" y="24303"/>
                  <a:pt x="89397" y="24303"/>
                  <a:pt x="89397" y="24303"/>
                </a:cubicBezTo>
                <a:cubicBezTo>
                  <a:pt x="89256" y="25822"/>
                  <a:pt x="89256" y="25822"/>
                  <a:pt x="89256" y="25822"/>
                </a:cubicBezTo>
                <a:cubicBezTo>
                  <a:pt x="89256" y="25822"/>
                  <a:pt x="88689" y="24303"/>
                  <a:pt x="88547" y="24303"/>
                </a:cubicBezTo>
                <a:cubicBezTo>
                  <a:pt x="88547" y="25822"/>
                  <a:pt x="88264" y="25822"/>
                  <a:pt x="88264" y="25822"/>
                </a:cubicBezTo>
                <a:cubicBezTo>
                  <a:pt x="88264" y="25822"/>
                  <a:pt x="87839" y="25822"/>
                  <a:pt x="87697" y="25822"/>
                </a:cubicBezTo>
                <a:cubicBezTo>
                  <a:pt x="87556" y="25822"/>
                  <a:pt x="87131" y="25822"/>
                  <a:pt x="86989" y="27341"/>
                </a:cubicBezTo>
                <a:cubicBezTo>
                  <a:pt x="86847" y="27341"/>
                  <a:pt x="86847" y="28860"/>
                  <a:pt x="86847" y="28860"/>
                </a:cubicBezTo>
                <a:cubicBezTo>
                  <a:pt x="86989" y="28860"/>
                  <a:pt x="87131" y="28860"/>
                  <a:pt x="87272" y="28860"/>
                </a:cubicBezTo>
                <a:cubicBezTo>
                  <a:pt x="87272" y="28860"/>
                  <a:pt x="87414" y="27341"/>
                  <a:pt x="87414" y="28860"/>
                </a:cubicBezTo>
                <a:cubicBezTo>
                  <a:pt x="87414" y="28860"/>
                  <a:pt x="87414" y="28860"/>
                  <a:pt x="87414" y="28860"/>
                </a:cubicBezTo>
                <a:cubicBezTo>
                  <a:pt x="87556" y="28860"/>
                  <a:pt x="87556" y="28860"/>
                  <a:pt x="87556" y="28860"/>
                </a:cubicBezTo>
                <a:cubicBezTo>
                  <a:pt x="87697" y="28860"/>
                  <a:pt x="87839" y="27341"/>
                  <a:pt x="87981" y="27341"/>
                </a:cubicBezTo>
                <a:cubicBezTo>
                  <a:pt x="87981" y="27341"/>
                  <a:pt x="87981" y="27341"/>
                  <a:pt x="87981" y="27341"/>
                </a:cubicBezTo>
                <a:cubicBezTo>
                  <a:pt x="88122" y="27341"/>
                  <a:pt x="88122" y="27341"/>
                  <a:pt x="88264" y="27341"/>
                </a:cubicBezTo>
                <a:cubicBezTo>
                  <a:pt x="88264" y="28860"/>
                  <a:pt x="88264" y="28860"/>
                  <a:pt x="88264" y="28860"/>
                </a:cubicBezTo>
                <a:cubicBezTo>
                  <a:pt x="88406" y="27341"/>
                  <a:pt x="88547" y="27341"/>
                  <a:pt x="88547" y="28860"/>
                </a:cubicBezTo>
                <a:cubicBezTo>
                  <a:pt x="88547" y="28860"/>
                  <a:pt x="88406" y="28860"/>
                  <a:pt x="88264" y="28860"/>
                </a:cubicBezTo>
                <a:cubicBezTo>
                  <a:pt x="88264" y="28860"/>
                  <a:pt x="88264" y="30379"/>
                  <a:pt x="88264" y="30379"/>
                </a:cubicBezTo>
                <a:cubicBezTo>
                  <a:pt x="88264" y="30379"/>
                  <a:pt x="88689" y="28860"/>
                  <a:pt x="88972" y="28860"/>
                </a:cubicBezTo>
                <a:cubicBezTo>
                  <a:pt x="89114" y="28860"/>
                  <a:pt x="89256" y="28860"/>
                  <a:pt x="89256" y="28860"/>
                </a:cubicBezTo>
                <a:cubicBezTo>
                  <a:pt x="89256" y="28860"/>
                  <a:pt x="88972" y="28860"/>
                  <a:pt x="88972" y="28860"/>
                </a:cubicBezTo>
                <a:cubicBezTo>
                  <a:pt x="88831" y="28860"/>
                  <a:pt x="88831" y="27341"/>
                  <a:pt x="88831" y="27341"/>
                </a:cubicBezTo>
                <a:cubicBezTo>
                  <a:pt x="88831" y="25822"/>
                  <a:pt x="88972" y="25822"/>
                  <a:pt x="88972" y="27341"/>
                </a:cubicBezTo>
                <a:cubicBezTo>
                  <a:pt x="88972" y="27341"/>
                  <a:pt x="89539" y="25822"/>
                  <a:pt x="89681" y="25822"/>
                </a:cubicBezTo>
                <a:close/>
                <a:moveTo>
                  <a:pt x="88831" y="7594"/>
                </a:moveTo>
                <a:cubicBezTo>
                  <a:pt x="88972" y="7594"/>
                  <a:pt x="89114" y="7594"/>
                  <a:pt x="89114" y="7594"/>
                </a:cubicBezTo>
                <a:cubicBezTo>
                  <a:pt x="89114" y="7594"/>
                  <a:pt x="89397" y="7594"/>
                  <a:pt x="89397" y="6075"/>
                </a:cubicBezTo>
                <a:cubicBezTo>
                  <a:pt x="89397" y="6075"/>
                  <a:pt x="89539" y="6075"/>
                  <a:pt x="89681" y="6075"/>
                </a:cubicBezTo>
                <a:cubicBezTo>
                  <a:pt x="89681" y="6075"/>
                  <a:pt x="89681" y="6075"/>
                  <a:pt x="89822" y="6075"/>
                </a:cubicBezTo>
                <a:cubicBezTo>
                  <a:pt x="89964" y="6075"/>
                  <a:pt x="90106" y="7594"/>
                  <a:pt x="90106" y="6075"/>
                </a:cubicBezTo>
                <a:cubicBezTo>
                  <a:pt x="90247" y="6075"/>
                  <a:pt x="90247" y="6075"/>
                  <a:pt x="90247" y="6075"/>
                </a:cubicBezTo>
                <a:cubicBezTo>
                  <a:pt x="90389" y="6075"/>
                  <a:pt x="90672" y="6075"/>
                  <a:pt x="90814" y="6075"/>
                </a:cubicBezTo>
                <a:cubicBezTo>
                  <a:pt x="90814" y="6075"/>
                  <a:pt x="90814" y="6075"/>
                  <a:pt x="90956" y="6075"/>
                </a:cubicBezTo>
                <a:cubicBezTo>
                  <a:pt x="90956" y="7594"/>
                  <a:pt x="91239" y="7594"/>
                  <a:pt x="91239" y="6075"/>
                </a:cubicBezTo>
                <a:cubicBezTo>
                  <a:pt x="91381" y="6075"/>
                  <a:pt x="91523" y="6075"/>
                  <a:pt x="91664" y="6075"/>
                </a:cubicBezTo>
                <a:cubicBezTo>
                  <a:pt x="91664" y="6075"/>
                  <a:pt x="91664" y="6075"/>
                  <a:pt x="91664" y="6075"/>
                </a:cubicBezTo>
                <a:cubicBezTo>
                  <a:pt x="91806" y="4556"/>
                  <a:pt x="91664" y="4556"/>
                  <a:pt x="91664" y="4556"/>
                </a:cubicBezTo>
                <a:cubicBezTo>
                  <a:pt x="91664" y="4556"/>
                  <a:pt x="91239" y="4556"/>
                  <a:pt x="90814" y="4556"/>
                </a:cubicBezTo>
                <a:cubicBezTo>
                  <a:pt x="89964" y="4556"/>
                  <a:pt x="89964" y="4556"/>
                  <a:pt x="89964" y="4556"/>
                </a:cubicBezTo>
                <a:cubicBezTo>
                  <a:pt x="89539" y="4556"/>
                  <a:pt x="88972" y="4556"/>
                  <a:pt x="88831" y="4556"/>
                </a:cubicBezTo>
                <a:cubicBezTo>
                  <a:pt x="88831" y="4556"/>
                  <a:pt x="88831" y="4556"/>
                  <a:pt x="88689" y="6075"/>
                </a:cubicBezTo>
                <a:cubicBezTo>
                  <a:pt x="88689" y="6075"/>
                  <a:pt x="88689" y="6075"/>
                  <a:pt x="88689" y="6075"/>
                </a:cubicBezTo>
                <a:cubicBezTo>
                  <a:pt x="88689" y="6075"/>
                  <a:pt x="88264" y="4556"/>
                  <a:pt x="88122" y="6075"/>
                </a:cubicBezTo>
                <a:cubicBezTo>
                  <a:pt x="88122" y="6075"/>
                  <a:pt x="88122" y="7594"/>
                  <a:pt x="88264" y="7594"/>
                </a:cubicBezTo>
                <a:cubicBezTo>
                  <a:pt x="88406" y="7594"/>
                  <a:pt x="88547" y="7594"/>
                  <a:pt x="88547" y="7594"/>
                </a:cubicBezTo>
                <a:cubicBezTo>
                  <a:pt x="88547" y="9113"/>
                  <a:pt x="88547" y="9113"/>
                  <a:pt x="88547" y="7594"/>
                </a:cubicBezTo>
                <a:cubicBezTo>
                  <a:pt x="88689" y="7594"/>
                  <a:pt x="88831" y="7594"/>
                  <a:pt x="88831" y="7594"/>
                </a:cubicBezTo>
                <a:close/>
                <a:moveTo>
                  <a:pt x="109232" y="63797"/>
                </a:moveTo>
                <a:cubicBezTo>
                  <a:pt x="109374" y="63797"/>
                  <a:pt x="109515" y="63797"/>
                  <a:pt x="109515" y="63797"/>
                </a:cubicBezTo>
                <a:cubicBezTo>
                  <a:pt x="109515" y="63797"/>
                  <a:pt x="109374" y="62278"/>
                  <a:pt x="109374" y="62278"/>
                </a:cubicBezTo>
                <a:cubicBezTo>
                  <a:pt x="109374" y="62278"/>
                  <a:pt x="109374" y="62278"/>
                  <a:pt x="109515" y="62278"/>
                </a:cubicBezTo>
                <a:cubicBezTo>
                  <a:pt x="109515" y="62278"/>
                  <a:pt x="109515" y="62278"/>
                  <a:pt x="109515" y="62278"/>
                </a:cubicBezTo>
                <a:cubicBezTo>
                  <a:pt x="109515" y="62278"/>
                  <a:pt x="109515" y="62278"/>
                  <a:pt x="109515" y="62278"/>
                </a:cubicBezTo>
                <a:cubicBezTo>
                  <a:pt x="109657" y="62278"/>
                  <a:pt x="109657" y="62278"/>
                  <a:pt x="109657" y="62278"/>
                </a:cubicBezTo>
                <a:cubicBezTo>
                  <a:pt x="109657" y="63797"/>
                  <a:pt x="110224" y="63797"/>
                  <a:pt x="110507" y="63797"/>
                </a:cubicBezTo>
                <a:cubicBezTo>
                  <a:pt x="110649" y="63797"/>
                  <a:pt x="110932" y="62278"/>
                  <a:pt x="110932" y="62278"/>
                </a:cubicBezTo>
                <a:cubicBezTo>
                  <a:pt x="111074" y="62278"/>
                  <a:pt x="111074" y="60759"/>
                  <a:pt x="111074" y="60759"/>
                </a:cubicBezTo>
                <a:cubicBezTo>
                  <a:pt x="111074" y="60759"/>
                  <a:pt x="111074" y="60759"/>
                  <a:pt x="111074" y="62278"/>
                </a:cubicBezTo>
                <a:cubicBezTo>
                  <a:pt x="111216" y="62278"/>
                  <a:pt x="111216" y="62278"/>
                  <a:pt x="111216" y="62278"/>
                </a:cubicBezTo>
                <a:cubicBezTo>
                  <a:pt x="111499" y="63797"/>
                  <a:pt x="111499" y="60759"/>
                  <a:pt x="111357" y="60759"/>
                </a:cubicBezTo>
                <a:cubicBezTo>
                  <a:pt x="111216" y="60759"/>
                  <a:pt x="110791" y="60759"/>
                  <a:pt x="110791" y="60759"/>
                </a:cubicBezTo>
                <a:cubicBezTo>
                  <a:pt x="110649" y="60759"/>
                  <a:pt x="110365" y="62278"/>
                  <a:pt x="110082" y="62278"/>
                </a:cubicBezTo>
                <a:cubicBezTo>
                  <a:pt x="110082" y="62278"/>
                  <a:pt x="110082" y="62278"/>
                  <a:pt x="109940" y="60759"/>
                </a:cubicBezTo>
                <a:cubicBezTo>
                  <a:pt x="109940" y="60759"/>
                  <a:pt x="109940" y="60759"/>
                  <a:pt x="109940" y="60759"/>
                </a:cubicBezTo>
                <a:cubicBezTo>
                  <a:pt x="109940" y="60759"/>
                  <a:pt x="109232" y="60759"/>
                  <a:pt x="108949" y="60759"/>
                </a:cubicBezTo>
                <a:cubicBezTo>
                  <a:pt x="108665" y="60759"/>
                  <a:pt x="108524" y="62278"/>
                  <a:pt x="108524" y="62278"/>
                </a:cubicBezTo>
                <a:cubicBezTo>
                  <a:pt x="108524" y="62278"/>
                  <a:pt x="109090" y="63797"/>
                  <a:pt x="109232" y="63797"/>
                </a:cubicBezTo>
                <a:close/>
                <a:moveTo>
                  <a:pt x="106965" y="74430"/>
                </a:moveTo>
                <a:cubicBezTo>
                  <a:pt x="107107" y="74430"/>
                  <a:pt x="107674" y="71392"/>
                  <a:pt x="107957" y="72911"/>
                </a:cubicBezTo>
                <a:cubicBezTo>
                  <a:pt x="108240" y="72911"/>
                  <a:pt x="108524" y="72911"/>
                  <a:pt x="108665" y="71392"/>
                </a:cubicBezTo>
                <a:cubicBezTo>
                  <a:pt x="108665" y="71392"/>
                  <a:pt x="108524" y="71392"/>
                  <a:pt x="108382" y="71392"/>
                </a:cubicBezTo>
                <a:cubicBezTo>
                  <a:pt x="108382" y="71392"/>
                  <a:pt x="108240" y="71392"/>
                  <a:pt x="108240" y="71392"/>
                </a:cubicBezTo>
                <a:cubicBezTo>
                  <a:pt x="108099" y="71392"/>
                  <a:pt x="107957" y="71392"/>
                  <a:pt x="107957" y="71392"/>
                </a:cubicBezTo>
                <a:cubicBezTo>
                  <a:pt x="107957" y="71392"/>
                  <a:pt x="107815" y="71392"/>
                  <a:pt x="107815" y="71392"/>
                </a:cubicBezTo>
                <a:cubicBezTo>
                  <a:pt x="107815" y="71392"/>
                  <a:pt x="107390" y="71392"/>
                  <a:pt x="107249" y="71392"/>
                </a:cubicBezTo>
                <a:cubicBezTo>
                  <a:pt x="107107" y="71392"/>
                  <a:pt x="106682" y="71392"/>
                  <a:pt x="106540" y="71392"/>
                </a:cubicBezTo>
                <a:cubicBezTo>
                  <a:pt x="106399" y="71392"/>
                  <a:pt x="106399" y="71392"/>
                  <a:pt x="106540" y="72911"/>
                </a:cubicBezTo>
                <a:cubicBezTo>
                  <a:pt x="106682" y="72911"/>
                  <a:pt x="106965" y="74430"/>
                  <a:pt x="106965" y="74430"/>
                </a:cubicBezTo>
                <a:close/>
                <a:moveTo>
                  <a:pt x="102007" y="9113"/>
                </a:moveTo>
                <a:cubicBezTo>
                  <a:pt x="101865" y="9113"/>
                  <a:pt x="101723" y="9113"/>
                  <a:pt x="101582" y="9113"/>
                </a:cubicBezTo>
                <a:cubicBezTo>
                  <a:pt x="101582" y="9113"/>
                  <a:pt x="101582" y="9113"/>
                  <a:pt x="101582" y="9113"/>
                </a:cubicBezTo>
                <a:cubicBezTo>
                  <a:pt x="101298" y="9113"/>
                  <a:pt x="101015" y="10632"/>
                  <a:pt x="100731" y="9113"/>
                </a:cubicBezTo>
                <a:cubicBezTo>
                  <a:pt x="100448" y="9113"/>
                  <a:pt x="100448" y="9113"/>
                  <a:pt x="100448" y="9113"/>
                </a:cubicBezTo>
                <a:cubicBezTo>
                  <a:pt x="100165" y="9113"/>
                  <a:pt x="99740" y="7594"/>
                  <a:pt x="99740" y="9113"/>
                </a:cubicBezTo>
                <a:cubicBezTo>
                  <a:pt x="99598" y="9113"/>
                  <a:pt x="100023" y="10632"/>
                  <a:pt x="100165" y="10632"/>
                </a:cubicBezTo>
                <a:cubicBezTo>
                  <a:pt x="100448" y="10632"/>
                  <a:pt x="101157" y="10632"/>
                  <a:pt x="101298" y="10632"/>
                </a:cubicBezTo>
                <a:cubicBezTo>
                  <a:pt x="101582" y="10632"/>
                  <a:pt x="102290" y="12151"/>
                  <a:pt x="102432" y="10632"/>
                </a:cubicBezTo>
                <a:cubicBezTo>
                  <a:pt x="102715" y="10632"/>
                  <a:pt x="102715" y="10632"/>
                  <a:pt x="102573" y="10632"/>
                </a:cubicBezTo>
                <a:cubicBezTo>
                  <a:pt x="102432" y="10632"/>
                  <a:pt x="102007" y="9113"/>
                  <a:pt x="102007" y="9113"/>
                </a:cubicBezTo>
                <a:close/>
                <a:moveTo>
                  <a:pt x="7933" y="71392"/>
                </a:moveTo>
                <a:cubicBezTo>
                  <a:pt x="7933" y="71392"/>
                  <a:pt x="8075" y="69873"/>
                  <a:pt x="8075" y="69873"/>
                </a:cubicBezTo>
                <a:cubicBezTo>
                  <a:pt x="8075" y="68354"/>
                  <a:pt x="7650" y="68354"/>
                  <a:pt x="7508" y="68354"/>
                </a:cubicBezTo>
                <a:cubicBezTo>
                  <a:pt x="7508" y="68354"/>
                  <a:pt x="7225" y="68354"/>
                  <a:pt x="7225" y="68354"/>
                </a:cubicBezTo>
                <a:cubicBezTo>
                  <a:pt x="7225" y="68354"/>
                  <a:pt x="7508" y="69873"/>
                  <a:pt x="7508" y="71392"/>
                </a:cubicBezTo>
                <a:cubicBezTo>
                  <a:pt x="7650" y="71392"/>
                  <a:pt x="7650" y="71392"/>
                  <a:pt x="7792" y="71392"/>
                </a:cubicBezTo>
                <a:cubicBezTo>
                  <a:pt x="7792" y="69873"/>
                  <a:pt x="7933" y="69873"/>
                  <a:pt x="7933" y="71392"/>
                </a:cubicBezTo>
                <a:close/>
                <a:moveTo>
                  <a:pt x="87131" y="7594"/>
                </a:moveTo>
                <a:cubicBezTo>
                  <a:pt x="87131" y="7594"/>
                  <a:pt x="87131" y="7594"/>
                  <a:pt x="87131" y="7594"/>
                </a:cubicBezTo>
                <a:cubicBezTo>
                  <a:pt x="87131" y="7594"/>
                  <a:pt x="87131" y="7594"/>
                  <a:pt x="87131" y="7594"/>
                </a:cubicBezTo>
                <a:cubicBezTo>
                  <a:pt x="87131" y="7594"/>
                  <a:pt x="87131" y="9113"/>
                  <a:pt x="87131" y="9113"/>
                </a:cubicBezTo>
                <a:cubicBezTo>
                  <a:pt x="87131" y="9113"/>
                  <a:pt x="86989" y="9113"/>
                  <a:pt x="86989" y="9113"/>
                </a:cubicBezTo>
                <a:cubicBezTo>
                  <a:pt x="87131" y="10632"/>
                  <a:pt x="87131" y="9113"/>
                  <a:pt x="87131" y="9113"/>
                </a:cubicBezTo>
                <a:cubicBezTo>
                  <a:pt x="87131" y="9113"/>
                  <a:pt x="87272" y="9113"/>
                  <a:pt x="87272" y="9113"/>
                </a:cubicBezTo>
                <a:cubicBezTo>
                  <a:pt x="87272" y="9113"/>
                  <a:pt x="87272" y="9113"/>
                  <a:pt x="87272" y="9113"/>
                </a:cubicBezTo>
                <a:cubicBezTo>
                  <a:pt x="87414" y="9113"/>
                  <a:pt x="87414" y="9113"/>
                  <a:pt x="87414" y="9113"/>
                </a:cubicBezTo>
                <a:cubicBezTo>
                  <a:pt x="87414" y="10632"/>
                  <a:pt x="87697" y="9113"/>
                  <a:pt x="87697" y="7594"/>
                </a:cubicBezTo>
                <a:cubicBezTo>
                  <a:pt x="87697" y="7594"/>
                  <a:pt x="87697" y="7594"/>
                  <a:pt x="87839" y="6075"/>
                </a:cubicBezTo>
                <a:cubicBezTo>
                  <a:pt x="87839" y="6075"/>
                  <a:pt x="87839" y="6075"/>
                  <a:pt x="87839" y="6075"/>
                </a:cubicBezTo>
                <a:cubicBezTo>
                  <a:pt x="87839" y="6075"/>
                  <a:pt x="87697" y="6075"/>
                  <a:pt x="87556" y="6075"/>
                </a:cubicBezTo>
                <a:cubicBezTo>
                  <a:pt x="87414" y="6075"/>
                  <a:pt x="86989" y="7594"/>
                  <a:pt x="87131" y="7594"/>
                </a:cubicBezTo>
                <a:close/>
                <a:moveTo>
                  <a:pt x="2550" y="30379"/>
                </a:moveTo>
                <a:cubicBezTo>
                  <a:pt x="2691" y="30379"/>
                  <a:pt x="2266" y="30379"/>
                  <a:pt x="2125" y="30379"/>
                </a:cubicBezTo>
                <a:cubicBezTo>
                  <a:pt x="1983" y="30379"/>
                  <a:pt x="1983" y="30379"/>
                  <a:pt x="2125" y="30379"/>
                </a:cubicBezTo>
                <a:cubicBezTo>
                  <a:pt x="2125" y="30379"/>
                  <a:pt x="2125" y="31898"/>
                  <a:pt x="2125" y="31898"/>
                </a:cubicBezTo>
                <a:cubicBezTo>
                  <a:pt x="2125" y="31898"/>
                  <a:pt x="1983" y="31898"/>
                  <a:pt x="1983" y="33417"/>
                </a:cubicBezTo>
                <a:cubicBezTo>
                  <a:pt x="1841" y="33417"/>
                  <a:pt x="1983" y="33417"/>
                  <a:pt x="1983" y="33417"/>
                </a:cubicBezTo>
                <a:cubicBezTo>
                  <a:pt x="1983" y="33417"/>
                  <a:pt x="1983" y="34936"/>
                  <a:pt x="1983" y="34936"/>
                </a:cubicBezTo>
                <a:cubicBezTo>
                  <a:pt x="1983" y="34936"/>
                  <a:pt x="2266" y="33417"/>
                  <a:pt x="2266" y="33417"/>
                </a:cubicBezTo>
                <a:cubicBezTo>
                  <a:pt x="2408" y="33417"/>
                  <a:pt x="2408" y="33417"/>
                  <a:pt x="2408" y="33417"/>
                </a:cubicBezTo>
                <a:cubicBezTo>
                  <a:pt x="2408" y="31898"/>
                  <a:pt x="2550" y="31898"/>
                  <a:pt x="2550" y="30379"/>
                </a:cubicBezTo>
                <a:close/>
                <a:moveTo>
                  <a:pt x="79905" y="7594"/>
                </a:moveTo>
                <a:cubicBezTo>
                  <a:pt x="79905" y="7594"/>
                  <a:pt x="79763" y="7594"/>
                  <a:pt x="79622" y="7594"/>
                </a:cubicBezTo>
                <a:cubicBezTo>
                  <a:pt x="79622" y="9113"/>
                  <a:pt x="79338" y="9113"/>
                  <a:pt x="79338" y="9113"/>
                </a:cubicBezTo>
                <a:cubicBezTo>
                  <a:pt x="79197" y="9113"/>
                  <a:pt x="79197" y="10632"/>
                  <a:pt x="79197" y="10632"/>
                </a:cubicBezTo>
                <a:cubicBezTo>
                  <a:pt x="79197" y="10632"/>
                  <a:pt x="79338" y="10632"/>
                  <a:pt x="79338" y="10632"/>
                </a:cubicBezTo>
                <a:cubicBezTo>
                  <a:pt x="79338" y="10632"/>
                  <a:pt x="79480" y="10632"/>
                  <a:pt x="79480" y="10632"/>
                </a:cubicBezTo>
                <a:cubicBezTo>
                  <a:pt x="79480" y="10632"/>
                  <a:pt x="79622" y="9113"/>
                  <a:pt x="79763" y="9113"/>
                </a:cubicBezTo>
                <a:cubicBezTo>
                  <a:pt x="79763" y="9113"/>
                  <a:pt x="80188" y="7594"/>
                  <a:pt x="80188" y="7594"/>
                </a:cubicBezTo>
                <a:cubicBezTo>
                  <a:pt x="80330" y="7594"/>
                  <a:pt x="80330" y="7594"/>
                  <a:pt x="80330" y="7594"/>
                </a:cubicBezTo>
                <a:cubicBezTo>
                  <a:pt x="80188" y="6075"/>
                  <a:pt x="79905" y="7594"/>
                  <a:pt x="79905" y="7594"/>
                </a:cubicBezTo>
                <a:close/>
                <a:moveTo>
                  <a:pt x="115466" y="62278"/>
                </a:moveTo>
                <a:cubicBezTo>
                  <a:pt x="115608" y="62278"/>
                  <a:pt x="115749" y="62278"/>
                  <a:pt x="115749" y="62278"/>
                </a:cubicBezTo>
                <a:cubicBezTo>
                  <a:pt x="115749" y="62278"/>
                  <a:pt x="115749" y="62278"/>
                  <a:pt x="115749" y="62278"/>
                </a:cubicBezTo>
                <a:cubicBezTo>
                  <a:pt x="115608" y="62278"/>
                  <a:pt x="115608" y="62278"/>
                  <a:pt x="115608" y="62278"/>
                </a:cubicBezTo>
                <a:cubicBezTo>
                  <a:pt x="115608" y="60759"/>
                  <a:pt x="115182" y="60759"/>
                  <a:pt x="115041" y="62278"/>
                </a:cubicBezTo>
                <a:cubicBezTo>
                  <a:pt x="114899" y="62278"/>
                  <a:pt x="114757" y="62278"/>
                  <a:pt x="114757" y="62278"/>
                </a:cubicBezTo>
                <a:cubicBezTo>
                  <a:pt x="114757" y="62278"/>
                  <a:pt x="115182" y="62278"/>
                  <a:pt x="115466" y="62278"/>
                </a:cubicBezTo>
                <a:close/>
                <a:moveTo>
                  <a:pt x="86139" y="7594"/>
                </a:moveTo>
                <a:cubicBezTo>
                  <a:pt x="86139" y="9113"/>
                  <a:pt x="86280" y="9113"/>
                  <a:pt x="86280" y="10632"/>
                </a:cubicBezTo>
                <a:cubicBezTo>
                  <a:pt x="86422" y="10632"/>
                  <a:pt x="86564" y="9113"/>
                  <a:pt x="86706" y="9113"/>
                </a:cubicBezTo>
                <a:cubicBezTo>
                  <a:pt x="86847" y="9113"/>
                  <a:pt x="86847" y="7594"/>
                  <a:pt x="86706" y="7594"/>
                </a:cubicBezTo>
                <a:cubicBezTo>
                  <a:pt x="86706" y="7594"/>
                  <a:pt x="86564" y="7594"/>
                  <a:pt x="86564" y="7594"/>
                </a:cubicBezTo>
                <a:cubicBezTo>
                  <a:pt x="86422" y="7594"/>
                  <a:pt x="86280" y="7594"/>
                  <a:pt x="86139" y="7594"/>
                </a:cubicBezTo>
                <a:close/>
                <a:moveTo>
                  <a:pt x="38536" y="21265"/>
                </a:moveTo>
                <a:cubicBezTo>
                  <a:pt x="38536" y="22784"/>
                  <a:pt x="38677" y="22784"/>
                  <a:pt x="38677" y="22784"/>
                </a:cubicBezTo>
                <a:cubicBezTo>
                  <a:pt x="38677" y="22784"/>
                  <a:pt x="38819" y="21265"/>
                  <a:pt x="38819" y="21265"/>
                </a:cubicBezTo>
                <a:cubicBezTo>
                  <a:pt x="38819" y="21265"/>
                  <a:pt x="38961" y="21265"/>
                  <a:pt x="38961" y="21265"/>
                </a:cubicBezTo>
                <a:cubicBezTo>
                  <a:pt x="38961" y="22784"/>
                  <a:pt x="39102" y="21265"/>
                  <a:pt x="39102" y="21265"/>
                </a:cubicBezTo>
                <a:cubicBezTo>
                  <a:pt x="39102" y="19746"/>
                  <a:pt x="39102" y="19746"/>
                  <a:pt x="39102" y="19746"/>
                </a:cubicBezTo>
                <a:cubicBezTo>
                  <a:pt x="39102" y="19746"/>
                  <a:pt x="38961" y="18227"/>
                  <a:pt x="38819" y="18227"/>
                </a:cubicBezTo>
                <a:cubicBezTo>
                  <a:pt x="38819" y="18227"/>
                  <a:pt x="38819" y="19746"/>
                  <a:pt x="38677" y="19746"/>
                </a:cubicBezTo>
                <a:cubicBezTo>
                  <a:pt x="38677" y="19746"/>
                  <a:pt x="38536" y="21265"/>
                  <a:pt x="38536" y="21265"/>
                </a:cubicBezTo>
                <a:close/>
                <a:moveTo>
                  <a:pt x="1700" y="41012"/>
                </a:moveTo>
                <a:cubicBezTo>
                  <a:pt x="1841" y="41012"/>
                  <a:pt x="1841" y="39493"/>
                  <a:pt x="1983" y="39493"/>
                </a:cubicBezTo>
                <a:cubicBezTo>
                  <a:pt x="1983" y="37974"/>
                  <a:pt x="1700" y="37974"/>
                  <a:pt x="1558" y="37974"/>
                </a:cubicBezTo>
                <a:cubicBezTo>
                  <a:pt x="1416" y="37974"/>
                  <a:pt x="1416" y="37974"/>
                  <a:pt x="1416" y="39493"/>
                </a:cubicBezTo>
                <a:cubicBezTo>
                  <a:pt x="1416" y="39493"/>
                  <a:pt x="1700" y="41012"/>
                  <a:pt x="1700" y="41012"/>
                </a:cubicBezTo>
                <a:close/>
                <a:moveTo>
                  <a:pt x="93364" y="21265"/>
                </a:moveTo>
                <a:cubicBezTo>
                  <a:pt x="93364" y="21265"/>
                  <a:pt x="93223" y="21265"/>
                  <a:pt x="93081" y="21265"/>
                </a:cubicBezTo>
                <a:cubicBezTo>
                  <a:pt x="93081" y="21265"/>
                  <a:pt x="93081" y="21265"/>
                  <a:pt x="92939" y="21265"/>
                </a:cubicBezTo>
                <a:cubicBezTo>
                  <a:pt x="92798" y="21265"/>
                  <a:pt x="92798" y="21265"/>
                  <a:pt x="92798" y="21265"/>
                </a:cubicBezTo>
                <a:cubicBezTo>
                  <a:pt x="92656" y="21265"/>
                  <a:pt x="92656" y="22784"/>
                  <a:pt x="92656" y="22784"/>
                </a:cubicBezTo>
                <a:cubicBezTo>
                  <a:pt x="92656" y="22784"/>
                  <a:pt x="92656" y="22784"/>
                  <a:pt x="92798" y="22784"/>
                </a:cubicBezTo>
                <a:cubicBezTo>
                  <a:pt x="92798" y="22784"/>
                  <a:pt x="92939" y="22784"/>
                  <a:pt x="92939" y="22784"/>
                </a:cubicBezTo>
                <a:cubicBezTo>
                  <a:pt x="92939" y="22784"/>
                  <a:pt x="92939" y="22784"/>
                  <a:pt x="92939" y="22784"/>
                </a:cubicBezTo>
                <a:cubicBezTo>
                  <a:pt x="92939" y="22784"/>
                  <a:pt x="93081" y="22784"/>
                  <a:pt x="93081" y="22784"/>
                </a:cubicBezTo>
                <a:cubicBezTo>
                  <a:pt x="93223" y="22784"/>
                  <a:pt x="93364" y="21265"/>
                  <a:pt x="93364" y="21265"/>
                </a:cubicBezTo>
                <a:close/>
                <a:moveTo>
                  <a:pt x="107674" y="42531"/>
                </a:moveTo>
                <a:cubicBezTo>
                  <a:pt x="107815" y="42531"/>
                  <a:pt x="107815" y="42531"/>
                  <a:pt x="107815" y="42531"/>
                </a:cubicBezTo>
                <a:cubicBezTo>
                  <a:pt x="107957" y="42531"/>
                  <a:pt x="107815" y="41012"/>
                  <a:pt x="107815" y="41012"/>
                </a:cubicBezTo>
                <a:cubicBezTo>
                  <a:pt x="107815" y="41012"/>
                  <a:pt x="107390" y="41012"/>
                  <a:pt x="107249" y="41012"/>
                </a:cubicBezTo>
                <a:cubicBezTo>
                  <a:pt x="107249" y="41012"/>
                  <a:pt x="106965" y="41012"/>
                  <a:pt x="106965" y="42531"/>
                </a:cubicBezTo>
                <a:cubicBezTo>
                  <a:pt x="106824" y="42531"/>
                  <a:pt x="107107" y="44050"/>
                  <a:pt x="107249" y="42531"/>
                </a:cubicBezTo>
                <a:cubicBezTo>
                  <a:pt x="107390" y="42531"/>
                  <a:pt x="107532" y="42531"/>
                  <a:pt x="107674" y="42531"/>
                </a:cubicBezTo>
                <a:cubicBezTo>
                  <a:pt x="107674" y="42531"/>
                  <a:pt x="107674" y="42531"/>
                  <a:pt x="107674" y="42531"/>
                </a:cubicBezTo>
                <a:close/>
                <a:moveTo>
                  <a:pt x="100731" y="41012"/>
                </a:moveTo>
                <a:cubicBezTo>
                  <a:pt x="100731" y="41012"/>
                  <a:pt x="100590" y="42531"/>
                  <a:pt x="100590" y="42531"/>
                </a:cubicBezTo>
                <a:cubicBezTo>
                  <a:pt x="100590" y="42531"/>
                  <a:pt x="100448" y="42531"/>
                  <a:pt x="100448" y="42531"/>
                </a:cubicBezTo>
                <a:cubicBezTo>
                  <a:pt x="100448" y="42531"/>
                  <a:pt x="100448" y="42531"/>
                  <a:pt x="100306" y="42531"/>
                </a:cubicBezTo>
                <a:cubicBezTo>
                  <a:pt x="100306" y="42531"/>
                  <a:pt x="100590" y="44050"/>
                  <a:pt x="100731" y="44050"/>
                </a:cubicBezTo>
                <a:cubicBezTo>
                  <a:pt x="100873" y="44050"/>
                  <a:pt x="101015" y="42531"/>
                  <a:pt x="101015" y="42531"/>
                </a:cubicBezTo>
                <a:cubicBezTo>
                  <a:pt x="101015" y="42531"/>
                  <a:pt x="100873" y="41012"/>
                  <a:pt x="100731" y="41012"/>
                </a:cubicBezTo>
                <a:close/>
                <a:moveTo>
                  <a:pt x="95064" y="22784"/>
                </a:moveTo>
                <a:cubicBezTo>
                  <a:pt x="95206" y="22784"/>
                  <a:pt x="95206" y="21265"/>
                  <a:pt x="95206" y="21265"/>
                </a:cubicBezTo>
                <a:cubicBezTo>
                  <a:pt x="95206" y="21265"/>
                  <a:pt x="94923" y="21265"/>
                  <a:pt x="94781" y="21265"/>
                </a:cubicBezTo>
                <a:cubicBezTo>
                  <a:pt x="94781" y="21265"/>
                  <a:pt x="94639" y="21265"/>
                  <a:pt x="94639" y="21265"/>
                </a:cubicBezTo>
                <a:cubicBezTo>
                  <a:pt x="94639" y="21265"/>
                  <a:pt x="94639" y="21265"/>
                  <a:pt x="94639" y="21265"/>
                </a:cubicBezTo>
                <a:cubicBezTo>
                  <a:pt x="94639" y="21265"/>
                  <a:pt x="94923" y="22784"/>
                  <a:pt x="95064" y="22784"/>
                </a:cubicBezTo>
                <a:close/>
                <a:moveTo>
                  <a:pt x="8075" y="63797"/>
                </a:moveTo>
                <a:cubicBezTo>
                  <a:pt x="7792" y="60759"/>
                  <a:pt x="7508" y="62278"/>
                  <a:pt x="7225" y="62278"/>
                </a:cubicBezTo>
                <a:cubicBezTo>
                  <a:pt x="7508" y="62278"/>
                  <a:pt x="7792" y="62278"/>
                  <a:pt x="8075" y="63797"/>
                </a:cubicBezTo>
                <a:close/>
                <a:moveTo>
                  <a:pt x="3683" y="28860"/>
                </a:moveTo>
                <a:cubicBezTo>
                  <a:pt x="3541" y="30379"/>
                  <a:pt x="3541" y="30379"/>
                  <a:pt x="3683" y="30379"/>
                </a:cubicBezTo>
                <a:cubicBezTo>
                  <a:pt x="3683" y="30379"/>
                  <a:pt x="3683" y="30379"/>
                  <a:pt x="3825" y="30379"/>
                </a:cubicBezTo>
                <a:cubicBezTo>
                  <a:pt x="3825" y="30379"/>
                  <a:pt x="3683" y="28860"/>
                  <a:pt x="3683" y="28860"/>
                </a:cubicBezTo>
                <a:close/>
                <a:moveTo>
                  <a:pt x="10200" y="24303"/>
                </a:moveTo>
                <a:cubicBezTo>
                  <a:pt x="10200" y="24303"/>
                  <a:pt x="10200" y="24303"/>
                  <a:pt x="10200" y="24303"/>
                </a:cubicBezTo>
                <a:cubicBezTo>
                  <a:pt x="10200" y="24303"/>
                  <a:pt x="10200" y="24303"/>
                  <a:pt x="10200" y="24303"/>
                </a:cubicBezTo>
                <a:cubicBezTo>
                  <a:pt x="9917" y="24303"/>
                  <a:pt x="9917" y="24303"/>
                  <a:pt x="9917" y="24303"/>
                </a:cubicBezTo>
                <a:cubicBezTo>
                  <a:pt x="9634" y="24303"/>
                  <a:pt x="9350" y="25822"/>
                  <a:pt x="9350" y="25822"/>
                </a:cubicBezTo>
                <a:cubicBezTo>
                  <a:pt x="9350" y="25822"/>
                  <a:pt x="9492" y="25822"/>
                  <a:pt x="9634" y="25822"/>
                </a:cubicBezTo>
                <a:cubicBezTo>
                  <a:pt x="9775" y="25822"/>
                  <a:pt x="10200" y="24303"/>
                  <a:pt x="10200" y="24303"/>
                </a:cubicBezTo>
                <a:close/>
                <a:moveTo>
                  <a:pt x="111782" y="63797"/>
                </a:moveTo>
                <a:cubicBezTo>
                  <a:pt x="111782" y="63797"/>
                  <a:pt x="112066" y="63797"/>
                  <a:pt x="112207" y="63797"/>
                </a:cubicBezTo>
                <a:cubicBezTo>
                  <a:pt x="112349" y="63797"/>
                  <a:pt x="112349" y="63797"/>
                  <a:pt x="112349" y="62278"/>
                </a:cubicBezTo>
                <a:cubicBezTo>
                  <a:pt x="112349" y="62278"/>
                  <a:pt x="112349" y="62278"/>
                  <a:pt x="112207" y="62278"/>
                </a:cubicBezTo>
                <a:cubicBezTo>
                  <a:pt x="112066" y="62278"/>
                  <a:pt x="111782" y="63797"/>
                  <a:pt x="111782" y="63797"/>
                </a:cubicBezTo>
                <a:close/>
                <a:moveTo>
                  <a:pt x="114049" y="63797"/>
                </a:moveTo>
                <a:cubicBezTo>
                  <a:pt x="114049" y="63797"/>
                  <a:pt x="114049" y="63797"/>
                  <a:pt x="114049" y="63797"/>
                </a:cubicBezTo>
                <a:cubicBezTo>
                  <a:pt x="114191" y="63797"/>
                  <a:pt x="114191" y="63797"/>
                  <a:pt x="114191" y="63797"/>
                </a:cubicBezTo>
                <a:cubicBezTo>
                  <a:pt x="114474" y="63797"/>
                  <a:pt x="114616" y="62278"/>
                  <a:pt x="114616" y="62278"/>
                </a:cubicBezTo>
                <a:cubicBezTo>
                  <a:pt x="114616" y="62278"/>
                  <a:pt x="114474" y="62278"/>
                  <a:pt x="114332" y="62278"/>
                </a:cubicBezTo>
                <a:cubicBezTo>
                  <a:pt x="114332" y="62278"/>
                  <a:pt x="114049" y="63797"/>
                  <a:pt x="114049" y="63797"/>
                </a:cubicBezTo>
                <a:close/>
                <a:moveTo>
                  <a:pt x="107107" y="62278"/>
                </a:moveTo>
                <a:cubicBezTo>
                  <a:pt x="107107" y="62278"/>
                  <a:pt x="106965" y="62278"/>
                  <a:pt x="106965" y="62278"/>
                </a:cubicBezTo>
                <a:cubicBezTo>
                  <a:pt x="106965" y="62278"/>
                  <a:pt x="106824" y="62278"/>
                  <a:pt x="106824" y="62278"/>
                </a:cubicBezTo>
                <a:cubicBezTo>
                  <a:pt x="106824" y="62278"/>
                  <a:pt x="106965" y="63797"/>
                  <a:pt x="106965" y="63797"/>
                </a:cubicBezTo>
                <a:cubicBezTo>
                  <a:pt x="106965" y="63797"/>
                  <a:pt x="107107" y="63797"/>
                  <a:pt x="107107" y="63797"/>
                </a:cubicBezTo>
                <a:cubicBezTo>
                  <a:pt x="107107" y="63797"/>
                  <a:pt x="107107" y="62278"/>
                  <a:pt x="107107" y="62278"/>
                </a:cubicBezTo>
                <a:close/>
                <a:moveTo>
                  <a:pt x="3683" y="88101"/>
                </a:moveTo>
                <a:cubicBezTo>
                  <a:pt x="3683" y="88101"/>
                  <a:pt x="3825" y="88101"/>
                  <a:pt x="3825" y="86582"/>
                </a:cubicBezTo>
                <a:cubicBezTo>
                  <a:pt x="3825" y="86582"/>
                  <a:pt x="3825" y="86582"/>
                  <a:pt x="3683" y="86582"/>
                </a:cubicBezTo>
                <a:cubicBezTo>
                  <a:pt x="3683" y="86582"/>
                  <a:pt x="3541" y="88101"/>
                  <a:pt x="3683" y="88101"/>
                </a:cubicBezTo>
                <a:close/>
                <a:moveTo>
                  <a:pt x="106399" y="42531"/>
                </a:moveTo>
                <a:cubicBezTo>
                  <a:pt x="106399" y="42531"/>
                  <a:pt x="106540" y="42531"/>
                  <a:pt x="106540" y="42531"/>
                </a:cubicBezTo>
                <a:cubicBezTo>
                  <a:pt x="106682" y="42531"/>
                  <a:pt x="106682" y="42531"/>
                  <a:pt x="106682" y="42531"/>
                </a:cubicBezTo>
                <a:cubicBezTo>
                  <a:pt x="106682" y="42531"/>
                  <a:pt x="106540" y="42531"/>
                  <a:pt x="106399" y="42531"/>
                </a:cubicBezTo>
                <a:close/>
                <a:moveTo>
                  <a:pt x="93506" y="41012"/>
                </a:moveTo>
                <a:cubicBezTo>
                  <a:pt x="93506" y="41012"/>
                  <a:pt x="93648" y="41012"/>
                  <a:pt x="93648" y="41012"/>
                </a:cubicBezTo>
                <a:cubicBezTo>
                  <a:pt x="93648" y="39493"/>
                  <a:pt x="93648" y="39493"/>
                  <a:pt x="93506" y="39493"/>
                </a:cubicBezTo>
                <a:cubicBezTo>
                  <a:pt x="93506" y="39493"/>
                  <a:pt x="93364" y="41012"/>
                  <a:pt x="93506" y="41012"/>
                </a:cubicBezTo>
                <a:close/>
                <a:moveTo>
                  <a:pt x="2833" y="88101"/>
                </a:moveTo>
                <a:cubicBezTo>
                  <a:pt x="2975" y="88101"/>
                  <a:pt x="2975" y="88101"/>
                  <a:pt x="2975" y="88101"/>
                </a:cubicBezTo>
                <a:cubicBezTo>
                  <a:pt x="2975" y="88101"/>
                  <a:pt x="2975" y="86582"/>
                  <a:pt x="2833" y="86582"/>
                </a:cubicBezTo>
                <a:cubicBezTo>
                  <a:pt x="2833" y="86582"/>
                  <a:pt x="2833" y="88101"/>
                  <a:pt x="2833" y="88101"/>
                </a:cubicBezTo>
                <a:close/>
                <a:moveTo>
                  <a:pt x="2833" y="41012"/>
                </a:moveTo>
                <a:cubicBezTo>
                  <a:pt x="2975" y="41012"/>
                  <a:pt x="2833" y="39493"/>
                  <a:pt x="2833" y="39493"/>
                </a:cubicBezTo>
                <a:cubicBezTo>
                  <a:pt x="2691" y="39493"/>
                  <a:pt x="2691" y="39493"/>
                  <a:pt x="2691" y="39493"/>
                </a:cubicBezTo>
                <a:cubicBezTo>
                  <a:pt x="2691" y="39493"/>
                  <a:pt x="2833" y="41012"/>
                  <a:pt x="2833" y="41012"/>
                </a:cubicBezTo>
                <a:close/>
                <a:moveTo>
                  <a:pt x="117166" y="62278"/>
                </a:moveTo>
                <a:cubicBezTo>
                  <a:pt x="117166" y="62278"/>
                  <a:pt x="117308" y="62278"/>
                  <a:pt x="117308" y="62278"/>
                </a:cubicBezTo>
                <a:cubicBezTo>
                  <a:pt x="117449" y="62278"/>
                  <a:pt x="117449" y="62278"/>
                  <a:pt x="117449" y="62278"/>
                </a:cubicBezTo>
                <a:cubicBezTo>
                  <a:pt x="117449" y="62278"/>
                  <a:pt x="117449" y="62278"/>
                  <a:pt x="117308" y="62278"/>
                </a:cubicBezTo>
                <a:cubicBezTo>
                  <a:pt x="117308" y="62278"/>
                  <a:pt x="117166" y="62278"/>
                  <a:pt x="117166" y="62278"/>
                </a:cubicBezTo>
                <a:close/>
                <a:moveTo>
                  <a:pt x="98465" y="16708"/>
                </a:moveTo>
                <a:cubicBezTo>
                  <a:pt x="98465" y="16708"/>
                  <a:pt x="98606" y="16708"/>
                  <a:pt x="98606" y="16708"/>
                </a:cubicBezTo>
                <a:cubicBezTo>
                  <a:pt x="98606" y="16708"/>
                  <a:pt x="98748" y="16708"/>
                  <a:pt x="98748" y="16708"/>
                </a:cubicBezTo>
                <a:cubicBezTo>
                  <a:pt x="98748" y="16708"/>
                  <a:pt x="98606" y="16708"/>
                  <a:pt x="98465" y="16708"/>
                </a:cubicBezTo>
                <a:close/>
                <a:moveTo>
                  <a:pt x="2975" y="48607"/>
                </a:moveTo>
                <a:cubicBezTo>
                  <a:pt x="2975" y="48607"/>
                  <a:pt x="2833" y="48607"/>
                  <a:pt x="2833" y="48607"/>
                </a:cubicBezTo>
                <a:cubicBezTo>
                  <a:pt x="2833" y="48607"/>
                  <a:pt x="2691" y="48607"/>
                  <a:pt x="2691" y="48607"/>
                </a:cubicBezTo>
                <a:cubicBezTo>
                  <a:pt x="2691" y="48607"/>
                  <a:pt x="2833" y="48607"/>
                  <a:pt x="2833" y="48607"/>
                </a:cubicBezTo>
                <a:cubicBezTo>
                  <a:pt x="2833" y="48607"/>
                  <a:pt x="2975" y="48607"/>
                  <a:pt x="2975" y="48607"/>
                </a:cubicBezTo>
                <a:close/>
                <a:moveTo>
                  <a:pt x="101440" y="42531"/>
                </a:moveTo>
                <a:cubicBezTo>
                  <a:pt x="101440" y="42531"/>
                  <a:pt x="101582" y="42531"/>
                  <a:pt x="101582" y="42531"/>
                </a:cubicBezTo>
                <a:cubicBezTo>
                  <a:pt x="101582" y="42531"/>
                  <a:pt x="101440" y="41012"/>
                  <a:pt x="101440" y="42531"/>
                </a:cubicBezTo>
                <a:cubicBezTo>
                  <a:pt x="101440" y="42531"/>
                  <a:pt x="101298" y="42531"/>
                  <a:pt x="101298" y="42531"/>
                </a:cubicBezTo>
                <a:cubicBezTo>
                  <a:pt x="101298" y="42531"/>
                  <a:pt x="101440" y="42531"/>
                  <a:pt x="101440" y="42531"/>
                </a:cubicBezTo>
                <a:close/>
                <a:moveTo>
                  <a:pt x="99740" y="21265"/>
                </a:moveTo>
                <a:cubicBezTo>
                  <a:pt x="99740" y="21265"/>
                  <a:pt x="99881" y="21265"/>
                  <a:pt x="99881" y="21265"/>
                </a:cubicBezTo>
                <a:cubicBezTo>
                  <a:pt x="100023" y="21265"/>
                  <a:pt x="100023" y="21265"/>
                  <a:pt x="100023" y="21265"/>
                </a:cubicBezTo>
                <a:cubicBezTo>
                  <a:pt x="100023" y="19746"/>
                  <a:pt x="100023" y="19746"/>
                  <a:pt x="99881" y="19746"/>
                </a:cubicBezTo>
                <a:cubicBezTo>
                  <a:pt x="99881" y="19746"/>
                  <a:pt x="99740" y="21265"/>
                  <a:pt x="99740" y="21265"/>
                </a:cubicBezTo>
                <a:close/>
                <a:moveTo>
                  <a:pt x="99456" y="21265"/>
                </a:moveTo>
                <a:cubicBezTo>
                  <a:pt x="99456" y="21265"/>
                  <a:pt x="99456" y="21265"/>
                  <a:pt x="99598" y="21265"/>
                </a:cubicBezTo>
                <a:cubicBezTo>
                  <a:pt x="99598" y="21265"/>
                  <a:pt x="99598" y="21265"/>
                  <a:pt x="99598" y="21265"/>
                </a:cubicBezTo>
                <a:cubicBezTo>
                  <a:pt x="99598" y="21265"/>
                  <a:pt x="99598" y="21265"/>
                  <a:pt x="99598" y="21265"/>
                </a:cubicBezTo>
                <a:cubicBezTo>
                  <a:pt x="99456" y="21265"/>
                  <a:pt x="99456" y="21265"/>
                  <a:pt x="99456" y="21265"/>
                </a:cubicBezTo>
                <a:close/>
                <a:moveTo>
                  <a:pt x="89539" y="28860"/>
                </a:moveTo>
                <a:cubicBezTo>
                  <a:pt x="89539" y="28860"/>
                  <a:pt x="89539" y="28860"/>
                  <a:pt x="89539" y="28860"/>
                </a:cubicBezTo>
                <a:cubicBezTo>
                  <a:pt x="89539" y="28860"/>
                  <a:pt x="89539" y="28860"/>
                  <a:pt x="89397" y="28860"/>
                </a:cubicBezTo>
                <a:cubicBezTo>
                  <a:pt x="89397" y="28860"/>
                  <a:pt x="89397" y="28860"/>
                  <a:pt x="89397" y="28860"/>
                </a:cubicBezTo>
                <a:cubicBezTo>
                  <a:pt x="89397" y="28860"/>
                  <a:pt x="89397" y="28860"/>
                  <a:pt x="89539" y="28860"/>
                </a:cubicBezTo>
                <a:close/>
                <a:moveTo>
                  <a:pt x="89822" y="28860"/>
                </a:moveTo>
                <a:cubicBezTo>
                  <a:pt x="89822" y="28860"/>
                  <a:pt x="89822" y="28860"/>
                  <a:pt x="89681" y="28860"/>
                </a:cubicBezTo>
                <a:cubicBezTo>
                  <a:pt x="89681" y="28860"/>
                  <a:pt x="89681" y="28860"/>
                  <a:pt x="89681" y="28860"/>
                </a:cubicBezTo>
                <a:cubicBezTo>
                  <a:pt x="89681" y="28860"/>
                  <a:pt x="89681" y="28860"/>
                  <a:pt x="89681" y="28860"/>
                </a:cubicBezTo>
                <a:cubicBezTo>
                  <a:pt x="89681" y="28860"/>
                  <a:pt x="89822" y="28860"/>
                  <a:pt x="89822" y="28860"/>
                </a:cubicBezTo>
                <a:close/>
                <a:moveTo>
                  <a:pt x="87981" y="30379"/>
                </a:moveTo>
                <a:cubicBezTo>
                  <a:pt x="87981" y="30379"/>
                  <a:pt x="87981" y="30379"/>
                  <a:pt x="88122" y="30379"/>
                </a:cubicBezTo>
                <a:cubicBezTo>
                  <a:pt x="88122" y="30379"/>
                  <a:pt x="88122" y="30379"/>
                  <a:pt x="88122" y="28860"/>
                </a:cubicBezTo>
                <a:cubicBezTo>
                  <a:pt x="88122" y="28860"/>
                  <a:pt x="88122" y="28860"/>
                  <a:pt x="88122" y="28860"/>
                </a:cubicBezTo>
                <a:cubicBezTo>
                  <a:pt x="87981" y="28860"/>
                  <a:pt x="87981" y="28860"/>
                  <a:pt x="87981" y="30379"/>
                </a:cubicBezTo>
                <a:close/>
                <a:moveTo>
                  <a:pt x="79055" y="9113"/>
                </a:moveTo>
                <a:cubicBezTo>
                  <a:pt x="79055" y="9113"/>
                  <a:pt x="78913" y="9113"/>
                  <a:pt x="78913" y="9113"/>
                </a:cubicBezTo>
                <a:cubicBezTo>
                  <a:pt x="78913" y="9113"/>
                  <a:pt x="78772" y="9113"/>
                  <a:pt x="78772" y="9113"/>
                </a:cubicBezTo>
                <a:cubicBezTo>
                  <a:pt x="78772" y="9113"/>
                  <a:pt x="78913" y="10632"/>
                  <a:pt x="78913" y="10632"/>
                </a:cubicBezTo>
                <a:cubicBezTo>
                  <a:pt x="78913" y="10632"/>
                  <a:pt x="79055" y="9113"/>
                  <a:pt x="79055" y="9113"/>
                </a:cubicBezTo>
                <a:close/>
                <a:moveTo>
                  <a:pt x="99031" y="21265"/>
                </a:moveTo>
                <a:cubicBezTo>
                  <a:pt x="98890" y="21265"/>
                  <a:pt x="99031" y="21265"/>
                  <a:pt x="99031" y="21265"/>
                </a:cubicBezTo>
                <a:cubicBezTo>
                  <a:pt x="99031" y="21265"/>
                  <a:pt x="99031" y="21265"/>
                  <a:pt x="99031" y="21265"/>
                </a:cubicBezTo>
                <a:cubicBezTo>
                  <a:pt x="99031" y="21265"/>
                  <a:pt x="99031" y="21265"/>
                  <a:pt x="99031" y="21265"/>
                </a:cubicBezTo>
                <a:close/>
                <a:moveTo>
                  <a:pt x="113482" y="62278"/>
                </a:moveTo>
                <a:cubicBezTo>
                  <a:pt x="113482" y="63797"/>
                  <a:pt x="113482" y="63797"/>
                  <a:pt x="113624" y="63797"/>
                </a:cubicBezTo>
                <a:cubicBezTo>
                  <a:pt x="113482" y="62278"/>
                  <a:pt x="113482" y="62278"/>
                  <a:pt x="113482" y="62278"/>
                </a:cubicBezTo>
                <a:close/>
                <a:moveTo>
                  <a:pt x="9208" y="24303"/>
                </a:moveTo>
                <a:cubicBezTo>
                  <a:pt x="9208" y="24303"/>
                  <a:pt x="9208" y="24303"/>
                  <a:pt x="9067" y="24303"/>
                </a:cubicBezTo>
                <a:cubicBezTo>
                  <a:pt x="9067" y="24303"/>
                  <a:pt x="9067" y="24303"/>
                  <a:pt x="9067" y="24303"/>
                </a:cubicBezTo>
                <a:cubicBezTo>
                  <a:pt x="9067" y="24303"/>
                  <a:pt x="9067" y="24303"/>
                  <a:pt x="9067" y="24303"/>
                </a:cubicBezTo>
                <a:cubicBezTo>
                  <a:pt x="9208" y="24303"/>
                  <a:pt x="9208" y="24303"/>
                  <a:pt x="9208" y="24303"/>
                </a:cubicBezTo>
                <a:close/>
                <a:moveTo>
                  <a:pt x="110365" y="57721"/>
                </a:moveTo>
                <a:cubicBezTo>
                  <a:pt x="110365" y="56202"/>
                  <a:pt x="110224" y="56202"/>
                  <a:pt x="110224" y="56202"/>
                </a:cubicBezTo>
                <a:cubicBezTo>
                  <a:pt x="110224" y="56202"/>
                  <a:pt x="110224" y="56202"/>
                  <a:pt x="110224" y="57721"/>
                </a:cubicBezTo>
                <a:cubicBezTo>
                  <a:pt x="110224" y="57721"/>
                  <a:pt x="110224" y="57721"/>
                  <a:pt x="110224" y="57721"/>
                </a:cubicBezTo>
                <a:cubicBezTo>
                  <a:pt x="110224" y="57721"/>
                  <a:pt x="110365" y="57721"/>
                  <a:pt x="110365" y="57721"/>
                </a:cubicBezTo>
                <a:close/>
                <a:moveTo>
                  <a:pt x="106399" y="56202"/>
                </a:moveTo>
                <a:cubicBezTo>
                  <a:pt x="106399" y="56202"/>
                  <a:pt x="106399" y="56202"/>
                  <a:pt x="106399" y="56202"/>
                </a:cubicBezTo>
                <a:cubicBezTo>
                  <a:pt x="106257" y="56202"/>
                  <a:pt x="106257" y="56202"/>
                  <a:pt x="106257" y="56202"/>
                </a:cubicBezTo>
                <a:cubicBezTo>
                  <a:pt x="106257" y="57721"/>
                  <a:pt x="106257" y="57721"/>
                  <a:pt x="106399" y="57721"/>
                </a:cubicBezTo>
                <a:cubicBezTo>
                  <a:pt x="106399" y="57721"/>
                  <a:pt x="106399" y="56202"/>
                  <a:pt x="106399" y="56202"/>
                </a:cubicBezTo>
                <a:close/>
                <a:moveTo>
                  <a:pt x="4391" y="80506"/>
                </a:moveTo>
                <a:cubicBezTo>
                  <a:pt x="4391" y="80506"/>
                  <a:pt x="4250" y="80506"/>
                  <a:pt x="4250" y="80506"/>
                </a:cubicBezTo>
                <a:cubicBezTo>
                  <a:pt x="4250" y="80506"/>
                  <a:pt x="4250" y="80506"/>
                  <a:pt x="4250" y="80506"/>
                </a:cubicBezTo>
                <a:cubicBezTo>
                  <a:pt x="4250" y="80506"/>
                  <a:pt x="4250" y="80506"/>
                  <a:pt x="4250" y="80506"/>
                </a:cubicBezTo>
                <a:cubicBezTo>
                  <a:pt x="4250" y="80506"/>
                  <a:pt x="4391" y="80506"/>
                  <a:pt x="4391" y="80506"/>
                </a:cubicBezTo>
                <a:close/>
                <a:moveTo>
                  <a:pt x="101157" y="42531"/>
                </a:moveTo>
                <a:cubicBezTo>
                  <a:pt x="101157" y="42531"/>
                  <a:pt x="101157" y="42531"/>
                  <a:pt x="101157" y="42531"/>
                </a:cubicBezTo>
                <a:cubicBezTo>
                  <a:pt x="101298" y="42531"/>
                  <a:pt x="101298" y="42531"/>
                  <a:pt x="101298" y="42531"/>
                </a:cubicBezTo>
                <a:cubicBezTo>
                  <a:pt x="101298" y="42531"/>
                  <a:pt x="101298" y="41012"/>
                  <a:pt x="101157" y="42531"/>
                </a:cubicBezTo>
                <a:cubicBezTo>
                  <a:pt x="101157" y="42531"/>
                  <a:pt x="101157" y="42531"/>
                  <a:pt x="101157" y="42531"/>
                </a:cubicBezTo>
                <a:close/>
                <a:moveTo>
                  <a:pt x="97473" y="41012"/>
                </a:moveTo>
                <a:cubicBezTo>
                  <a:pt x="97473" y="41012"/>
                  <a:pt x="97473" y="41012"/>
                  <a:pt x="97473" y="41012"/>
                </a:cubicBezTo>
                <a:cubicBezTo>
                  <a:pt x="97331" y="41012"/>
                  <a:pt x="97331" y="41012"/>
                  <a:pt x="97331" y="41012"/>
                </a:cubicBezTo>
                <a:cubicBezTo>
                  <a:pt x="97331" y="41012"/>
                  <a:pt x="97331" y="41012"/>
                  <a:pt x="97473" y="41012"/>
                </a:cubicBezTo>
                <a:cubicBezTo>
                  <a:pt x="97473" y="41012"/>
                  <a:pt x="97473" y="41012"/>
                  <a:pt x="97473" y="41012"/>
                </a:cubicBezTo>
                <a:close/>
                <a:moveTo>
                  <a:pt x="101157" y="83544"/>
                </a:moveTo>
                <a:cubicBezTo>
                  <a:pt x="101157" y="83544"/>
                  <a:pt x="101015" y="83544"/>
                  <a:pt x="101015" y="83544"/>
                </a:cubicBezTo>
                <a:cubicBezTo>
                  <a:pt x="101015" y="83544"/>
                  <a:pt x="101015" y="83544"/>
                  <a:pt x="101015" y="83544"/>
                </a:cubicBezTo>
                <a:cubicBezTo>
                  <a:pt x="101015" y="83544"/>
                  <a:pt x="101015" y="83544"/>
                  <a:pt x="101015" y="83544"/>
                </a:cubicBezTo>
                <a:cubicBezTo>
                  <a:pt x="101015" y="83544"/>
                  <a:pt x="101157" y="83544"/>
                  <a:pt x="101157" y="83544"/>
                </a:cubicBezTo>
                <a:close/>
                <a:moveTo>
                  <a:pt x="113766" y="63797"/>
                </a:moveTo>
                <a:cubicBezTo>
                  <a:pt x="113766" y="63797"/>
                  <a:pt x="113766" y="62278"/>
                  <a:pt x="113766" y="62278"/>
                </a:cubicBezTo>
                <a:cubicBezTo>
                  <a:pt x="113766" y="62278"/>
                  <a:pt x="113624" y="63797"/>
                  <a:pt x="113624" y="63797"/>
                </a:cubicBezTo>
                <a:cubicBezTo>
                  <a:pt x="113624" y="63797"/>
                  <a:pt x="113766" y="63797"/>
                  <a:pt x="113766" y="63797"/>
                </a:cubicBezTo>
                <a:cubicBezTo>
                  <a:pt x="113766" y="63797"/>
                  <a:pt x="113766" y="63797"/>
                  <a:pt x="113766" y="63797"/>
                </a:cubicBezTo>
                <a:close/>
                <a:moveTo>
                  <a:pt x="108240" y="62278"/>
                </a:moveTo>
                <a:cubicBezTo>
                  <a:pt x="108240" y="62278"/>
                  <a:pt x="108240" y="63797"/>
                  <a:pt x="108240" y="63797"/>
                </a:cubicBezTo>
                <a:cubicBezTo>
                  <a:pt x="108240" y="63797"/>
                  <a:pt x="108382" y="62278"/>
                  <a:pt x="108382" y="62278"/>
                </a:cubicBezTo>
                <a:cubicBezTo>
                  <a:pt x="108382" y="62278"/>
                  <a:pt x="108240" y="62278"/>
                  <a:pt x="108240" y="62278"/>
                </a:cubicBezTo>
                <a:cubicBezTo>
                  <a:pt x="108240" y="62278"/>
                  <a:pt x="108240" y="62278"/>
                  <a:pt x="108240" y="62278"/>
                </a:cubicBezTo>
                <a:close/>
                <a:moveTo>
                  <a:pt x="1700" y="48607"/>
                </a:moveTo>
                <a:cubicBezTo>
                  <a:pt x="1700" y="48607"/>
                  <a:pt x="1700" y="48607"/>
                  <a:pt x="1841" y="48607"/>
                </a:cubicBezTo>
                <a:cubicBezTo>
                  <a:pt x="1841" y="48607"/>
                  <a:pt x="1841" y="48607"/>
                  <a:pt x="1841" y="48607"/>
                </a:cubicBezTo>
                <a:cubicBezTo>
                  <a:pt x="1841" y="48607"/>
                  <a:pt x="1841" y="48607"/>
                  <a:pt x="1841" y="48607"/>
                </a:cubicBezTo>
                <a:cubicBezTo>
                  <a:pt x="1700" y="48607"/>
                  <a:pt x="1700" y="48607"/>
                  <a:pt x="1700" y="48607"/>
                </a:cubicBezTo>
                <a:close/>
                <a:moveTo>
                  <a:pt x="2550" y="47088"/>
                </a:moveTo>
                <a:cubicBezTo>
                  <a:pt x="2550" y="47088"/>
                  <a:pt x="2550" y="48607"/>
                  <a:pt x="2550" y="48607"/>
                </a:cubicBezTo>
                <a:cubicBezTo>
                  <a:pt x="2550" y="48607"/>
                  <a:pt x="2550" y="48607"/>
                  <a:pt x="2550" y="48607"/>
                </a:cubicBezTo>
                <a:cubicBezTo>
                  <a:pt x="2550" y="48607"/>
                  <a:pt x="2550" y="48607"/>
                  <a:pt x="2550" y="48607"/>
                </a:cubicBezTo>
                <a:cubicBezTo>
                  <a:pt x="2550" y="48607"/>
                  <a:pt x="2550" y="47088"/>
                  <a:pt x="2550" y="47088"/>
                </a:cubicBezTo>
                <a:close/>
                <a:moveTo>
                  <a:pt x="2408" y="41012"/>
                </a:moveTo>
                <a:cubicBezTo>
                  <a:pt x="2408" y="41012"/>
                  <a:pt x="2266" y="41012"/>
                  <a:pt x="2266" y="39493"/>
                </a:cubicBezTo>
                <a:cubicBezTo>
                  <a:pt x="2266" y="39493"/>
                  <a:pt x="2266" y="41012"/>
                  <a:pt x="2266" y="41012"/>
                </a:cubicBezTo>
                <a:cubicBezTo>
                  <a:pt x="2266" y="41012"/>
                  <a:pt x="2266" y="41012"/>
                  <a:pt x="2266" y="41012"/>
                </a:cubicBezTo>
                <a:cubicBezTo>
                  <a:pt x="2266" y="41012"/>
                  <a:pt x="2408" y="41012"/>
                  <a:pt x="2408" y="41012"/>
                </a:cubicBezTo>
                <a:close/>
                <a:moveTo>
                  <a:pt x="82455" y="7594"/>
                </a:moveTo>
                <a:cubicBezTo>
                  <a:pt x="82455" y="7594"/>
                  <a:pt x="82597" y="7594"/>
                  <a:pt x="82597" y="7594"/>
                </a:cubicBezTo>
                <a:cubicBezTo>
                  <a:pt x="82597" y="7594"/>
                  <a:pt x="82597" y="7594"/>
                  <a:pt x="82597" y="7594"/>
                </a:cubicBezTo>
                <a:cubicBezTo>
                  <a:pt x="82597" y="7594"/>
                  <a:pt x="82597" y="7594"/>
                  <a:pt x="82597" y="7594"/>
                </a:cubicBezTo>
                <a:cubicBezTo>
                  <a:pt x="82597" y="7594"/>
                  <a:pt x="82455" y="7594"/>
                  <a:pt x="82455" y="7594"/>
                </a:cubicBezTo>
                <a:close/>
                <a:moveTo>
                  <a:pt x="83022" y="7594"/>
                </a:moveTo>
                <a:cubicBezTo>
                  <a:pt x="83022" y="7594"/>
                  <a:pt x="82880" y="7594"/>
                  <a:pt x="82880" y="7594"/>
                </a:cubicBezTo>
                <a:cubicBezTo>
                  <a:pt x="82880" y="6075"/>
                  <a:pt x="82880" y="7594"/>
                  <a:pt x="82880" y="7594"/>
                </a:cubicBezTo>
                <a:cubicBezTo>
                  <a:pt x="82880" y="7594"/>
                  <a:pt x="82880" y="7594"/>
                  <a:pt x="82880" y="7594"/>
                </a:cubicBezTo>
                <a:cubicBezTo>
                  <a:pt x="82880" y="7594"/>
                  <a:pt x="83022" y="7594"/>
                  <a:pt x="83022" y="7594"/>
                </a:cubicBezTo>
                <a:close/>
                <a:moveTo>
                  <a:pt x="94356" y="3037"/>
                </a:moveTo>
                <a:cubicBezTo>
                  <a:pt x="94356" y="3037"/>
                  <a:pt x="94214" y="3037"/>
                  <a:pt x="94214" y="3037"/>
                </a:cubicBezTo>
                <a:cubicBezTo>
                  <a:pt x="94214" y="3037"/>
                  <a:pt x="94214" y="3037"/>
                  <a:pt x="94214" y="3037"/>
                </a:cubicBezTo>
                <a:cubicBezTo>
                  <a:pt x="94214" y="3037"/>
                  <a:pt x="94214" y="3037"/>
                  <a:pt x="94214" y="3037"/>
                </a:cubicBezTo>
                <a:cubicBezTo>
                  <a:pt x="94214" y="3037"/>
                  <a:pt x="94356" y="3037"/>
                  <a:pt x="94356" y="3037"/>
                </a:cubicBezTo>
                <a:close/>
                <a:moveTo>
                  <a:pt x="3541" y="31898"/>
                </a:moveTo>
                <a:cubicBezTo>
                  <a:pt x="3541" y="31898"/>
                  <a:pt x="3541" y="33417"/>
                  <a:pt x="3683" y="33417"/>
                </a:cubicBezTo>
                <a:cubicBezTo>
                  <a:pt x="3683" y="33417"/>
                  <a:pt x="3683" y="31898"/>
                  <a:pt x="3683" y="31898"/>
                </a:cubicBezTo>
                <a:cubicBezTo>
                  <a:pt x="3683" y="31898"/>
                  <a:pt x="3683" y="31898"/>
                  <a:pt x="3683" y="31898"/>
                </a:cubicBezTo>
                <a:cubicBezTo>
                  <a:pt x="3541" y="31898"/>
                  <a:pt x="3541" y="31898"/>
                  <a:pt x="3541" y="31898"/>
                </a:cubicBezTo>
                <a:close/>
                <a:moveTo>
                  <a:pt x="92231" y="22784"/>
                </a:moveTo>
                <a:cubicBezTo>
                  <a:pt x="92231" y="22784"/>
                  <a:pt x="92373" y="22784"/>
                  <a:pt x="92373" y="22784"/>
                </a:cubicBezTo>
                <a:cubicBezTo>
                  <a:pt x="92373" y="22784"/>
                  <a:pt x="92373" y="21265"/>
                  <a:pt x="92373" y="21265"/>
                </a:cubicBezTo>
                <a:cubicBezTo>
                  <a:pt x="92373" y="21265"/>
                  <a:pt x="92373" y="21265"/>
                  <a:pt x="92373" y="21265"/>
                </a:cubicBezTo>
                <a:cubicBezTo>
                  <a:pt x="92373" y="21265"/>
                  <a:pt x="92231" y="21265"/>
                  <a:pt x="92231" y="22784"/>
                </a:cubicBezTo>
                <a:close/>
                <a:moveTo>
                  <a:pt x="115466" y="65316"/>
                </a:moveTo>
                <a:cubicBezTo>
                  <a:pt x="115466" y="65316"/>
                  <a:pt x="115466" y="65316"/>
                  <a:pt x="115466" y="65316"/>
                </a:cubicBezTo>
                <a:cubicBezTo>
                  <a:pt x="115608" y="65316"/>
                  <a:pt x="115608" y="65316"/>
                  <a:pt x="115608" y="65316"/>
                </a:cubicBezTo>
                <a:cubicBezTo>
                  <a:pt x="115608" y="65316"/>
                  <a:pt x="115608" y="65316"/>
                  <a:pt x="115466" y="65316"/>
                </a:cubicBezTo>
                <a:cubicBezTo>
                  <a:pt x="115466" y="65316"/>
                  <a:pt x="115466" y="65316"/>
                  <a:pt x="115466" y="65316"/>
                </a:cubicBezTo>
                <a:close/>
                <a:moveTo>
                  <a:pt x="1983" y="42531"/>
                </a:moveTo>
                <a:cubicBezTo>
                  <a:pt x="1983" y="42531"/>
                  <a:pt x="1983" y="41012"/>
                  <a:pt x="1983" y="41012"/>
                </a:cubicBezTo>
                <a:cubicBezTo>
                  <a:pt x="1983" y="41012"/>
                  <a:pt x="1983" y="41012"/>
                  <a:pt x="1983" y="41012"/>
                </a:cubicBezTo>
                <a:cubicBezTo>
                  <a:pt x="1983" y="41012"/>
                  <a:pt x="1983" y="41012"/>
                  <a:pt x="1983" y="41012"/>
                </a:cubicBezTo>
                <a:cubicBezTo>
                  <a:pt x="1983" y="41012"/>
                  <a:pt x="1983" y="42531"/>
                  <a:pt x="1983" y="42531"/>
                </a:cubicBezTo>
                <a:close/>
                <a:moveTo>
                  <a:pt x="26493" y="31898"/>
                </a:moveTo>
                <a:cubicBezTo>
                  <a:pt x="26493" y="31898"/>
                  <a:pt x="26493" y="31898"/>
                  <a:pt x="26493" y="31898"/>
                </a:cubicBezTo>
                <a:cubicBezTo>
                  <a:pt x="26493" y="31898"/>
                  <a:pt x="26493" y="31898"/>
                  <a:pt x="26493" y="31898"/>
                </a:cubicBezTo>
                <a:cubicBezTo>
                  <a:pt x="26493" y="31898"/>
                  <a:pt x="26493" y="31898"/>
                  <a:pt x="26493" y="31898"/>
                </a:cubicBezTo>
                <a:cubicBezTo>
                  <a:pt x="26493" y="31898"/>
                  <a:pt x="26493" y="31898"/>
                  <a:pt x="26493" y="31898"/>
                </a:cubicBezTo>
                <a:close/>
                <a:moveTo>
                  <a:pt x="86989" y="7594"/>
                </a:moveTo>
                <a:cubicBezTo>
                  <a:pt x="86989" y="7594"/>
                  <a:pt x="86989" y="7594"/>
                  <a:pt x="86989" y="7594"/>
                </a:cubicBezTo>
                <a:cubicBezTo>
                  <a:pt x="86989" y="7594"/>
                  <a:pt x="86989" y="7594"/>
                  <a:pt x="86989" y="7594"/>
                </a:cubicBezTo>
                <a:cubicBezTo>
                  <a:pt x="86847" y="7594"/>
                  <a:pt x="86847" y="7594"/>
                  <a:pt x="86847" y="7594"/>
                </a:cubicBezTo>
                <a:cubicBezTo>
                  <a:pt x="86847" y="7594"/>
                  <a:pt x="86989" y="7594"/>
                  <a:pt x="86989" y="7594"/>
                </a:cubicBezTo>
                <a:close/>
                <a:moveTo>
                  <a:pt x="8217" y="51645"/>
                </a:moveTo>
                <a:cubicBezTo>
                  <a:pt x="8217" y="51645"/>
                  <a:pt x="8217" y="53164"/>
                  <a:pt x="8217" y="53164"/>
                </a:cubicBezTo>
                <a:cubicBezTo>
                  <a:pt x="8217" y="53164"/>
                  <a:pt x="8217" y="53164"/>
                  <a:pt x="8217" y="53164"/>
                </a:cubicBezTo>
                <a:cubicBezTo>
                  <a:pt x="8217" y="53164"/>
                  <a:pt x="8217" y="53164"/>
                  <a:pt x="8217" y="53164"/>
                </a:cubicBezTo>
                <a:cubicBezTo>
                  <a:pt x="8217" y="53164"/>
                  <a:pt x="8217" y="51645"/>
                  <a:pt x="8217" y="51645"/>
                </a:cubicBezTo>
                <a:close/>
                <a:moveTo>
                  <a:pt x="101723" y="13670"/>
                </a:moveTo>
                <a:cubicBezTo>
                  <a:pt x="101723" y="13670"/>
                  <a:pt x="101723" y="13670"/>
                  <a:pt x="101723" y="13670"/>
                </a:cubicBezTo>
                <a:cubicBezTo>
                  <a:pt x="101723" y="13670"/>
                  <a:pt x="101723" y="15189"/>
                  <a:pt x="101723" y="15189"/>
                </a:cubicBezTo>
                <a:cubicBezTo>
                  <a:pt x="101723" y="15189"/>
                  <a:pt x="101723" y="13670"/>
                  <a:pt x="101723" y="13670"/>
                </a:cubicBezTo>
                <a:cubicBezTo>
                  <a:pt x="101723" y="13670"/>
                  <a:pt x="101723" y="13670"/>
                  <a:pt x="101723" y="13670"/>
                </a:cubicBezTo>
                <a:close/>
                <a:moveTo>
                  <a:pt x="98890" y="39493"/>
                </a:moveTo>
                <a:cubicBezTo>
                  <a:pt x="98890" y="39493"/>
                  <a:pt x="98890" y="41012"/>
                  <a:pt x="98890" y="41012"/>
                </a:cubicBezTo>
                <a:cubicBezTo>
                  <a:pt x="98890" y="41012"/>
                  <a:pt x="98890" y="41012"/>
                  <a:pt x="98890" y="41012"/>
                </a:cubicBezTo>
                <a:cubicBezTo>
                  <a:pt x="98890" y="41012"/>
                  <a:pt x="98890" y="41012"/>
                  <a:pt x="98890" y="41012"/>
                </a:cubicBezTo>
                <a:cubicBezTo>
                  <a:pt x="98890" y="41012"/>
                  <a:pt x="98890" y="39493"/>
                  <a:pt x="98890" y="39493"/>
                </a:cubicBezTo>
                <a:close/>
                <a:moveTo>
                  <a:pt x="95348" y="41012"/>
                </a:moveTo>
                <a:cubicBezTo>
                  <a:pt x="95348" y="41012"/>
                  <a:pt x="95348" y="39493"/>
                  <a:pt x="95348" y="39493"/>
                </a:cubicBezTo>
                <a:cubicBezTo>
                  <a:pt x="95348" y="39493"/>
                  <a:pt x="95348" y="39493"/>
                  <a:pt x="95348" y="39493"/>
                </a:cubicBezTo>
                <a:cubicBezTo>
                  <a:pt x="95348" y="39493"/>
                  <a:pt x="95348" y="39493"/>
                  <a:pt x="95348" y="39493"/>
                </a:cubicBezTo>
                <a:cubicBezTo>
                  <a:pt x="95348" y="39493"/>
                  <a:pt x="95348" y="41012"/>
                  <a:pt x="95348" y="41012"/>
                </a:cubicBezTo>
                <a:close/>
                <a:moveTo>
                  <a:pt x="106399" y="56202"/>
                </a:moveTo>
                <a:cubicBezTo>
                  <a:pt x="106399" y="56202"/>
                  <a:pt x="106399" y="54683"/>
                  <a:pt x="106399" y="54683"/>
                </a:cubicBezTo>
                <a:cubicBezTo>
                  <a:pt x="106399" y="54683"/>
                  <a:pt x="106399" y="54683"/>
                  <a:pt x="106399" y="54683"/>
                </a:cubicBezTo>
                <a:cubicBezTo>
                  <a:pt x="106399" y="54683"/>
                  <a:pt x="106399" y="54683"/>
                  <a:pt x="106399" y="54683"/>
                </a:cubicBezTo>
                <a:cubicBezTo>
                  <a:pt x="106399" y="54683"/>
                  <a:pt x="106399" y="56202"/>
                  <a:pt x="106399" y="56202"/>
                </a:cubicBezTo>
                <a:close/>
                <a:moveTo>
                  <a:pt x="3541" y="94177"/>
                </a:moveTo>
                <a:cubicBezTo>
                  <a:pt x="3541" y="94177"/>
                  <a:pt x="3541" y="94177"/>
                  <a:pt x="3541" y="94177"/>
                </a:cubicBezTo>
                <a:cubicBezTo>
                  <a:pt x="3541" y="95696"/>
                  <a:pt x="3541" y="95696"/>
                  <a:pt x="3541" y="95696"/>
                </a:cubicBezTo>
                <a:cubicBezTo>
                  <a:pt x="3541" y="95696"/>
                  <a:pt x="3541" y="95696"/>
                  <a:pt x="3541" y="94177"/>
                </a:cubicBezTo>
                <a:cubicBezTo>
                  <a:pt x="3541" y="94177"/>
                  <a:pt x="3541" y="94177"/>
                  <a:pt x="3541" y="94177"/>
                </a:cubicBezTo>
                <a:close/>
                <a:moveTo>
                  <a:pt x="104415" y="48607"/>
                </a:moveTo>
                <a:cubicBezTo>
                  <a:pt x="104415" y="48607"/>
                  <a:pt x="104273" y="48607"/>
                  <a:pt x="104273" y="48607"/>
                </a:cubicBezTo>
                <a:cubicBezTo>
                  <a:pt x="104273" y="48607"/>
                  <a:pt x="104273" y="48607"/>
                  <a:pt x="104273" y="48607"/>
                </a:cubicBezTo>
                <a:cubicBezTo>
                  <a:pt x="104273" y="48607"/>
                  <a:pt x="104273" y="48607"/>
                  <a:pt x="104273" y="48607"/>
                </a:cubicBezTo>
                <a:cubicBezTo>
                  <a:pt x="104273" y="48607"/>
                  <a:pt x="104415" y="48607"/>
                  <a:pt x="104415" y="48607"/>
                </a:cubicBezTo>
                <a:close/>
                <a:moveTo>
                  <a:pt x="104698" y="48607"/>
                </a:moveTo>
                <a:cubicBezTo>
                  <a:pt x="104698" y="48607"/>
                  <a:pt x="104698" y="48607"/>
                  <a:pt x="104557" y="48607"/>
                </a:cubicBezTo>
                <a:cubicBezTo>
                  <a:pt x="104557" y="48607"/>
                  <a:pt x="104557" y="48607"/>
                  <a:pt x="104557" y="48607"/>
                </a:cubicBezTo>
                <a:cubicBezTo>
                  <a:pt x="104557" y="48607"/>
                  <a:pt x="104557" y="48607"/>
                  <a:pt x="104557" y="48607"/>
                </a:cubicBezTo>
                <a:cubicBezTo>
                  <a:pt x="104698" y="48607"/>
                  <a:pt x="104698" y="48607"/>
                  <a:pt x="104698" y="48607"/>
                </a:cubicBezTo>
                <a:close/>
                <a:moveTo>
                  <a:pt x="112632" y="63797"/>
                </a:moveTo>
                <a:cubicBezTo>
                  <a:pt x="112632" y="63797"/>
                  <a:pt x="112632" y="62278"/>
                  <a:pt x="112632" y="62278"/>
                </a:cubicBezTo>
                <a:cubicBezTo>
                  <a:pt x="112632" y="62278"/>
                  <a:pt x="112632" y="62278"/>
                  <a:pt x="112632" y="62278"/>
                </a:cubicBezTo>
                <a:cubicBezTo>
                  <a:pt x="112632" y="62278"/>
                  <a:pt x="112632" y="62278"/>
                  <a:pt x="112632" y="62278"/>
                </a:cubicBezTo>
                <a:cubicBezTo>
                  <a:pt x="112632" y="62278"/>
                  <a:pt x="112632" y="63797"/>
                  <a:pt x="112632" y="63797"/>
                </a:cubicBezTo>
                <a:close/>
                <a:moveTo>
                  <a:pt x="6800" y="62278"/>
                </a:moveTo>
                <a:cubicBezTo>
                  <a:pt x="6800" y="62278"/>
                  <a:pt x="6800" y="60759"/>
                  <a:pt x="6800" y="60759"/>
                </a:cubicBezTo>
                <a:cubicBezTo>
                  <a:pt x="6800" y="60759"/>
                  <a:pt x="6800" y="60759"/>
                  <a:pt x="6800" y="60759"/>
                </a:cubicBezTo>
                <a:cubicBezTo>
                  <a:pt x="6800" y="60759"/>
                  <a:pt x="6800" y="60759"/>
                  <a:pt x="6800" y="60759"/>
                </a:cubicBezTo>
                <a:cubicBezTo>
                  <a:pt x="6800" y="60759"/>
                  <a:pt x="6800" y="62278"/>
                  <a:pt x="6800" y="62278"/>
                </a:cubicBezTo>
                <a:close/>
                <a:moveTo>
                  <a:pt x="41511" y="18227"/>
                </a:moveTo>
                <a:cubicBezTo>
                  <a:pt x="41511" y="18227"/>
                  <a:pt x="41511" y="18227"/>
                  <a:pt x="41511" y="18227"/>
                </a:cubicBezTo>
                <a:cubicBezTo>
                  <a:pt x="41511" y="18227"/>
                  <a:pt x="41511" y="18227"/>
                  <a:pt x="41511" y="18227"/>
                </a:cubicBezTo>
                <a:cubicBezTo>
                  <a:pt x="41511" y="18227"/>
                  <a:pt x="41511" y="18227"/>
                  <a:pt x="41511" y="18227"/>
                </a:cubicBezTo>
                <a:cubicBezTo>
                  <a:pt x="41511" y="18227"/>
                  <a:pt x="41511" y="18227"/>
                  <a:pt x="41511" y="18227"/>
                </a:cubicBezTo>
                <a:close/>
                <a:moveTo>
                  <a:pt x="5100" y="31898"/>
                </a:moveTo>
                <a:cubicBezTo>
                  <a:pt x="5100" y="31898"/>
                  <a:pt x="5100" y="31898"/>
                  <a:pt x="5100" y="31898"/>
                </a:cubicBezTo>
                <a:cubicBezTo>
                  <a:pt x="5100" y="31898"/>
                  <a:pt x="5100" y="31898"/>
                  <a:pt x="5100" y="31898"/>
                </a:cubicBezTo>
                <a:cubicBezTo>
                  <a:pt x="5100" y="31898"/>
                  <a:pt x="5100" y="31898"/>
                  <a:pt x="5100" y="31898"/>
                </a:cubicBezTo>
                <a:cubicBezTo>
                  <a:pt x="5100" y="31898"/>
                  <a:pt x="5100" y="31898"/>
                  <a:pt x="5100" y="31898"/>
                </a:cubicBezTo>
                <a:close/>
                <a:moveTo>
                  <a:pt x="42786" y="16708"/>
                </a:moveTo>
                <a:cubicBezTo>
                  <a:pt x="42786" y="16708"/>
                  <a:pt x="42786" y="16708"/>
                  <a:pt x="42786" y="16708"/>
                </a:cubicBezTo>
                <a:cubicBezTo>
                  <a:pt x="42786" y="16708"/>
                  <a:pt x="42786" y="18227"/>
                  <a:pt x="42786" y="18227"/>
                </a:cubicBezTo>
                <a:cubicBezTo>
                  <a:pt x="42786" y="18227"/>
                  <a:pt x="42786" y="16708"/>
                  <a:pt x="42786" y="16708"/>
                </a:cubicBezTo>
                <a:cubicBezTo>
                  <a:pt x="42786" y="16708"/>
                  <a:pt x="42786" y="16708"/>
                  <a:pt x="42786" y="16708"/>
                </a:cubicBezTo>
                <a:close/>
                <a:moveTo>
                  <a:pt x="1416" y="31898"/>
                </a:moveTo>
                <a:cubicBezTo>
                  <a:pt x="1416" y="31898"/>
                  <a:pt x="1416" y="31898"/>
                  <a:pt x="1416" y="31898"/>
                </a:cubicBezTo>
                <a:cubicBezTo>
                  <a:pt x="1416" y="31898"/>
                  <a:pt x="1416" y="31898"/>
                  <a:pt x="1416" y="31898"/>
                </a:cubicBezTo>
                <a:cubicBezTo>
                  <a:pt x="1416" y="31898"/>
                  <a:pt x="1416" y="31898"/>
                  <a:pt x="1416" y="31898"/>
                </a:cubicBezTo>
                <a:cubicBezTo>
                  <a:pt x="1416" y="31898"/>
                  <a:pt x="1416" y="31898"/>
                  <a:pt x="1416" y="31898"/>
                </a:cubicBezTo>
                <a:close/>
                <a:moveTo>
                  <a:pt x="92089" y="3037"/>
                </a:moveTo>
                <a:cubicBezTo>
                  <a:pt x="92089" y="3037"/>
                  <a:pt x="92089" y="3037"/>
                  <a:pt x="92089" y="3037"/>
                </a:cubicBezTo>
                <a:cubicBezTo>
                  <a:pt x="92089" y="3037"/>
                  <a:pt x="92089" y="3037"/>
                  <a:pt x="92089" y="3037"/>
                </a:cubicBezTo>
                <a:cubicBezTo>
                  <a:pt x="92089" y="3037"/>
                  <a:pt x="92089" y="3037"/>
                  <a:pt x="92089" y="3037"/>
                </a:cubicBezTo>
                <a:cubicBezTo>
                  <a:pt x="92089" y="3037"/>
                  <a:pt x="92089" y="3037"/>
                  <a:pt x="92089" y="3037"/>
                </a:cubicBezTo>
                <a:close/>
                <a:moveTo>
                  <a:pt x="92231" y="3037"/>
                </a:moveTo>
                <a:cubicBezTo>
                  <a:pt x="92231" y="3037"/>
                  <a:pt x="92373" y="3037"/>
                  <a:pt x="92373" y="3037"/>
                </a:cubicBezTo>
                <a:cubicBezTo>
                  <a:pt x="92373" y="3037"/>
                  <a:pt x="92373" y="3037"/>
                  <a:pt x="92373" y="3037"/>
                </a:cubicBezTo>
                <a:cubicBezTo>
                  <a:pt x="92373" y="3037"/>
                  <a:pt x="92373" y="3037"/>
                  <a:pt x="92373" y="3037"/>
                </a:cubicBezTo>
                <a:cubicBezTo>
                  <a:pt x="92373" y="3037"/>
                  <a:pt x="92231" y="3037"/>
                  <a:pt x="92231" y="3037"/>
                </a:cubicBezTo>
                <a:close/>
                <a:moveTo>
                  <a:pt x="93081" y="3037"/>
                </a:moveTo>
                <a:cubicBezTo>
                  <a:pt x="93081" y="3037"/>
                  <a:pt x="93081" y="3037"/>
                  <a:pt x="93081" y="1518"/>
                </a:cubicBezTo>
                <a:cubicBezTo>
                  <a:pt x="93081" y="1518"/>
                  <a:pt x="93081" y="1518"/>
                  <a:pt x="93081" y="1518"/>
                </a:cubicBezTo>
                <a:cubicBezTo>
                  <a:pt x="93081" y="1518"/>
                  <a:pt x="93081" y="1518"/>
                  <a:pt x="93081" y="1518"/>
                </a:cubicBezTo>
                <a:cubicBezTo>
                  <a:pt x="93081" y="3037"/>
                  <a:pt x="93081" y="3037"/>
                  <a:pt x="93081" y="3037"/>
                </a:cubicBezTo>
                <a:close/>
                <a:moveTo>
                  <a:pt x="1416" y="36455"/>
                </a:moveTo>
                <a:cubicBezTo>
                  <a:pt x="1416" y="36455"/>
                  <a:pt x="1416" y="36455"/>
                  <a:pt x="1416" y="36455"/>
                </a:cubicBezTo>
                <a:cubicBezTo>
                  <a:pt x="1416" y="34936"/>
                  <a:pt x="1416" y="34936"/>
                  <a:pt x="1416" y="34936"/>
                </a:cubicBezTo>
                <a:cubicBezTo>
                  <a:pt x="1416" y="34936"/>
                  <a:pt x="1416" y="34936"/>
                  <a:pt x="1416" y="36455"/>
                </a:cubicBezTo>
                <a:cubicBezTo>
                  <a:pt x="1416" y="36455"/>
                  <a:pt x="1416" y="36455"/>
                  <a:pt x="1416" y="36455"/>
                </a:cubicBezTo>
                <a:close/>
              </a:path>
            </a:pathLst>
          </a:custGeom>
          <a:solidFill>
            <a:srgbClr val="A64D79"/>
          </a:solidFill>
          <a:ln cap="flat" cmpd="sng" w="9525">
            <a:solidFill>
              <a:srgbClr val="A64D79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2" name="Google Shape;1332;p32"/>
          <p:cNvSpPr txBox="1"/>
          <p:nvPr/>
        </p:nvSpPr>
        <p:spPr>
          <a:xfrm>
            <a:off x="1524188" y="1710075"/>
            <a:ext cx="2505000" cy="11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Explain a trend with simple line charts.</a:t>
            </a:r>
            <a:endParaRPr b="1" sz="30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333" name="Google Shape;1333;p32"/>
          <p:cNvSpPr/>
          <p:nvPr/>
        </p:nvSpPr>
        <p:spPr>
          <a:xfrm flipH="1" rot="5205643">
            <a:off x="6129957" y="2993877"/>
            <a:ext cx="785755" cy="1226876"/>
          </a:xfrm>
          <a:custGeom>
            <a:rect b="b" l="l" r="r" t="t"/>
            <a:pathLst>
              <a:path extrusionOk="0" h="120000" w="120000">
                <a:moveTo>
                  <a:pt x="117714" y="12439"/>
                </a:moveTo>
                <a:cubicBezTo>
                  <a:pt x="117714" y="12439"/>
                  <a:pt x="117714" y="12439"/>
                  <a:pt x="117714" y="12439"/>
                </a:cubicBezTo>
                <a:cubicBezTo>
                  <a:pt x="118857" y="11707"/>
                  <a:pt x="118857" y="10243"/>
                  <a:pt x="116571" y="10243"/>
                </a:cubicBezTo>
                <a:cubicBezTo>
                  <a:pt x="116571" y="10243"/>
                  <a:pt x="116571" y="9512"/>
                  <a:pt x="115428" y="9512"/>
                </a:cubicBezTo>
                <a:cubicBezTo>
                  <a:pt x="115428" y="8780"/>
                  <a:pt x="114285" y="8048"/>
                  <a:pt x="113142" y="8780"/>
                </a:cubicBezTo>
                <a:cubicBezTo>
                  <a:pt x="105142" y="7317"/>
                  <a:pt x="98285" y="5853"/>
                  <a:pt x="91428" y="3658"/>
                </a:cubicBezTo>
                <a:cubicBezTo>
                  <a:pt x="89142" y="3658"/>
                  <a:pt x="86857" y="2926"/>
                  <a:pt x="84571" y="2195"/>
                </a:cubicBezTo>
                <a:cubicBezTo>
                  <a:pt x="84571" y="2195"/>
                  <a:pt x="83428" y="2195"/>
                  <a:pt x="83428" y="2195"/>
                </a:cubicBezTo>
                <a:cubicBezTo>
                  <a:pt x="81142" y="1463"/>
                  <a:pt x="78857" y="731"/>
                  <a:pt x="76571" y="731"/>
                </a:cubicBezTo>
                <a:cubicBezTo>
                  <a:pt x="74285" y="0"/>
                  <a:pt x="73142" y="731"/>
                  <a:pt x="74285" y="1463"/>
                </a:cubicBezTo>
                <a:cubicBezTo>
                  <a:pt x="73142" y="1463"/>
                  <a:pt x="73142" y="1463"/>
                  <a:pt x="73142" y="1463"/>
                </a:cubicBezTo>
                <a:cubicBezTo>
                  <a:pt x="73142" y="1463"/>
                  <a:pt x="73142" y="1463"/>
                  <a:pt x="73142" y="1463"/>
                </a:cubicBezTo>
                <a:cubicBezTo>
                  <a:pt x="73142" y="1463"/>
                  <a:pt x="73142" y="1463"/>
                  <a:pt x="73142" y="1463"/>
                </a:cubicBezTo>
                <a:cubicBezTo>
                  <a:pt x="73142" y="1463"/>
                  <a:pt x="73142" y="1463"/>
                  <a:pt x="72000" y="1463"/>
                </a:cubicBezTo>
                <a:cubicBezTo>
                  <a:pt x="72000" y="1463"/>
                  <a:pt x="70857" y="1463"/>
                  <a:pt x="70857" y="2195"/>
                </a:cubicBezTo>
                <a:cubicBezTo>
                  <a:pt x="70857" y="2195"/>
                  <a:pt x="70857" y="2195"/>
                  <a:pt x="70857" y="2195"/>
                </a:cubicBezTo>
                <a:cubicBezTo>
                  <a:pt x="68571" y="1463"/>
                  <a:pt x="67428" y="4390"/>
                  <a:pt x="69714" y="4390"/>
                </a:cubicBezTo>
                <a:cubicBezTo>
                  <a:pt x="74285" y="5853"/>
                  <a:pt x="80000" y="6585"/>
                  <a:pt x="84571" y="8048"/>
                </a:cubicBezTo>
                <a:cubicBezTo>
                  <a:pt x="85714" y="8048"/>
                  <a:pt x="85714" y="8048"/>
                  <a:pt x="86857" y="8780"/>
                </a:cubicBezTo>
                <a:cubicBezTo>
                  <a:pt x="88000" y="8780"/>
                  <a:pt x="88000" y="8780"/>
                  <a:pt x="88000" y="8780"/>
                </a:cubicBezTo>
                <a:cubicBezTo>
                  <a:pt x="91428" y="9512"/>
                  <a:pt x="94857" y="10243"/>
                  <a:pt x="98285" y="10975"/>
                </a:cubicBezTo>
                <a:cubicBezTo>
                  <a:pt x="69714" y="15365"/>
                  <a:pt x="45714" y="28536"/>
                  <a:pt x="32000" y="45365"/>
                </a:cubicBezTo>
                <a:cubicBezTo>
                  <a:pt x="27428" y="49024"/>
                  <a:pt x="25142" y="53414"/>
                  <a:pt x="22857" y="58536"/>
                </a:cubicBezTo>
                <a:cubicBezTo>
                  <a:pt x="8000" y="76829"/>
                  <a:pt x="0" y="99512"/>
                  <a:pt x="14857" y="118536"/>
                </a:cubicBezTo>
                <a:cubicBezTo>
                  <a:pt x="16000" y="119268"/>
                  <a:pt x="17142" y="118536"/>
                  <a:pt x="17142" y="117804"/>
                </a:cubicBezTo>
                <a:cubicBezTo>
                  <a:pt x="14857" y="114878"/>
                  <a:pt x="13714" y="111219"/>
                  <a:pt x="12571" y="107560"/>
                </a:cubicBezTo>
                <a:cubicBezTo>
                  <a:pt x="13714" y="111951"/>
                  <a:pt x="17142" y="115609"/>
                  <a:pt x="21714" y="119268"/>
                </a:cubicBezTo>
                <a:cubicBezTo>
                  <a:pt x="22857" y="120000"/>
                  <a:pt x="25142" y="119268"/>
                  <a:pt x="25142" y="118536"/>
                </a:cubicBezTo>
                <a:cubicBezTo>
                  <a:pt x="26285" y="119268"/>
                  <a:pt x="28571" y="118536"/>
                  <a:pt x="27428" y="117073"/>
                </a:cubicBezTo>
                <a:cubicBezTo>
                  <a:pt x="25142" y="114878"/>
                  <a:pt x="24000" y="111951"/>
                  <a:pt x="22857" y="109756"/>
                </a:cubicBezTo>
                <a:cubicBezTo>
                  <a:pt x="19428" y="98780"/>
                  <a:pt x="19428" y="87804"/>
                  <a:pt x="20571" y="77560"/>
                </a:cubicBezTo>
                <a:cubicBezTo>
                  <a:pt x="21714" y="75365"/>
                  <a:pt x="21714" y="73170"/>
                  <a:pt x="22857" y="70975"/>
                </a:cubicBezTo>
                <a:cubicBezTo>
                  <a:pt x="26285" y="65853"/>
                  <a:pt x="29714" y="60731"/>
                  <a:pt x="34285" y="56341"/>
                </a:cubicBezTo>
                <a:cubicBezTo>
                  <a:pt x="43428" y="46829"/>
                  <a:pt x="53714" y="38048"/>
                  <a:pt x="66285" y="30000"/>
                </a:cubicBezTo>
                <a:cubicBezTo>
                  <a:pt x="67428" y="29268"/>
                  <a:pt x="69714" y="27804"/>
                  <a:pt x="72000" y="27073"/>
                </a:cubicBezTo>
                <a:cubicBezTo>
                  <a:pt x="78857" y="23414"/>
                  <a:pt x="85714" y="21219"/>
                  <a:pt x="93714" y="19024"/>
                </a:cubicBezTo>
                <a:cubicBezTo>
                  <a:pt x="89142" y="21951"/>
                  <a:pt x="84571" y="24878"/>
                  <a:pt x="81142" y="28536"/>
                </a:cubicBezTo>
                <a:cubicBezTo>
                  <a:pt x="80000" y="29268"/>
                  <a:pt x="80000" y="30000"/>
                  <a:pt x="81142" y="30731"/>
                </a:cubicBezTo>
                <a:cubicBezTo>
                  <a:pt x="81142" y="31463"/>
                  <a:pt x="83428" y="32195"/>
                  <a:pt x="85714" y="31463"/>
                </a:cubicBezTo>
                <a:cubicBezTo>
                  <a:pt x="86857" y="30731"/>
                  <a:pt x="88000" y="30000"/>
                  <a:pt x="90285" y="29268"/>
                </a:cubicBezTo>
                <a:cubicBezTo>
                  <a:pt x="90285" y="30000"/>
                  <a:pt x="91428" y="30000"/>
                  <a:pt x="92571" y="29268"/>
                </a:cubicBezTo>
                <a:cubicBezTo>
                  <a:pt x="94857" y="28536"/>
                  <a:pt x="96000" y="27073"/>
                  <a:pt x="97142" y="26341"/>
                </a:cubicBezTo>
                <a:cubicBezTo>
                  <a:pt x="104000" y="21951"/>
                  <a:pt x="110857" y="18292"/>
                  <a:pt x="118857" y="15365"/>
                </a:cubicBezTo>
                <a:cubicBezTo>
                  <a:pt x="120000" y="14634"/>
                  <a:pt x="120000" y="13170"/>
                  <a:pt x="117714" y="12439"/>
                </a:cubicBezTo>
                <a:close/>
                <a:moveTo>
                  <a:pt x="12571" y="92926"/>
                </a:moveTo>
                <a:cubicBezTo>
                  <a:pt x="12571" y="99512"/>
                  <a:pt x="14857" y="106097"/>
                  <a:pt x="19428" y="112682"/>
                </a:cubicBezTo>
                <a:cubicBezTo>
                  <a:pt x="19428" y="112682"/>
                  <a:pt x="19428" y="112682"/>
                  <a:pt x="19428" y="113414"/>
                </a:cubicBezTo>
                <a:cubicBezTo>
                  <a:pt x="13714" y="106829"/>
                  <a:pt x="12571" y="100243"/>
                  <a:pt x="12571" y="92926"/>
                </a:cubicBezTo>
                <a:close/>
                <a:moveTo>
                  <a:pt x="112000" y="13902"/>
                </a:moveTo>
                <a:cubicBezTo>
                  <a:pt x="113142" y="13902"/>
                  <a:pt x="113142" y="13902"/>
                  <a:pt x="113142" y="14634"/>
                </a:cubicBezTo>
                <a:cubicBezTo>
                  <a:pt x="112000" y="14634"/>
                  <a:pt x="112000" y="14634"/>
                  <a:pt x="110857" y="15365"/>
                </a:cubicBezTo>
                <a:cubicBezTo>
                  <a:pt x="112000" y="14634"/>
                  <a:pt x="112000" y="14634"/>
                  <a:pt x="112000" y="13902"/>
                </a:cubicBezTo>
                <a:close/>
                <a:moveTo>
                  <a:pt x="34285" y="51951"/>
                </a:moveTo>
                <a:cubicBezTo>
                  <a:pt x="34285" y="50487"/>
                  <a:pt x="35428" y="49756"/>
                  <a:pt x="36571" y="49024"/>
                </a:cubicBezTo>
                <a:cubicBezTo>
                  <a:pt x="38857" y="46829"/>
                  <a:pt x="41142" y="45365"/>
                  <a:pt x="42285" y="43170"/>
                </a:cubicBezTo>
                <a:cubicBezTo>
                  <a:pt x="40000" y="46097"/>
                  <a:pt x="36571" y="49024"/>
                  <a:pt x="34285" y="51951"/>
                </a:cubicBezTo>
                <a:close/>
                <a:moveTo>
                  <a:pt x="48000" y="33658"/>
                </a:moveTo>
                <a:cubicBezTo>
                  <a:pt x="61714" y="24146"/>
                  <a:pt x="77714" y="16829"/>
                  <a:pt x="97142" y="13170"/>
                </a:cubicBezTo>
                <a:cubicBezTo>
                  <a:pt x="96000" y="13902"/>
                  <a:pt x="96000" y="13902"/>
                  <a:pt x="94857" y="13902"/>
                </a:cubicBezTo>
                <a:cubicBezTo>
                  <a:pt x="76571" y="17560"/>
                  <a:pt x="60571" y="24146"/>
                  <a:pt x="48000" y="33658"/>
                </a:cubicBezTo>
                <a:close/>
                <a:moveTo>
                  <a:pt x="69714" y="24878"/>
                </a:moveTo>
                <a:cubicBezTo>
                  <a:pt x="67428" y="25609"/>
                  <a:pt x="64000" y="27073"/>
                  <a:pt x="61714" y="28536"/>
                </a:cubicBezTo>
                <a:cubicBezTo>
                  <a:pt x="65142" y="26341"/>
                  <a:pt x="68571" y="24878"/>
                  <a:pt x="73142" y="23414"/>
                </a:cubicBezTo>
                <a:cubicBezTo>
                  <a:pt x="72000" y="23414"/>
                  <a:pt x="70857" y="24146"/>
                  <a:pt x="69714" y="24878"/>
                </a:cubicBez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7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p33"/>
          <p:cNvSpPr txBox="1"/>
          <p:nvPr>
            <p:ph type="title"/>
          </p:nvPr>
        </p:nvSpPr>
        <p:spPr>
          <a:xfrm>
            <a:off x="1285792" y="329875"/>
            <a:ext cx="3237000" cy="71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434343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CREDITS</a:t>
            </a:r>
            <a:endParaRPr sz="3000">
              <a:solidFill>
                <a:srgbClr val="434343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grpSp>
        <p:nvGrpSpPr>
          <p:cNvPr id="1339" name="Google Shape;1339;p33"/>
          <p:cNvGrpSpPr/>
          <p:nvPr/>
        </p:nvGrpSpPr>
        <p:grpSpPr>
          <a:xfrm>
            <a:off x="1419300" y="2453163"/>
            <a:ext cx="2943300" cy="1450475"/>
            <a:chOff x="1419300" y="2016475"/>
            <a:chExt cx="2943300" cy="1450475"/>
          </a:xfrm>
        </p:grpSpPr>
        <p:sp>
          <p:nvSpPr>
            <p:cNvPr id="1340" name="Google Shape;1340;p33"/>
            <p:cNvSpPr txBox="1"/>
            <p:nvPr/>
          </p:nvSpPr>
          <p:spPr>
            <a:xfrm>
              <a:off x="1419300" y="2343150"/>
              <a:ext cx="2943300" cy="11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The fonts used in this template are taken from </a:t>
              </a:r>
              <a:r>
                <a:rPr b="1"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Google </a:t>
              </a:r>
              <a:r>
                <a:rPr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fonts. (Permanent Marker, Just Another Hand, Courier New, Calligraffiti, Devonshire Caveat Brush,Cabin Sketch) You can download the fonts from the following url: </a:t>
              </a:r>
              <a:r>
                <a:rPr lang="en" u="sng">
                  <a:solidFill>
                    <a:srgbClr val="0097A7"/>
                  </a:solidFill>
                  <a:latin typeface="Just Another Hand"/>
                  <a:ea typeface="Just Another Hand"/>
                  <a:cs typeface="Just Another Hand"/>
                  <a:sym typeface="Just Another Hand"/>
                  <a:hlinkClick r:id="rId3"/>
                </a:rPr>
                <a:t>https://www.google.com/fonts/</a:t>
              </a:r>
              <a:endParaRPr>
                <a:solidFill>
                  <a:srgbClr val="FFFFFF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341" name="Google Shape;1341;p33"/>
            <p:cNvSpPr txBox="1"/>
            <p:nvPr/>
          </p:nvSpPr>
          <p:spPr>
            <a:xfrm>
              <a:off x="1419300" y="2016475"/>
              <a:ext cx="2746800" cy="4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1800">
                  <a:solidFill>
                    <a:srgbClr val="434343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Fonts</a:t>
              </a:r>
              <a:endParaRPr b="1" sz="18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1342" name="Google Shape;1342;p33"/>
          <p:cNvGrpSpPr/>
          <p:nvPr/>
        </p:nvGrpSpPr>
        <p:grpSpPr>
          <a:xfrm>
            <a:off x="1419225" y="1041925"/>
            <a:ext cx="2943300" cy="1158275"/>
            <a:chOff x="1419225" y="1041925"/>
            <a:chExt cx="2943300" cy="1158275"/>
          </a:xfrm>
        </p:grpSpPr>
        <p:sp>
          <p:nvSpPr>
            <p:cNvPr id="1343" name="Google Shape;1343;p33"/>
            <p:cNvSpPr txBox="1"/>
            <p:nvPr/>
          </p:nvSpPr>
          <p:spPr>
            <a:xfrm>
              <a:off x="1419225" y="1041925"/>
              <a:ext cx="2746800" cy="4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1800">
                  <a:solidFill>
                    <a:srgbClr val="434343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Shapes &amp; Icons</a:t>
              </a:r>
              <a:endParaRPr b="1" sz="18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344" name="Google Shape;1344;p33"/>
            <p:cNvSpPr txBox="1"/>
            <p:nvPr/>
          </p:nvSpPr>
          <p:spPr>
            <a:xfrm>
              <a:off x="1419225" y="1368600"/>
              <a:ext cx="2943300" cy="83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Vectorial Shapes in this Template were created by </a:t>
              </a:r>
              <a:r>
                <a:rPr b="1"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Free Google Slides Templates</a:t>
              </a:r>
              <a:r>
                <a:rPr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 and downloaded from </a:t>
              </a:r>
              <a:r>
                <a:rPr b="1"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FreePik.com </a:t>
              </a:r>
              <a:r>
                <a:rPr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and </a:t>
              </a:r>
              <a:r>
                <a:rPr b="1"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devianart.com.</a:t>
              </a:r>
              <a:endParaRPr>
                <a:solidFill>
                  <a:srgbClr val="666666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Icons in this Template are part of Google® Material Icons and </a:t>
              </a:r>
              <a:r>
                <a:rPr b="1"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flaticons.com</a:t>
              </a:r>
              <a:r>
                <a:rPr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.</a:t>
              </a:r>
              <a:endParaRPr sz="900">
                <a:solidFill>
                  <a:srgbClr val="FFFFFF"/>
                </a:solidFill>
              </a:endParaRPr>
            </a:p>
          </p:txBody>
        </p:sp>
      </p:grpSp>
      <p:grpSp>
        <p:nvGrpSpPr>
          <p:cNvPr id="1345" name="Google Shape;1345;p33"/>
          <p:cNvGrpSpPr/>
          <p:nvPr/>
        </p:nvGrpSpPr>
        <p:grpSpPr>
          <a:xfrm>
            <a:off x="1419300" y="4004200"/>
            <a:ext cx="2899200" cy="806300"/>
            <a:chOff x="1419300" y="4004200"/>
            <a:chExt cx="2899200" cy="806300"/>
          </a:xfrm>
        </p:grpSpPr>
        <p:sp>
          <p:nvSpPr>
            <p:cNvPr id="1346" name="Google Shape;1346;p33"/>
            <p:cNvSpPr txBox="1"/>
            <p:nvPr/>
          </p:nvSpPr>
          <p:spPr>
            <a:xfrm>
              <a:off x="1419300" y="4004200"/>
              <a:ext cx="2746800" cy="4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1800">
                  <a:solidFill>
                    <a:srgbClr val="434343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Backgrounds</a:t>
              </a:r>
              <a:endParaRPr b="1" sz="18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347" name="Google Shape;1347;p33"/>
            <p:cNvSpPr txBox="1"/>
            <p:nvPr/>
          </p:nvSpPr>
          <p:spPr>
            <a:xfrm>
              <a:off x="1419300" y="4340400"/>
              <a:ext cx="2899200" cy="4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The backgrounds were created by</a:t>
              </a:r>
              <a:r>
                <a:rPr b="1"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 Free Google Slides Templates</a:t>
              </a:r>
              <a:r>
                <a:rPr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.</a:t>
              </a:r>
              <a:endParaRPr>
                <a:solidFill>
                  <a:srgbClr val="666666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1348" name="Google Shape;1348;p33"/>
          <p:cNvGrpSpPr/>
          <p:nvPr/>
        </p:nvGrpSpPr>
        <p:grpSpPr>
          <a:xfrm>
            <a:off x="4921600" y="508525"/>
            <a:ext cx="2746807" cy="1719138"/>
            <a:chOff x="4921600" y="1108600"/>
            <a:chExt cx="2746807" cy="1719138"/>
          </a:xfrm>
        </p:grpSpPr>
        <p:sp>
          <p:nvSpPr>
            <p:cNvPr id="1349" name="Google Shape;1349;p33"/>
            <p:cNvSpPr txBox="1"/>
            <p:nvPr/>
          </p:nvSpPr>
          <p:spPr>
            <a:xfrm>
              <a:off x="4921607" y="1108600"/>
              <a:ext cx="2746800" cy="4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1800">
                  <a:solidFill>
                    <a:srgbClr val="434343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Color Palette</a:t>
              </a:r>
              <a:endParaRPr b="1" sz="18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350" name="Google Shape;1350;p33"/>
            <p:cNvSpPr txBox="1"/>
            <p:nvPr/>
          </p:nvSpPr>
          <p:spPr>
            <a:xfrm>
              <a:off x="4921600" y="1435275"/>
              <a:ext cx="2746800" cy="4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The Template provides a theme with six basic colors:</a:t>
              </a:r>
              <a:endParaRPr>
                <a:solidFill>
                  <a:srgbClr val="666666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351" name="Google Shape;1351;p33"/>
            <p:cNvSpPr/>
            <p:nvPr/>
          </p:nvSpPr>
          <p:spPr>
            <a:xfrm>
              <a:off x="4997889" y="1860738"/>
              <a:ext cx="1113600" cy="2739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#434343ff</a:t>
              </a:r>
              <a:endParaRPr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2" name="Google Shape;1352;p33"/>
            <p:cNvSpPr/>
            <p:nvPr/>
          </p:nvSpPr>
          <p:spPr>
            <a:xfrm>
              <a:off x="6184839" y="2207288"/>
              <a:ext cx="1113600" cy="2739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#3c78d8ff</a:t>
              </a:r>
              <a:endParaRPr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3" name="Google Shape;1353;p33"/>
            <p:cNvSpPr/>
            <p:nvPr/>
          </p:nvSpPr>
          <p:spPr>
            <a:xfrm>
              <a:off x="4997789" y="2207288"/>
              <a:ext cx="1113600" cy="2739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#cc0000ff</a:t>
              </a:r>
              <a:endParaRPr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4" name="Google Shape;1354;p33"/>
            <p:cNvSpPr/>
            <p:nvPr/>
          </p:nvSpPr>
          <p:spPr>
            <a:xfrm>
              <a:off x="6184839" y="1860738"/>
              <a:ext cx="1113600" cy="2739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#666666ff</a:t>
              </a:r>
              <a:endParaRPr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5" name="Google Shape;1355;p33"/>
            <p:cNvSpPr/>
            <p:nvPr/>
          </p:nvSpPr>
          <p:spPr>
            <a:xfrm>
              <a:off x="4997789" y="2553838"/>
              <a:ext cx="1113600" cy="273900"/>
            </a:xfrm>
            <a:prstGeom prst="rect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#351c75ff</a:t>
              </a:r>
              <a:endParaRPr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6" name="Google Shape;1356;p33"/>
            <p:cNvSpPr/>
            <p:nvPr/>
          </p:nvSpPr>
          <p:spPr>
            <a:xfrm>
              <a:off x="6184839" y="2553838"/>
              <a:ext cx="1113600" cy="273900"/>
            </a:xfrm>
            <a:prstGeom prst="rect">
              <a:avLst/>
            </a:prstGeom>
            <a:solidFill>
              <a:srgbClr val="CC41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#cc4125ff</a:t>
              </a:r>
              <a:endParaRPr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357" name="Google Shape;1357;p33"/>
          <p:cNvGrpSpPr/>
          <p:nvPr/>
        </p:nvGrpSpPr>
        <p:grpSpPr>
          <a:xfrm>
            <a:off x="4921600" y="2347794"/>
            <a:ext cx="2746807" cy="1043975"/>
            <a:chOff x="4921600" y="2218150"/>
            <a:chExt cx="2746807" cy="1043975"/>
          </a:xfrm>
        </p:grpSpPr>
        <p:sp>
          <p:nvSpPr>
            <p:cNvPr id="1358" name="Google Shape;1358;p33"/>
            <p:cNvSpPr txBox="1"/>
            <p:nvPr/>
          </p:nvSpPr>
          <p:spPr>
            <a:xfrm>
              <a:off x="4921607" y="2218150"/>
              <a:ext cx="2746800" cy="4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1800">
                  <a:solidFill>
                    <a:srgbClr val="434343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Images</a:t>
              </a:r>
              <a:endParaRPr b="1" sz="18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359" name="Google Shape;1359;p33"/>
            <p:cNvSpPr txBox="1"/>
            <p:nvPr/>
          </p:nvSpPr>
          <p:spPr>
            <a:xfrm>
              <a:off x="4921600" y="2544825"/>
              <a:ext cx="2746800" cy="71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Photos in this template were downloaded from </a:t>
              </a:r>
              <a:r>
                <a:rPr b="1"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freepik.</a:t>
              </a:r>
              <a:r>
                <a:rPr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com. Attribution is located in each slide notes and the Credits slide.</a:t>
              </a:r>
              <a:endParaRPr>
                <a:solidFill>
                  <a:srgbClr val="666666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1360" name="Google Shape;1360;p33"/>
          <p:cNvGrpSpPr/>
          <p:nvPr/>
        </p:nvGrpSpPr>
        <p:grpSpPr>
          <a:xfrm>
            <a:off x="4913250" y="3207100"/>
            <a:ext cx="2746815" cy="1688675"/>
            <a:chOff x="4913250" y="2978500"/>
            <a:chExt cx="2746815" cy="1688675"/>
          </a:xfrm>
        </p:grpSpPr>
        <p:sp>
          <p:nvSpPr>
            <p:cNvPr id="1361" name="Google Shape;1361;p33"/>
            <p:cNvSpPr txBox="1"/>
            <p:nvPr/>
          </p:nvSpPr>
          <p:spPr>
            <a:xfrm>
              <a:off x="4913265" y="2978500"/>
              <a:ext cx="2746800" cy="4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1800">
                  <a:solidFill>
                    <a:srgbClr val="434343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Trademarks</a:t>
              </a:r>
              <a:endParaRPr b="1" sz="18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362" name="Google Shape;1362;p33"/>
            <p:cNvSpPr txBox="1"/>
            <p:nvPr/>
          </p:nvSpPr>
          <p:spPr>
            <a:xfrm>
              <a:off x="4913250" y="3305175"/>
              <a:ext cx="2706600" cy="13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Microsoft® and PowerPoint® are trademarks or registered trademarks of Microsoft Corporation.</a:t>
              </a:r>
              <a:endParaRPr>
                <a:solidFill>
                  <a:srgbClr val="666666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© 2015 Google Inc, used with permission. Google and the Google logo are registered trademarks of Google Inc.</a:t>
              </a:r>
              <a:endParaRPr>
                <a:solidFill>
                  <a:srgbClr val="666666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66666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Google Drive® is a registered trademark of Google Inc.</a:t>
              </a:r>
              <a:endParaRPr>
                <a:solidFill>
                  <a:srgbClr val="666666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>
                <a:solidFill>
                  <a:srgbClr val="666666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34"/>
          <p:cNvSpPr txBox="1"/>
          <p:nvPr>
            <p:ph type="title"/>
          </p:nvPr>
        </p:nvSpPr>
        <p:spPr>
          <a:xfrm>
            <a:off x="1285800" y="329875"/>
            <a:ext cx="3200400" cy="71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434343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ICONS &amp; SHAPEs</a:t>
            </a:r>
            <a:endParaRPr sz="3000">
              <a:solidFill>
                <a:srgbClr val="434343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368" name="Google Shape;1368;p34"/>
          <p:cNvSpPr txBox="1"/>
          <p:nvPr/>
        </p:nvSpPr>
        <p:spPr>
          <a:xfrm>
            <a:off x="1512600" y="1451500"/>
            <a:ext cx="27468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24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Vector Icons</a:t>
            </a:r>
            <a:endParaRPr b="1" sz="2400">
              <a:solidFill>
                <a:srgbClr val="434343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1369" name="Google Shape;1369;p34"/>
          <p:cNvSpPr txBox="1"/>
          <p:nvPr/>
        </p:nvSpPr>
        <p:spPr>
          <a:xfrm>
            <a:off x="1512600" y="2000250"/>
            <a:ext cx="2381400" cy="7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>
                <a:solidFill>
                  <a:srgbClr val="666666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Free Google Slides Templates</a:t>
            </a:r>
            <a:r>
              <a:rPr lang="en">
                <a:solidFill>
                  <a:srgbClr val="666666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 uses Vectorial Icons from the most popular Free Sources.</a:t>
            </a:r>
            <a:endParaRPr>
              <a:solidFill>
                <a:srgbClr val="666666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grpSp>
        <p:nvGrpSpPr>
          <p:cNvPr id="1370" name="Google Shape;1370;p34"/>
          <p:cNvGrpSpPr/>
          <p:nvPr/>
        </p:nvGrpSpPr>
        <p:grpSpPr>
          <a:xfrm>
            <a:off x="1512600" y="2796188"/>
            <a:ext cx="2171675" cy="736600"/>
            <a:chOff x="1617450" y="2796188"/>
            <a:chExt cx="2171675" cy="736600"/>
          </a:xfrm>
        </p:grpSpPr>
        <p:sp>
          <p:nvSpPr>
            <p:cNvPr id="1371" name="Google Shape;1371;p34"/>
            <p:cNvSpPr/>
            <p:nvPr/>
          </p:nvSpPr>
          <p:spPr>
            <a:xfrm>
              <a:off x="2211521" y="2796188"/>
              <a:ext cx="301625" cy="334963"/>
            </a:xfrm>
            <a:custGeom>
              <a:rect b="b" l="l" r="r" t="t"/>
              <a:pathLst>
                <a:path extrusionOk="0" h="333" w="300">
                  <a:moveTo>
                    <a:pt x="150" y="0"/>
                  </a:moveTo>
                  <a:cubicBezTo>
                    <a:pt x="168" y="0"/>
                    <a:pt x="183" y="15"/>
                    <a:pt x="183" y="33"/>
                  </a:cubicBezTo>
                  <a:cubicBezTo>
                    <a:pt x="183" y="51"/>
                    <a:pt x="168" y="66"/>
                    <a:pt x="150" y="66"/>
                  </a:cubicBezTo>
                  <a:cubicBezTo>
                    <a:pt x="131" y="66"/>
                    <a:pt x="116" y="51"/>
                    <a:pt x="116" y="33"/>
                  </a:cubicBezTo>
                  <a:cubicBezTo>
                    <a:pt x="116" y="15"/>
                    <a:pt x="131" y="0"/>
                    <a:pt x="150" y="0"/>
                  </a:cubicBezTo>
                  <a:close/>
                  <a:moveTo>
                    <a:pt x="300" y="116"/>
                  </a:moveTo>
                  <a:cubicBezTo>
                    <a:pt x="200" y="116"/>
                    <a:pt x="200" y="116"/>
                    <a:pt x="200" y="116"/>
                  </a:cubicBezTo>
                  <a:cubicBezTo>
                    <a:pt x="200" y="333"/>
                    <a:pt x="200" y="333"/>
                    <a:pt x="200" y="333"/>
                  </a:cubicBezTo>
                  <a:cubicBezTo>
                    <a:pt x="166" y="333"/>
                    <a:pt x="166" y="333"/>
                    <a:pt x="166" y="333"/>
                  </a:cubicBezTo>
                  <a:cubicBezTo>
                    <a:pt x="166" y="233"/>
                    <a:pt x="166" y="233"/>
                    <a:pt x="166" y="233"/>
                  </a:cubicBezTo>
                  <a:cubicBezTo>
                    <a:pt x="133" y="233"/>
                    <a:pt x="133" y="233"/>
                    <a:pt x="133" y="233"/>
                  </a:cubicBezTo>
                  <a:cubicBezTo>
                    <a:pt x="133" y="333"/>
                    <a:pt x="133" y="333"/>
                    <a:pt x="133" y="333"/>
                  </a:cubicBezTo>
                  <a:cubicBezTo>
                    <a:pt x="100" y="333"/>
                    <a:pt x="100" y="333"/>
                    <a:pt x="100" y="333"/>
                  </a:cubicBezTo>
                  <a:cubicBezTo>
                    <a:pt x="100" y="116"/>
                    <a:pt x="100" y="116"/>
                    <a:pt x="100" y="11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300" y="83"/>
                    <a:pt x="300" y="83"/>
                    <a:pt x="300" y="83"/>
                  </a:cubicBezTo>
                  <a:lnTo>
                    <a:pt x="300" y="11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34"/>
            <p:cNvSpPr/>
            <p:nvPr/>
          </p:nvSpPr>
          <p:spPr>
            <a:xfrm>
              <a:off x="2184179" y="3181950"/>
              <a:ext cx="319088" cy="350838"/>
            </a:xfrm>
            <a:custGeom>
              <a:rect b="b" l="l" r="r" t="t"/>
              <a:pathLst>
                <a:path extrusionOk="0" h="221" w="201">
                  <a:moveTo>
                    <a:pt x="21" y="95"/>
                  </a:moveTo>
                  <a:lnTo>
                    <a:pt x="21" y="169"/>
                  </a:lnTo>
                  <a:lnTo>
                    <a:pt x="53" y="169"/>
                  </a:lnTo>
                  <a:lnTo>
                    <a:pt x="53" y="95"/>
                  </a:lnTo>
                  <a:lnTo>
                    <a:pt x="21" y="95"/>
                  </a:lnTo>
                  <a:close/>
                  <a:moveTo>
                    <a:pt x="85" y="95"/>
                  </a:moveTo>
                  <a:lnTo>
                    <a:pt x="85" y="169"/>
                  </a:lnTo>
                  <a:lnTo>
                    <a:pt x="116" y="169"/>
                  </a:lnTo>
                  <a:lnTo>
                    <a:pt x="116" y="95"/>
                  </a:lnTo>
                  <a:lnTo>
                    <a:pt x="85" y="95"/>
                  </a:lnTo>
                  <a:close/>
                  <a:moveTo>
                    <a:pt x="0" y="221"/>
                  </a:moveTo>
                  <a:lnTo>
                    <a:pt x="201" y="221"/>
                  </a:lnTo>
                  <a:lnTo>
                    <a:pt x="201" y="190"/>
                  </a:lnTo>
                  <a:lnTo>
                    <a:pt x="0" y="190"/>
                  </a:lnTo>
                  <a:lnTo>
                    <a:pt x="0" y="221"/>
                  </a:lnTo>
                  <a:close/>
                  <a:moveTo>
                    <a:pt x="148" y="95"/>
                  </a:moveTo>
                  <a:lnTo>
                    <a:pt x="148" y="169"/>
                  </a:lnTo>
                  <a:lnTo>
                    <a:pt x="180" y="169"/>
                  </a:lnTo>
                  <a:lnTo>
                    <a:pt x="180" y="95"/>
                  </a:lnTo>
                  <a:lnTo>
                    <a:pt x="148" y="95"/>
                  </a:lnTo>
                  <a:close/>
                  <a:moveTo>
                    <a:pt x="100" y="0"/>
                  </a:moveTo>
                  <a:lnTo>
                    <a:pt x="0" y="52"/>
                  </a:lnTo>
                  <a:lnTo>
                    <a:pt x="0" y="74"/>
                  </a:lnTo>
                  <a:lnTo>
                    <a:pt x="201" y="74"/>
                  </a:lnTo>
                  <a:lnTo>
                    <a:pt x="201" y="52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34"/>
            <p:cNvSpPr/>
            <p:nvPr/>
          </p:nvSpPr>
          <p:spPr>
            <a:xfrm>
              <a:off x="1617450" y="2880325"/>
              <a:ext cx="301625" cy="166688"/>
            </a:xfrm>
            <a:custGeom>
              <a:rect b="b" l="l" r="r" t="t"/>
              <a:pathLst>
                <a:path extrusionOk="0" h="105" w="190">
                  <a:moveTo>
                    <a:pt x="0" y="63"/>
                  </a:moveTo>
                  <a:lnTo>
                    <a:pt x="21" y="63"/>
                  </a:lnTo>
                  <a:lnTo>
                    <a:pt x="21" y="42"/>
                  </a:lnTo>
                  <a:lnTo>
                    <a:pt x="0" y="42"/>
                  </a:lnTo>
                  <a:lnTo>
                    <a:pt x="0" y="63"/>
                  </a:lnTo>
                  <a:close/>
                  <a:moveTo>
                    <a:pt x="0" y="105"/>
                  </a:moveTo>
                  <a:lnTo>
                    <a:pt x="21" y="105"/>
                  </a:lnTo>
                  <a:lnTo>
                    <a:pt x="21" y="84"/>
                  </a:lnTo>
                  <a:lnTo>
                    <a:pt x="0" y="84"/>
                  </a:lnTo>
                  <a:lnTo>
                    <a:pt x="0" y="105"/>
                  </a:lnTo>
                  <a:close/>
                  <a:moveTo>
                    <a:pt x="0" y="21"/>
                  </a:moveTo>
                  <a:lnTo>
                    <a:pt x="21" y="21"/>
                  </a:lnTo>
                  <a:lnTo>
                    <a:pt x="21" y="0"/>
                  </a:lnTo>
                  <a:lnTo>
                    <a:pt x="0" y="0"/>
                  </a:lnTo>
                  <a:lnTo>
                    <a:pt x="0" y="21"/>
                  </a:lnTo>
                  <a:close/>
                  <a:moveTo>
                    <a:pt x="42" y="63"/>
                  </a:moveTo>
                  <a:lnTo>
                    <a:pt x="190" y="63"/>
                  </a:lnTo>
                  <a:lnTo>
                    <a:pt x="190" y="42"/>
                  </a:lnTo>
                  <a:lnTo>
                    <a:pt x="42" y="42"/>
                  </a:lnTo>
                  <a:lnTo>
                    <a:pt x="42" y="63"/>
                  </a:lnTo>
                  <a:close/>
                  <a:moveTo>
                    <a:pt x="42" y="105"/>
                  </a:moveTo>
                  <a:lnTo>
                    <a:pt x="190" y="105"/>
                  </a:lnTo>
                  <a:lnTo>
                    <a:pt x="190" y="84"/>
                  </a:lnTo>
                  <a:lnTo>
                    <a:pt x="42" y="84"/>
                  </a:lnTo>
                  <a:lnTo>
                    <a:pt x="42" y="105"/>
                  </a:lnTo>
                  <a:close/>
                  <a:moveTo>
                    <a:pt x="42" y="0"/>
                  </a:moveTo>
                  <a:lnTo>
                    <a:pt x="42" y="21"/>
                  </a:lnTo>
                  <a:lnTo>
                    <a:pt x="190" y="21"/>
                  </a:lnTo>
                  <a:lnTo>
                    <a:pt x="190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34"/>
            <p:cNvSpPr/>
            <p:nvPr/>
          </p:nvSpPr>
          <p:spPr>
            <a:xfrm>
              <a:off x="1633325" y="3181950"/>
              <a:ext cx="268288" cy="350838"/>
            </a:xfrm>
            <a:custGeom>
              <a:rect b="b" l="l" r="r" t="t"/>
              <a:pathLst>
                <a:path extrusionOk="0" h="350" w="266">
                  <a:moveTo>
                    <a:pt x="233" y="117"/>
                  </a:moveTo>
                  <a:cubicBezTo>
                    <a:pt x="216" y="117"/>
                    <a:pt x="216" y="117"/>
                    <a:pt x="216" y="117"/>
                  </a:cubicBezTo>
                  <a:cubicBezTo>
                    <a:pt x="216" y="83"/>
                    <a:pt x="216" y="83"/>
                    <a:pt x="216" y="83"/>
                  </a:cubicBezTo>
                  <a:cubicBezTo>
                    <a:pt x="216" y="37"/>
                    <a:pt x="180" y="0"/>
                    <a:pt x="133" y="0"/>
                  </a:cubicBezTo>
                  <a:cubicBezTo>
                    <a:pt x="86" y="0"/>
                    <a:pt x="50" y="37"/>
                    <a:pt x="50" y="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15" y="117"/>
                    <a:pt x="0" y="132"/>
                    <a:pt x="0" y="150"/>
                  </a:cubicBezTo>
                  <a:cubicBezTo>
                    <a:pt x="0" y="317"/>
                    <a:pt x="0" y="317"/>
                    <a:pt x="0" y="317"/>
                  </a:cubicBezTo>
                  <a:cubicBezTo>
                    <a:pt x="0" y="335"/>
                    <a:pt x="15" y="350"/>
                    <a:pt x="33" y="350"/>
                  </a:cubicBezTo>
                  <a:cubicBezTo>
                    <a:pt x="233" y="350"/>
                    <a:pt x="233" y="350"/>
                    <a:pt x="233" y="350"/>
                  </a:cubicBezTo>
                  <a:cubicBezTo>
                    <a:pt x="251" y="350"/>
                    <a:pt x="266" y="335"/>
                    <a:pt x="266" y="317"/>
                  </a:cubicBezTo>
                  <a:cubicBezTo>
                    <a:pt x="266" y="150"/>
                    <a:pt x="266" y="150"/>
                    <a:pt x="266" y="150"/>
                  </a:cubicBezTo>
                  <a:cubicBezTo>
                    <a:pt x="266" y="132"/>
                    <a:pt x="251" y="117"/>
                    <a:pt x="233" y="117"/>
                  </a:cubicBezTo>
                  <a:close/>
                  <a:moveTo>
                    <a:pt x="133" y="267"/>
                  </a:moveTo>
                  <a:cubicBezTo>
                    <a:pt x="115" y="267"/>
                    <a:pt x="100" y="252"/>
                    <a:pt x="100" y="233"/>
                  </a:cubicBezTo>
                  <a:cubicBezTo>
                    <a:pt x="100" y="215"/>
                    <a:pt x="115" y="200"/>
                    <a:pt x="133" y="200"/>
                  </a:cubicBezTo>
                  <a:cubicBezTo>
                    <a:pt x="151" y="200"/>
                    <a:pt x="166" y="215"/>
                    <a:pt x="166" y="233"/>
                  </a:cubicBezTo>
                  <a:cubicBezTo>
                    <a:pt x="166" y="252"/>
                    <a:pt x="151" y="267"/>
                    <a:pt x="133" y="267"/>
                  </a:cubicBezTo>
                  <a:close/>
                  <a:moveTo>
                    <a:pt x="185" y="117"/>
                  </a:moveTo>
                  <a:cubicBezTo>
                    <a:pt x="81" y="117"/>
                    <a:pt x="81" y="117"/>
                    <a:pt x="81" y="117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1" y="55"/>
                    <a:pt x="105" y="32"/>
                    <a:pt x="133" y="32"/>
                  </a:cubicBezTo>
                  <a:cubicBezTo>
                    <a:pt x="161" y="32"/>
                    <a:pt x="185" y="55"/>
                    <a:pt x="185" y="83"/>
                  </a:cubicBezTo>
                  <a:lnTo>
                    <a:pt x="185" y="117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34"/>
            <p:cNvSpPr/>
            <p:nvPr/>
          </p:nvSpPr>
          <p:spPr>
            <a:xfrm>
              <a:off x="3466338" y="2812076"/>
              <a:ext cx="301625" cy="301625"/>
            </a:xfrm>
            <a:custGeom>
              <a:rect b="b" l="l" r="r" t="t"/>
              <a:pathLst>
                <a:path extrusionOk="0" h="300" w="300">
                  <a:moveTo>
                    <a:pt x="150" y="116"/>
                  </a:moveTo>
                  <a:cubicBezTo>
                    <a:pt x="132" y="116"/>
                    <a:pt x="117" y="131"/>
                    <a:pt x="117" y="150"/>
                  </a:cubicBezTo>
                  <a:cubicBezTo>
                    <a:pt x="117" y="168"/>
                    <a:pt x="132" y="183"/>
                    <a:pt x="150" y="183"/>
                  </a:cubicBezTo>
                  <a:cubicBezTo>
                    <a:pt x="169" y="183"/>
                    <a:pt x="184" y="168"/>
                    <a:pt x="184" y="150"/>
                  </a:cubicBezTo>
                  <a:cubicBezTo>
                    <a:pt x="184" y="131"/>
                    <a:pt x="169" y="116"/>
                    <a:pt x="150" y="116"/>
                  </a:cubicBezTo>
                  <a:close/>
                  <a:moveTo>
                    <a:pt x="267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266"/>
                    <a:pt x="0" y="266"/>
                    <a:pt x="0" y="266"/>
                  </a:cubicBezTo>
                  <a:cubicBezTo>
                    <a:pt x="0" y="285"/>
                    <a:pt x="15" y="300"/>
                    <a:pt x="34" y="300"/>
                  </a:cubicBezTo>
                  <a:cubicBezTo>
                    <a:pt x="267" y="300"/>
                    <a:pt x="267" y="300"/>
                    <a:pt x="267" y="300"/>
                  </a:cubicBezTo>
                  <a:cubicBezTo>
                    <a:pt x="285" y="300"/>
                    <a:pt x="300" y="285"/>
                    <a:pt x="300" y="266"/>
                  </a:cubicBezTo>
                  <a:cubicBezTo>
                    <a:pt x="300" y="33"/>
                    <a:pt x="300" y="33"/>
                    <a:pt x="300" y="33"/>
                  </a:cubicBezTo>
                  <a:cubicBezTo>
                    <a:pt x="300" y="15"/>
                    <a:pt x="285" y="0"/>
                    <a:pt x="267" y="0"/>
                  </a:cubicBezTo>
                  <a:close/>
                  <a:moveTo>
                    <a:pt x="237" y="150"/>
                  </a:moveTo>
                  <a:cubicBezTo>
                    <a:pt x="237" y="153"/>
                    <a:pt x="237" y="158"/>
                    <a:pt x="235" y="161"/>
                  </a:cubicBezTo>
                  <a:cubicBezTo>
                    <a:pt x="260" y="181"/>
                    <a:pt x="260" y="181"/>
                    <a:pt x="260" y="181"/>
                  </a:cubicBezTo>
                  <a:cubicBezTo>
                    <a:pt x="262" y="183"/>
                    <a:pt x="264" y="186"/>
                    <a:pt x="262" y="188"/>
                  </a:cubicBezTo>
                  <a:cubicBezTo>
                    <a:pt x="239" y="228"/>
                    <a:pt x="239" y="228"/>
                    <a:pt x="239" y="228"/>
                  </a:cubicBezTo>
                  <a:cubicBezTo>
                    <a:pt x="237" y="230"/>
                    <a:pt x="234" y="231"/>
                    <a:pt x="232" y="230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197" y="223"/>
                    <a:pt x="190" y="226"/>
                    <a:pt x="184" y="230"/>
                  </a:cubicBezTo>
                  <a:cubicBezTo>
                    <a:pt x="179" y="261"/>
                    <a:pt x="179" y="261"/>
                    <a:pt x="179" y="261"/>
                  </a:cubicBezTo>
                  <a:cubicBezTo>
                    <a:pt x="179" y="265"/>
                    <a:pt x="175" y="266"/>
                    <a:pt x="174" y="266"/>
                  </a:cubicBezTo>
                  <a:cubicBezTo>
                    <a:pt x="127" y="266"/>
                    <a:pt x="127" y="266"/>
                    <a:pt x="127" y="266"/>
                  </a:cubicBezTo>
                  <a:cubicBezTo>
                    <a:pt x="124" y="266"/>
                    <a:pt x="122" y="265"/>
                    <a:pt x="122" y="261"/>
                  </a:cubicBezTo>
                  <a:cubicBezTo>
                    <a:pt x="117" y="231"/>
                    <a:pt x="117" y="231"/>
                    <a:pt x="117" y="231"/>
                  </a:cubicBezTo>
                  <a:cubicBezTo>
                    <a:pt x="110" y="228"/>
                    <a:pt x="104" y="225"/>
                    <a:pt x="97" y="220"/>
                  </a:cubicBezTo>
                  <a:cubicBezTo>
                    <a:pt x="69" y="231"/>
                    <a:pt x="69" y="231"/>
                    <a:pt x="69" y="231"/>
                  </a:cubicBezTo>
                  <a:cubicBezTo>
                    <a:pt x="65" y="233"/>
                    <a:pt x="64" y="231"/>
                    <a:pt x="62" y="230"/>
                  </a:cubicBezTo>
                  <a:cubicBezTo>
                    <a:pt x="39" y="190"/>
                    <a:pt x="39" y="190"/>
                    <a:pt x="39" y="190"/>
                  </a:cubicBezTo>
                  <a:cubicBezTo>
                    <a:pt x="37" y="188"/>
                    <a:pt x="39" y="185"/>
                    <a:pt x="40" y="183"/>
                  </a:cubicBezTo>
                  <a:cubicBezTo>
                    <a:pt x="65" y="163"/>
                    <a:pt x="65" y="163"/>
                    <a:pt x="65" y="163"/>
                  </a:cubicBezTo>
                  <a:cubicBezTo>
                    <a:pt x="65" y="160"/>
                    <a:pt x="65" y="155"/>
                    <a:pt x="65" y="151"/>
                  </a:cubicBezTo>
                  <a:cubicBezTo>
                    <a:pt x="65" y="148"/>
                    <a:pt x="65" y="143"/>
                    <a:pt x="65" y="140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39" y="118"/>
                    <a:pt x="37" y="115"/>
                    <a:pt x="39" y="11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4" y="70"/>
                    <a:pt x="67" y="70"/>
                    <a:pt x="69" y="70"/>
                  </a:cubicBezTo>
                  <a:cubicBezTo>
                    <a:pt x="97" y="81"/>
                    <a:pt x="97" y="81"/>
                    <a:pt x="97" y="81"/>
                  </a:cubicBezTo>
                  <a:cubicBezTo>
                    <a:pt x="104" y="76"/>
                    <a:pt x="110" y="73"/>
                    <a:pt x="117" y="70"/>
                  </a:cubicBezTo>
                  <a:cubicBezTo>
                    <a:pt x="122" y="38"/>
                    <a:pt x="122" y="38"/>
                    <a:pt x="122" y="38"/>
                  </a:cubicBezTo>
                  <a:cubicBezTo>
                    <a:pt x="122" y="35"/>
                    <a:pt x="125" y="33"/>
                    <a:pt x="127" y="33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7" y="33"/>
                    <a:pt x="179" y="35"/>
                    <a:pt x="179" y="38"/>
                  </a:cubicBezTo>
                  <a:cubicBezTo>
                    <a:pt x="184" y="70"/>
                    <a:pt x="184" y="70"/>
                    <a:pt x="184" y="70"/>
                  </a:cubicBezTo>
                  <a:cubicBezTo>
                    <a:pt x="190" y="73"/>
                    <a:pt x="197" y="76"/>
                    <a:pt x="204" y="81"/>
                  </a:cubicBezTo>
                  <a:cubicBezTo>
                    <a:pt x="232" y="70"/>
                    <a:pt x="232" y="70"/>
                    <a:pt x="232" y="70"/>
                  </a:cubicBezTo>
                  <a:cubicBezTo>
                    <a:pt x="235" y="68"/>
                    <a:pt x="237" y="70"/>
                    <a:pt x="239" y="73"/>
                  </a:cubicBezTo>
                  <a:cubicBezTo>
                    <a:pt x="262" y="113"/>
                    <a:pt x="262" y="113"/>
                    <a:pt x="262" y="113"/>
                  </a:cubicBezTo>
                  <a:cubicBezTo>
                    <a:pt x="264" y="115"/>
                    <a:pt x="262" y="118"/>
                    <a:pt x="260" y="120"/>
                  </a:cubicBezTo>
                  <a:cubicBezTo>
                    <a:pt x="235" y="140"/>
                    <a:pt x="235" y="140"/>
                    <a:pt x="235" y="140"/>
                  </a:cubicBezTo>
                  <a:cubicBezTo>
                    <a:pt x="237" y="141"/>
                    <a:pt x="237" y="146"/>
                    <a:pt x="237" y="150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34"/>
            <p:cNvSpPr/>
            <p:nvPr/>
          </p:nvSpPr>
          <p:spPr>
            <a:xfrm>
              <a:off x="3436700" y="3205763"/>
              <a:ext cx="352425" cy="301625"/>
            </a:xfrm>
            <a:custGeom>
              <a:rect b="b" l="l" r="r" t="t"/>
              <a:pathLst>
                <a:path extrusionOk="0" h="300" w="350">
                  <a:moveTo>
                    <a:pt x="234" y="150"/>
                  </a:moveTo>
                  <a:cubicBezTo>
                    <a:pt x="234" y="131"/>
                    <a:pt x="219" y="116"/>
                    <a:pt x="200" y="116"/>
                  </a:cubicBezTo>
                  <a:cubicBezTo>
                    <a:pt x="182" y="116"/>
                    <a:pt x="167" y="131"/>
                    <a:pt x="167" y="150"/>
                  </a:cubicBezTo>
                  <a:cubicBezTo>
                    <a:pt x="167" y="168"/>
                    <a:pt x="182" y="183"/>
                    <a:pt x="200" y="183"/>
                  </a:cubicBezTo>
                  <a:cubicBezTo>
                    <a:pt x="219" y="183"/>
                    <a:pt x="234" y="168"/>
                    <a:pt x="234" y="150"/>
                  </a:cubicBezTo>
                  <a:close/>
                  <a:moveTo>
                    <a:pt x="200" y="0"/>
                  </a:moveTo>
                  <a:cubicBezTo>
                    <a:pt x="117" y="0"/>
                    <a:pt x="50" y="66"/>
                    <a:pt x="50" y="150"/>
                  </a:cubicBezTo>
                  <a:cubicBezTo>
                    <a:pt x="0" y="150"/>
                    <a:pt x="0" y="150"/>
                    <a:pt x="0" y="150"/>
                  </a:cubicBezTo>
                  <a:cubicBezTo>
                    <a:pt x="67" y="216"/>
                    <a:pt x="67" y="216"/>
                    <a:pt x="67" y="216"/>
                  </a:cubicBezTo>
                  <a:cubicBezTo>
                    <a:pt x="134" y="150"/>
                    <a:pt x="134" y="150"/>
                    <a:pt x="134" y="150"/>
                  </a:cubicBezTo>
                  <a:cubicBezTo>
                    <a:pt x="84" y="150"/>
                    <a:pt x="84" y="150"/>
                    <a:pt x="84" y="150"/>
                  </a:cubicBezTo>
                  <a:cubicBezTo>
                    <a:pt x="84" y="85"/>
                    <a:pt x="135" y="33"/>
                    <a:pt x="200" y="33"/>
                  </a:cubicBezTo>
                  <a:cubicBezTo>
                    <a:pt x="265" y="33"/>
                    <a:pt x="317" y="85"/>
                    <a:pt x="317" y="150"/>
                  </a:cubicBezTo>
                  <a:cubicBezTo>
                    <a:pt x="317" y="215"/>
                    <a:pt x="265" y="266"/>
                    <a:pt x="200" y="266"/>
                  </a:cubicBezTo>
                  <a:cubicBezTo>
                    <a:pt x="175" y="266"/>
                    <a:pt x="152" y="258"/>
                    <a:pt x="132" y="245"/>
                  </a:cubicBezTo>
                  <a:cubicBezTo>
                    <a:pt x="109" y="268"/>
                    <a:pt x="109" y="268"/>
                    <a:pt x="109" y="268"/>
                  </a:cubicBezTo>
                  <a:cubicBezTo>
                    <a:pt x="134" y="288"/>
                    <a:pt x="165" y="300"/>
                    <a:pt x="200" y="300"/>
                  </a:cubicBezTo>
                  <a:cubicBezTo>
                    <a:pt x="284" y="300"/>
                    <a:pt x="350" y="233"/>
                    <a:pt x="350" y="150"/>
                  </a:cubicBezTo>
                  <a:cubicBezTo>
                    <a:pt x="350" y="66"/>
                    <a:pt x="284" y="0"/>
                    <a:pt x="200" y="0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7" name="Google Shape;1377;p34"/>
            <p:cNvSpPr/>
            <p:nvPr/>
          </p:nvSpPr>
          <p:spPr>
            <a:xfrm>
              <a:off x="2805592" y="2812063"/>
              <a:ext cx="368300" cy="301625"/>
            </a:xfrm>
            <a:custGeom>
              <a:rect b="b" l="l" r="r" t="t"/>
              <a:pathLst>
                <a:path extrusionOk="0" h="300" w="366">
                  <a:moveTo>
                    <a:pt x="183" y="217"/>
                  </a:moveTo>
                  <a:cubicBezTo>
                    <a:pt x="250" y="150"/>
                    <a:pt x="250" y="150"/>
                    <a:pt x="250" y="150"/>
                  </a:cubicBezTo>
                  <a:cubicBezTo>
                    <a:pt x="200" y="150"/>
                    <a:pt x="200" y="150"/>
                    <a:pt x="200" y="150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66" y="150"/>
                    <a:pt x="166" y="150"/>
                    <a:pt x="166" y="150"/>
                  </a:cubicBezTo>
                  <a:cubicBezTo>
                    <a:pt x="116" y="150"/>
                    <a:pt x="116" y="150"/>
                    <a:pt x="116" y="150"/>
                  </a:cubicBezTo>
                  <a:lnTo>
                    <a:pt x="183" y="217"/>
                  </a:lnTo>
                  <a:close/>
                  <a:moveTo>
                    <a:pt x="333" y="0"/>
                  </a:moveTo>
                  <a:cubicBezTo>
                    <a:pt x="233" y="0"/>
                    <a:pt x="233" y="0"/>
                    <a:pt x="233" y="0"/>
                  </a:cubicBezTo>
                  <a:cubicBezTo>
                    <a:pt x="233" y="34"/>
                    <a:pt x="233" y="34"/>
                    <a:pt x="233" y="34"/>
                  </a:cubicBezTo>
                  <a:cubicBezTo>
                    <a:pt x="333" y="34"/>
                    <a:pt x="333" y="34"/>
                    <a:pt x="333" y="34"/>
                  </a:cubicBezTo>
                  <a:cubicBezTo>
                    <a:pt x="333" y="267"/>
                    <a:pt x="333" y="267"/>
                    <a:pt x="333" y="267"/>
                  </a:cubicBezTo>
                  <a:cubicBezTo>
                    <a:pt x="33" y="267"/>
                    <a:pt x="33" y="267"/>
                    <a:pt x="33" y="267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133" y="34"/>
                    <a:pt x="133" y="34"/>
                    <a:pt x="133" y="34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0" y="285"/>
                    <a:pt x="15" y="300"/>
                    <a:pt x="33" y="300"/>
                  </a:cubicBezTo>
                  <a:cubicBezTo>
                    <a:pt x="333" y="300"/>
                    <a:pt x="333" y="300"/>
                    <a:pt x="333" y="300"/>
                  </a:cubicBezTo>
                  <a:cubicBezTo>
                    <a:pt x="351" y="300"/>
                    <a:pt x="366" y="285"/>
                    <a:pt x="366" y="267"/>
                  </a:cubicBezTo>
                  <a:cubicBezTo>
                    <a:pt x="366" y="34"/>
                    <a:pt x="366" y="34"/>
                    <a:pt x="366" y="34"/>
                  </a:cubicBezTo>
                  <a:cubicBezTo>
                    <a:pt x="366" y="15"/>
                    <a:pt x="351" y="0"/>
                    <a:pt x="333" y="0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8" name="Google Shape;1378;p34"/>
            <p:cNvSpPr/>
            <p:nvPr/>
          </p:nvSpPr>
          <p:spPr>
            <a:xfrm>
              <a:off x="2785834" y="3205763"/>
              <a:ext cx="368300" cy="301625"/>
            </a:xfrm>
            <a:custGeom>
              <a:rect b="b" l="l" r="r" t="t"/>
              <a:pathLst>
                <a:path extrusionOk="0" h="300" w="366">
                  <a:moveTo>
                    <a:pt x="3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0" y="285"/>
                    <a:pt x="15" y="300"/>
                    <a:pt x="33" y="300"/>
                  </a:cubicBezTo>
                  <a:cubicBezTo>
                    <a:pt x="333" y="300"/>
                    <a:pt x="333" y="300"/>
                    <a:pt x="333" y="300"/>
                  </a:cubicBezTo>
                  <a:cubicBezTo>
                    <a:pt x="351" y="300"/>
                    <a:pt x="366" y="285"/>
                    <a:pt x="366" y="267"/>
                  </a:cubicBezTo>
                  <a:cubicBezTo>
                    <a:pt x="366" y="33"/>
                    <a:pt x="366" y="33"/>
                    <a:pt x="366" y="33"/>
                  </a:cubicBezTo>
                  <a:cubicBezTo>
                    <a:pt x="366" y="15"/>
                    <a:pt x="351" y="0"/>
                    <a:pt x="333" y="0"/>
                  </a:cubicBezTo>
                  <a:close/>
                  <a:moveTo>
                    <a:pt x="333" y="267"/>
                  </a:moveTo>
                  <a:cubicBezTo>
                    <a:pt x="33" y="267"/>
                    <a:pt x="33" y="267"/>
                    <a:pt x="33" y="267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200" y="33"/>
                    <a:pt x="200" y="33"/>
                    <a:pt x="200" y="33"/>
                  </a:cubicBezTo>
                  <a:cubicBezTo>
                    <a:pt x="200" y="100"/>
                    <a:pt x="200" y="100"/>
                    <a:pt x="200" y="100"/>
                  </a:cubicBezTo>
                  <a:cubicBezTo>
                    <a:pt x="333" y="100"/>
                    <a:pt x="333" y="100"/>
                    <a:pt x="333" y="100"/>
                  </a:cubicBezTo>
                  <a:lnTo>
                    <a:pt x="333" y="267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9" name="Google Shape;1379;p34"/>
          <p:cNvSpPr txBox="1"/>
          <p:nvPr/>
        </p:nvSpPr>
        <p:spPr>
          <a:xfrm>
            <a:off x="4978750" y="463225"/>
            <a:ext cx="27468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24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Edit the colors</a:t>
            </a:r>
            <a:endParaRPr b="1" sz="2400">
              <a:solidFill>
                <a:srgbClr val="434343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1380" name="Google Shape;1380;p34"/>
          <p:cNvSpPr txBox="1"/>
          <p:nvPr/>
        </p:nvSpPr>
        <p:spPr>
          <a:xfrm>
            <a:off x="4978750" y="935775"/>
            <a:ext cx="23814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666666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All Icons are editable. Change the color fill and lines without affecting the shape.</a:t>
            </a:r>
            <a:endParaRPr>
              <a:solidFill>
                <a:srgbClr val="666666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grpSp>
        <p:nvGrpSpPr>
          <p:cNvPr id="1381" name="Google Shape;1381;p34"/>
          <p:cNvGrpSpPr/>
          <p:nvPr/>
        </p:nvGrpSpPr>
        <p:grpSpPr>
          <a:xfrm>
            <a:off x="4978750" y="1636504"/>
            <a:ext cx="2470757" cy="572709"/>
            <a:chOff x="4999817" y="1788904"/>
            <a:chExt cx="2470757" cy="572709"/>
          </a:xfrm>
        </p:grpSpPr>
        <p:grpSp>
          <p:nvGrpSpPr>
            <p:cNvPr id="1382" name="Google Shape;1382;p34"/>
            <p:cNvGrpSpPr/>
            <p:nvPr/>
          </p:nvGrpSpPr>
          <p:grpSpPr>
            <a:xfrm>
              <a:off x="6273610" y="1801506"/>
              <a:ext cx="560066" cy="560066"/>
              <a:chOff x="7148172" y="3888038"/>
              <a:chExt cx="648300" cy="648300"/>
            </a:xfrm>
          </p:grpSpPr>
          <p:sp>
            <p:nvSpPr>
              <p:cNvPr id="1383" name="Google Shape;1383;p34"/>
              <p:cNvSpPr/>
              <p:nvPr/>
            </p:nvSpPr>
            <p:spPr>
              <a:xfrm>
                <a:off x="7148172" y="3888038"/>
                <a:ext cx="648300" cy="648300"/>
              </a:xfrm>
              <a:prstGeom prst="ellipse">
                <a:avLst/>
              </a:prstGeom>
              <a:solidFill>
                <a:srgbClr val="FFFFFF"/>
              </a:solidFill>
              <a:ln cap="flat" cmpd="sng" w="9525">
                <a:solidFill>
                  <a:srgbClr val="99999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384" name="Google Shape;1384;p34"/>
              <p:cNvSpPr/>
              <p:nvPr/>
            </p:nvSpPr>
            <p:spPr>
              <a:xfrm>
                <a:off x="7312773" y="4008135"/>
                <a:ext cx="319088" cy="350838"/>
              </a:xfrm>
              <a:custGeom>
                <a:rect b="b" l="l" r="r" t="t"/>
                <a:pathLst>
                  <a:path extrusionOk="0" h="221" w="201">
                    <a:moveTo>
                      <a:pt x="21" y="95"/>
                    </a:moveTo>
                    <a:lnTo>
                      <a:pt x="21" y="169"/>
                    </a:lnTo>
                    <a:lnTo>
                      <a:pt x="53" y="169"/>
                    </a:lnTo>
                    <a:lnTo>
                      <a:pt x="53" y="95"/>
                    </a:lnTo>
                    <a:lnTo>
                      <a:pt x="21" y="95"/>
                    </a:lnTo>
                    <a:close/>
                    <a:moveTo>
                      <a:pt x="85" y="95"/>
                    </a:moveTo>
                    <a:lnTo>
                      <a:pt x="85" y="169"/>
                    </a:lnTo>
                    <a:lnTo>
                      <a:pt x="116" y="169"/>
                    </a:lnTo>
                    <a:lnTo>
                      <a:pt x="116" y="95"/>
                    </a:lnTo>
                    <a:lnTo>
                      <a:pt x="85" y="95"/>
                    </a:lnTo>
                    <a:close/>
                    <a:moveTo>
                      <a:pt x="0" y="221"/>
                    </a:moveTo>
                    <a:lnTo>
                      <a:pt x="201" y="221"/>
                    </a:lnTo>
                    <a:lnTo>
                      <a:pt x="201" y="190"/>
                    </a:lnTo>
                    <a:lnTo>
                      <a:pt x="0" y="190"/>
                    </a:lnTo>
                    <a:lnTo>
                      <a:pt x="0" y="221"/>
                    </a:lnTo>
                    <a:close/>
                    <a:moveTo>
                      <a:pt x="148" y="95"/>
                    </a:moveTo>
                    <a:lnTo>
                      <a:pt x="148" y="169"/>
                    </a:lnTo>
                    <a:lnTo>
                      <a:pt x="180" y="169"/>
                    </a:lnTo>
                    <a:lnTo>
                      <a:pt x="180" y="95"/>
                    </a:lnTo>
                    <a:lnTo>
                      <a:pt x="148" y="95"/>
                    </a:lnTo>
                    <a:close/>
                    <a:moveTo>
                      <a:pt x="100" y="0"/>
                    </a:moveTo>
                    <a:lnTo>
                      <a:pt x="0" y="52"/>
                    </a:lnTo>
                    <a:lnTo>
                      <a:pt x="0" y="74"/>
                    </a:lnTo>
                    <a:lnTo>
                      <a:pt x="201" y="74"/>
                    </a:lnTo>
                    <a:lnTo>
                      <a:pt x="201" y="52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FFAB4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100"/>
                  <a:buNone/>
                </a:pPr>
                <a:r>
                  <a:t/>
                </a:r>
                <a:endParaRPr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385" name="Google Shape;1385;p34"/>
            <p:cNvGrpSpPr/>
            <p:nvPr/>
          </p:nvGrpSpPr>
          <p:grpSpPr>
            <a:xfrm>
              <a:off x="4999817" y="1801546"/>
              <a:ext cx="560066" cy="560066"/>
              <a:chOff x="6181322" y="2962926"/>
              <a:chExt cx="648300" cy="648300"/>
            </a:xfrm>
          </p:grpSpPr>
          <p:sp>
            <p:nvSpPr>
              <p:cNvPr id="1386" name="Google Shape;1386;p34"/>
              <p:cNvSpPr/>
              <p:nvPr/>
            </p:nvSpPr>
            <p:spPr>
              <a:xfrm>
                <a:off x="6181322" y="2962926"/>
                <a:ext cx="648300" cy="648300"/>
              </a:xfrm>
              <a:prstGeom prst="ellipse">
                <a:avLst/>
              </a:prstGeom>
              <a:solidFill>
                <a:srgbClr val="99999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7" name="Google Shape;1387;p34"/>
              <p:cNvSpPr/>
              <p:nvPr/>
            </p:nvSpPr>
            <p:spPr>
              <a:xfrm>
                <a:off x="6345923" y="3083023"/>
                <a:ext cx="319088" cy="350838"/>
              </a:xfrm>
              <a:custGeom>
                <a:rect b="b" l="l" r="r" t="t"/>
                <a:pathLst>
                  <a:path extrusionOk="0" h="221" w="201">
                    <a:moveTo>
                      <a:pt x="21" y="95"/>
                    </a:moveTo>
                    <a:lnTo>
                      <a:pt x="21" y="169"/>
                    </a:lnTo>
                    <a:lnTo>
                      <a:pt x="53" y="169"/>
                    </a:lnTo>
                    <a:lnTo>
                      <a:pt x="53" y="95"/>
                    </a:lnTo>
                    <a:lnTo>
                      <a:pt x="21" y="95"/>
                    </a:lnTo>
                    <a:close/>
                    <a:moveTo>
                      <a:pt x="85" y="95"/>
                    </a:moveTo>
                    <a:lnTo>
                      <a:pt x="85" y="169"/>
                    </a:lnTo>
                    <a:lnTo>
                      <a:pt x="116" y="169"/>
                    </a:lnTo>
                    <a:lnTo>
                      <a:pt x="116" y="95"/>
                    </a:lnTo>
                    <a:lnTo>
                      <a:pt x="85" y="95"/>
                    </a:lnTo>
                    <a:close/>
                    <a:moveTo>
                      <a:pt x="0" y="221"/>
                    </a:moveTo>
                    <a:lnTo>
                      <a:pt x="201" y="221"/>
                    </a:lnTo>
                    <a:lnTo>
                      <a:pt x="201" y="190"/>
                    </a:lnTo>
                    <a:lnTo>
                      <a:pt x="0" y="190"/>
                    </a:lnTo>
                    <a:lnTo>
                      <a:pt x="0" y="221"/>
                    </a:lnTo>
                    <a:close/>
                    <a:moveTo>
                      <a:pt x="148" y="95"/>
                    </a:moveTo>
                    <a:lnTo>
                      <a:pt x="148" y="169"/>
                    </a:lnTo>
                    <a:lnTo>
                      <a:pt x="180" y="169"/>
                    </a:lnTo>
                    <a:lnTo>
                      <a:pt x="180" y="95"/>
                    </a:lnTo>
                    <a:lnTo>
                      <a:pt x="148" y="95"/>
                    </a:lnTo>
                    <a:close/>
                    <a:moveTo>
                      <a:pt x="100" y="0"/>
                    </a:moveTo>
                    <a:lnTo>
                      <a:pt x="0" y="52"/>
                    </a:lnTo>
                    <a:lnTo>
                      <a:pt x="0" y="74"/>
                    </a:lnTo>
                    <a:lnTo>
                      <a:pt x="201" y="74"/>
                    </a:lnTo>
                    <a:lnTo>
                      <a:pt x="201" y="52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cmpd="sng" w="9525">
                <a:solidFill>
                  <a:srgbClr val="999999">
                    <a:alpha val="0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8" name="Google Shape;1388;p34"/>
            <p:cNvGrpSpPr/>
            <p:nvPr/>
          </p:nvGrpSpPr>
          <p:grpSpPr>
            <a:xfrm>
              <a:off x="5636713" y="1801546"/>
              <a:ext cx="560066" cy="560066"/>
              <a:chOff x="7148030" y="2962926"/>
              <a:chExt cx="648300" cy="648300"/>
            </a:xfrm>
          </p:grpSpPr>
          <p:sp>
            <p:nvSpPr>
              <p:cNvPr id="1389" name="Google Shape;1389;p34"/>
              <p:cNvSpPr/>
              <p:nvPr/>
            </p:nvSpPr>
            <p:spPr>
              <a:xfrm>
                <a:off x="7148030" y="2962926"/>
                <a:ext cx="648300" cy="648300"/>
              </a:xfrm>
              <a:prstGeom prst="ellipse">
                <a:avLst/>
              </a:prstGeom>
              <a:solidFill>
                <a:srgbClr val="D8D8D8"/>
              </a:solidFill>
              <a:ln cap="flat" cmpd="sng" w="9525">
                <a:solidFill>
                  <a:srgbClr val="99999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390" name="Google Shape;1390;p34"/>
              <p:cNvSpPr/>
              <p:nvPr/>
            </p:nvSpPr>
            <p:spPr>
              <a:xfrm>
                <a:off x="7312631" y="3083023"/>
                <a:ext cx="319088" cy="350838"/>
              </a:xfrm>
              <a:custGeom>
                <a:rect b="b" l="l" r="r" t="t"/>
                <a:pathLst>
                  <a:path extrusionOk="0" h="221" w="201">
                    <a:moveTo>
                      <a:pt x="21" y="95"/>
                    </a:moveTo>
                    <a:lnTo>
                      <a:pt x="21" y="169"/>
                    </a:lnTo>
                    <a:lnTo>
                      <a:pt x="53" y="169"/>
                    </a:lnTo>
                    <a:lnTo>
                      <a:pt x="53" y="95"/>
                    </a:lnTo>
                    <a:lnTo>
                      <a:pt x="21" y="95"/>
                    </a:lnTo>
                    <a:close/>
                    <a:moveTo>
                      <a:pt x="85" y="95"/>
                    </a:moveTo>
                    <a:lnTo>
                      <a:pt x="85" y="169"/>
                    </a:lnTo>
                    <a:lnTo>
                      <a:pt x="116" y="169"/>
                    </a:lnTo>
                    <a:lnTo>
                      <a:pt x="116" y="95"/>
                    </a:lnTo>
                    <a:lnTo>
                      <a:pt x="85" y="95"/>
                    </a:lnTo>
                    <a:close/>
                    <a:moveTo>
                      <a:pt x="0" y="221"/>
                    </a:moveTo>
                    <a:lnTo>
                      <a:pt x="201" y="221"/>
                    </a:lnTo>
                    <a:lnTo>
                      <a:pt x="201" y="190"/>
                    </a:lnTo>
                    <a:lnTo>
                      <a:pt x="0" y="190"/>
                    </a:lnTo>
                    <a:lnTo>
                      <a:pt x="0" y="221"/>
                    </a:lnTo>
                    <a:close/>
                    <a:moveTo>
                      <a:pt x="148" y="95"/>
                    </a:moveTo>
                    <a:lnTo>
                      <a:pt x="148" y="169"/>
                    </a:lnTo>
                    <a:lnTo>
                      <a:pt x="180" y="169"/>
                    </a:lnTo>
                    <a:lnTo>
                      <a:pt x="180" y="95"/>
                    </a:lnTo>
                    <a:lnTo>
                      <a:pt x="148" y="95"/>
                    </a:lnTo>
                    <a:close/>
                    <a:moveTo>
                      <a:pt x="100" y="0"/>
                    </a:moveTo>
                    <a:lnTo>
                      <a:pt x="0" y="52"/>
                    </a:lnTo>
                    <a:lnTo>
                      <a:pt x="0" y="74"/>
                    </a:lnTo>
                    <a:lnTo>
                      <a:pt x="201" y="74"/>
                    </a:lnTo>
                    <a:lnTo>
                      <a:pt x="201" y="52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22D1B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100"/>
                  <a:buNone/>
                </a:pPr>
                <a:r>
                  <a:t/>
                </a:r>
                <a:endParaRPr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391" name="Google Shape;1391;p34"/>
            <p:cNvGrpSpPr/>
            <p:nvPr/>
          </p:nvGrpSpPr>
          <p:grpSpPr>
            <a:xfrm>
              <a:off x="6910507" y="1788904"/>
              <a:ext cx="560066" cy="560066"/>
              <a:chOff x="6181464" y="3888038"/>
              <a:chExt cx="648300" cy="648300"/>
            </a:xfrm>
          </p:grpSpPr>
          <p:sp>
            <p:nvSpPr>
              <p:cNvPr id="1392" name="Google Shape;1392;p34"/>
              <p:cNvSpPr/>
              <p:nvPr/>
            </p:nvSpPr>
            <p:spPr>
              <a:xfrm>
                <a:off x="6181464" y="3888038"/>
                <a:ext cx="648300" cy="6483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393" name="Google Shape;1393;p34"/>
              <p:cNvSpPr/>
              <p:nvPr/>
            </p:nvSpPr>
            <p:spPr>
              <a:xfrm>
                <a:off x="6346064" y="4008135"/>
                <a:ext cx="319088" cy="350838"/>
              </a:xfrm>
              <a:custGeom>
                <a:rect b="b" l="l" r="r" t="t"/>
                <a:pathLst>
                  <a:path extrusionOk="0" h="221" w="201">
                    <a:moveTo>
                      <a:pt x="21" y="95"/>
                    </a:moveTo>
                    <a:lnTo>
                      <a:pt x="21" y="169"/>
                    </a:lnTo>
                    <a:lnTo>
                      <a:pt x="53" y="169"/>
                    </a:lnTo>
                    <a:lnTo>
                      <a:pt x="53" y="95"/>
                    </a:lnTo>
                    <a:lnTo>
                      <a:pt x="21" y="95"/>
                    </a:lnTo>
                    <a:close/>
                    <a:moveTo>
                      <a:pt x="85" y="95"/>
                    </a:moveTo>
                    <a:lnTo>
                      <a:pt x="85" y="169"/>
                    </a:lnTo>
                    <a:lnTo>
                      <a:pt x="116" y="169"/>
                    </a:lnTo>
                    <a:lnTo>
                      <a:pt x="116" y="95"/>
                    </a:lnTo>
                    <a:lnTo>
                      <a:pt x="85" y="95"/>
                    </a:lnTo>
                    <a:close/>
                    <a:moveTo>
                      <a:pt x="0" y="221"/>
                    </a:moveTo>
                    <a:lnTo>
                      <a:pt x="201" y="221"/>
                    </a:lnTo>
                    <a:lnTo>
                      <a:pt x="201" y="190"/>
                    </a:lnTo>
                    <a:lnTo>
                      <a:pt x="0" y="190"/>
                    </a:lnTo>
                    <a:lnTo>
                      <a:pt x="0" y="221"/>
                    </a:lnTo>
                    <a:close/>
                    <a:moveTo>
                      <a:pt x="148" y="95"/>
                    </a:moveTo>
                    <a:lnTo>
                      <a:pt x="148" y="169"/>
                    </a:lnTo>
                    <a:lnTo>
                      <a:pt x="180" y="169"/>
                    </a:lnTo>
                    <a:lnTo>
                      <a:pt x="180" y="95"/>
                    </a:lnTo>
                    <a:lnTo>
                      <a:pt x="148" y="95"/>
                    </a:lnTo>
                    <a:close/>
                    <a:moveTo>
                      <a:pt x="100" y="0"/>
                    </a:moveTo>
                    <a:lnTo>
                      <a:pt x="0" y="52"/>
                    </a:lnTo>
                    <a:lnTo>
                      <a:pt x="0" y="74"/>
                    </a:lnTo>
                    <a:lnTo>
                      <a:pt x="201" y="74"/>
                    </a:lnTo>
                    <a:lnTo>
                      <a:pt x="201" y="52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B545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100"/>
                  <a:buNone/>
                </a:pPr>
                <a:r>
                  <a:t/>
                </a:r>
                <a:endParaRPr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sp>
        <p:nvSpPr>
          <p:cNvPr id="1394" name="Google Shape;1394;p34"/>
          <p:cNvSpPr txBox="1"/>
          <p:nvPr/>
        </p:nvSpPr>
        <p:spPr>
          <a:xfrm>
            <a:off x="4978750" y="2417363"/>
            <a:ext cx="27468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24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Resize the Icons</a:t>
            </a:r>
            <a:endParaRPr b="1" sz="2400">
              <a:solidFill>
                <a:srgbClr val="434343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1395" name="Google Shape;1395;p34"/>
          <p:cNvSpPr txBox="1"/>
          <p:nvPr/>
        </p:nvSpPr>
        <p:spPr>
          <a:xfrm>
            <a:off x="4978750" y="2930150"/>
            <a:ext cx="2746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666666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All Icons are resizable. Change the icons size without losing resolution.</a:t>
            </a:r>
            <a:endParaRPr>
              <a:solidFill>
                <a:srgbClr val="666666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1396" name="Google Shape;1396;p34"/>
          <p:cNvSpPr/>
          <p:nvPr/>
        </p:nvSpPr>
        <p:spPr>
          <a:xfrm>
            <a:off x="4951901" y="4271064"/>
            <a:ext cx="222267" cy="244386"/>
          </a:xfrm>
          <a:custGeom>
            <a:rect b="b" l="l" r="r" t="t"/>
            <a:pathLst>
              <a:path extrusionOk="0" h="221" w="201">
                <a:moveTo>
                  <a:pt x="21" y="95"/>
                </a:moveTo>
                <a:lnTo>
                  <a:pt x="21" y="169"/>
                </a:lnTo>
                <a:lnTo>
                  <a:pt x="53" y="169"/>
                </a:lnTo>
                <a:lnTo>
                  <a:pt x="53" y="95"/>
                </a:lnTo>
                <a:lnTo>
                  <a:pt x="21" y="95"/>
                </a:lnTo>
                <a:close/>
                <a:moveTo>
                  <a:pt x="85" y="95"/>
                </a:moveTo>
                <a:lnTo>
                  <a:pt x="85" y="169"/>
                </a:lnTo>
                <a:lnTo>
                  <a:pt x="116" y="169"/>
                </a:lnTo>
                <a:lnTo>
                  <a:pt x="116" y="95"/>
                </a:lnTo>
                <a:lnTo>
                  <a:pt x="85" y="95"/>
                </a:lnTo>
                <a:close/>
                <a:moveTo>
                  <a:pt x="0" y="221"/>
                </a:moveTo>
                <a:lnTo>
                  <a:pt x="201" y="221"/>
                </a:lnTo>
                <a:lnTo>
                  <a:pt x="201" y="190"/>
                </a:lnTo>
                <a:lnTo>
                  <a:pt x="0" y="190"/>
                </a:lnTo>
                <a:lnTo>
                  <a:pt x="0" y="221"/>
                </a:lnTo>
                <a:close/>
                <a:moveTo>
                  <a:pt x="148" y="95"/>
                </a:moveTo>
                <a:lnTo>
                  <a:pt x="148" y="169"/>
                </a:lnTo>
                <a:lnTo>
                  <a:pt x="180" y="169"/>
                </a:lnTo>
                <a:lnTo>
                  <a:pt x="180" y="95"/>
                </a:lnTo>
                <a:lnTo>
                  <a:pt x="148" y="95"/>
                </a:lnTo>
                <a:close/>
                <a:moveTo>
                  <a:pt x="100" y="0"/>
                </a:moveTo>
                <a:lnTo>
                  <a:pt x="0" y="52"/>
                </a:lnTo>
                <a:lnTo>
                  <a:pt x="0" y="74"/>
                </a:lnTo>
                <a:lnTo>
                  <a:pt x="201" y="74"/>
                </a:lnTo>
                <a:lnTo>
                  <a:pt x="201" y="52"/>
                </a:lnTo>
                <a:lnTo>
                  <a:pt x="100" y="0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7" name="Google Shape;1397;p34"/>
          <p:cNvSpPr/>
          <p:nvPr/>
        </p:nvSpPr>
        <p:spPr>
          <a:xfrm>
            <a:off x="5258200" y="4018927"/>
            <a:ext cx="451586" cy="496523"/>
          </a:xfrm>
          <a:custGeom>
            <a:rect b="b" l="l" r="r" t="t"/>
            <a:pathLst>
              <a:path extrusionOk="0" h="221" w="201">
                <a:moveTo>
                  <a:pt x="21" y="95"/>
                </a:moveTo>
                <a:lnTo>
                  <a:pt x="21" y="169"/>
                </a:lnTo>
                <a:lnTo>
                  <a:pt x="53" y="169"/>
                </a:lnTo>
                <a:lnTo>
                  <a:pt x="53" y="95"/>
                </a:lnTo>
                <a:lnTo>
                  <a:pt x="21" y="95"/>
                </a:lnTo>
                <a:close/>
                <a:moveTo>
                  <a:pt x="85" y="95"/>
                </a:moveTo>
                <a:lnTo>
                  <a:pt x="85" y="169"/>
                </a:lnTo>
                <a:lnTo>
                  <a:pt x="116" y="169"/>
                </a:lnTo>
                <a:lnTo>
                  <a:pt x="116" y="95"/>
                </a:lnTo>
                <a:lnTo>
                  <a:pt x="85" y="95"/>
                </a:lnTo>
                <a:close/>
                <a:moveTo>
                  <a:pt x="0" y="221"/>
                </a:moveTo>
                <a:lnTo>
                  <a:pt x="201" y="221"/>
                </a:lnTo>
                <a:lnTo>
                  <a:pt x="201" y="190"/>
                </a:lnTo>
                <a:lnTo>
                  <a:pt x="0" y="190"/>
                </a:lnTo>
                <a:lnTo>
                  <a:pt x="0" y="221"/>
                </a:lnTo>
                <a:close/>
                <a:moveTo>
                  <a:pt x="148" y="95"/>
                </a:moveTo>
                <a:lnTo>
                  <a:pt x="148" y="169"/>
                </a:lnTo>
                <a:lnTo>
                  <a:pt x="180" y="169"/>
                </a:lnTo>
                <a:lnTo>
                  <a:pt x="180" y="95"/>
                </a:lnTo>
                <a:lnTo>
                  <a:pt x="148" y="95"/>
                </a:lnTo>
                <a:close/>
                <a:moveTo>
                  <a:pt x="100" y="0"/>
                </a:moveTo>
                <a:lnTo>
                  <a:pt x="0" y="52"/>
                </a:lnTo>
                <a:lnTo>
                  <a:pt x="0" y="74"/>
                </a:lnTo>
                <a:lnTo>
                  <a:pt x="201" y="74"/>
                </a:lnTo>
                <a:lnTo>
                  <a:pt x="201" y="52"/>
                </a:lnTo>
                <a:lnTo>
                  <a:pt x="100" y="0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8" name="Google Shape;1398;p34"/>
          <p:cNvSpPr/>
          <p:nvPr/>
        </p:nvSpPr>
        <p:spPr>
          <a:xfrm>
            <a:off x="5870018" y="3738053"/>
            <a:ext cx="707044" cy="777397"/>
          </a:xfrm>
          <a:custGeom>
            <a:rect b="b" l="l" r="r" t="t"/>
            <a:pathLst>
              <a:path extrusionOk="0" h="221" w="201">
                <a:moveTo>
                  <a:pt x="21" y="95"/>
                </a:moveTo>
                <a:lnTo>
                  <a:pt x="21" y="169"/>
                </a:lnTo>
                <a:lnTo>
                  <a:pt x="53" y="169"/>
                </a:lnTo>
                <a:lnTo>
                  <a:pt x="53" y="95"/>
                </a:lnTo>
                <a:lnTo>
                  <a:pt x="21" y="95"/>
                </a:lnTo>
                <a:close/>
                <a:moveTo>
                  <a:pt x="85" y="95"/>
                </a:moveTo>
                <a:lnTo>
                  <a:pt x="85" y="169"/>
                </a:lnTo>
                <a:lnTo>
                  <a:pt x="116" y="169"/>
                </a:lnTo>
                <a:lnTo>
                  <a:pt x="116" y="95"/>
                </a:lnTo>
                <a:lnTo>
                  <a:pt x="85" y="95"/>
                </a:lnTo>
                <a:close/>
                <a:moveTo>
                  <a:pt x="0" y="221"/>
                </a:moveTo>
                <a:lnTo>
                  <a:pt x="201" y="221"/>
                </a:lnTo>
                <a:lnTo>
                  <a:pt x="201" y="190"/>
                </a:lnTo>
                <a:lnTo>
                  <a:pt x="0" y="190"/>
                </a:lnTo>
                <a:lnTo>
                  <a:pt x="0" y="221"/>
                </a:lnTo>
                <a:close/>
                <a:moveTo>
                  <a:pt x="148" y="95"/>
                </a:moveTo>
                <a:lnTo>
                  <a:pt x="148" y="169"/>
                </a:lnTo>
                <a:lnTo>
                  <a:pt x="180" y="169"/>
                </a:lnTo>
                <a:lnTo>
                  <a:pt x="180" y="95"/>
                </a:lnTo>
                <a:lnTo>
                  <a:pt x="148" y="95"/>
                </a:lnTo>
                <a:close/>
                <a:moveTo>
                  <a:pt x="100" y="0"/>
                </a:moveTo>
                <a:lnTo>
                  <a:pt x="0" y="52"/>
                </a:lnTo>
                <a:lnTo>
                  <a:pt x="0" y="74"/>
                </a:lnTo>
                <a:lnTo>
                  <a:pt x="201" y="74"/>
                </a:lnTo>
                <a:lnTo>
                  <a:pt x="201" y="52"/>
                </a:lnTo>
                <a:lnTo>
                  <a:pt x="100" y="0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9" name="Google Shape;1399;p34"/>
          <p:cNvSpPr/>
          <p:nvPr/>
        </p:nvSpPr>
        <p:spPr>
          <a:xfrm>
            <a:off x="6737294" y="3446396"/>
            <a:ext cx="972318" cy="1069054"/>
          </a:xfrm>
          <a:custGeom>
            <a:rect b="b" l="l" r="r" t="t"/>
            <a:pathLst>
              <a:path extrusionOk="0" h="221" w="201">
                <a:moveTo>
                  <a:pt x="21" y="95"/>
                </a:moveTo>
                <a:lnTo>
                  <a:pt x="21" y="169"/>
                </a:lnTo>
                <a:lnTo>
                  <a:pt x="53" y="169"/>
                </a:lnTo>
                <a:lnTo>
                  <a:pt x="53" y="95"/>
                </a:lnTo>
                <a:lnTo>
                  <a:pt x="21" y="95"/>
                </a:lnTo>
                <a:close/>
                <a:moveTo>
                  <a:pt x="85" y="95"/>
                </a:moveTo>
                <a:lnTo>
                  <a:pt x="85" y="169"/>
                </a:lnTo>
                <a:lnTo>
                  <a:pt x="116" y="169"/>
                </a:lnTo>
                <a:lnTo>
                  <a:pt x="116" y="95"/>
                </a:lnTo>
                <a:lnTo>
                  <a:pt x="85" y="95"/>
                </a:lnTo>
                <a:close/>
                <a:moveTo>
                  <a:pt x="0" y="221"/>
                </a:moveTo>
                <a:lnTo>
                  <a:pt x="201" y="221"/>
                </a:lnTo>
                <a:lnTo>
                  <a:pt x="201" y="190"/>
                </a:lnTo>
                <a:lnTo>
                  <a:pt x="0" y="190"/>
                </a:lnTo>
                <a:lnTo>
                  <a:pt x="0" y="221"/>
                </a:lnTo>
                <a:close/>
                <a:moveTo>
                  <a:pt x="148" y="95"/>
                </a:moveTo>
                <a:lnTo>
                  <a:pt x="148" y="169"/>
                </a:lnTo>
                <a:lnTo>
                  <a:pt x="180" y="169"/>
                </a:lnTo>
                <a:lnTo>
                  <a:pt x="180" y="95"/>
                </a:lnTo>
                <a:lnTo>
                  <a:pt x="148" y="95"/>
                </a:lnTo>
                <a:close/>
                <a:moveTo>
                  <a:pt x="100" y="0"/>
                </a:moveTo>
                <a:lnTo>
                  <a:pt x="0" y="52"/>
                </a:lnTo>
                <a:lnTo>
                  <a:pt x="0" y="74"/>
                </a:lnTo>
                <a:lnTo>
                  <a:pt x="201" y="74"/>
                </a:lnTo>
                <a:lnTo>
                  <a:pt x="201" y="52"/>
                </a:lnTo>
                <a:lnTo>
                  <a:pt x="100" y="0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>
            <p:ph type="title"/>
          </p:nvPr>
        </p:nvSpPr>
        <p:spPr>
          <a:xfrm>
            <a:off x="1276267" y="568000"/>
            <a:ext cx="3237000" cy="71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434343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Instructions</a:t>
            </a:r>
            <a:endParaRPr sz="3000">
              <a:solidFill>
                <a:srgbClr val="434343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77" name="Google Shape;77;p17"/>
          <p:cNvSpPr txBox="1"/>
          <p:nvPr/>
        </p:nvSpPr>
        <p:spPr>
          <a:xfrm>
            <a:off x="1409800" y="1285300"/>
            <a:ext cx="3132900" cy="15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How to work with this template?</a:t>
            </a:r>
            <a:endParaRPr b="1" sz="1800">
              <a:solidFill>
                <a:srgbClr val="434343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Open the presentation from the Google Slides Viewer (gear icon) or press the button below. </a:t>
            </a:r>
            <a:endParaRPr sz="1800">
              <a:solidFill>
                <a:srgbClr val="434343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In order to be able to edit the presentation in Google Slides, you must own a Google® Account and be logged in.</a:t>
            </a:r>
            <a:endParaRPr sz="1800">
              <a:solidFill>
                <a:srgbClr val="434343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78" name="Google Shape;78;p17"/>
          <p:cNvSpPr txBox="1"/>
          <p:nvPr/>
        </p:nvSpPr>
        <p:spPr>
          <a:xfrm>
            <a:off x="1409800" y="3384375"/>
            <a:ext cx="2466000" cy="14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Please navigate to the </a:t>
            </a:r>
            <a:r>
              <a:rPr b="1" lang="en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File</a:t>
            </a:r>
            <a:r>
              <a:rPr lang="en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 menu and select </a:t>
            </a:r>
            <a:r>
              <a:rPr b="1" lang="en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Make a copy</a:t>
            </a:r>
            <a:r>
              <a:rPr lang="en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.    A new Google Slides Editor will open with an editable copy of the template. This copy will be created in your Google Drive® account.</a:t>
            </a:r>
            <a:endParaRPr>
              <a:solidFill>
                <a:srgbClr val="434343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79" name="Google Shape;79;p17"/>
          <p:cNvSpPr txBox="1"/>
          <p:nvPr/>
        </p:nvSpPr>
        <p:spPr>
          <a:xfrm>
            <a:off x="1714600" y="2835625"/>
            <a:ext cx="26613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Open in Google Slides</a:t>
            </a:r>
            <a:endParaRPr sz="1800">
              <a:solidFill>
                <a:srgbClr val="434343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9800" y="2893350"/>
            <a:ext cx="359092" cy="354648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7"/>
          <p:cNvSpPr txBox="1"/>
          <p:nvPr/>
        </p:nvSpPr>
        <p:spPr>
          <a:xfrm>
            <a:off x="5286736" y="669500"/>
            <a:ext cx="23538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Open in PowerPoint®</a:t>
            </a:r>
            <a:endParaRPr sz="1800">
              <a:solidFill>
                <a:srgbClr val="434343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82" name="Google Shape;82;p17"/>
          <p:cNvSpPr txBox="1"/>
          <p:nvPr/>
        </p:nvSpPr>
        <p:spPr>
          <a:xfrm>
            <a:off x="4905750" y="1210950"/>
            <a:ext cx="2181300" cy="14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Navigate to the </a:t>
            </a:r>
            <a:r>
              <a:rPr b="1" lang="en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File</a:t>
            </a:r>
            <a:r>
              <a:rPr lang="en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 menu and select </a:t>
            </a:r>
            <a:r>
              <a:rPr b="1" lang="en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Download as Microsoft PowerPoint.</a:t>
            </a:r>
            <a:r>
              <a:rPr lang="en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 You will download a .</a:t>
            </a:r>
            <a:r>
              <a:rPr b="1" lang="en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pptx</a:t>
            </a:r>
            <a:r>
              <a:rPr lang="en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 file that you can open in PowerPoint.                          </a:t>
            </a:r>
            <a:r>
              <a:rPr b="1" lang="en" sz="12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Note:</a:t>
            </a:r>
            <a:r>
              <a:rPr lang="en" sz="12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 You will need to install the fonts used in this presentation. Links to the fonts are provided at the end of this presentation.</a:t>
            </a:r>
            <a:endParaRPr sz="1200">
              <a:solidFill>
                <a:srgbClr val="434343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1761" y="737871"/>
            <a:ext cx="337533" cy="333356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/>
          <p:nvPr/>
        </p:nvSpPr>
        <p:spPr>
          <a:xfrm>
            <a:off x="1694975" y="3191424"/>
            <a:ext cx="1572300" cy="185400"/>
          </a:xfrm>
          <a:custGeom>
            <a:rect b="b" l="l" r="r" t="t"/>
            <a:pathLst>
              <a:path extrusionOk="0" h="120000" w="120000">
                <a:moveTo>
                  <a:pt x="93292" y="61132"/>
                </a:moveTo>
                <a:cubicBezTo>
                  <a:pt x="101707" y="76981"/>
                  <a:pt x="110121" y="95094"/>
                  <a:pt x="118170" y="117735"/>
                </a:cubicBezTo>
                <a:cubicBezTo>
                  <a:pt x="119268" y="120000"/>
                  <a:pt x="120000" y="110943"/>
                  <a:pt x="119268" y="108679"/>
                </a:cubicBezTo>
                <a:cubicBezTo>
                  <a:pt x="96585" y="31698"/>
                  <a:pt x="70609" y="0"/>
                  <a:pt x="45000" y="13584"/>
                </a:cubicBezTo>
                <a:cubicBezTo>
                  <a:pt x="38780" y="15849"/>
                  <a:pt x="32560" y="18113"/>
                  <a:pt x="26341" y="22641"/>
                </a:cubicBezTo>
                <a:cubicBezTo>
                  <a:pt x="17560" y="29433"/>
                  <a:pt x="9146" y="40754"/>
                  <a:pt x="1097" y="63396"/>
                </a:cubicBezTo>
                <a:cubicBezTo>
                  <a:pt x="0" y="65660"/>
                  <a:pt x="1097" y="74716"/>
                  <a:pt x="2195" y="72452"/>
                </a:cubicBezTo>
                <a:cubicBezTo>
                  <a:pt x="10243" y="49811"/>
                  <a:pt x="19024" y="38490"/>
                  <a:pt x="27804" y="33962"/>
                </a:cubicBezTo>
                <a:cubicBezTo>
                  <a:pt x="22682" y="40754"/>
                  <a:pt x="17560" y="49811"/>
                  <a:pt x="12804" y="63396"/>
                </a:cubicBezTo>
                <a:cubicBezTo>
                  <a:pt x="12073" y="63396"/>
                  <a:pt x="12439" y="70188"/>
                  <a:pt x="13170" y="67924"/>
                </a:cubicBezTo>
                <a:cubicBezTo>
                  <a:pt x="21951" y="49811"/>
                  <a:pt x="31097" y="36226"/>
                  <a:pt x="40243" y="27169"/>
                </a:cubicBezTo>
                <a:cubicBezTo>
                  <a:pt x="42804" y="27169"/>
                  <a:pt x="45365" y="27169"/>
                  <a:pt x="47560" y="27169"/>
                </a:cubicBezTo>
                <a:cubicBezTo>
                  <a:pt x="62926" y="27169"/>
                  <a:pt x="78292" y="38490"/>
                  <a:pt x="93292" y="61132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y.png" id="85" name="Google Shape;8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4250" y="2914277"/>
            <a:ext cx="1343420" cy="4701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7"/>
          <p:cNvSpPr txBox="1"/>
          <p:nvPr/>
        </p:nvSpPr>
        <p:spPr>
          <a:xfrm>
            <a:off x="4905749" y="3384375"/>
            <a:ext cx="2835300" cy="7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latin typeface="Just Another Hand"/>
                <a:ea typeface="Just Another Hand"/>
                <a:cs typeface="Just Another Hand"/>
                <a:sym typeface="Just Another Hand"/>
              </a:rPr>
              <a:t>Important:</a:t>
            </a:r>
            <a:r>
              <a:rPr lang="en">
                <a:latin typeface="Just Another Hand"/>
                <a:ea typeface="Just Another Hand"/>
                <a:cs typeface="Just Another Hand"/>
                <a:sym typeface="Just Another Hand"/>
              </a:rPr>
              <a:t> All our templates are free to use under </a:t>
            </a:r>
            <a:r>
              <a:rPr lang="en" u="sng">
                <a:latin typeface="Just Another Hand"/>
                <a:ea typeface="Just Another Hand"/>
                <a:cs typeface="Just Another Hand"/>
                <a:sym typeface="Just Another Hand"/>
                <a:hlinkClick r:id="rId6"/>
              </a:rPr>
              <a:t>Creative Commons Attribution License</a:t>
            </a:r>
            <a:r>
              <a:rPr lang="en">
                <a:latin typeface="Just Another Hand"/>
                <a:ea typeface="Just Another Hand"/>
                <a:cs typeface="Just Another Hand"/>
                <a:sym typeface="Just Another Hand"/>
              </a:rPr>
              <a:t>. If you use the graphic assets (photos, icons and typographies) included in this Google Slides Templates you must keep the Credits slide or add all attributions in the last slide notes.</a:t>
            </a:r>
            <a:endParaRPr>
              <a:latin typeface="Just Another Hand"/>
              <a:ea typeface="Just Another Hand"/>
              <a:cs typeface="Just Another Hand"/>
              <a:sym typeface="Just Another Hand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87" name="Google Shape;87;p17"/>
          <p:cNvSpPr/>
          <p:nvPr/>
        </p:nvSpPr>
        <p:spPr>
          <a:xfrm>
            <a:off x="5329300" y="985050"/>
            <a:ext cx="1580100" cy="225900"/>
          </a:xfrm>
          <a:custGeom>
            <a:rect b="b" l="l" r="r" t="t"/>
            <a:pathLst>
              <a:path extrusionOk="0" h="120000" w="120000">
                <a:moveTo>
                  <a:pt x="115109" y="108571"/>
                </a:moveTo>
                <a:cubicBezTo>
                  <a:pt x="101943" y="70476"/>
                  <a:pt x="87648" y="47619"/>
                  <a:pt x="72978" y="36190"/>
                </a:cubicBezTo>
                <a:cubicBezTo>
                  <a:pt x="63949" y="28571"/>
                  <a:pt x="54545" y="24761"/>
                  <a:pt x="44764" y="22857"/>
                </a:cubicBezTo>
                <a:cubicBezTo>
                  <a:pt x="69592" y="15238"/>
                  <a:pt x="94796" y="38095"/>
                  <a:pt x="118495" y="76190"/>
                </a:cubicBezTo>
                <a:cubicBezTo>
                  <a:pt x="119247" y="78095"/>
                  <a:pt x="120000" y="72380"/>
                  <a:pt x="119247" y="70476"/>
                </a:cubicBezTo>
                <a:cubicBezTo>
                  <a:pt x="92163" y="0"/>
                  <a:pt x="60564" y="0"/>
                  <a:pt x="30846" y="22857"/>
                </a:cubicBezTo>
                <a:cubicBezTo>
                  <a:pt x="30094" y="22857"/>
                  <a:pt x="28965" y="24761"/>
                  <a:pt x="27836" y="24761"/>
                </a:cubicBezTo>
                <a:cubicBezTo>
                  <a:pt x="27836" y="24761"/>
                  <a:pt x="27836" y="24761"/>
                  <a:pt x="27836" y="24761"/>
                </a:cubicBezTo>
                <a:cubicBezTo>
                  <a:pt x="18808" y="26666"/>
                  <a:pt x="10156" y="34285"/>
                  <a:pt x="1504" y="47619"/>
                </a:cubicBezTo>
                <a:cubicBezTo>
                  <a:pt x="0" y="49523"/>
                  <a:pt x="752" y="60952"/>
                  <a:pt x="1880" y="59047"/>
                </a:cubicBezTo>
                <a:cubicBezTo>
                  <a:pt x="3761" y="55238"/>
                  <a:pt x="5266" y="53333"/>
                  <a:pt x="7147" y="51428"/>
                </a:cubicBezTo>
                <a:cubicBezTo>
                  <a:pt x="4890" y="55238"/>
                  <a:pt x="3009" y="59047"/>
                  <a:pt x="1128" y="62857"/>
                </a:cubicBezTo>
                <a:cubicBezTo>
                  <a:pt x="0" y="64761"/>
                  <a:pt x="376" y="70476"/>
                  <a:pt x="1504" y="70476"/>
                </a:cubicBezTo>
                <a:cubicBezTo>
                  <a:pt x="3009" y="66666"/>
                  <a:pt x="4890" y="64761"/>
                  <a:pt x="6771" y="62857"/>
                </a:cubicBezTo>
                <a:cubicBezTo>
                  <a:pt x="6771" y="64761"/>
                  <a:pt x="7147" y="66666"/>
                  <a:pt x="7523" y="64761"/>
                </a:cubicBezTo>
                <a:cubicBezTo>
                  <a:pt x="8275" y="62857"/>
                  <a:pt x="9028" y="60952"/>
                  <a:pt x="9404" y="59047"/>
                </a:cubicBezTo>
                <a:cubicBezTo>
                  <a:pt x="36112" y="28571"/>
                  <a:pt x="63573" y="32380"/>
                  <a:pt x="89529" y="70476"/>
                </a:cubicBezTo>
                <a:cubicBezTo>
                  <a:pt x="97805" y="83809"/>
                  <a:pt x="106081" y="99047"/>
                  <a:pt x="113981" y="118095"/>
                </a:cubicBezTo>
                <a:cubicBezTo>
                  <a:pt x="115109" y="120000"/>
                  <a:pt x="116238" y="112380"/>
                  <a:pt x="115109" y="108571"/>
                </a:cubicBezTo>
                <a:close/>
                <a:moveTo>
                  <a:pt x="64702" y="17142"/>
                </a:moveTo>
                <a:cubicBezTo>
                  <a:pt x="79373" y="17142"/>
                  <a:pt x="94043" y="28571"/>
                  <a:pt x="107962" y="53333"/>
                </a:cubicBezTo>
                <a:cubicBezTo>
                  <a:pt x="93667" y="34285"/>
                  <a:pt x="79373" y="20952"/>
                  <a:pt x="64702" y="17142"/>
                </a:cubicBezTo>
                <a:close/>
                <a:moveTo>
                  <a:pt x="18808" y="41904"/>
                </a:moveTo>
                <a:cubicBezTo>
                  <a:pt x="19937" y="41904"/>
                  <a:pt x="21065" y="40000"/>
                  <a:pt x="22194" y="38095"/>
                </a:cubicBezTo>
                <a:cubicBezTo>
                  <a:pt x="24451" y="36190"/>
                  <a:pt x="26708" y="36190"/>
                  <a:pt x="28965" y="36190"/>
                </a:cubicBezTo>
                <a:cubicBezTo>
                  <a:pt x="27836" y="36190"/>
                  <a:pt x="27084" y="36190"/>
                  <a:pt x="25956" y="38095"/>
                </a:cubicBezTo>
                <a:cubicBezTo>
                  <a:pt x="23699" y="38095"/>
                  <a:pt x="21065" y="40000"/>
                  <a:pt x="18808" y="41904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7"/>
          <p:cNvSpPr/>
          <p:nvPr/>
        </p:nvSpPr>
        <p:spPr>
          <a:xfrm rot="-5400000">
            <a:off x="6792270" y="2735723"/>
            <a:ext cx="356700" cy="741900"/>
          </a:xfrm>
          <a:custGeom>
            <a:rect b="b" l="l" r="r" t="t"/>
            <a:pathLst>
              <a:path extrusionOk="0" h="120000" w="120000">
                <a:moveTo>
                  <a:pt x="118441" y="42000"/>
                </a:moveTo>
                <a:cubicBezTo>
                  <a:pt x="118441" y="42000"/>
                  <a:pt x="116883" y="41250"/>
                  <a:pt x="116883" y="41250"/>
                </a:cubicBezTo>
                <a:cubicBezTo>
                  <a:pt x="116883" y="40500"/>
                  <a:pt x="116883" y="40500"/>
                  <a:pt x="116883" y="39750"/>
                </a:cubicBezTo>
                <a:cubicBezTo>
                  <a:pt x="99740" y="27750"/>
                  <a:pt x="82597" y="16500"/>
                  <a:pt x="63896" y="5250"/>
                </a:cubicBezTo>
                <a:cubicBezTo>
                  <a:pt x="63896" y="5250"/>
                  <a:pt x="63896" y="5250"/>
                  <a:pt x="63896" y="5250"/>
                </a:cubicBezTo>
                <a:cubicBezTo>
                  <a:pt x="63896" y="5250"/>
                  <a:pt x="63896" y="5250"/>
                  <a:pt x="63896" y="5250"/>
                </a:cubicBezTo>
                <a:cubicBezTo>
                  <a:pt x="63896" y="5250"/>
                  <a:pt x="63896" y="5250"/>
                  <a:pt x="63896" y="5250"/>
                </a:cubicBezTo>
                <a:cubicBezTo>
                  <a:pt x="62337" y="4500"/>
                  <a:pt x="60779" y="4500"/>
                  <a:pt x="60779" y="4500"/>
                </a:cubicBezTo>
                <a:cubicBezTo>
                  <a:pt x="59220" y="4500"/>
                  <a:pt x="59220" y="3750"/>
                  <a:pt x="57662" y="3750"/>
                </a:cubicBezTo>
                <a:cubicBezTo>
                  <a:pt x="57662" y="3750"/>
                  <a:pt x="57662" y="3000"/>
                  <a:pt x="57662" y="3000"/>
                </a:cubicBezTo>
                <a:cubicBezTo>
                  <a:pt x="57662" y="3000"/>
                  <a:pt x="59220" y="2250"/>
                  <a:pt x="59220" y="2250"/>
                </a:cubicBezTo>
                <a:cubicBezTo>
                  <a:pt x="60779" y="750"/>
                  <a:pt x="56103" y="0"/>
                  <a:pt x="54545" y="750"/>
                </a:cubicBezTo>
                <a:cubicBezTo>
                  <a:pt x="54545" y="1500"/>
                  <a:pt x="52987" y="2250"/>
                  <a:pt x="51428" y="3000"/>
                </a:cubicBezTo>
                <a:cubicBezTo>
                  <a:pt x="51428" y="3000"/>
                  <a:pt x="51428" y="3000"/>
                  <a:pt x="51428" y="3750"/>
                </a:cubicBezTo>
                <a:cubicBezTo>
                  <a:pt x="51428" y="3750"/>
                  <a:pt x="51428" y="3750"/>
                  <a:pt x="51428" y="3750"/>
                </a:cubicBezTo>
                <a:cubicBezTo>
                  <a:pt x="51428" y="3750"/>
                  <a:pt x="49870" y="4500"/>
                  <a:pt x="49870" y="4500"/>
                </a:cubicBezTo>
                <a:cubicBezTo>
                  <a:pt x="49870" y="4500"/>
                  <a:pt x="48311" y="4500"/>
                  <a:pt x="48311" y="5250"/>
                </a:cubicBezTo>
                <a:cubicBezTo>
                  <a:pt x="31168" y="16500"/>
                  <a:pt x="15584" y="27750"/>
                  <a:pt x="1558" y="39750"/>
                </a:cubicBezTo>
                <a:cubicBezTo>
                  <a:pt x="0" y="41250"/>
                  <a:pt x="4675" y="42750"/>
                  <a:pt x="6233" y="41250"/>
                </a:cubicBezTo>
                <a:cubicBezTo>
                  <a:pt x="7792" y="39750"/>
                  <a:pt x="9350" y="38250"/>
                  <a:pt x="12467" y="36750"/>
                </a:cubicBezTo>
                <a:cubicBezTo>
                  <a:pt x="10909" y="37500"/>
                  <a:pt x="10909" y="37500"/>
                  <a:pt x="10909" y="37500"/>
                </a:cubicBezTo>
                <a:cubicBezTo>
                  <a:pt x="10909" y="37500"/>
                  <a:pt x="10909" y="38250"/>
                  <a:pt x="10909" y="38250"/>
                </a:cubicBezTo>
                <a:cubicBezTo>
                  <a:pt x="10909" y="39000"/>
                  <a:pt x="10909" y="39750"/>
                  <a:pt x="12467" y="39750"/>
                </a:cubicBezTo>
                <a:cubicBezTo>
                  <a:pt x="12467" y="39750"/>
                  <a:pt x="12467" y="39750"/>
                  <a:pt x="12467" y="40500"/>
                </a:cubicBezTo>
                <a:cubicBezTo>
                  <a:pt x="12467" y="41250"/>
                  <a:pt x="10909" y="42000"/>
                  <a:pt x="10909" y="42750"/>
                </a:cubicBezTo>
                <a:cubicBezTo>
                  <a:pt x="9350" y="44250"/>
                  <a:pt x="14025" y="45000"/>
                  <a:pt x="15584" y="43500"/>
                </a:cubicBezTo>
                <a:cubicBezTo>
                  <a:pt x="17142" y="42000"/>
                  <a:pt x="18701" y="41250"/>
                  <a:pt x="20259" y="39750"/>
                </a:cubicBezTo>
                <a:cubicBezTo>
                  <a:pt x="20259" y="39750"/>
                  <a:pt x="21818" y="39750"/>
                  <a:pt x="23376" y="39000"/>
                </a:cubicBezTo>
                <a:cubicBezTo>
                  <a:pt x="23376" y="39000"/>
                  <a:pt x="23376" y="39000"/>
                  <a:pt x="23376" y="39000"/>
                </a:cubicBezTo>
                <a:cubicBezTo>
                  <a:pt x="23376" y="39750"/>
                  <a:pt x="21818" y="41250"/>
                  <a:pt x="20259" y="42750"/>
                </a:cubicBezTo>
                <a:cubicBezTo>
                  <a:pt x="20259" y="44250"/>
                  <a:pt x="24935" y="45000"/>
                  <a:pt x="26493" y="43500"/>
                </a:cubicBezTo>
                <a:cubicBezTo>
                  <a:pt x="28051" y="41250"/>
                  <a:pt x="29610" y="39000"/>
                  <a:pt x="31168" y="37500"/>
                </a:cubicBezTo>
                <a:cubicBezTo>
                  <a:pt x="31168" y="37500"/>
                  <a:pt x="31168" y="37500"/>
                  <a:pt x="31168" y="37500"/>
                </a:cubicBezTo>
                <a:cubicBezTo>
                  <a:pt x="29610" y="38250"/>
                  <a:pt x="31168" y="38250"/>
                  <a:pt x="31168" y="39000"/>
                </a:cubicBezTo>
                <a:cubicBezTo>
                  <a:pt x="31168" y="40500"/>
                  <a:pt x="29610" y="42000"/>
                  <a:pt x="29610" y="42750"/>
                </a:cubicBezTo>
                <a:cubicBezTo>
                  <a:pt x="28051" y="44250"/>
                  <a:pt x="34285" y="45000"/>
                  <a:pt x="34285" y="43500"/>
                </a:cubicBezTo>
                <a:cubicBezTo>
                  <a:pt x="35844" y="40500"/>
                  <a:pt x="37402" y="38250"/>
                  <a:pt x="40519" y="35250"/>
                </a:cubicBezTo>
                <a:cubicBezTo>
                  <a:pt x="40519" y="36000"/>
                  <a:pt x="40519" y="36750"/>
                  <a:pt x="40519" y="37500"/>
                </a:cubicBezTo>
                <a:cubicBezTo>
                  <a:pt x="40519" y="37500"/>
                  <a:pt x="40519" y="38250"/>
                  <a:pt x="40519" y="38250"/>
                </a:cubicBezTo>
                <a:cubicBezTo>
                  <a:pt x="40519" y="40500"/>
                  <a:pt x="40519" y="42000"/>
                  <a:pt x="40519" y="44250"/>
                </a:cubicBezTo>
                <a:cubicBezTo>
                  <a:pt x="40519" y="45000"/>
                  <a:pt x="42077" y="45750"/>
                  <a:pt x="42077" y="45000"/>
                </a:cubicBezTo>
                <a:cubicBezTo>
                  <a:pt x="43636" y="49500"/>
                  <a:pt x="43636" y="53250"/>
                  <a:pt x="43636" y="57750"/>
                </a:cubicBezTo>
                <a:cubicBezTo>
                  <a:pt x="43636" y="68250"/>
                  <a:pt x="43636" y="78750"/>
                  <a:pt x="46753" y="89250"/>
                </a:cubicBezTo>
                <a:cubicBezTo>
                  <a:pt x="45194" y="99000"/>
                  <a:pt x="43636" y="109500"/>
                  <a:pt x="49870" y="118500"/>
                </a:cubicBezTo>
                <a:cubicBezTo>
                  <a:pt x="49870" y="120000"/>
                  <a:pt x="54545" y="120000"/>
                  <a:pt x="54545" y="118500"/>
                </a:cubicBezTo>
                <a:cubicBezTo>
                  <a:pt x="52987" y="116250"/>
                  <a:pt x="52987" y="114000"/>
                  <a:pt x="52987" y="111750"/>
                </a:cubicBezTo>
                <a:cubicBezTo>
                  <a:pt x="52987" y="111750"/>
                  <a:pt x="54545" y="111750"/>
                  <a:pt x="54545" y="111750"/>
                </a:cubicBezTo>
                <a:cubicBezTo>
                  <a:pt x="54545" y="113250"/>
                  <a:pt x="54545" y="114750"/>
                  <a:pt x="54545" y="115500"/>
                </a:cubicBezTo>
                <a:cubicBezTo>
                  <a:pt x="54545" y="117000"/>
                  <a:pt x="59220" y="117000"/>
                  <a:pt x="59220" y="115500"/>
                </a:cubicBezTo>
                <a:cubicBezTo>
                  <a:pt x="59220" y="114750"/>
                  <a:pt x="59220" y="114750"/>
                  <a:pt x="59220" y="114000"/>
                </a:cubicBezTo>
                <a:cubicBezTo>
                  <a:pt x="60779" y="114000"/>
                  <a:pt x="62337" y="113250"/>
                  <a:pt x="62337" y="112500"/>
                </a:cubicBezTo>
                <a:cubicBezTo>
                  <a:pt x="62337" y="106500"/>
                  <a:pt x="60779" y="100500"/>
                  <a:pt x="60779" y="95250"/>
                </a:cubicBezTo>
                <a:cubicBezTo>
                  <a:pt x="60779" y="95250"/>
                  <a:pt x="60779" y="95250"/>
                  <a:pt x="62337" y="95250"/>
                </a:cubicBezTo>
                <a:cubicBezTo>
                  <a:pt x="62337" y="102750"/>
                  <a:pt x="63896" y="111000"/>
                  <a:pt x="63896" y="118500"/>
                </a:cubicBezTo>
                <a:cubicBezTo>
                  <a:pt x="63896" y="120000"/>
                  <a:pt x="68571" y="120000"/>
                  <a:pt x="68571" y="118500"/>
                </a:cubicBezTo>
                <a:cubicBezTo>
                  <a:pt x="68571" y="117750"/>
                  <a:pt x="68571" y="117000"/>
                  <a:pt x="68571" y="116250"/>
                </a:cubicBezTo>
                <a:cubicBezTo>
                  <a:pt x="68571" y="115500"/>
                  <a:pt x="70129" y="115500"/>
                  <a:pt x="70129" y="114750"/>
                </a:cubicBezTo>
                <a:cubicBezTo>
                  <a:pt x="68571" y="108750"/>
                  <a:pt x="68571" y="102750"/>
                  <a:pt x="68571" y="96750"/>
                </a:cubicBezTo>
                <a:cubicBezTo>
                  <a:pt x="68571" y="84750"/>
                  <a:pt x="67012" y="73500"/>
                  <a:pt x="65454" y="61500"/>
                </a:cubicBezTo>
                <a:cubicBezTo>
                  <a:pt x="65454" y="55500"/>
                  <a:pt x="65454" y="48750"/>
                  <a:pt x="65454" y="42000"/>
                </a:cubicBezTo>
                <a:cubicBezTo>
                  <a:pt x="67012" y="42750"/>
                  <a:pt x="71688" y="42000"/>
                  <a:pt x="70129" y="40500"/>
                </a:cubicBezTo>
                <a:cubicBezTo>
                  <a:pt x="70129" y="39750"/>
                  <a:pt x="70129" y="39000"/>
                  <a:pt x="70129" y="38250"/>
                </a:cubicBezTo>
                <a:cubicBezTo>
                  <a:pt x="71688" y="39750"/>
                  <a:pt x="71688" y="40500"/>
                  <a:pt x="74805" y="42000"/>
                </a:cubicBezTo>
                <a:cubicBezTo>
                  <a:pt x="74805" y="42000"/>
                  <a:pt x="74805" y="42000"/>
                  <a:pt x="74805" y="42000"/>
                </a:cubicBezTo>
                <a:cubicBezTo>
                  <a:pt x="74805" y="42000"/>
                  <a:pt x="74805" y="42750"/>
                  <a:pt x="74805" y="42750"/>
                </a:cubicBezTo>
                <a:cubicBezTo>
                  <a:pt x="76363" y="44250"/>
                  <a:pt x="81038" y="43500"/>
                  <a:pt x="81038" y="42000"/>
                </a:cubicBezTo>
                <a:cubicBezTo>
                  <a:pt x="81038" y="41250"/>
                  <a:pt x="79480" y="40500"/>
                  <a:pt x="79480" y="40500"/>
                </a:cubicBezTo>
                <a:cubicBezTo>
                  <a:pt x="82597" y="42000"/>
                  <a:pt x="84155" y="42750"/>
                  <a:pt x="87272" y="44250"/>
                </a:cubicBezTo>
                <a:cubicBezTo>
                  <a:pt x="88831" y="45750"/>
                  <a:pt x="91948" y="44250"/>
                  <a:pt x="90389" y="42750"/>
                </a:cubicBezTo>
                <a:cubicBezTo>
                  <a:pt x="88831" y="41250"/>
                  <a:pt x="87272" y="39000"/>
                  <a:pt x="85714" y="37500"/>
                </a:cubicBezTo>
                <a:cubicBezTo>
                  <a:pt x="87272" y="37500"/>
                  <a:pt x="88831" y="36750"/>
                  <a:pt x="88831" y="36000"/>
                </a:cubicBezTo>
                <a:cubicBezTo>
                  <a:pt x="90389" y="36750"/>
                  <a:pt x="91948" y="38250"/>
                  <a:pt x="95064" y="39000"/>
                </a:cubicBezTo>
                <a:cubicBezTo>
                  <a:pt x="95064" y="39000"/>
                  <a:pt x="95064" y="39000"/>
                  <a:pt x="95064" y="39750"/>
                </a:cubicBezTo>
                <a:cubicBezTo>
                  <a:pt x="96623" y="39750"/>
                  <a:pt x="96623" y="39750"/>
                  <a:pt x="96623" y="40500"/>
                </a:cubicBezTo>
                <a:cubicBezTo>
                  <a:pt x="99740" y="42000"/>
                  <a:pt x="104415" y="40500"/>
                  <a:pt x="101298" y="39000"/>
                </a:cubicBezTo>
                <a:cubicBezTo>
                  <a:pt x="96623" y="34500"/>
                  <a:pt x="90389" y="30000"/>
                  <a:pt x="85714" y="25500"/>
                </a:cubicBezTo>
                <a:cubicBezTo>
                  <a:pt x="85714" y="25500"/>
                  <a:pt x="85714" y="26250"/>
                  <a:pt x="87272" y="26250"/>
                </a:cubicBezTo>
                <a:cubicBezTo>
                  <a:pt x="95064" y="32250"/>
                  <a:pt x="104415" y="38250"/>
                  <a:pt x="113766" y="43500"/>
                </a:cubicBezTo>
                <a:cubicBezTo>
                  <a:pt x="115324" y="45000"/>
                  <a:pt x="120000" y="43500"/>
                  <a:pt x="118441" y="42000"/>
                </a:cubicBezTo>
                <a:close/>
                <a:moveTo>
                  <a:pt x="48311" y="68250"/>
                </a:moveTo>
                <a:cubicBezTo>
                  <a:pt x="48311" y="66750"/>
                  <a:pt x="48311" y="65250"/>
                  <a:pt x="48311" y="63750"/>
                </a:cubicBezTo>
                <a:cubicBezTo>
                  <a:pt x="48311" y="57000"/>
                  <a:pt x="48311" y="50250"/>
                  <a:pt x="49870" y="43500"/>
                </a:cubicBezTo>
                <a:cubicBezTo>
                  <a:pt x="49870" y="43500"/>
                  <a:pt x="49870" y="44250"/>
                  <a:pt x="49870" y="44250"/>
                </a:cubicBezTo>
                <a:cubicBezTo>
                  <a:pt x="49870" y="48000"/>
                  <a:pt x="49870" y="51750"/>
                  <a:pt x="49870" y="55500"/>
                </a:cubicBezTo>
                <a:cubicBezTo>
                  <a:pt x="49870" y="60000"/>
                  <a:pt x="49870" y="63750"/>
                  <a:pt x="48311" y="68250"/>
                </a:cubicBezTo>
                <a:close/>
                <a:moveTo>
                  <a:pt x="51428" y="90750"/>
                </a:moveTo>
                <a:cubicBezTo>
                  <a:pt x="51428" y="89250"/>
                  <a:pt x="51428" y="87000"/>
                  <a:pt x="51428" y="85500"/>
                </a:cubicBezTo>
                <a:cubicBezTo>
                  <a:pt x="51428" y="88500"/>
                  <a:pt x="51428" y="90750"/>
                  <a:pt x="51428" y="93750"/>
                </a:cubicBezTo>
                <a:cubicBezTo>
                  <a:pt x="51428" y="93000"/>
                  <a:pt x="51428" y="91500"/>
                  <a:pt x="51428" y="90750"/>
                </a:cubicBezTo>
                <a:close/>
                <a:moveTo>
                  <a:pt x="59220" y="89250"/>
                </a:moveTo>
                <a:cubicBezTo>
                  <a:pt x="59220" y="88500"/>
                  <a:pt x="59220" y="88500"/>
                  <a:pt x="59220" y="88500"/>
                </a:cubicBezTo>
                <a:cubicBezTo>
                  <a:pt x="59220" y="81000"/>
                  <a:pt x="59220" y="72750"/>
                  <a:pt x="59220" y="64500"/>
                </a:cubicBezTo>
                <a:cubicBezTo>
                  <a:pt x="59220" y="66000"/>
                  <a:pt x="59220" y="67500"/>
                  <a:pt x="60779" y="69000"/>
                </a:cubicBezTo>
                <a:cubicBezTo>
                  <a:pt x="59220" y="75750"/>
                  <a:pt x="59220" y="82500"/>
                  <a:pt x="59220" y="89250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F0B3"/>
            </a:gs>
            <a:gs pos="50000">
              <a:srgbClr val="EBC034"/>
            </a:gs>
            <a:gs pos="100000">
              <a:srgbClr val="D79E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04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5" name="Google Shape;1405;p35"/>
          <p:cNvGrpSpPr/>
          <p:nvPr/>
        </p:nvGrpSpPr>
        <p:grpSpPr>
          <a:xfrm>
            <a:off x="2149887" y="1949831"/>
            <a:ext cx="5148538" cy="1385900"/>
            <a:chOff x="2149887" y="1949831"/>
            <a:chExt cx="5148538" cy="1385900"/>
          </a:xfrm>
        </p:grpSpPr>
        <p:grpSp>
          <p:nvGrpSpPr>
            <p:cNvPr id="1406" name="Google Shape;1406;p35"/>
            <p:cNvGrpSpPr/>
            <p:nvPr/>
          </p:nvGrpSpPr>
          <p:grpSpPr>
            <a:xfrm>
              <a:off x="2149887" y="1949831"/>
              <a:ext cx="1127125" cy="1385900"/>
              <a:chOff x="3221037" y="1929606"/>
              <a:chExt cx="1127125" cy="1385900"/>
            </a:xfrm>
          </p:grpSpPr>
          <p:sp>
            <p:nvSpPr>
              <p:cNvPr id="1407" name="Google Shape;1407;p35"/>
              <p:cNvSpPr/>
              <p:nvPr/>
            </p:nvSpPr>
            <p:spPr>
              <a:xfrm>
                <a:off x="3221037" y="1929606"/>
                <a:ext cx="1127125" cy="1385900"/>
              </a:xfrm>
              <a:custGeom>
                <a:rect b="b" l="l" r="r" t="t"/>
                <a:pathLst>
                  <a:path extrusionOk="0" h="10000" w="10000">
                    <a:moveTo>
                      <a:pt x="9786" y="4479"/>
                    </a:moveTo>
                    <a:cubicBezTo>
                      <a:pt x="9957" y="4549"/>
                      <a:pt x="9915" y="4653"/>
                      <a:pt x="10000" y="4792"/>
                    </a:cubicBezTo>
                    <a:lnTo>
                      <a:pt x="10000" y="9236"/>
                    </a:lnTo>
                    <a:cubicBezTo>
                      <a:pt x="10000" y="9653"/>
                      <a:pt x="9573" y="10000"/>
                      <a:pt x="9060" y="10000"/>
                    </a:cubicBezTo>
                    <a:lnTo>
                      <a:pt x="940" y="10000"/>
                    </a:lnTo>
                    <a:cubicBezTo>
                      <a:pt x="342" y="10000"/>
                      <a:pt x="0" y="9653"/>
                      <a:pt x="0" y="9236"/>
                    </a:cubicBezTo>
                    <a:lnTo>
                      <a:pt x="0" y="694"/>
                    </a:lnTo>
                    <a:cubicBezTo>
                      <a:pt x="0" y="278"/>
                      <a:pt x="342" y="0"/>
                      <a:pt x="855" y="0"/>
                    </a:cubicBezTo>
                    <a:lnTo>
                      <a:pt x="7009" y="0"/>
                    </a:lnTo>
                    <a:cubicBezTo>
                      <a:pt x="7179" y="139"/>
                      <a:pt x="7179" y="417"/>
                      <a:pt x="7179" y="625"/>
                    </a:cubicBezTo>
                    <a:lnTo>
                      <a:pt x="7179" y="2222"/>
                    </a:lnTo>
                    <a:cubicBezTo>
                      <a:pt x="7179" y="2431"/>
                      <a:pt x="7436" y="2569"/>
                      <a:pt x="7521" y="2708"/>
                    </a:cubicBezTo>
                    <a:cubicBezTo>
                      <a:pt x="8120" y="3125"/>
                      <a:pt x="8632" y="3542"/>
                      <a:pt x="9145" y="3958"/>
                    </a:cubicBezTo>
                    <a:cubicBezTo>
                      <a:pt x="9231" y="4097"/>
                      <a:pt x="9334" y="4062"/>
                      <a:pt x="9632" y="4312"/>
                    </a:cubicBezTo>
                  </a:path>
                </a:pathLst>
              </a:custGeom>
              <a:solidFill>
                <a:srgbClr val="F7B600"/>
              </a:solidFill>
              <a:ln cap="flat" cmpd="sng" w="12700">
                <a:solidFill>
                  <a:srgbClr val="FFC92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8" name="Google Shape;1408;p35"/>
              <p:cNvSpPr/>
              <p:nvPr/>
            </p:nvSpPr>
            <p:spPr>
              <a:xfrm>
                <a:off x="4011612" y="1929606"/>
                <a:ext cx="336550" cy="374650"/>
              </a:xfrm>
              <a:custGeom>
                <a:rect b="b" l="l" r="r" t="t"/>
                <a:pathLst>
                  <a:path extrusionOk="0" h="39" w="35">
                    <a:moveTo>
                      <a:pt x="0" y="34"/>
                    </a:moveTo>
                    <a:cubicBezTo>
                      <a:pt x="0" y="23"/>
                      <a:pt x="0" y="11"/>
                      <a:pt x="0" y="0"/>
                    </a:cubicBezTo>
                    <a:cubicBezTo>
                      <a:pt x="12" y="11"/>
                      <a:pt x="24" y="22"/>
                      <a:pt x="35" y="34"/>
                    </a:cubicBezTo>
                    <a:cubicBezTo>
                      <a:pt x="33" y="36"/>
                      <a:pt x="32" y="36"/>
                      <a:pt x="30" y="36"/>
                    </a:cubicBezTo>
                    <a:cubicBezTo>
                      <a:pt x="20" y="36"/>
                      <a:pt x="10" y="39"/>
                      <a:pt x="0" y="34"/>
                    </a:cubicBezTo>
                    <a:close/>
                  </a:path>
                </a:pathLst>
              </a:custGeom>
              <a:solidFill>
                <a:srgbClr val="FEE06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9" name="Google Shape;1409;p35"/>
              <p:cNvSpPr/>
              <p:nvPr/>
            </p:nvSpPr>
            <p:spPr>
              <a:xfrm>
                <a:off x="4011612" y="2256631"/>
                <a:ext cx="336550" cy="336550"/>
              </a:xfrm>
              <a:custGeom>
                <a:rect b="b" l="l" r="r" t="t"/>
                <a:pathLst>
                  <a:path extrusionOk="0" h="10000" w="10000">
                    <a:moveTo>
                      <a:pt x="0" y="0"/>
                    </a:moveTo>
                    <a:lnTo>
                      <a:pt x="10000" y="0"/>
                    </a:lnTo>
                    <a:lnTo>
                      <a:pt x="10000" y="10000"/>
                    </a:lnTo>
                    <a:cubicBezTo>
                      <a:pt x="9362" y="9057"/>
                      <a:pt x="1457" y="1924"/>
                      <a:pt x="0" y="0"/>
                    </a:cubicBezTo>
                    <a:close/>
                  </a:path>
                </a:pathLst>
              </a:custGeom>
              <a:solidFill>
                <a:srgbClr val="D59D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0" name="Google Shape;1410;p35"/>
              <p:cNvSpPr/>
              <p:nvPr/>
            </p:nvSpPr>
            <p:spPr>
              <a:xfrm>
                <a:off x="3241040" y="2425894"/>
                <a:ext cx="1087200" cy="677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Calibri"/>
                  <a:buNone/>
                </a:pPr>
                <a:r>
                  <a:rPr b="0" i="0" lang="en" sz="3600" u="none" cap="none" strike="noStrike">
                    <a:solidFill>
                      <a:srgbClr val="FFFFFF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FGST</a:t>
                </a:r>
                <a:endParaRPr b="0" i="0" sz="36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1411" name="Google Shape;1411;p35"/>
            <p:cNvSpPr txBox="1"/>
            <p:nvPr/>
          </p:nvSpPr>
          <p:spPr>
            <a:xfrm>
              <a:off x="4098025" y="2210975"/>
              <a:ext cx="3200400" cy="9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800" u="none" cap="none" strike="noStrike">
                  <a:solidFill>
                    <a:srgbClr val="595959"/>
                  </a:solidFill>
                  <a:latin typeface="Open Sans"/>
                  <a:ea typeface="Open Sans"/>
                  <a:cs typeface="Open Sans"/>
                  <a:sym typeface="Open Sans"/>
                </a:rPr>
                <a:t>Free Google</a:t>
              </a:r>
              <a:r>
                <a:rPr lang="en"/>
                <a:t> </a:t>
              </a:r>
              <a:r>
                <a:rPr b="0" i="0" lang="en" sz="2800" u="none" cap="none" strike="noStrike">
                  <a:solidFill>
                    <a:srgbClr val="595959"/>
                  </a:solidFill>
                  <a:latin typeface="Open Sans"/>
                  <a:ea typeface="Open Sans"/>
                  <a:cs typeface="Open Sans"/>
                  <a:sym typeface="Open Sans"/>
                </a:rPr>
                <a:t>Slides Templates</a:t>
              </a:r>
              <a:endParaRPr b="0" i="0" sz="2800" u="none" cap="none" strike="noStrik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1412" name="Google Shape;1412;p35"/>
            <p:cNvCxnSpPr/>
            <p:nvPr/>
          </p:nvCxnSpPr>
          <p:spPr>
            <a:xfrm>
              <a:off x="3809625" y="2334275"/>
              <a:ext cx="0" cy="737700"/>
            </a:xfrm>
            <a:prstGeom prst="straightConnector1">
              <a:avLst/>
            </a:prstGeom>
            <a:noFill/>
            <a:ln cap="flat" cmpd="sng" w="19050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/>
        </p:nvSpPr>
        <p:spPr>
          <a:xfrm>
            <a:off x="1682925" y="1854525"/>
            <a:ext cx="2541000" cy="19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Hello, you can start your presentation with a brief introduction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94" name="Google Shape;94;p18"/>
          <p:cNvGrpSpPr/>
          <p:nvPr/>
        </p:nvGrpSpPr>
        <p:grpSpPr>
          <a:xfrm>
            <a:off x="5499497" y="2332763"/>
            <a:ext cx="1882735" cy="2122040"/>
            <a:chOff x="5499236" y="2527103"/>
            <a:chExt cx="1710334" cy="1927900"/>
          </a:xfrm>
        </p:grpSpPr>
        <p:sp>
          <p:nvSpPr>
            <p:cNvPr id="95" name="Google Shape;95;p18"/>
            <p:cNvSpPr/>
            <p:nvPr/>
          </p:nvSpPr>
          <p:spPr>
            <a:xfrm>
              <a:off x="5499236" y="256004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96" name="Google Shape;96;p18"/>
            <p:cNvSpPr/>
            <p:nvPr/>
          </p:nvSpPr>
          <p:spPr>
            <a:xfrm>
              <a:off x="5808611" y="256004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97" name="Google Shape;97;p18"/>
            <p:cNvSpPr/>
            <p:nvPr/>
          </p:nvSpPr>
          <p:spPr>
            <a:xfrm>
              <a:off x="5499236" y="271502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98" name="Google Shape;98;p18"/>
            <p:cNvSpPr/>
            <p:nvPr/>
          </p:nvSpPr>
          <p:spPr>
            <a:xfrm flipH="1" rot="10800000">
              <a:off x="5544350" y="2715017"/>
              <a:ext cx="424775" cy="260327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99" name="Google Shape;99;p18"/>
            <p:cNvSpPr/>
            <p:nvPr/>
          </p:nvSpPr>
          <p:spPr>
            <a:xfrm>
              <a:off x="5544361" y="292437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00" name="Google Shape;100;p18"/>
            <p:cNvSpPr/>
            <p:nvPr/>
          </p:nvSpPr>
          <p:spPr>
            <a:xfrm>
              <a:off x="5849161" y="276769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01" name="Google Shape;101;p18"/>
            <p:cNvSpPr/>
            <p:nvPr/>
          </p:nvSpPr>
          <p:spPr>
            <a:xfrm>
              <a:off x="5808611" y="286999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02" name="Google Shape;102;p18"/>
            <p:cNvSpPr/>
            <p:nvPr/>
          </p:nvSpPr>
          <p:spPr>
            <a:xfrm>
              <a:off x="6114736" y="276769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03" name="Google Shape;103;p18"/>
            <p:cNvSpPr/>
            <p:nvPr/>
          </p:nvSpPr>
          <p:spPr>
            <a:xfrm>
              <a:off x="5924011" y="267059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04" name="Google Shape;104;p18"/>
            <p:cNvSpPr/>
            <p:nvPr/>
          </p:nvSpPr>
          <p:spPr>
            <a:xfrm>
              <a:off x="6154611" y="261272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05" name="Google Shape;105;p18"/>
            <p:cNvSpPr/>
            <p:nvPr/>
          </p:nvSpPr>
          <p:spPr>
            <a:xfrm>
              <a:off x="5499236" y="302497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06" name="Google Shape;106;p18"/>
            <p:cNvSpPr/>
            <p:nvPr/>
          </p:nvSpPr>
          <p:spPr>
            <a:xfrm>
              <a:off x="5849161" y="297534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07" name="Google Shape;107;p18"/>
            <p:cNvSpPr/>
            <p:nvPr/>
          </p:nvSpPr>
          <p:spPr>
            <a:xfrm>
              <a:off x="5651584" y="2685367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08" name="Google Shape;108;p18"/>
            <p:cNvSpPr/>
            <p:nvPr/>
          </p:nvSpPr>
          <p:spPr>
            <a:xfrm>
              <a:off x="5615609" y="2946067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09" name="Google Shape;109;p18"/>
            <p:cNvSpPr/>
            <p:nvPr/>
          </p:nvSpPr>
          <p:spPr>
            <a:xfrm>
              <a:off x="5615609" y="2975342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10" name="Google Shape;110;p18"/>
            <p:cNvSpPr/>
            <p:nvPr/>
          </p:nvSpPr>
          <p:spPr>
            <a:xfrm>
              <a:off x="5544359" y="3133717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11" name="Google Shape;111;p18"/>
            <p:cNvSpPr/>
            <p:nvPr/>
          </p:nvSpPr>
          <p:spPr>
            <a:xfrm>
              <a:off x="6058109" y="2975342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12" name="Google Shape;112;p18"/>
            <p:cNvSpPr/>
            <p:nvPr/>
          </p:nvSpPr>
          <p:spPr>
            <a:xfrm>
              <a:off x="6018234" y="3024967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13" name="Google Shape;113;p18"/>
            <p:cNvSpPr/>
            <p:nvPr/>
          </p:nvSpPr>
          <p:spPr>
            <a:xfrm>
              <a:off x="6114734" y="2845467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14" name="Google Shape;114;p18"/>
            <p:cNvSpPr/>
            <p:nvPr/>
          </p:nvSpPr>
          <p:spPr>
            <a:xfrm>
              <a:off x="6446023" y="2564584"/>
              <a:ext cx="205250" cy="409025"/>
            </a:xfrm>
            <a:custGeom>
              <a:rect b="b" l="l" r="r" t="t"/>
              <a:pathLst>
                <a:path extrusionOk="0" h="16361" w="8210">
                  <a:moveTo>
                    <a:pt x="1959" y="238"/>
                  </a:moveTo>
                  <a:cubicBezTo>
                    <a:pt x="2940" y="238"/>
                    <a:pt x="4873" y="0"/>
                    <a:pt x="3921" y="238"/>
                  </a:cubicBezTo>
                  <a:cubicBezTo>
                    <a:pt x="3024" y="462"/>
                    <a:pt x="255" y="528"/>
                    <a:pt x="1174" y="630"/>
                  </a:cubicBezTo>
                  <a:cubicBezTo>
                    <a:pt x="2553" y="783"/>
                    <a:pt x="2680" y="402"/>
                    <a:pt x="3921" y="1023"/>
                  </a:cubicBezTo>
                  <a:cubicBezTo>
                    <a:pt x="5411" y="1768"/>
                    <a:pt x="-1683" y="2294"/>
                    <a:pt x="389" y="2985"/>
                  </a:cubicBezTo>
                  <a:cubicBezTo>
                    <a:pt x="2437" y="3668"/>
                    <a:pt x="2551" y="2858"/>
                    <a:pt x="4706" y="2985"/>
                  </a:cubicBezTo>
                  <a:cubicBezTo>
                    <a:pt x="5898" y="3055"/>
                    <a:pt x="8194" y="3000"/>
                    <a:pt x="7061" y="3377"/>
                  </a:cubicBezTo>
                  <a:cubicBezTo>
                    <a:pt x="5696" y="3832"/>
                    <a:pt x="1305" y="3377"/>
                    <a:pt x="2744" y="3377"/>
                  </a:cubicBezTo>
                  <a:cubicBezTo>
                    <a:pt x="3922" y="3377"/>
                    <a:pt x="4266" y="2544"/>
                    <a:pt x="5099" y="3377"/>
                  </a:cubicBezTo>
                  <a:cubicBezTo>
                    <a:pt x="6653" y="4931"/>
                    <a:pt x="2829" y="4727"/>
                    <a:pt x="3136" y="5339"/>
                  </a:cubicBezTo>
                  <a:cubicBezTo>
                    <a:pt x="3493" y="6050"/>
                    <a:pt x="6102" y="5222"/>
                    <a:pt x="5491" y="5732"/>
                  </a:cubicBezTo>
                  <a:cubicBezTo>
                    <a:pt x="4006" y="6969"/>
                    <a:pt x="2823" y="5573"/>
                    <a:pt x="1959" y="7302"/>
                  </a:cubicBezTo>
                  <a:cubicBezTo>
                    <a:pt x="1198" y="8823"/>
                    <a:pt x="5360" y="7302"/>
                    <a:pt x="7061" y="7302"/>
                  </a:cubicBezTo>
                  <a:cubicBezTo>
                    <a:pt x="8806" y="7302"/>
                    <a:pt x="3520" y="7699"/>
                    <a:pt x="1959" y="8479"/>
                  </a:cubicBezTo>
                  <a:cubicBezTo>
                    <a:pt x="1400" y="8759"/>
                    <a:pt x="3757" y="7221"/>
                    <a:pt x="6276" y="8479"/>
                  </a:cubicBezTo>
                  <a:cubicBezTo>
                    <a:pt x="7517" y="9099"/>
                    <a:pt x="4510" y="7890"/>
                    <a:pt x="3529" y="8871"/>
                  </a:cubicBezTo>
                  <a:cubicBezTo>
                    <a:pt x="2822" y="9578"/>
                    <a:pt x="6198" y="8557"/>
                    <a:pt x="5491" y="9264"/>
                  </a:cubicBezTo>
                  <a:cubicBezTo>
                    <a:pt x="4664" y="10091"/>
                    <a:pt x="1377" y="10185"/>
                    <a:pt x="2351" y="10834"/>
                  </a:cubicBezTo>
                  <a:cubicBezTo>
                    <a:pt x="3004" y="11269"/>
                    <a:pt x="5451" y="10586"/>
                    <a:pt x="4706" y="10834"/>
                  </a:cubicBezTo>
                  <a:cubicBezTo>
                    <a:pt x="4601" y="10869"/>
                    <a:pt x="774" y="11426"/>
                    <a:pt x="389" y="11619"/>
                  </a:cubicBezTo>
                  <a:cubicBezTo>
                    <a:pt x="-323" y="11975"/>
                    <a:pt x="2032" y="11655"/>
                    <a:pt x="2744" y="12011"/>
                  </a:cubicBezTo>
                  <a:cubicBezTo>
                    <a:pt x="4305" y="12791"/>
                    <a:pt x="6114" y="12971"/>
                    <a:pt x="7846" y="13188"/>
                  </a:cubicBezTo>
                  <a:cubicBezTo>
                    <a:pt x="10113" y="13472"/>
                    <a:pt x="-573" y="15133"/>
                    <a:pt x="1566" y="15935"/>
                  </a:cubicBezTo>
                  <a:cubicBezTo>
                    <a:pt x="2935" y="16448"/>
                    <a:pt x="5883" y="16614"/>
                    <a:pt x="5883" y="15151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15" name="Google Shape;115;p18"/>
            <p:cNvSpPr/>
            <p:nvPr/>
          </p:nvSpPr>
          <p:spPr>
            <a:xfrm>
              <a:off x="6579373" y="2976859"/>
              <a:ext cx="205250" cy="409025"/>
            </a:xfrm>
            <a:custGeom>
              <a:rect b="b" l="l" r="r" t="t"/>
              <a:pathLst>
                <a:path extrusionOk="0" h="16361" w="8210">
                  <a:moveTo>
                    <a:pt x="1959" y="238"/>
                  </a:moveTo>
                  <a:cubicBezTo>
                    <a:pt x="2940" y="238"/>
                    <a:pt x="4873" y="0"/>
                    <a:pt x="3921" y="238"/>
                  </a:cubicBezTo>
                  <a:cubicBezTo>
                    <a:pt x="3024" y="462"/>
                    <a:pt x="255" y="528"/>
                    <a:pt x="1174" y="630"/>
                  </a:cubicBezTo>
                  <a:cubicBezTo>
                    <a:pt x="2553" y="783"/>
                    <a:pt x="2680" y="402"/>
                    <a:pt x="3921" y="1023"/>
                  </a:cubicBezTo>
                  <a:cubicBezTo>
                    <a:pt x="5411" y="1768"/>
                    <a:pt x="-1683" y="2294"/>
                    <a:pt x="389" y="2985"/>
                  </a:cubicBezTo>
                  <a:cubicBezTo>
                    <a:pt x="2437" y="3668"/>
                    <a:pt x="2551" y="2858"/>
                    <a:pt x="4706" y="2985"/>
                  </a:cubicBezTo>
                  <a:cubicBezTo>
                    <a:pt x="5898" y="3055"/>
                    <a:pt x="8194" y="3000"/>
                    <a:pt x="7061" y="3377"/>
                  </a:cubicBezTo>
                  <a:cubicBezTo>
                    <a:pt x="5696" y="3832"/>
                    <a:pt x="1305" y="3377"/>
                    <a:pt x="2744" y="3377"/>
                  </a:cubicBezTo>
                  <a:cubicBezTo>
                    <a:pt x="3922" y="3377"/>
                    <a:pt x="4266" y="2544"/>
                    <a:pt x="5099" y="3377"/>
                  </a:cubicBezTo>
                  <a:cubicBezTo>
                    <a:pt x="6653" y="4931"/>
                    <a:pt x="2829" y="4727"/>
                    <a:pt x="3136" y="5339"/>
                  </a:cubicBezTo>
                  <a:cubicBezTo>
                    <a:pt x="3493" y="6050"/>
                    <a:pt x="6102" y="5222"/>
                    <a:pt x="5491" y="5732"/>
                  </a:cubicBezTo>
                  <a:cubicBezTo>
                    <a:pt x="4006" y="6969"/>
                    <a:pt x="2823" y="5573"/>
                    <a:pt x="1959" y="7302"/>
                  </a:cubicBezTo>
                  <a:cubicBezTo>
                    <a:pt x="1198" y="8823"/>
                    <a:pt x="5360" y="7302"/>
                    <a:pt x="7061" y="7302"/>
                  </a:cubicBezTo>
                  <a:cubicBezTo>
                    <a:pt x="8806" y="7302"/>
                    <a:pt x="3520" y="7699"/>
                    <a:pt x="1959" y="8479"/>
                  </a:cubicBezTo>
                  <a:cubicBezTo>
                    <a:pt x="1400" y="8759"/>
                    <a:pt x="3757" y="7221"/>
                    <a:pt x="6276" y="8479"/>
                  </a:cubicBezTo>
                  <a:cubicBezTo>
                    <a:pt x="7517" y="9099"/>
                    <a:pt x="4510" y="7890"/>
                    <a:pt x="3529" y="8871"/>
                  </a:cubicBezTo>
                  <a:cubicBezTo>
                    <a:pt x="2822" y="9578"/>
                    <a:pt x="6198" y="8557"/>
                    <a:pt x="5491" y="9264"/>
                  </a:cubicBezTo>
                  <a:cubicBezTo>
                    <a:pt x="4664" y="10091"/>
                    <a:pt x="1377" y="10185"/>
                    <a:pt x="2351" y="10834"/>
                  </a:cubicBezTo>
                  <a:cubicBezTo>
                    <a:pt x="3004" y="11269"/>
                    <a:pt x="5451" y="10586"/>
                    <a:pt x="4706" y="10834"/>
                  </a:cubicBezTo>
                  <a:cubicBezTo>
                    <a:pt x="4601" y="10869"/>
                    <a:pt x="774" y="11426"/>
                    <a:pt x="389" y="11619"/>
                  </a:cubicBezTo>
                  <a:cubicBezTo>
                    <a:pt x="-323" y="11975"/>
                    <a:pt x="2032" y="11655"/>
                    <a:pt x="2744" y="12011"/>
                  </a:cubicBezTo>
                  <a:cubicBezTo>
                    <a:pt x="4305" y="12791"/>
                    <a:pt x="6114" y="12971"/>
                    <a:pt x="7846" y="13188"/>
                  </a:cubicBezTo>
                  <a:cubicBezTo>
                    <a:pt x="10113" y="13472"/>
                    <a:pt x="-573" y="15133"/>
                    <a:pt x="1566" y="15935"/>
                  </a:cubicBezTo>
                  <a:cubicBezTo>
                    <a:pt x="2935" y="16448"/>
                    <a:pt x="5883" y="16614"/>
                    <a:pt x="5883" y="15151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16" name="Google Shape;116;p18"/>
            <p:cNvSpPr/>
            <p:nvPr/>
          </p:nvSpPr>
          <p:spPr>
            <a:xfrm>
              <a:off x="6764848" y="2976859"/>
              <a:ext cx="205250" cy="409025"/>
            </a:xfrm>
            <a:custGeom>
              <a:rect b="b" l="l" r="r" t="t"/>
              <a:pathLst>
                <a:path extrusionOk="0" h="16361" w="8210">
                  <a:moveTo>
                    <a:pt x="1959" y="238"/>
                  </a:moveTo>
                  <a:cubicBezTo>
                    <a:pt x="2940" y="238"/>
                    <a:pt x="4873" y="0"/>
                    <a:pt x="3921" y="238"/>
                  </a:cubicBezTo>
                  <a:cubicBezTo>
                    <a:pt x="3024" y="462"/>
                    <a:pt x="255" y="528"/>
                    <a:pt x="1174" y="630"/>
                  </a:cubicBezTo>
                  <a:cubicBezTo>
                    <a:pt x="2553" y="783"/>
                    <a:pt x="2680" y="402"/>
                    <a:pt x="3921" y="1023"/>
                  </a:cubicBezTo>
                  <a:cubicBezTo>
                    <a:pt x="5411" y="1768"/>
                    <a:pt x="-1683" y="2294"/>
                    <a:pt x="389" y="2985"/>
                  </a:cubicBezTo>
                  <a:cubicBezTo>
                    <a:pt x="2437" y="3668"/>
                    <a:pt x="2551" y="2858"/>
                    <a:pt x="4706" y="2985"/>
                  </a:cubicBezTo>
                  <a:cubicBezTo>
                    <a:pt x="5898" y="3055"/>
                    <a:pt x="8194" y="3000"/>
                    <a:pt x="7061" y="3377"/>
                  </a:cubicBezTo>
                  <a:cubicBezTo>
                    <a:pt x="5696" y="3832"/>
                    <a:pt x="1305" y="3377"/>
                    <a:pt x="2744" y="3377"/>
                  </a:cubicBezTo>
                  <a:cubicBezTo>
                    <a:pt x="3922" y="3377"/>
                    <a:pt x="4266" y="2544"/>
                    <a:pt x="5099" y="3377"/>
                  </a:cubicBezTo>
                  <a:cubicBezTo>
                    <a:pt x="6653" y="4931"/>
                    <a:pt x="2829" y="4727"/>
                    <a:pt x="3136" y="5339"/>
                  </a:cubicBezTo>
                  <a:cubicBezTo>
                    <a:pt x="3493" y="6050"/>
                    <a:pt x="6102" y="5222"/>
                    <a:pt x="5491" y="5732"/>
                  </a:cubicBezTo>
                  <a:cubicBezTo>
                    <a:pt x="4006" y="6969"/>
                    <a:pt x="2823" y="5573"/>
                    <a:pt x="1959" y="7302"/>
                  </a:cubicBezTo>
                  <a:cubicBezTo>
                    <a:pt x="1198" y="8823"/>
                    <a:pt x="5360" y="7302"/>
                    <a:pt x="7061" y="7302"/>
                  </a:cubicBezTo>
                  <a:cubicBezTo>
                    <a:pt x="8806" y="7302"/>
                    <a:pt x="3520" y="7699"/>
                    <a:pt x="1959" y="8479"/>
                  </a:cubicBezTo>
                  <a:cubicBezTo>
                    <a:pt x="1400" y="8759"/>
                    <a:pt x="3757" y="7221"/>
                    <a:pt x="6276" y="8479"/>
                  </a:cubicBezTo>
                  <a:cubicBezTo>
                    <a:pt x="7517" y="9099"/>
                    <a:pt x="4510" y="7890"/>
                    <a:pt x="3529" y="8871"/>
                  </a:cubicBezTo>
                  <a:cubicBezTo>
                    <a:pt x="2822" y="9578"/>
                    <a:pt x="6198" y="8557"/>
                    <a:pt x="5491" y="9264"/>
                  </a:cubicBezTo>
                  <a:cubicBezTo>
                    <a:pt x="4664" y="10091"/>
                    <a:pt x="1377" y="10185"/>
                    <a:pt x="2351" y="10834"/>
                  </a:cubicBezTo>
                  <a:cubicBezTo>
                    <a:pt x="3004" y="11269"/>
                    <a:pt x="5451" y="10586"/>
                    <a:pt x="4706" y="10834"/>
                  </a:cubicBezTo>
                  <a:cubicBezTo>
                    <a:pt x="4601" y="10869"/>
                    <a:pt x="774" y="11426"/>
                    <a:pt x="389" y="11619"/>
                  </a:cubicBezTo>
                  <a:cubicBezTo>
                    <a:pt x="-323" y="11975"/>
                    <a:pt x="2032" y="11655"/>
                    <a:pt x="2744" y="12011"/>
                  </a:cubicBezTo>
                  <a:cubicBezTo>
                    <a:pt x="4305" y="12791"/>
                    <a:pt x="6114" y="12971"/>
                    <a:pt x="7846" y="13188"/>
                  </a:cubicBezTo>
                  <a:cubicBezTo>
                    <a:pt x="10113" y="13472"/>
                    <a:pt x="-573" y="15133"/>
                    <a:pt x="1566" y="15935"/>
                  </a:cubicBezTo>
                  <a:cubicBezTo>
                    <a:pt x="2935" y="16448"/>
                    <a:pt x="5883" y="16614"/>
                    <a:pt x="5883" y="15151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17" name="Google Shape;117;p18"/>
            <p:cNvSpPr/>
            <p:nvPr/>
          </p:nvSpPr>
          <p:spPr>
            <a:xfrm>
              <a:off x="5544361" y="320677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18" name="Google Shape;118;p18"/>
            <p:cNvSpPr/>
            <p:nvPr/>
          </p:nvSpPr>
          <p:spPr>
            <a:xfrm>
              <a:off x="5499236" y="334079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19" name="Google Shape;119;p18"/>
            <p:cNvSpPr/>
            <p:nvPr/>
          </p:nvSpPr>
          <p:spPr>
            <a:xfrm>
              <a:off x="5712111" y="334079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20" name="Google Shape;120;p18"/>
            <p:cNvSpPr/>
            <p:nvPr/>
          </p:nvSpPr>
          <p:spPr>
            <a:xfrm>
              <a:off x="5969136" y="328224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21" name="Google Shape;121;p18"/>
            <p:cNvSpPr/>
            <p:nvPr/>
          </p:nvSpPr>
          <p:spPr>
            <a:xfrm>
              <a:off x="6324023" y="2976859"/>
              <a:ext cx="205250" cy="409025"/>
            </a:xfrm>
            <a:custGeom>
              <a:rect b="b" l="l" r="r" t="t"/>
              <a:pathLst>
                <a:path extrusionOk="0" h="16361" w="8210">
                  <a:moveTo>
                    <a:pt x="1959" y="238"/>
                  </a:moveTo>
                  <a:cubicBezTo>
                    <a:pt x="2940" y="238"/>
                    <a:pt x="4873" y="0"/>
                    <a:pt x="3921" y="238"/>
                  </a:cubicBezTo>
                  <a:cubicBezTo>
                    <a:pt x="3024" y="462"/>
                    <a:pt x="255" y="528"/>
                    <a:pt x="1174" y="630"/>
                  </a:cubicBezTo>
                  <a:cubicBezTo>
                    <a:pt x="2553" y="783"/>
                    <a:pt x="2680" y="402"/>
                    <a:pt x="3921" y="1023"/>
                  </a:cubicBezTo>
                  <a:cubicBezTo>
                    <a:pt x="5411" y="1768"/>
                    <a:pt x="-1683" y="2294"/>
                    <a:pt x="389" y="2985"/>
                  </a:cubicBezTo>
                  <a:cubicBezTo>
                    <a:pt x="2437" y="3668"/>
                    <a:pt x="2551" y="2858"/>
                    <a:pt x="4706" y="2985"/>
                  </a:cubicBezTo>
                  <a:cubicBezTo>
                    <a:pt x="5898" y="3055"/>
                    <a:pt x="8194" y="3000"/>
                    <a:pt x="7061" y="3377"/>
                  </a:cubicBezTo>
                  <a:cubicBezTo>
                    <a:pt x="5696" y="3832"/>
                    <a:pt x="1305" y="3377"/>
                    <a:pt x="2744" y="3377"/>
                  </a:cubicBezTo>
                  <a:cubicBezTo>
                    <a:pt x="3922" y="3377"/>
                    <a:pt x="4266" y="2544"/>
                    <a:pt x="5099" y="3377"/>
                  </a:cubicBezTo>
                  <a:cubicBezTo>
                    <a:pt x="6653" y="4931"/>
                    <a:pt x="2829" y="4727"/>
                    <a:pt x="3136" y="5339"/>
                  </a:cubicBezTo>
                  <a:cubicBezTo>
                    <a:pt x="3493" y="6050"/>
                    <a:pt x="6102" y="5222"/>
                    <a:pt x="5491" y="5732"/>
                  </a:cubicBezTo>
                  <a:cubicBezTo>
                    <a:pt x="4006" y="6969"/>
                    <a:pt x="2823" y="5573"/>
                    <a:pt x="1959" y="7302"/>
                  </a:cubicBezTo>
                  <a:cubicBezTo>
                    <a:pt x="1198" y="8823"/>
                    <a:pt x="5360" y="7302"/>
                    <a:pt x="7061" y="7302"/>
                  </a:cubicBezTo>
                  <a:cubicBezTo>
                    <a:pt x="8806" y="7302"/>
                    <a:pt x="3520" y="7699"/>
                    <a:pt x="1959" y="8479"/>
                  </a:cubicBezTo>
                  <a:cubicBezTo>
                    <a:pt x="1400" y="8759"/>
                    <a:pt x="3757" y="7221"/>
                    <a:pt x="6276" y="8479"/>
                  </a:cubicBezTo>
                  <a:cubicBezTo>
                    <a:pt x="7517" y="9099"/>
                    <a:pt x="4510" y="7890"/>
                    <a:pt x="3529" y="8871"/>
                  </a:cubicBezTo>
                  <a:cubicBezTo>
                    <a:pt x="2822" y="9578"/>
                    <a:pt x="6198" y="8557"/>
                    <a:pt x="5491" y="9264"/>
                  </a:cubicBezTo>
                  <a:cubicBezTo>
                    <a:pt x="4664" y="10091"/>
                    <a:pt x="1377" y="10185"/>
                    <a:pt x="2351" y="10834"/>
                  </a:cubicBezTo>
                  <a:cubicBezTo>
                    <a:pt x="3004" y="11269"/>
                    <a:pt x="5451" y="10586"/>
                    <a:pt x="4706" y="10834"/>
                  </a:cubicBezTo>
                  <a:cubicBezTo>
                    <a:pt x="4601" y="10869"/>
                    <a:pt x="774" y="11426"/>
                    <a:pt x="389" y="11619"/>
                  </a:cubicBezTo>
                  <a:cubicBezTo>
                    <a:pt x="-323" y="11975"/>
                    <a:pt x="2032" y="11655"/>
                    <a:pt x="2744" y="12011"/>
                  </a:cubicBezTo>
                  <a:cubicBezTo>
                    <a:pt x="4305" y="12791"/>
                    <a:pt x="6114" y="12971"/>
                    <a:pt x="7846" y="13188"/>
                  </a:cubicBezTo>
                  <a:cubicBezTo>
                    <a:pt x="10113" y="13472"/>
                    <a:pt x="-573" y="15133"/>
                    <a:pt x="1566" y="15935"/>
                  </a:cubicBezTo>
                  <a:cubicBezTo>
                    <a:pt x="2935" y="16448"/>
                    <a:pt x="5883" y="16614"/>
                    <a:pt x="5883" y="15151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22" name="Google Shape;122;p18"/>
            <p:cNvSpPr/>
            <p:nvPr/>
          </p:nvSpPr>
          <p:spPr>
            <a:xfrm>
              <a:off x="6149060" y="3069409"/>
              <a:ext cx="205250" cy="409025"/>
            </a:xfrm>
            <a:custGeom>
              <a:rect b="b" l="l" r="r" t="t"/>
              <a:pathLst>
                <a:path extrusionOk="0" h="16361" w="8210">
                  <a:moveTo>
                    <a:pt x="1959" y="238"/>
                  </a:moveTo>
                  <a:cubicBezTo>
                    <a:pt x="2940" y="238"/>
                    <a:pt x="4873" y="0"/>
                    <a:pt x="3921" y="238"/>
                  </a:cubicBezTo>
                  <a:cubicBezTo>
                    <a:pt x="3024" y="462"/>
                    <a:pt x="255" y="528"/>
                    <a:pt x="1174" y="630"/>
                  </a:cubicBezTo>
                  <a:cubicBezTo>
                    <a:pt x="2553" y="783"/>
                    <a:pt x="2680" y="402"/>
                    <a:pt x="3921" y="1023"/>
                  </a:cubicBezTo>
                  <a:cubicBezTo>
                    <a:pt x="5411" y="1768"/>
                    <a:pt x="-1683" y="2294"/>
                    <a:pt x="389" y="2985"/>
                  </a:cubicBezTo>
                  <a:cubicBezTo>
                    <a:pt x="2437" y="3668"/>
                    <a:pt x="2551" y="2858"/>
                    <a:pt x="4706" y="2985"/>
                  </a:cubicBezTo>
                  <a:cubicBezTo>
                    <a:pt x="5898" y="3055"/>
                    <a:pt x="8194" y="3000"/>
                    <a:pt x="7061" y="3377"/>
                  </a:cubicBezTo>
                  <a:cubicBezTo>
                    <a:pt x="5696" y="3832"/>
                    <a:pt x="1305" y="3377"/>
                    <a:pt x="2744" y="3377"/>
                  </a:cubicBezTo>
                  <a:cubicBezTo>
                    <a:pt x="3922" y="3377"/>
                    <a:pt x="4266" y="2544"/>
                    <a:pt x="5099" y="3377"/>
                  </a:cubicBezTo>
                  <a:cubicBezTo>
                    <a:pt x="6653" y="4931"/>
                    <a:pt x="2829" y="4727"/>
                    <a:pt x="3136" y="5339"/>
                  </a:cubicBezTo>
                  <a:cubicBezTo>
                    <a:pt x="3493" y="6050"/>
                    <a:pt x="6102" y="5222"/>
                    <a:pt x="5491" y="5732"/>
                  </a:cubicBezTo>
                  <a:cubicBezTo>
                    <a:pt x="4006" y="6969"/>
                    <a:pt x="2823" y="5573"/>
                    <a:pt x="1959" y="7302"/>
                  </a:cubicBezTo>
                  <a:cubicBezTo>
                    <a:pt x="1198" y="8823"/>
                    <a:pt x="5360" y="7302"/>
                    <a:pt x="7061" y="7302"/>
                  </a:cubicBezTo>
                  <a:cubicBezTo>
                    <a:pt x="8806" y="7302"/>
                    <a:pt x="3520" y="7699"/>
                    <a:pt x="1959" y="8479"/>
                  </a:cubicBezTo>
                  <a:cubicBezTo>
                    <a:pt x="1400" y="8759"/>
                    <a:pt x="3757" y="7221"/>
                    <a:pt x="6276" y="8479"/>
                  </a:cubicBezTo>
                  <a:cubicBezTo>
                    <a:pt x="7517" y="9099"/>
                    <a:pt x="4510" y="7890"/>
                    <a:pt x="3529" y="8871"/>
                  </a:cubicBezTo>
                  <a:cubicBezTo>
                    <a:pt x="2822" y="9578"/>
                    <a:pt x="6198" y="8557"/>
                    <a:pt x="5491" y="9264"/>
                  </a:cubicBezTo>
                  <a:cubicBezTo>
                    <a:pt x="4664" y="10091"/>
                    <a:pt x="1377" y="10185"/>
                    <a:pt x="2351" y="10834"/>
                  </a:cubicBezTo>
                  <a:cubicBezTo>
                    <a:pt x="3004" y="11269"/>
                    <a:pt x="5451" y="10586"/>
                    <a:pt x="4706" y="10834"/>
                  </a:cubicBezTo>
                  <a:cubicBezTo>
                    <a:pt x="4601" y="10869"/>
                    <a:pt x="774" y="11426"/>
                    <a:pt x="389" y="11619"/>
                  </a:cubicBezTo>
                  <a:cubicBezTo>
                    <a:pt x="-323" y="11975"/>
                    <a:pt x="2032" y="11655"/>
                    <a:pt x="2744" y="12011"/>
                  </a:cubicBezTo>
                  <a:cubicBezTo>
                    <a:pt x="4305" y="12791"/>
                    <a:pt x="6114" y="12971"/>
                    <a:pt x="7846" y="13188"/>
                  </a:cubicBezTo>
                  <a:cubicBezTo>
                    <a:pt x="10113" y="13472"/>
                    <a:pt x="-573" y="15133"/>
                    <a:pt x="1566" y="15935"/>
                  </a:cubicBezTo>
                  <a:cubicBezTo>
                    <a:pt x="2935" y="16448"/>
                    <a:pt x="5883" y="16614"/>
                    <a:pt x="5883" y="15151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23" name="Google Shape;123;p18"/>
            <p:cNvSpPr/>
            <p:nvPr/>
          </p:nvSpPr>
          <p:spPr>
            <a:xfrm>
              <a:off x="5539023" y="346062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24" name="Google Shape;124;p18"/>
            <p:cNvSpPr/>
            <p:nvPr/>
          </p:nvSpPr>
          <p:spPr>
            <a:xfrm>
              <a:off x="5848398" y="346062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25" name="Google Shape;125;p18"/>
            <p:cNvSpPr/>
            <p:nvPr/>
          </p:nvSpPr>
          <p:spPr>
            <a:xfrm>
              <a:off x="5539023" y="361559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26" name="Google Shape;126;p18"/>
            <p:cNvSpPr/>
            <p:nvPr/>
          </p:nvSpPr>
          <p:spPr>
            <a:xfrm flipH="1" rot="10800000">
              <a:off x="5584138" y="3615592"/>
              <a:ext cx="424775" cy="260327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27" name="Google Shape;127;p18"/>
            <p:cNvSpPr/>
            <p:nvPr/>
          </p:nvSpPr>
          <p:spPr>
            <a:xfrm>
              <a:off x="5584148" y="382494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28" name="Google Shape;128;p18"/>
            <p:cNvSpPr/>
            <p:nvPr/>
          </p:nvSpPr>
          <p:spPr>
            <a:xfrm>
              <a:off x="5888948" y="366827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29" name="Google Shape;129;p18"/>
            <p:cNvSpPr/>
            <p:nvPr/>
          </p:nvSpPr>
          <p:spPr>
            <a:xfrm>
              <a:off x="5848398" y="377057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0" name="Google Shape;130;p18"/>
            <p:cNvSpPr/>
            <p:nvPr/>
          </p:nvSpPr>
          <p:spPr>
            <a:xfrm>
              <a:off x="6154523" y="366827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1" name="Google Shape;131;p18"/>
            <p:cNvSpPr/>
            <p:nvPr/>
          </p:nvSpPr>
          <p:spPr>
            <a:xfrm>
              <a:off x="5963798" y="357117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2" name="Google Shape;132;p18"/>
            <p:cNvSpPr/>
            <p:nvPr/>
          </p:nvSpPr>
          <p:spPr>
            <a:xfrm>
              <a:off x="6194398" y="351329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3" name="Google Shape;133;p18"/>
            <p:cNvSpPr/>
            <p:nvPr/>
          </p:nvSpPr>
          <p:spPr>
            <a:xfrm>
              <a:off x="5539023" y="392554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4" name="Google Shape;134;p18"/>
            <p:cNvSpPr/>
            <p:nvPr/>
          </p:nvSpPr>
          <p:spPr>
            <a:xfrm>
              <a:off x="5888948" y="387592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5" name="Google Shape;135;p18"/>
            <p:cNvSpPr/>
            <p:nvPr/>
          </p:nvSpPr>
          <p:spPr>
            <a:xfrm>
              <a:off x="5691371" y="3585943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6" name="Google Shape;136;p18"/>
            <p:cNvSpPr/>
            <p:nvPr/>
          </p:nvSpPr>
          <p:spPr>
            <a:xfrm>
              <a:off x="5655396" y="3846643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7" name="Google Shape;137;p18"/>
            <p:cNvSpPr/>
            <p:nvPr/>
          </p:nvSpPr>
          <p:spPr>
            <a:xfrm>
              <a:off x="5655396" y="3875918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8" name="Google Shape;138;p18"/>
            <p:cNvSpPr/>
            <p:nvPr/>
          </p:nvSpPr>
          <p:spPr>
            <a:xfrm>
              <a:off x="5584146" y="4034293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9" name="Google Shape;139;p18"/>
            <p:cNvSpPr/>
            <p:nvPr/>
          </p:nvSpPr>
          <p:spPr>
            <a:xfrm>
              <a:off x="6097896" y="3875918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40" name="Google Shape;140;p18"/>
            <p:cNvSpPr/>
            <p:nvPr/>
          </p:nvSpPr>
          <p:spPr>
            <a:xfrm>
              <a:off x="6058021" y="3925543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41" name="Google Shape;141;p18"/>
            <p:cNvSpPr/>
            <p:nvPr/>
          </p:nvSpPr>
          <p:spPr>
            <a:xfrm>
              <a:off x="6154521" y="3746043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42" name="Google Shape;142;p18"/>
            <p:cNvSpPr/>
            <p:nvPr/>
          </p:nvSpPr>
          <p:spPr>
            <a:xfrm>
              <a:off x="6485810" y="3465159"/>
              <a:ext cx="205250" cy="409025"/>
            </a:xfrm>
            <a:custGeom>
              <a:rect b="b" l="l" r="r" t="t"/>
              <a:pathLst>
                <a:path extrusionOk="0" h="16361" w="8210">
                  <a:moveTo>
                    <a:pt x="1959" y="238"/>
                  </a:moveTo>
                  <a:cubicBezTo>
                    <a:pt x="2940" y="238"/>
                    <a:pt x="4873" y="0"/>
                    <a:pt x="3921" y="238"/>
                  </a:cubicBezTo>
                  <a:cubicBezTo>
                    <a:pt x="3024" y="462"/>
                    <a:pt x="255" y="528"/>
                    <a:pt x="1174" y="630"/>
                  </a:cubicBezTo>
                  <a:cubicBezTo>
                    <a:pt x="2553" y="783"/>
                    <a:pt x="2680" y="402"/>
                    <a:pt x="3921" y="1023"/>
                  </a:cubicBezTo>
                  <a:cubicBezTo>
                    <a:pt x="5411" y="1768"/>
                    <a:pt x="-1683" y="2294"/>
                    <a:pt x="389" y="2985"/>
                  </a:cubicBezTo>
                  <a:cubicBezTo>
                    <a:pt x="2437" y="3668"/>
                    <a:pt x="2551" y="2858"/>
                    <a:pt x="4706" y="2985"/>
                  </a:cubicBezTo>
                  <a:cubicBezTo>
                    <a:pt x="5898" y="3055"/>
                    <a:pt x="8194" y="3000"/>
                    <a:pt x="7061" y="3377"/>
                  </a:cubicBezTo>
                  <a:cubicBezTo>
                    <a:pt x="5696" y="3832"/>
                    <a:pt x="1305" y="3377"/>
                    <a:pt x="2744" y="3377"/>
                  </a:cubicBezTo>
                  <a:cubicBezTo>
                    <a:pt x="3922" y="3377"/>
                    <a:pt x="4266" y="2544"/>
                    <a:pt x="5099" y="3377"/>
                  </a:cubicBezTo>
                  <a:cubicBezTo>
                    <a:pt x="6653" y="4931"/>
                    <a:pt x="2829" y="4727"/>
                    <a:pt x="3136" y="5339"/>
                  </a:cubicBezTo>
                  <a:cubicBezTo>
                    <a:pt x="3493" y="6050"/>
                    <a:pt x="6102" y="5222"/>
                    <a:pt x="5491" y="5732"/>
                  </a:cubicBezTo>
                  <a:cubicBezTo>
                    <a:pt x="4006" y="6969"/>
                    <a:pt x="2823" y="5573"/>
                    <a:pt x="1959" y="7302"/>
                  </a:cubicBezTo>
                  <a:cubicBezTo>
                    <a:pt x="1198" y="8823"/>
                    <a:pt x="5360" y="7302"/>
                    <a:pt x="7061" y="7302"/>
                  </a:cubicBezTo>
                  <a:cubicBezTo>
                    <a:pt x="8806" y="7302"/>
                    <a:pt x="3520" y="7699"/>
                    <a:pt x="1959" y="8479"/>
                  </a:cubicBezTo>
                  <a:cubicBezTo>
                    <a:pt x="1400" y="8759"/>
                    <a:pt x="3757" y="7221"/>
                    <a:pt x="6276" y="8479"/>
                  </a:cubicBezTo>
                  <a:cubicBezTo>
                    <a:pt x="7517" y="9099"/>
                    <a:pt x="4510" y="7890"/>
                    <a:pt x="3529" y="8871"/>
                  </a:cubicBezTo>
                  <a:cubicBezTo>
                    <a:pt x="2822" y="9578"/>
                    <a:pt x="6198" y="8557"/>
                    <a:pt x="5491" y="9264"/>
                  </a:cubicBezTo>
                  <a:cubicBezTo>
                    <a:pt x="4664" y="10091"/>
                    <a:pt x="1377" y="10185"/>
                    <a:pt x="2351" y="10834"/>
                  </a:cubicBezTo>
                  <a:cubicBezTo>
                    <a:pt x="3004" y="11269"/>
                    <a:pt x="5451" y="10586"/>
                    <a:pt x="4706" y="10834"/>
                  </a:cubicBezTo>
                  <a:cubicBezTo>
                    <a:pt x="4601" y="10869"/>
                    <a:pt x="774" y="11426"/>
                    <a:pt x="389" y="11619"/>
                  </a:cubicBezTo>
                  <a:cubicBezTo>
                    <a:pt x="-323" y="11975"/>
                    <a:pt x="2032" y="11655"/>
                    <a:pt x="2744" y="12011"/>
                  </a:cubicBezTo>
                  <a:cubicBezTo>
                    <a:pt x="4305" y="12791"/>
                    <a:pt x="6114" y="12971"/>
                    <a:pt x="7846" y="13188"/>
                  </a:cubicBezTo>
                  <a:cubicBezTo>
                    <a:pt x="10113" y="13472"/>
                    <a:pt x="-573" y="15133"/>
                    <a:pt x="1566" y="15935"/>
                  </a:cubicBezTo>
                  <a:cubicBezTo>
                    <a:pt x="2935" y="16448"/>
                    <a:pt x="5883" y="16614"/>
                    <a:pt x="5883" y="15151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43" name="Google Shape;143;p18"/>
            <p:cNvSpPr/>
            <p:nvPr/>
          </p:nvSpPr>
          <p:spPr>
            <a:xfrm>
              <a:off x="6619160" y="3877434"/>
              <a:ext cx="205250" cy="409025"/>
            </a:xfrm>
            <a:custGeom>
              <a:rect b="b" l="l" r="r" t="t"/>
              <a:pathLst>
                <a:path extrusionOk="0" h="16361" w="8210">
                  <a:moveTo>
                    <a:pt x="1959" y="238"/>
                  </a:moveTo>
                  <a:cubicBezTo>
                    <a:pt x="2940" y="238"/>
                    <a:pt x="4873" y="0"/>
                    <a:pt x="3921" y="238"/>
                  </a:cubicBezTo>
                  <a:cubicBezTo>
                    <a:pt x="3024" y="462"/>
                    <a:pt x="255" y="528"/>
                    <a:pt x="1174" y="630"/>
                  </a:cubicBezTo>
                  <a:cubicBezTo>
                    <a:pt x="2553" y="783"/>
                    <a:pt x="2680" y="402"/>
                    <a:pt x="3921" y="1023"/>
                  </a:cubicBezTo>
                  <a:cubicBezTo>
                    <a:pt x="5411" y="1768"/>
                    <a:pt x="-1683" y="2294"/>
                    <a:pt x="389" y="2985"/>
                  </a:cubicBezTo>
                  <a:cubicBezTo>
                    <a:pt x="2437" y="3668"/>
                    <a:pt x="2551" y="2858"/>
                    <a:pt x="4706" y="2985"/>
                  </a:cubicBezTo>
                  <a:cubicBezTo>
                    <a:pt x="5898" y="3055"/>
                    <a:pt x="8194" y="3000"/>
                    <a:pt x="7061" y="3377"/>
                  </a:cubicBezTo>
                  <a:cubicBezTo>
                    <a:pt x="5696" y="3832"/>
                    <a:pt x="1305" y="3377"/>
                    <a:pt x="2744" y="3377"/>
                  </a:cubicBezTo>
                  <a:cubicBezTo>
                    <a:pt x="3922" y="3377"/>
                    <a:pt x="4266" y="2544"/>
                    <a:pt x="5099" y="3377"/>
                  </a:cubicBezTo>
                  <a:cubicBezTo>
                    <a:pt x="6653" y="4931"/>
                    <a:pt x="2829" y="4727"/>
                    <a:pt x="3136" y="5339"/>
                  </a:cubicBezTo>
                  <a:cubicBezTo>
                    <a:pt x="3493" y="6050"/>
                    <a:pt x="6102" y="5222"/>
                    <a:pt x="5491" y="5732"/>
                  </a:cubicBezTo>
                  <a:cubicBezTo>
                    <a:pt x="4006" y="6969"/>
                    <a:pt x="2823" y="5573"/>
                    <a:pt x="1959" y="7302"/>
                  </a:cubicBezTo>
                  <a:cubicBezTo>
                    <a:pt x="1198" y="8823"/>
                    <a:pt x="5360" y="7302"/>
                    <a:pt x="7061" y="7302"/>
                  </a:cubicBezTo>
                  <a:cubicBezTo>
                    <a:pt x="8806" y="7302"/>
                    <a:pt x="3520" y="7699"/>
                    <a:pt x="1959" y="8479"/>
                  </a:cubicBezTo>
                  <a:cubicBezTo>
                    <a:pt x="1400" y="8759"/>
                    <a:pt x="3757" y="7221"/>
                    <a:pt x="6276" y="8479"/>
                  </a:cubicBezTo>
                  <a:cubicBezTo>
                    <a:pt x="7517" y="9099"/>
                    <a:pt x="4510" y="7890"/>
                    <a:pt x="3529" y="8871"/>
                  </a:cubicBezTo>
                  <a:cubicBezTo>
                    <a:pt x="2822" y="9578"/>
                    <a:pt x="6198" y="8557"/>
                    <a:pt x="5491" y="9264"/>
                  </a:cubicBezTo>
                  <a:cubicBezTo>
                    <a:pt x="4664" y="10091"/>
                    <a:pt x="1377" y="10185"/>
                    <a:pt x="2351" y="10834"/>
                  </a:cubicBezTo>
                  <a:cubicBezTo>
                    <a:pt x="3004" y="11269"/>
                    <a:pt x="5451" y="10586"/>
                    <a:pt x="4706" y="10834"/>
                  </a:cubicBezTo>
                  <a:cubicBezTo>
                    <a:pt x="4601" y="10869"/>
                    <a:pt x="774" y="11426"/>
                    <a:pt x="389" y="11619"/>
                  </a:cubicBezTo>
                  <a:cubicBezTo>
                    <a:pt x="-323" y="11975"/>
                    <a:pt x="2032" y="11655"/>
                    <a:pt x="2744" y="12011"/>
                  </a:cubicBezTo>
                  <a:cubicBezTo>
                    <a:pt x="4305" y="12791"/>
                    <a:pt x="6114" y="12971"/>
                    <a:pt x="7846" y="13188"/>
                  </a:cubicBezTo>
                  <a:cubicBezTo>
                    <a:pt x="10113" y="13472"/>
                    <a:pt x="-573" y="15133"/>
                    <a:pt x="1566" y="15935"/>
                  </a:cubicBezTo>
                  <a:cubicBezTo>
                    <a:pt x="2935" y="16448"/>
                    <a:pt x="5883" y="16614"/>
                    <a:pt x="5883" y="15151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44" name="Google Shape;144;p18"/>
            <p:cNvSpPr/>
            <p:nvPr/>
          </p:nvSpPr>
          <p:spPr>
            <a:xfrm>
              <a:off x="6804635" y="3877434"/>
              <a:ext cx="205250" cy="409025"/>
            </a:xfrm>
            <a:custGeom>
              <a:rect b="b" l="l" r="r" t="t"/>
              <a:pathLst>
                <a:path extrusionOk="0" h="16361" w="8210">
                  <a:moveTo>
                    <a:pt x="1959" y="238"/>
                  </a:moveTo>
                  <a:cubicBezTo>
                    <a:pt x="2940" y="238"/>
                    <a:pt x="4873" y="0"/>
                    <a:pt x="3921" y="238"/>
                  </a:cubicBezTo>
                  <a:cubicBezTo>
                    <a:pt x="3024" y="462"/>
                    <a:pt x="255" y="528"/>
                    <a:pt x="1174" y="630"/>
                  </a:cubicBezTo>
                  <a:cubicBezTo>
                    <a:pt x="2553" y="783"/>
                    <a:pt x="2680" y="402"/>
                    <a:pt x="3921" y="1023"/>
                  </a:cubicBezTo>
                  <a:cubicBezTo>
                    <a:pt x="5411" y="1768"/>
                    <a:pt x="-1683" y="2294"/>
                    <a:pt x="389" y="2985"/>
                  </a:cubicBezTo>
                  <a:cubicBezTo>
                    <a:pt x="2437" y="3668"/>
                    <a:pt x="2551" y="2858"/>
                    <a:pt x="4706" y="2985"/>
                  </a:cubicBezTo>
                  <a:cubicBezTo>
                    <a:pt x="5898" y="3055"/>
                    <a:pt x="8194" y="3000"/>
                    <a:pt x="7061" y="3377"/>
                  </a:cubicBezTo>
                  <a:cubicBezTo>
                    <a:pt x="5696" y="3832"/>
                    <a:pt x="1305" y="3377"/>
                    <a:pt x="2744" y="3377"/>
                  </a:cubicBezTo>
                  <a:cubicBezTo>
                    <a:pt x="3922" y="3377"/>
                    <a:pt x="4266" y="2544"/>
                    <a:pt x="5099" y="3377"/>
                  </a:cubicBezTo>
                  <a:cubicBezTo>
                    <a:pt x="6653" y="4931"/>
                    <a:pt x="2829" y="4727"/>
                    <a:pt x="3136" y="5339"/>
                  </a:cubicBezTo>
                  <a:cubicBezTo>
                    <a:pt x="3493" y="6050"/>
                    <a:pt x="6102" y="5222"/>
                    <a:pt x="5491" y="5732"/>
                  </a:cubicBezTo>
                  <a:cubicBezTo>
                    <a:pt x="4006" y="6969"/>
                    <a:pt x="2823" y="5573"/>
                    <a:pt x="1959" y="7302"/>
                  </a:cubicBezTo>
                  <a:cubicBezTo>
                    <a:pt x="1198" y="8823"/>
                    <a:pt x="5360" y="7302"/>
                    <a:pt x="7061" y="7302"/>
                  </a:cubicBezTo>
                  <a:cubicBezTo>
                    <a:pt x="8806" y="7302"/>
                    <a:pt x="3520" y="7699"/>
                    <a:pt x="1959" y="8479"/>
                  </a:cubicBezTo>
                  <a:cubicBezTo>
                    <a:pt x="1400" y="8759"/>
                    <a:pt x="3757" y="7221"/>
                    <a:pt x="6276" y="8479"/>
                  </a:cubicBezTo>
                  <a:cubicBezTo>
                    <a:pt x="7517" y="9099"/>
                    <a:pt x="4510" y="7890"/>
                    <a:pt x="3529" y="8871"/>
                  </a:cubicBezTo>
                  <a:cubicBezTo>
                    <a:pt x="2822" y="9578"/>
                    <a:pt x="6198" y="8557"/>
                    <a:pt x="5491" y="9264"/>
                  </a:cubicBezTo>
                  <a:cubicBezTo>
                    <a:pt x="4664" y="10091"/>
                    <a:pt x="1377" y="10185"/>
                    <a:pt x="2351" y="10834"/>
                  </a:cubicBezTo>
                  <a:cubicBezTo>
                    <a:pt x="3004" y="11269"/>
                    <a:pt x="5451" y="10586"/>
                    <a:pt x="4706" y="10834"/>
                  </a:cubicBezTo>
                  <a:cubicBezTo>
                    <a:pt x="4601" y="10869"/>
                    <a:pt x="774" y="11426"/>
                    <a:pt x="389" y="11619"/>
                  </a:cubicBezTo>
                  <a:cubicBezTo>
                    <a:pt x="-323" y="11975"/>
                    <a:pt x="2032" y="11655"/>
                    <a:pt x="2744" y="12011"/>
                  </a:cubicBezTo>
                  <a:cubicBezTo>
                    <a:pt x="4305" y="12791"/>
                    <a:pt x="6114" y="12971"/>
                    <a:pt x="7846" y="13188"/>
                  </a:cubicBezTo>
                  <a:cubicBezTo>
                    <a:pt x="10113" y="13472"/>
                    <a:pt x="-573" y="15133"/>
                    <a:pt x="1566" y="15935"/>
                  </a:cubicBezTo>
                  <a:cubicBezTo>
                    <a:pt x="2935" y="16448"/>
                    <a:pt x="5883" y="16614"/>
                    <a:pt x="5883" y="15151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45" name="Google Shape;145;p18"/>
            <p:cNvSpPr/>
            <p:nvPr/>
          </p:nvSpPr>
          <p:spPr>
            <a:xfrm>
              <a:off x="5584148" y="410734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46" name="Google Shape;146;p18"/>
            <p:cNvSpPr/>
            <p:nvPr/>
          </p:nvSpPr>
          <p:spPr>
            <a:xfrm>
              <a:off x="5539023" y="424137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47" name="Google Shape;147;p18"/>
            <p:cNvSpPr/>
            <p:nvPr/>
          </p:nvSpPr>
          <p:spPr>
            <a:xfrm>
              <a:off x="5751898" y="424137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48" name="Google Shape;148;p18"/>
            <p:cNvSpPr/>
            <p:nvPr/>
          </p:nvSpPr>
          <p:spPr>
            <a:xfrm>
              <a:off x="6008923" y="418282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49" name="Google Shape;149;p18"/>
            <p:cNvSpPr/>
            <p:nvPr/>
          </p:nvSpPr>
          <p:spPr>
            <a:xfrm>
              <a:off x="6363810" y="3877434"/>
              <a:ext cx="205250" cy="409025"/>
            </a:xfrm>
            <a:custGeom>
              <a:rect b="b" l="l" r="r" t="t"/>
              <a:pathLst>
                <a:path extrusionOk="0" h="16361" w="8210">
                  <a:moveTo>
                    <a:pt x="1959" y="238"/>
                  </a:moveTo>
                  <a:cubicBezTo>
                    <a:pt x="2940" y="238"/>
                    <a:pt x="4873" y="0"/>
                    <a:pt x="3921" y="238"/>
                  </a:cubicBezTo>
                  <a:cubicBezTo>
                    <a:pt x="3024" y="462"/>
                    <a:pt x="255" y="528"/>
                    <a:pt x="1174" y="630"/>
                  </a:cubicBezTo>
                  <a:cubicBezTo>
                    <a:pt x="2553" y="783"/>
                    <a:pt x="2680" y="402"/>
                    <a:pt x="3921" y="1023"/>
                  </a:cubicBezTo>
                  <a:cubicBezTo>
                    <a:pt x="5411" y="1768"/>
                    <a:pt x="-1683" y="2294"/>
                    <a:pt x="389" y="2985"/>
                  </a:cubicBezTo>
                  <a:cubicBezTo>
                    <a:pt x="2437" y="3668"/>
                    <a:pt x="2551" y="2858"/>
                    <a:pt x="4706" y="2985"/>
                  </a:cubicBezTo>
                  <a:cubicBezTo>
                    <a:pt x="5898" y="3055"/>
                    <a:pt x="8194" y="3000"/>
                    <a:pt x="7061" y="3377"/>
                  </a:cubicBezTo>
                  <a:cubicBezTo>
                    <a:pt x="5696" y="3832"/>
                    <a:pt x="1305" y="3377"/>
                    <a:pt x="2744" y="3377"/>
                  </a:cubicBezTo>
                  <a:cubicBezTo>
                    <a:pt x="3922" y="3377"/>
                    <a:pt x="4266" y="2544"/>
                    <a:pt x="5099" y="3377"/>
                  </a:cubicBezTo>
                  <a:cubicBezTo>
                    <a:pt x="6653" y="4931"/>
                    <a:pt x="2829" y="4727"/>
                    <a:pt x="3136" y="5339"/>
                  </a:cubicBezTo>
                  <a:cubicBezTo>
                    <a:pt x="3493" y="6050"/>
                    <a:pt x="6102" y="5222"/>
                    <a:pt x="5491" y="5732"/>
                  </a:cubicBezTo>
                  <a:cubicBezTo>
                    <a:pt x="4006" y="6969"/>
                    <a:pt x="2823" y="5573"/>
                    <a:pt x="1959" y="7302"/>
                  </a:cubicBezTo>
                  <a:cubicBezTo>
                    <a:pt x="1198" y="8823"/>
                    <a:pt x="5360" y="7302"/>
                    <a:pt x="7061" y="7302"/>
                  </a:cubicBezTo>
                  <a:cubicBezTo>
                    <a:pt x="8806" y="7302"/>
                    <a:pt x="3520" y="7699"/>
                    <a:pt x="1959" y="8479"/>
                  </a:cubicBezTo>
                  <a:cubicBezTo>
                    <a:pt x="1400" y="8759"/>
                    <a:pt x="3757" y="7221"/>
                    <a:pt x="6276" y="8479"/>
                  </a:cubicBezTo>
                  <a:cubicBezTo>
                    <a:pt x="7517" y="9099"/>
                    <a:pt x="4510" y="7890"/>
                    <a:pt x="3529" y="8871"/>
                  </a:cubicBezTo>
                  <a:cubicBezTo>
                    <a:pt x="2822" y="9578"/>
                    <a:pt x="6198" y="8557"/>
                    <a:pt x="5491" y="9264"/>
                  </a:cubicBezTo>
                  <a:cubicBezTo>
                    <a:pt x="4664" y="10091"/>
                    <a:pt x="1377" y="10185"/>
                    <a:pt x="2351" y="10834"/>
                  </a:cubicBezTo>
                  <a:cubicBezTo>
                    <a:pt x="3004" y="11269"/>
                    <a:pt x="5451" y="10586"/>
                    <a:pt x="4706" y="10834"/>
                  </a:cubicBezTo>
                  <a:cubicBezTo>
                    <a:pt x="4601" y="10869"/>
                    <a:pt x="774" y="11426"/>
                    <a:pt x="389" y="11619"/>
                  </a:cubicBezTo>
                  <a:cubicBezTo>
                    <a:pt x="-323" y="11975"/>
                    <a:pt x="2032" y="11655"/>
                    <a:pt x="2744" y="12011"/>
                  </a:cubicBezTo>
                  <a:cubicBezTo>
                    <a:pt x="4305" y="12791"/>
                    <a:pt x="6114" y="12971"/>
                    <a:pt x="7846" y="13188"/>
                  </a:cubicBezTo>
                  <a:cubicBezTo>
                    <a:pt x="10113" y="13472"/>
                    <a:pt x="-573" y="15133"/>
                    <a:pt x="1566" y="15935"/>
                  </a:cubicBezTo>
                  <a:cubicBezTo>
                    <a:pt x="2935" y="16448"/>
                    <a:pt x="5883" y="16614"/>
                    <a:pt x="5883" y="15151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50" name="Google Shape;150;p18"/>
            <p:cNvSpPr/>
            <p:nvPr/>
          </p:nvSpPr>
          <p:spPr>
            <a:xfrm>
              <a:off x="6188848" y="3969984"/>
              <a:ext cx="205250" cy="409025"/>
            </a:xfrm>
            <a:custGeom>
              <a:rect b="b" l="l" r="r" t="t"/>
              <a:pathLst>
                <a:path extrusionOk="0" h="16361" w="8210">
                  <a:moveTo>
                    <a:pt x="1959" y="238"/>
                  </a:moveTo>
                  <a:cubicBezTo>
                    <a:pt x="2940" y="238"/>
                    <a:pt x="4873" y="0"/>
                    <a:pt x="3921" y="238"/>
                  </a:cubicBezTo>
                  <a:cubicBezTo>
                    <a:pt x="3024" y="462"/>
                    <a:pt x="255" y="528"/>
                    <a:pt x="1174" y="630"/>
                  </a:cubicBezTo>
                  <a:cubicBezTo>
                    <a:pt x="2553" y="783"/>
                    <a:pt x="2680" y="402"/>
                    <a:pt x="3921" y="1023"/>
                  </a:cubicBezTo>
                  <a:cubicBezTo>
                    <a:pt x="5411" y="1768"/>
                    <a:pt x="-1683" y="2294"/>
                    <a:pt x="389" y="2985"/>
                  </a:cubicBezTo>
                  <a:cubicBezTo>
                    <a:pt x="2437" y="3668"/>
                    <a:pt x="2551" y="2858"/>
                    <a:pt x="4706" y="2985"/>
                  </a:cubicBezTo>
                  <a:cubicBezTo>
                    <a:pt x="5898" y="3055"/>
                    <a:pt x="8194" y="3000"/>
                    <a:pt x="7061" y="3377"/>
                  </a:cubicBezTo>
                  <a:cubicBezTo>
                    <a:pt x="5696" y="3832"/>
                    <a:pt x="1305" y="3377"/>
                    <a:pt x="2744" y="3377"/>
                  </a:cubicBezTo>
                  <a:cubicBezTo>
                    <a:pt x="3922" y="3377"/>
                    <a:pt x="4266" y="2544"/>
                    <a:pt x="5099" y="3377"/>
                  </a:cubicBezTo>
                  <a:cubicBezTo>
                    <a:pt x="6653" y="4931"/>
                    <a:pt x="2829" y="4727"/>
                    <a:pt x="3136" y="5339"/>
                  </a:cubicBezTo>
                  <a:cubicBezTo>
                    <a:pt x="3493" y="6050"/>
                    <a:pt x="6102" y="5222"/>
                    <a:pt x="5491" y="5732"/>
                  </a:cubicBezTo>
                  <a:cubicBezTo>
                    <a:pt x="4006" y="6969"/>
                    <a:pt x="2823" y="5573"/>
                    <a:pt x="1959" y="7302"/>
                  </a:cubicBezTo>
                  <a:cubicBezTo>
                    <a:pt x="1198" y="8823"/>
                    <a:pt x="5360" y="7302"/>
                    <a:pt x="7061" y="7302"/>
                  </a:cubicBezTo>
                  <a:cubicBezTo>
                    <a:pt x="8806" y="7302"/>
                    <a:pt x="3520" y="7699"/>
                    <a:pt x="1959" y="8479"/>
                  </a:cubicBezTo>
                  <a:cubicBezTo>
                    <a:pt x="1400" y="8759"/>
                    <a:pt x="3757" y="7221"/>
                    <a:pt x="6276" y="8479"/>
                  </a:cubicBezTo>
                  <a:cubicBezTo>
                    <a:pt x="7517" y="9099"/>
                    <a:pt x="4510" y="7890"/>
                    <a:pt x="3529" y="8871"/>
                  </a:cubicBezTo>
                  <a:cubicBezTo>
                    <a:pt x="2822" y="9578"/>
                    <a:pt x="6198" y="8557"/>
                    <a:pt x="5491" y="9264"/>
                  </a:cubicBezTo>
                  <a:cubicBezTo>
                    <a:pt x="4664" y="10091"/>
                    <a:pt x="1377" y="10185"/>
                    <a:pt x="2351" y="10834"/>
                  </a:cubicBezTo>
                  <a:cubicBezTo>
                    <a:pt x="3004" y="11269"/>
                    <a:pt x="5451" y="10586"/>
                    <a:pt x="4706" y="10834"/>
                  </a:cubicBezTo>
                  <a:cubicBezTo>
                    <a:pt x="4601" y="10869"/>
                    <a:pt x="774" y="11426"/>
                    <a:pt x="389" y="11619"/>
                  </a:cubicBezTo>
                  <a:cubicBezTo>
                    <a:pt x="-323" y="11975"/>
                    <a:pt x="2032" y="11655"/>
                    <a:pt x="2744" y="12011"/>
                  </a:cubicBezTo>
                  <a:cubicBezTo>
                    <a:pt x="4305" y="12791"/>
                    <a:pt x="6114" y="12971"/>
                    <a:pt x="7846" y="13188"/>
                  </a:cubicBezTo>
                  <a:cubicBezTo>
                    <a:pt x="10113" y="13472"/>
                    <a:pt x="-573" y="15133"/>
                    <a:pt x="1566" y="15935"/>
                  </a:cubicBezTo>
                  <a:cubicBezTo>
                    <a:pt x="2935" y="16448"/>
                    <a:pt x="5883" y="16614"/>
                    <a:pt x="5883" y="15151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51" name="Google Shape;151;p18"/>
            <p:cNvSpPr/>
            <p:nvPr/>
          </p:nvSpPr>
          <p:spPr>
            <a:xfrm flipH="1">
              <a:off x="6342948" y="3127742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52" name="Google Shape;152;p18"/>
            <p:cNvSpPr/>
            <p:nvPr/>
          </p:nvSpPr>
          <p:spPr>
            <a:xfrm flipH="1">
              <a:off x="6414198" y="3286118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53" name="Google Shape;153;p18"/>
            <p:cNvSpPr/>
            <p:nvPr/>
          </p:nvSpPr>
          <p:spPr>
            <a:xfrm flipH="1">
              <a:off x="5900448" y="3127742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54" name="Google Shape;154;p18"/>
            <p:cNvSpPr/>
            <p:nvPr/>
          </p:nvSpPr>
          <p:spPr>
            <a:xfrm flipH="1">
              <a:off x="5940323" y="3177367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55" name="Google Shape;155;p18"/>
            <p:cNvSpPr/>
            <p:nvPr/>
          </p:nvSpPr>
          <p:spPr>
            <a:xfrm flipH="1">
              <a:off x="6607196" y="335917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56" name="Google Shape;156;p18"/>
            <p:cNvSpPr/>
            <p:nvPr/>
          </p:nvSpPr>
          <p:spPr>
            <a:xfrm flipH="1">
              <a:off x="6652321" y="349319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57" name="Google Shape;157;p18"/>
            <p:cNvSpPr/>
            <p:nvPr/>
          </p:nvSpPr>
          <p:spPr>
            <a:xfrm flipH="1">
              <a:off x="6439446" y="349319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58" name="Google Shape;158;p18"/>
            <p:cNvSpPr/>
            <p:nvPr/>
          </p:nvSpPr>
          <p:spPr>
            <a:xfrm flipH="1">
              <a:off x="6182421" y="343464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59" name="Google Shape;159;p18"/>
            <p:cNvSpPr/>
            <p:nvPr/>
          </p:nvSpPr>
          <p:spPr>
            <a:xfrm flipH="1">
              <a:off x="6047059" y="3129259"/>
              <a:ext cx="205250" cy="409025"/>
            </a:xfrm>
            <a:custGeom>
              <a:rect b="b" l="l" r="r" t="t"/>
              <a:pathLst>
                <a:path extrusionOk="0" h="16361" w="8210">
                  <a:moveTo>
                    <a:pt x="1959" y="238"/>
                  </a:moveTo>
                  <a:cubicBezTo>
                    <a:pt x="2940" y="238"/>
                    <a:pt x="4873" y="0"/>
                    <a:pt x="3921" y="238"/>
                  </a:cubicBezTo>
                  <a:cubicBezTo>
                    <a:pt x="3024" y="462"/>
                    <a:pt x="255" y="528"/>
                    <a:pt x="1174" y="630"/>
                  </a:cubicBezTo>
                  <a:cubicBezTo>
                    <a:pt x="2553" y="783"/>
                    <a:pt x="2680" y="402"/>
                    <a:pt x="3921" y="1023"/>
                  </a:cubicBezTo>
                  <a:cubicBezTo>
                    <a:pt x="5411" y="1768"/>
                    <a:pt x="-1683" y="2294"/>
                    <a:pt x="389" y="2985"/>
                  </a:cubicBezTo>
                  <a:cubicBezTo>
                    <a:pt x="2437" y="3668"/>
                    <a:pt x="2551" y="2858"/>
                    <a:pt x="4706" y="2985"/>
                  </a:cubicBezTo>
                  <a:cubicBezTo>
                    <a:pt x="5898" y="3055"/>
                    <a:pt x="8194" y="3000"/>
                    <a:pt x="7061" y="3377"/>
                  </a:cubicBezTo>
                  <a:cubicBezTo>
                    <a:pt x="5696" y="3832"/>
                    <a:pt x="1305" y="3377"/>
                    <a:pt x="2744" y="3377"/>
                  </a:cubicBezTo>
                  <a:cubicBezTo>
                    <a:pt x="3922" y="3377"/>
                    <a:pt x="4266" y="2544"/>
                    <a:pt x="5099" y="3377"/>
                  </a:cubicBezTo>
                  <a:cubicBezTo>
                    <a:pt x="6653" y="4931"/>
                    <a:pt x="2829" y="4727"/>
                    <a:pt x="3136" y="5339"/>
                  </a:cubicBezTo>
                  <a:cubicBezTo>
                    <a:pt x="3493" y="6050"/>
                    <a:pt x="6102" y="5222"/>
                    <a:pt x="5491" y="5732"/>
                  </a:cubicBezTo>
                  <a:cubicBezTo>
                    <a:pt x="4006" y="6969"/>
                    <a:pt x="2823" y="5573"/>
                    <a:pt x="1959" y="7302"/>
                  </a:cubicBezTo>
                  <a:cubicBezTo>
                    <a:pt x="1198" y="8823"/>
                    <a:pt x="5360" y="7302"/>
                    <a:pt x="7061" y="7302"/>
                  </a:cubicBezTo>
                  <a:cubicBezTo>
                    <a:pt x="8806" y="7302"/>
                    <a:pt x="3520" y="7699"/>
                    <a:pt x="1959" y="8479"/>
                  </a:cubicBezTo>
                  <a:cubicBezTo>
                    <a:pt x="1400" y="8759"/>
                    <a:pt x="3757" y="7221"/>
                    <a:pt x="6276" y="8479"/>
                  </a:cubicBezTo>
                  <a:cubicBezTo>
                    <a:pt x="7517" y="9099"/>
                    <a:pt x="4510" y="7890"/>
                    <a:pt x="3529" y="8871"/>
                  </a:cubicBezTo>
                  <a:cubicBezTo>
                    <a:pt x="2822" y="9578"/>
                    <a:pt x="6198" y="8557"/>
                    <a:pt x="5491" y="9264"/>
                  </a:cubicBezTo>
                  <a:cubicBezTo>
                    <a:pt x="4664" y="10091"/>
                    <a:pt x="1377" y="10185"/>
                    <a:pt x="2351" y="10834"/>
                  </a:cubicBezTo>
                  <a:cubicBezTo>
                    <a:pt x="3004" y="11269"/>
                    <a:pt x="5451" y="10586"/>
                    <a:pt x="4706" y="10834"/>
                  </a:cubicBezTo>
                  <a:cubicBezTo>
                    <a:pt x="4601" y="10869"/>
                    <a:pt x="774" y="11426"/>
                    <a:pt x="389" y="11619"/>
                  </a:cubicBezTo>
                  <a:cubicBezTo>
                    <a:pt x="-323" y="11975"/>
                    <a:pt x="2032" y="11655"/>
                    <a:pt x="2744" y="12011"/>
                  </a:cubicBezTo>
                  <a:cubicBezTo>
                    <a:pt x="4305" y="12791"/>
                    <a:pt x="6114" y="12971"/>
                    <a:pt x="7846" y="13188"/>
                  </a:cubicBezTo>
                  <a:cubicBezTo>
                    <a:pt x="10113" y="13472"/>
                    <a:pt x="-573" y="15133"/>
                    <a:pt x="1566" y="15935"/>
                  </a:cubicBezTo>
                  <a:cubicBezTo>
                    <a:pt x="2935" y="16448"/>
                    <a:pt x="5883" y="16614"/>
                    <a:pt x="5883" y="15151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0" name="Google Shape;160;p18"/>
            <p:cNvSpPr/>
            <p:nvPr/>
          </p:nvSpPr>
          <p:spPr>
            <a:xfrm flipH="1">
              <a:off x="6222022" y="3221809"/>
              <a:ext cx="205250" cy="409025"/>
            </a:xfrm>
            <a:custGeom>
              <a:rect b="b" l="l" r="r" t="t"/>
              <a:pathLst>
                <a:path extrusionOk="0" h="16361" w="8210">
                  <a:moveTo>
                    <a:pt x="1959" y="238"/>
                  </a:moveTo>
                  <a:cubicBezTo>
                    <a:pt x="2940" y="238"/>
                    <a:pt x="4873" y="0"/>
                    <a:pt x="3921" y="238"/>
                  </a:cubicBezTo>
                  <a:cubicBezTo>
                    <a:pt x="3024" y="462"/>
                    <a:pt x="255" y="528"/>
                    <a:pt x="1174" y="630"/>
                  </a:cubicBezTo>
                  <a:cubicBezTo>
                    <a:pt x="2553" y="783"/>
                    <a:pt x="2680" y="402"/>
                    <a:pt x="3921" y="1023"/>
                  </a:cubicBezTo>
                  <a:cubicBezTo>
                    <a:pt x="5411" y="1768"/>
                    <a:pt x="-1683" y="2294"/>
                    <a:pt x="389" y="2985"/>
                  </a:cubicBezTo>
                  <a:cubicBezTo>
                    <a:pt x="2437" y="3668"/>
                    <a:pt x="2551" y="2858"/>
                    <a:pt x="4706" y="2985"/>
                  </a:cubicBezTo>
                  <a:cubicBezTo>
                    <a:pt x="5898" y="3055"/>
                    <a:pt x="8194" y="3000"/>
                    <a:pt x="7061" y="3377"/>
                  </a:cubicBezTo>
                  <a:cubicBezTo>
                    <a:pt x="5696" y="3832"/>
                    <a:pt x="1305" y="3377"/>
                    <a:pt x="2744" y="3377"/>
                  </a:cubicBezTo>
                  <a:cubicBezTo>
                    <a:pt x="3922" y="3377"/>
                    <a:pt x="4266" y="2544"/>
                    <a:pt x="5099" y="3377"/>
                  </a:cubicBezTo>
                  <a:cubicBezTo>
                    <a:pt x="6653" y="4931"/>
                    <a:pt x="2829" y="4727"/>
                    <a:pt x="3136" y="5339"/>
                  </a:cubicBezTo>
                  <a:cubicBezTo>
                    <a:pt x="3493" y="6050"/>
                    <a:pt x="6102" y="5222"/>
                    <a:pt x="5491" y="5732"/>
                  </a:cubicBezTo>
                  <a:cubicBezTo>
                    <a:pt x="4006" y="6969"/>
                    <a:pt x="2823" y="5573"/>
                    <a:pt x="1959" y="7302"/>
                  </a:cubicBezTo>
                  <a:cubicBezTo>
                    <a:pt x="1198" y="8823"/>
                    <a:pt x="5360" y="7302"/>
                    <a:pt x="7061" y="7302"/>
                  </a:cubicBezTo>
                  <a:cubicBezTo>
                    <a:pt x="8806" y="7302"/>
                    <a:pt x="3520" y="7699"/>
                    <a:pt x="1959" y="8479"/>
                  </a:cubicBezTo>
                  <a:cubicBezTo>
                    <a:pt x="1400" y="8759"/>
                    <a:pt x="3757" y="7221"/>
                    <a:pt x="6276" y="8479"/>
                  </a:cubicBezTo>
                  <a:cubicBezTo>
                    <a:pt x="7517" y="9099"/>
                    <a:pt x="4510" y="7890"/>
                    <a:pt x="3529" y="8871"/>
                  </a:cubicBezTo>
                  <a:cubicBezTo>
                    <a:pt x="2822" y="9578"/>
                    <a:pt x="6198" y="8557"/>
                    <a:pt x="5491" y="9264"/>
                  </a:cubicBezTo>
                  <a:cubicBezTo>
                    <a:pt x="4664" y="10091"/>
                    <a:pt x="1377" y="10185"/>
                    <a:pt x="2351" y="10834"/>
                  </a:cubicBezTo>
                  <a:cubicBezTo>
                    <a:pt x="3004" y="11269"/>
                    <a:pt x="5451" y="10586"/>
                    <a:pt x="4706" y="10834"/>
                  </a:cubicBezTo>
                  <a:cubicBezTo>
                    <a:pt x="4601" y="10869"/>
                    <a:pt x="774" y="11426"/>
                    <a:pt x="389" y="11619"/>
                  </a:cubicBezTo>
                  <a:cubicBezTo>
                    <a:pt x="-323" y="11975"/>
                    <a:pt x="2032" y="11655"/>
                    <a:pt x="2744" y="12011"/>
                  </a:cubicBezTo>
                  <a:cubicBezTo>
                    <a:pt x="4305" y="12791"/>
                    <a:pt x="6114" y="12971"/>
                    <a:pt x="7846" y="13188"/>
                  </a:cubicBezTo>
                  <a:cubicBezTo>
                    <a:pt x="10113" y="13472"/>
                    <a:pt x="-573" y="15133"/>
                    <a:pt x="1566" y="15935"/>
                  </a:cubicBezTo>
                  <a:cubicBezTo>
                    <a:pt x="2935" y="16448"/>
                    <a:pt x="5883" y="16614"/>
                    <a:pt x="5883" y="15151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1" name="Google Shape;161;p18"/>
            <p:cNvSpPr/>
            <p:nvPr/>
          </p:nvSpPr>
          <p:spPr>
            <a:xfrm flipH="1">
              <a:off x="6612534" y="361302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2" name="Google Shape;162;p18"/>
            <p:cNvSpPr/>
            <p:nvPr/>
          </p:nvSpPr>
          <p:spPr>
            <a:xfrm flipH="1">
              <a:off x="6303159" y="361302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3" name="Google Shape;163;p18"/>
            <p:cNvSpPr/>
            <p:nvPr/>
          </p:nvSpPr>
          <p:spPr>
            <a:xfrm flipH="1">
              <a:off x="6612534" y="376799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4" name="Google Shape;164;p18"/>
            <p:cNvSpPr/>
            <p:nvPr/>
          </p:nvSpPr>
          <p:spPr>
            <a:xfrm rot="10800000">
              <a:off x="6567420" y="3767992"/>
              <a:ext cx="424775" cy="260327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5" name="Google Shape;165;p18"/>
            <p:cNvSpPr/>
            <p:nvPr/>
          </p:nvSpPr>
          <p:spPr>
            <a:xfrm flipH="1">
              <a:off x="6567409" y="397734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6" name="Google Shape;166;p18"/>
            <p:cNvSpPr/>
            <p:nvPr/>
          </p:nvSpPr>
          <p:spPr>
            <a:xfrm flipH="1">
              <a:off x="6262609" y="382067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7" name="Google Shape;167;p18"/>
            <p:cNvSpPr/>
            <p:nvPr/>
          </p:nvSpPr>
          <p:spPr>
            <a:xfrm flipH="1">
              <a:off x="6303159" y="392297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8" name="Google Shape;168;p18"/>
            <p:cNvSpPr/>
            <p:nvPr/>
          </p:nvSpPr>
          <p:spPr>
            <a:xfrm flipH="1">
              <a:off x="5997034" y="382067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9" name="Google Shape;169;p18"/>
            <p:cNvSpPr/>
            <p:nvPr/>
          </p:nvSpPr>
          <p:spPr>
            <a:xfrm flipH="1">
              <a:off x="6187759" y="372357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0" name="Google Shape;170;p18"/>
            <p:cNvSpPr/>
            <p:nvPr/>
          </p:nvSpPr>
          <p:spPr>
            <a:xfrm flipH="1">
              <a:off x="6267186" y="3738343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1" name="Google Shape;171;p18"/>
            <p:cNvSpPr/>
            <p:nvPr/>
          </p:nvSpPr>
          <p:spPr>
            <a:xfrm flipH="1">
              <a:off x="5804036" y="3898443"/>
              <a:ext cx="617775" cy="312775"/>
            </a:xfrm>
            <a:custGeom>
              <a:rect b="b" l="l" r="r" t="t"/>
              <a:pathLst>
                <a:path extrusionOk="0" h="12511" w="24711">
                  <a:moveTo>
                    <a:pt x="771" y="2077"/>
                  </a:moveTo>
                  <a:cubicBezTo>
                    <a:pt x="6922" y="1446"/>
                    <a:pt x="13153" y="1326"/>
                    <a:pt x="19216" y="115"/>
                  </a:cubicBezTo>
                  <a:cubicBezTo>
                    <a:pt x="19793" y="0"/>
                    <a:pt x="18617" y="4"/>
                    <a:pt x="18039" y="115"/>
                  </a:cubicBezTo>
                  <a:cubicBezTo>
                    <a:pt x="14259" y="842"/>
                    <a:pt x="10102" y="3797"/>
                    <a:pt x="6658" y="2077"/>
                  </a:cubicBezTo>
                  <a:cubicBezTo>
                    <a:pt x="5806" y="1652"/>
                    <a:pt x="9405" y="2244"/>
                    <a:pt x="9405" y="1292"/>
                  </a:cubicBezTo>
                  <a:cubicBezTo>
                    <a:pt x="9405" y="-1483"/>
                    <a:pt x="3908" y="2058"/>
                    <a:pt x="1164" y="2470"/>
                  </a:cubicBezTo>
                  <a:cubicBezTo>
                    <a:pt x="776" y="2528"/>
                    <a:pt x="0" y="2573"/>
                    <a:pt x="379" y="2470"/>
                  </a:cubicBezTo>
                  <a:cubicBezTo>
                    <a:pt x="3574" y="1598"/>
                    <a:pt x="7849" y="-1443"/>
                    <a:pt x="10190" y="900"/>
                  </a:cubicBezTo>
                  <a:cubicBezTo>
                    <a:pt x="12011" y="2723"/>
                    <a:pt x="3751" y="1539"/>
                    <a:pt x="3126" y="4039"/>
                  </a:cubicBezTo>
                  <a:cubicBezTo>
                    <a:pt x="2745" y="5562"/>
                    <a:pt x="4697" y="4095"/>
                    <a:pt x="6266" y="4039"/>
                  </a:cubicBezTo>
                  <a:cubicBezTo>
                    <a:pt x="10193" y="3899"/>
                    <a:pt x="10286" y="2763"/>
                    <a:pt x="14115" y="3647"/>
                  </a:cubicBezTo>
                  <a:cubicBezTo>
                    <a:pt x="16458" y="4188"/>
                    <a:pt x="9144" y="4693"/>
                    <a:pt x="7443" y="6394"/>
                  </a:cubicBezTo>
                  <a:cubicBezTo>
                    <a:pt x="6472" y="7365"/>
                    <a:pt x="8820" y="6485"/>
                    <a:pt x="10190" y="6394"/>
                  </a:cubicBezTo>
                  <a:cubicBezTo>
                    <a:pt x="11769" y="6289"/>
                    <a:pt x="11795" y="5618"/>
                    <a:pt x="13330" y="6002"/>
                  </a:cubicBezTo>
                  <a:cubicBezTo>
                    <a:pt x="14028" y="6177"/>
                    <a:pt x="9012" y="7374"/>
                    <a:pt x="9405" y="7964"/>
                  </a:cubicBezTo>
                  <a:cubicBezTo>
                    <a:pt x="11147" y="10576"/>
                    <a:pt x="17832" y="4985"/>
                    <a:pt x="18824" y="7964"/>
                  </a:cubicBezTo>
                  <a:cubicBezTo>
                    <a:pt x="21918" y="17253"/>
                    <a:pt x="9685" y="9333"/>
                    <a:pt x="11760" y="9926"/>
                  </a:cubicBezTo>
                  <a:cubicBezTo>
                    <a:pt x="15542" y="11007"/>
                    <a:pt x="19600" y="9141"/>
                    <a:pt x="23533" y="9141"/>
                  </a:cubicBezTo>
                  <a:cubicBezTo>
                    <a:pt x="24923" y="9141"/>
                    <a:pt x="19034" y="12180"/>
                    <a:pt x="20394" y="11888"/>
                  </a:cubicBezTo>
                  <a:cubicBezTo>
                    <a:pt x="21891" y="11567"/>
                    <a:pt x="24711" y="11850"/>
                    <a:pt x="24711" y="1031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2" name="Google Shape;172;p18"/>
            <p:cNvSpPr/>
            <p:nvPr/>
          </p:nvSpPr>
          <p:spPr>
            <a:xfrm>
              <a:off x="5544348" y="3642785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3" name="Google Shape;173;p18"/>
            <p:cNvSpPr/>
            <p:nvPr/>
          </p:nvSpPr>
          <p:spPr>
            <a:xfrm>
              <a:off x="5572198" y="344892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4" name="Google Shape;174;p18"/>
            <p:cNvSpPr/>
            <p:nvPr/>
          </p:nvSpPr>
          <p:spPr>
            <a:xfrm>
              <a:off x="6363673" y="424089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5" name="Google Shape;175;p18"/>
            <p:cNvSpPr/>
            <p:nvPr/>
          </p:nvSpPr>
          <p:spPr>
            <a:xfrm>
              <a:off x="6655086" y="4289698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6" name="Google Shape;176;p18"/>
            <p:cNvSpPr/>
            <p:nvPr/>
          </p:nvSpPr>
          <p:spPr>
            <a:xfrm>
              <a:off x="6659673" y="4072373"/>
              <a:ext cx="424775" cy="154975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7" name="Google Shape;177;p18"/>
            <p:cNvSpPr/>
            <p:nvPr/>
          </p:nvSpPr>
          <p:spPr>
            <a:xfrm rot="4644543">
              <a:off x="6740545" y="3891443"/>
              <a:ext cx="424796" cy="154983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8" name="Google Shape;178;p18"/>
            <p:cNvSpPr/>
            <p:nvPr/>
          </p:nvSpPr>
          <p:spPr>
            <a:xfrm rot="4387838">
              <a:off x="6728050" y="3631453"/>
              <a:ext cx="424789" cy="154980"/>
            </a:xfrm>
            <a:custGeom>
              <a:rect b="b" l="l" r="r" t="t"/>
              <a:pathLst>
                <a:path extrusionOk="0" h="6199" w="16991">
                  <a:moveTo>
                    <a:pt x="10005" y="26"/>
                  </a:moveTo>
                  <a:cubicBezTo>
                    <a:pt x="7225" y="2188"/>
                    <a:pt x="3345" y="5525"/>
                    <a:pt x="194" y="3951"/>
                  </a:cubicBezTo>
                  <a:cubicBezTo>
                    <a:pt x="-193" y="3758"/>
                    <a:pt x="3490" y="2970"/>
                    <a:pt x="6081" y="811"/>
                  </a:cubicBezTo>
                  <a:cubicBezTo>
                    <a:pt x="7257" y="-169"/>
                    <a:pt x="246" y="2579"/>
                    <a:pt x="1764" y="2381"/>
                  </a:cubicBezTo>
                  <a:cubicBezTo>
                    <a:pt x="7526" y="1629"/>
                    <a:pt x="7354" y="509"/>
                    <a:pt x="13145" y="26"/>
                  </a:cubicBezTo>
                  <a:cubicBezTo>
                    <a:pt x="15649" y="-183"/>
                    <a:pt x="4820" y="5346"/>
                    <a:pt x="7258" y="4736"/>
                  </a:cubicBezTo>
                  <a:cubicBezTo>
                    <a:pt x="11292" y="3727"/>
                    <a:pt x="11115" y="3153"/>
                    <a:pt x="15107" y="1988"/>
                  </a:cubicBezTo>
                  <a:cubicBezTo>
                    <a:pt x="15861" y="1768"/>
                    <a:pt x="17305" y="1517"/>
                    <a:pt x="16677" y="1988"/>
                  </a:cubicBezTo>
                  <a:cubicBezTo>
                    <a:pt x="13664" y="4249"/>
                    <a:pt x="9597" y="4561"/>
                    <a:pt x="6081" y="5913"/>
                  </a:cubicBezTo>
                  <a:cubicBezTo>
                    <a:pt x="5338" y="6199"/>
                    <a:pt x="9190" y="5269"/>
                    <a:pt x="8435" y="552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9" name="Google Shape;179;p18"/>
            <p:cNvSpPr/>
            <p:nvPr/>
          </p:nvSpPr>
          <p:spPr>
            <a:xfrm>
              <a:off x="6588803" y="2531275"/>
              <a:ext cx="490725" cy="462200"/>
            </a:xfrm>
            <a:custGeom>
              <a:rect b="b" l="l" r="r" t="t"/>
              <a:pathLst>
                <a:path extrusionOk="0" h="18488" w="19629">
                  <a:moveTo>
                    <a:pt x="957" y="0"/>
                  </a:moveTo>
                  <a:cubicBezTo>
                    <a:pt x="3121" y="3605"/>
                    <a:pt x="2657" y="8386"/>
                    <a:pt x="2135" y="12558"/>
                  </a:cubicBezTo>
                  <a:cubicBezTo>
                    <a:pt x="1955" y="13992"/>
                    <a:pt x="450" y="16229"/>
                    <a:pt x="1742" y="16875"/>
                  </a:cubicBezTo>
                  <a:cubicBezTo>
                    <a:pt x="4553" y="18280"/>
                    <a:pt x="8019" y="17267"/>
                    <a:pt x="11161" y="17267"/>
                  </a:cubicBezTo>
                  <a:cubicBezTo>
                    <a:pt x="13908" y="17267"/>
                    <a:pt x="18532" y="19873"/>
                    <a:pt x="19402" y="17267"/>
                  </a:cubicBezTo>
                  <a:cubicBezTo>
                    <a:pt x="20311" y="14546"/>
                    <a:pt x="15308" y="13228"/>
                    <a:pt x="13516" y="10988"/>
                  </a:cubicBezTo>
                  <a:cubicBezTo>
                    <a:pt x="11371" y="8307"/>
                    <a:pt x="8823" y="5670"/>
                    <a:pt x="5667" y="4317"/>
                  </a:cubicBezTo>
                  <a:cubicBezTo>
                    <a:pt x="3666" y="3459"/>
                    <a:pt x="-516" y="2851"/>
                    <a:pt x="172" y="785"/>
                  </a:cubicBezTo>
                  <a:cubicBezTo>
                    <a:pt x="292" y="423"/>
                    <a:pt x="3161" y="3532"/>
                    <a:pt x="3704" y="3532"/>
                  </a:cubicBezTo>
                  <a:cubicBezTo>
                    <a:pt x="4874" y="3532"/>
                    <a:pt x="5797" y="4578"/>
                    <a:pt x="6844" y="5102"/>
                  </a:cubicBezTo>
                  <a:cubicBezTo>
                    <a:pt x="7860" y="5610"/>
                    <a:pt x="3373" y="5666"/>
                    <a:pt x="3704" y="5887"/>
                  </a:cubicBezTo>
                  <a:cubicBezTo>
                    <a:pt x="4357" y="6323"/>
                    <a:pt x="6059" y="5887"/>
                    <a:pt x="5274" y="5887"/>
                  </a:cubicBezTo>
                  <a:cubicBezTo>
                    <a:pt x="3901" y="5887"/>
                    <a:pt x="1555" y="4916"/>
                    <a:pt x="2527" y="5887"/>
                  </a:cubicBezTo>
                  <a:cubicBezTo>
                    <a:pt x="3936" y="7295"/>
                    <a:pt x="9751" y="7253"/>
                    <a:pt x="8021" y="8241"/>
                  </a:cubicBezTo>
                  <a:cubicBezTo>
                    <a:pt x="6427" y="9152"/>
                    <a:pt x="691" y="8634"/>
                    <a:pt x="2527" y="8634"/>
                  </a:cubicBezTo>
                  <a:cubicBezTo>
                    <a:pt x="4620" y="8634"/>
                    <a:pt x="10858" y="8224"/>
                    <a:pt x="8806" y="8634"/>
                  </a:cubicBezTo>
                  <a:cubicBezTo>
                    <a:pt x="6878" y="9019"/>
                    <a:pt x="1161" y="8147"/>
                    <a:pt x="2920" y="9026"/>
                  </a:cubicBezTo>
                  <a:cubicBezTo>
                    <a:pt x="5170" y="10151"/>
                    <a:pt x="12817" y="9592"/>
                    <a:pt x="10376" y="10203"/>
                  </a:cubicBezTo>
                  <a:cubicBezTo>
                    <a:pt x="8160" y="10758"/>
                    <a:pt x="5488" y="10346"/>
                    <a:pt x="3704" y="11773"/>
                  </a:cubicBezTo>
                  <a:cubicBezTo>
                    <a:pt x="3604" y="11853"/>
                    <a:pt x="8819" y="12043"/>
                    <a:pt x="9591" y="12558"/>
                  </a:cubicBezTo>
                  <a:cubicBezTo>
                    <a:pt x="10403" y="13100"/>
                    <a:pt x="3999" y="13123"/>
                    <a:pt x="4882" y="13343"/>
                  </a:cubicBezTo>
                  <a:cubicBezTo>
                    <a:pt x="7938" y="14107"/>
                    <a:pt x="17225" y="12958"/>
                    <a:pt x="14300" y="14128"/>
                  </a:cubicBezTo>
                  <a:cubicBezTo>
                    <a:pt x="13148" y="14589"/>
                    <a:pt x="9527" y="15305"/>
                    <a:pt x="10768" y="15305"/>
                  </a:cubicBezTo>
                  <a:cubicBezTo>
                    <a:pt x="12641" y="15305"/>
                    <a:pt x="16263" y="14610"/>
                    <a:pt x="16263" y="16483"/>
                  </a:cubicBezTo>
                </a:path>
              </a:pathLst>
            </a:custGeom>
            <a:noFill/>
            <a:ln cap="flat" cmpd="sng" w="9525">
              <a:solidFill>
                <a:srgbClr val="B7B7B7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80" name="Google Shape;180;p18"/>
            <p:cNvSpPr/>
            <p:nvPr/>
          </p:nvSpPr>
          <p:spPr>
            <a:xfrm>
              <a:off x="5500744" y="2527103"/>
              <a:ext cx="1652125" cy="1927900"/>
            </a:xfrm>
            <a:custGeom>
              <a:rect b="b" l="l" r="r" t="t"/>
              <a:pathLst>
                <a:path extrusionOk="0" h="77116" w="66085">
                  <a:moveTo>
                    <a:pt x="1310" y="4091"/>
                  </a:moveTo>
                  <a:cubicBezTo>
                    <a:pt x="-602" y="19409"/>
                    <a:pt x="918" y="34963"/>
                    <a:pt x="918" y="50400"/>
                  </a:cubicBezTo>
                  <a:cubicBezTo>
                    <a:pt x="918" y="56025"/>
                    <a:pt x="918" y="61650"/>
                    <a:pt x="918" y="67275"/>
                  </a:cubicBezTo>
                  <a:cubicBezTo>
                    <a:pt x="918" y="69630"/>
                    <a:pt x="-1041" y="73032"/>
                    <a:pt x="918" y="74339"/>
                  </a:cubicBezTo>
                  <a:cubicBezTo>
                    <a:pt x="3647" y="76159"/>
                    <a:pt x="7448" y="75124"/>
                    <a:pt x="10729" y="75124"/>
                  </a:cubicBezTo>
                  <a:cubicBezTo>
                    <a:pt x="18055" y="75124"/>
                    <a:pt x="25380" y="75124"/>
                    <a:pt x="32706" y="75124"/>
                  </a:cubicBezTo>
                  <a:cubicBezTo>
                    <a:pt x="43171" y="75124"/>
                    <a:pt x="54539" y="79375"/>
                    <a:pt x="64102" y="75124"/>
                  </a:cubicBezTo>
                  <a:cubicBezTo>
                    <a:pt x="65556" y="74478"/>
                    <a:pt x="64644" y="71988"/>
                    <a:pt x="64886" y="70415"/>
                  </a:cubicBezTo>
                  <a:cubicBezTo>
                    <a:pt x="65862" y="64074"/>
                    <a:pt x="65270" y="57588"/>
                    <a:pt x="65671" y="51185"/>
                  </a:cubicBezTo>
                  <a:cubicBezTo>
                    <a:pt x="66121" y="44003"/>
                    <a:pt x="66297" y="36724"/>
                    <a:pt x="65279" y="29600"/>
                  </a:cubicBezTo>
                  <a:cubicBezTo>
                    <a:pt x="64761" y="25972"/>
                    <a:pt x="67476" y="21205"/>
                    <a:pt x="64886" y="18612"/>
                  </a:cubicBezTo>
                  <a:cubicBezTo>
                    <a:pt x="61015" y="14738"/>
                    <a:pt x="56605" y="11437"/>
                    <a:pt x="52328" y="8016"/>
                  </a:cubicBezTo>
                  <a:cubicBezTo>
                    <a:pt x="51100" y="7034"/>
                    <a:pt x="48014" y="1756"/>
                    <a:pt x="46049" y="952"/>
                  </a:cubicBezTo>
                  <a:cubicBezTo>
                    <a:pt x="41085" y="-1079"/>
                    <a:pt x="35322" y="952"/>
                    <a:pt x="29959" y="952"/>
                  </a:cubicBezTo>
                  <a:cubicBezTo>
                    <a:pt x="20670" y="952"/>
                    <a:pt x="11384" y="559"/>
                    <a:pt x="2095" y="559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81" name="Google Shape;181;p18"/>
            <p:cNvSpPr/>
            <p:nvPr/>
          </p:nvSpPr>
          <p:spPr>
            <a:xfrm>
              <a:off x="6596877" y="2531275"/>
              <a:ext cx="565275" cy="533250"/>
            </a:xfrm>
            <a:custGeom>
              <a:rect b="b" l="l" r="r" t="t"/>
              <a:pathLst>
                <a:path extrusionOk="0" h="21330" w="22611">
                  <a:moveTo>
                    <a:pt x="634" y="0"/>
                  </a:moveTo>
                  <a:cubicBezTo>
                    <a:pt x="634" y="4971"/>
                    <a:pt x="634" y="9942"/>
                    <a:pt x="634" y="14913"/>
                  </a:cubicBezTo>
                  <a:cubicBezTo>
                    <a:pt x="634" y="16352"/>
                    <a:pt x="-718" y="18738"/>
                    <a:pt x="634" y="19230"/>
                  </a:cubicBezTo>
                  <a:cubicBezTo>
                    <a:pt x="7546" y="21744"/>
                    <a:pt x="15256" y="21192"/>
                    <a:pt x="22611" y="21192"/>
                  </a:cubicBezTo>
                </a:path>
              </a:pathLst>
            </a:custGeom>
            <a:noFill/>
            <a:ln cap="flat" cmpd="sng" w="9525">
              <a:solidFill>
                <a:srgbClr val="B7B7B7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82" name="Google Shape;182;p18"/>
            <p:cNvSpPr/>
            <p:nvPr/>
          </p:nvSpPr>
          <p:spPr>
            <a:xfrm>
              <a:off x="6884654" y="3090500"/>
              <a:ext cx="228450" cy="191600"/>
            </a:xfrm>
            <a:custGeom>
              <a:rect b="b" l="l" r="r" t="t"/>
              <a:pathLst>
                <a:path extrusionOk="0" h="7664" w="9138">
                  <a:moveTo>
                    <a:pt x="4036" y="0"/>
                  </a:moveTo>
                  <a:cubicBezTo>
                    <a:pt x="2801" y="1390"/>
                    <a:pt x="-1222" y="5007"/>
                    <a:pt x="504" y="4317"/>
                  </a:cubicBezTo>
                  <a:cubicBezTo>
                    <a:pt x="2787" y="3404"/>
                    <a:pt x="2362" y="1963"/>
                    <a:pt x="4821" y="1963"/>
                  </a:cubicBezTo>
                  <a:cubicBezTo>
                    <a:pt x="6526" y="1963"/>
                    <a:pt x="2614" y="4661"/>
                    <a:pt x="2074" y="6279"/>
                  </a:cubicBezTo>
                  <a:cubicBezTo>
                    <a:pt x="1573" y="7779"/>
                    <a:pt x="8439" y="1251"/>
                    <a:pt x="7961" y="1570"/>
                  </a:cubicBezTo>
                  <a:cubicBezTo>
                    <a:pt x="6035" y="2854"/>
                    <a:pt x="2060" y="8656"/>
                    <a:pt x="3251" y="6672"/>
                  </a:cubicBezTo>
                  <a:cubicBezTo>
                    <a:pt x="4366" y="4815"/>
                    <a:pt x="7201" y="4893"/>
                    <a:pt x="9138" y="3925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83" name="Google Shape;183;p18"/>
            <p:cNvSpPr/>
            <p:nvPr/>
          </p:nvSpPr>
          <p:spPr>
            <a:xfrm>
              <a:off x="6960658" y="3424075"/>
              <a:ext cx="235825" cy="578875"/>
            </a:xfrm>
            <a:custGeom>
              <a:rect b="b" l="l" r="r" t="t"/>
              <a:pathLst>
                <a:path extrusionOk="0" h="23155" w="9433">
                  <a:moveTo>
                    <a:pt x="4528" y="0"/>
                  </a:moveTo>
                  <a:cubicBezTo>
                    <a:pt x="3155" y="1963"/>
                    <a:pt x="1781" y="1530"/>
                    <a:pt x="1781" y="3925"/>
                  </a:cubicBezTo>
                  <a:cubicBezTo>
                    <a:pt x="1781" y="5798"/>
                    <a:pt x="7191" y="-278"/>
                    <a:pt x="6883" y="1570"/>
                  </a:cubicBezTo>
                  <a:cubicBezTo>
                    <a:pt x="6555" y="3540"/>
                    <a:pt x="1746" y="6672"/>
                    <a:pt x="3743" y="6672"/>
                  </a:cubicBezTo>
                  <a:cubicBezTo>
                    <a:pt x="5888" y="6672"/>
                    <a:pt x="7558" y="4465"/>
                    <a:pt x="8845" y="2748"/>
                  </a:cubicBezTo>
                  <a:cubicBezTo>
                    <a:pt x="9434" y="1963"/>
                    <a:pt x="7969" y="3231"/>
                    <a:pt x="7275" y="3925"/>
                  </a:cubicBezTo>
                  <a:cubicBezTo>
                    <a:pt x="5830" y="5370"/>
                    <a:pt x="4696" y="7096"/>
                    <a:pt x="3351" y="8634"/>
                  </a:cubicBezTo>
                  <a:cubicBezTo>
                    <a:pt x="2435" y="9681"/>
                    <a:pt x="-603" y="12464"/>
                    <a:pt x="604" y="11774"/>
                  </a:cubicBezTo>
                  <a:cubicBezTo>
                    <a:pt x="2716" y="10567"/>
                    <a:pt x="7577" y="5280"/>
                    <a:pt x="6490" y="7457"/>
                  </a:cubicBezTo>
                  <a:cubicBezTo>
                    <a:pt x="5456" y="9528"/>
                    <a:pt x="2641" y="10410"/>
                    <a:pt x="1781" y="12559"/>
                  </a:cubicBezTo>
                  <a:cubicBezTo>
                    <a:pt x="1255" y="13873"/>
                    <a:pt x="4100" y="10932"/>
                    <a:pt x="5313" y="10204"/>
                  </a:cubicBezTo>
                  <a:cubicBezTo>
                    <a:pt x="6771" y="9329"/>
                    <a:pt x="1781" y="15567"/>
                    <a:pt x="3351" y="14913"/>
                  </a:cubicBezTo>
                  <a:cubicBezTo>
                    <a:pt x="5562" y="13991"/>
                    <a:pt x="5132" y="13236"/>
                    <a:pt x="7275" y="12166"/>
                  </a:cubicBezTo>
                  <a:cubicBezTo>
                    <a:pt x="8850" y="11380"/>
                    <a:pt x="2956" y="14517"/>
                    <a:pt x="3743" y="16091"/>
                  </a:cubicBezTo>
                  <a:cubicBezTo>
                    <a:pt x="3744" y="16092"/>
                    <a:pt x="6883" y="13736"/>
                    <a:pt x="6883" y="13736"/>
                  </a:cubicBezTo>
                  <a:cubicBezTo>
                    <a:pt x="5996" y="14626"/>
                    <a:pt x="5809" y="14418"/>
                    <a:pt x="4921" y="15306"/>
                  </a:cubicBezTo>
                  <a:cubicBezTo>
                    <a:pt x="4094" y="16133"/>
                    <a:pt x="2265" y="18879"/>
                    <a:pt x="3351" y="18445"/>
                  </a:cubicBezTo>
                  <a:cubicBezTo>
                    <a:pt x="5321" y="17657"/>
                    <a:pt x="5271" y="17472"/>
                    <a:pt x="6883" y="16091"/>
                  </a:cubicBezTo>
                  <a:cubicBezTo>
                    <a:pt x="7690" y="15399"/>
                    <a:pt x="818" y="21299"/>
                    <a:pt x="1389" y="21585"/>
                  </a:cubicBezTo>
                  <a:cubicBezTo>
                    <a:pt x="2649" y="22215"/>
                    <a:pt x="6094" y="21983"/>
                    <a:pt x="5313" y="23155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84" name="Google Shape;184;p18"/>
            <p:cNvSpPr/>
            <p:nvPr/>
          </p:nvSpPr>
          <p:spPr>
            <a:xfrm>
              <a:off x="6603645" y="4081425"/>
              <a:ext cx="605925" cy="367400"/>
            </a:xfrm>
            <a:custGeom>
              <a:rect b="b" l="l" r="r" t="t"/>
              <a:pathLst>
                <a:path extrusionOk="0" h="14696" w="24237">
                  <a:moveTo>
                    <a:pt x="12529" y="0"/>
                  </a:moveTo>
                  <a:cubicBezTo>
                    <a:pt x="15563" y="0"/>
                    <a:pt x="18521" y="1178"/>
                    <a:pt x="21555" y="1178"/>
                  </a:cubicBezTo>
                  <a:cubicBezTo>
                    <a:pt x="24825" y="1178"/>
                    <a:pt x="15014" y="1178"/>
                    <a:pt x="11744" y="1178"/>
                  </a:cubicBezTo>
                  <a:cubicBezTo>
                    <a:pt x="9258" y="1178"/>
                    <a:pt x="16715" y="1178"/>
                    <a:pt x="19201" y="1178"/>
                  </a:cubicBezTo>
                  <a:cubicBezTo>
                    <a:pt x="20509" y="1178"/>
                    <a:pt x="14846" y="3046"/>
                    <a:pt x="16061" y="3532"/>
                  </a:cubicBezTo>
                  <a:cubicBezTo>
                    <a:pt x="18612" y="4552"/>
                    <a:pt x="23940" y="2169"/>
                    <a:pt x="21555" y="3532"/>
                  </a:cubicBezTo>
                  <a:cubicBezTo>
                    <a:pt x="20777" y="3976"/>
                    <a:pt x="10542" y="5356"/>
                    <a:pt x="10959" y="5495"/>
                  </a:cubicBezTo>
                  <a:cubicBezTo>
                    <a:pt x="14557" y="6696"/>
                    <a:pt x="26134" y="5495"/>
                    <a:pt x="22340" y="5495"/>
                  </a:cubicBezTo>
                  <a:cubicBezTo>
                    <a:pt x="15246" y="5495"/>
                    <a:pt x="8066" y="5885"/>
                    <a:pt x="1148" y="7457"/>
                  </a:cubicBezTo>
                  <a:cubicBezTo>
                    <a:pt x="0" y="7718"/>
                    <a:pt x="2344" y="7246"/>
                    <a:pt x="3503" y="7457"/>
                  </a:cubicBezTo>
                  <a:cubicBezTo>
                    <a:pt x="6687" y="8036"/>
                    <a:pt x="6590" y="8495"/>
                    <a:pt x="9782" y="9027"/>
                  </a:cubicBezTo>
                  <a:cubicBezTo>
                    <a:pt x="17736" y="10353"/>
                    <a:pt x="4978" y="10978"/>
                    <a:pt x="16061" y="10596"/>
                  </a:cubicBezTo>
                  <a:cubicBezTo>
                    <a:pt x="18227" y="10521"/>
                    <a:pt x="22524" y="9897"/>
                    <a:pt x="20378" y="10204"/>
                  </a:cubicBezTo>
                  <a:cubicBezTo>
                    <a:pt x="14114" y="11099"/>
                    <a:pt x="13745" y="13995"/>
                    <a:pt x="7820" y="11774"/>
                  </a:cubicBezTo>
                  <a:cubicBezTo>
                    <a:pt x="3227" y="10052"/>
                    <a:pt x="13769" y="12496"/>
                    <a:pt x="17238" y="9027"/>
                  </a:cubicBezTo>
                  <a:cubicBezTo>
                    <a:pt x="19125" y="7140"/>
                    <a:pt x="12869" y="10023"/>
                    <a:pt x="12137" y="7457"/>
                  </a:cubicBezTo>
                  <a:cubicBezTo>
                    <a:pt x="11523" y="5305"/>
                    <a:pt x="14359" y="7065"/>
                    <a:pt x="16454" y="6279"/>
                  </a:cubicBezTo>
                  <a:cubicBezTo>
                    <a:pt x="18474" y="5521"/>
                    <a:pt x="11969" y="6652"/>
                    <a:pt x="10174" y="7849"/>
                  </a:cubicBezTo>
                  <a:cubicBezTo>
                    <a:pt x="8538" y="8940"/>
                    <a:pt x="16751" y="6400"/>
                    <a:pt x="16061" y="8242"/>
                  </a:cubicBezTo>
                  <a:cubicBezTo>
                    <a:pt x="14294" y="12956"/>
                    <a:pt x="7270" y="13570"/>
                    <a:pt x="2326" y="14521"/>
                  </a:cubicBezTo>
                  <a:cubicBezTo>
                    <a:pt x="1418" y="14696"/>
                    <a:pt x="4159" y="14269"/>
                    <a:pt x="5073" y="14128"/>
                  </a:cubicBezTo>
                  <a:cubicBezTo>
                    <a:pt x="8049" y="13670"/>
                    <a:pt x="11087" y="13736"/>
                    <a:pt x="14099" y="13736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85" name="Google Shape;185;p18"/>
            <p:cNvSpPr/>
            <p:nvPr/>
          </p:nvSpPr>
          <p:spPr>
            <a:xfrm>
              <a:off x="6555242" y="2580325"/>
              <a:ext cx="577475" cy="466025"/>
            </a:xfrm>
            <a:custGeom>
              <a:rect b="b" l="l" r="r" t="t"/>
              <a:pathLst>
                <a:path extrusionOk="0" h="18641" w="23099">
                  <a:moveTo>
                    <a:pt x="5046" y="0"/>
                  </a:moveTo>
                  <a:cubicBezTo>
                    <a:pt x="3507" y="1027"/>
                    <a:pt x="294" y="2271"/>
                    <a:pt x="1122" y="3925"/>
                  </a:cubicBezTo>
                  <a:cubicBezTo>
                    <a:pt x="2236" y="6150"/>
                    <a:pt x="6444" y="4812"/>
                    <a:pt x="8578" y="3532"/>
                  </a:cubicBezTo>
                  <a:cubicBezTo>
                    <a:pt x="10366" y="2460"/>
                    <a:pt x="1561" y="8880"/>
                    <a:pt x="3477" y="8241"/>
                  </a:cubicBezTo>
                  <a:cubicBezTo>
                    <a:pt x="5394" y="7602"/>
                    <a:pt x="5178" y="7133"/>
                    <a:pt x="7009" y="6279"/>
                  </a:cubicBezTo>
                  <a:cubicBezTo>
                    <a:pt x="8133" y="5754"/>
                    <a:pt x="10473" y="4939"/>
                    <a:pt x="9363" y="5494"/>
                  </a:cubicBezTo>
                  <a:cubicBezTo>
                    <a:pt x="6486" y="6933"/>
                    <a:pt x="3006" y="7537"/>
                    <a:pt x="730" y="9811"/>
                  </a:cubicBezTo>
                  <a:cubicBezTo>
                    <a:pt x="-731" y="11270"/>
                    <a:pt x="8754" y="3966"/>
                    <a:pt x="7794" y="5887"/>
                  </a:cubicBezTo>
                  <a:cubicBezTo>
                    <a:pt x="6511" y="8453"/>
                    <a:pt x="2580" y="9109"/>
                    <a:pt x="1514" y="11773"/>
                  </a:cubicBezTo>
                  <a:cubicBezTo>
                    <a:pt x="753" y="13674"/>
                    <a:pt x="5290" y="10138"/>
                    <a:pt x="7009" y="9026"/>
                  </a:cubicBezTo>
                  <a:cubicBezTo>
                    <a:pt x="8064" y="8344"/>
                    <a:pt x="8971" y="6201"/>
                    <a:pt x="8971" y="7457"/>
                  </a:cubicBezTo>
                  <a:cubicBezTo>
                    <a:pt x="8971" y="9970"/>
                    <a:pt x="1769" y="13032"/>
                    <a:pt x="4262" y="13343"/>
                  </a:cubicBezTo>
                  <a:cubicBezTo>
                    <a:pt x="5880" y="13545"/>
                    <a:pt x="13736" y="8131"/>
                    <a:pt x="13288" y="9026"/>
                  </a:cubicBezTo>
                  <a:cubicBezTo>
                    <a:pt x="11550" y="12501"/>
                    <a:pt x="1572" y="19007"/>
                    <a:pt x="5046" y="17268"/>
                  </a:cubicBezTo>
                  <a:cubicBezTo>
                    <a:pt x="5924" y="16829"/>
                    <a:pt x="5788" y="16617"/>
                    <a:pt x="6616" y="16090"/>
                  </a:cubicBezTo>
                  <a:cubicBezTo>
                    <a:pt x="10108" y="13868"/>
                    <a:pt x="10236" y="14069"/>
                    <a:pt x="13680" y="11773"/>
                  </a:cubicBezTo>
                  <a:cubicBezTo>
                    <a:pt x="14373" y="11311"/>
                    <a:pt x="15691" y="10596"/>
                    <a:pt x="14858" y="10596"/>
                  </a:cubicBezTo>
                  <a:cubicBezTo>
                    <a:pt x="12161" y="10596"/>
                    <a:pt x="7081" y="17942"/>
                    <a:pt x="8578" y="15698"/>
                  </a:cubicBezTo>
                  <a:cubicBezTo>
                    <a:pt x="10177" y="13301"/>
                    <a:pt x="13213" y="12241"/>
                    <a:pt x="15250" y="10204"/>
                  </a:cubicBezTo>
                  <a:cubicBezTo>
                    <a:pt x="17489" y="7965"/>
                    <a:pt x="5321" y="14112"/>
                    <a:pt x="7794" y="16090"/>
                  </a:cubicBezTo>
                  <a:cubicBezTo>
                    <a:pt x="8817" y="16908"/>
                    <a:pt x="17178" y="10845"/>
                    <a:pt x="16035" y="12558"/>
                  </a:cubicBezTo>
                  <a:cubicBezTo>
                    <a:pt x="14298" y="15162"/>
                    <a:pt x="10859" y="17447"/>
                    <a:pt x="11326" y="17268"/>
                  </a:cubicBezTo>
                  <a:cubicBezTo>
                    <a:pt x="14602" y="16008"/>
                    <a:pt x="14130" y="14625"/>
                    <a:pt x="17605" y="14128"/>
                  </a:cubicBezTo>
                  <a:cubicBezTo>
                    <a:pt x="19820" y="13811"/>
                    <a:pt x="15471" y="15128"/>
                    <a:pt x="14073" y="16875"/>
                  </a:cubicBezTo>
                  <a:cubicBezTo>
                    <a:pt x="12935" y="18297"/>
                    <a:pt x="17544" y="15727"/>
                    <a:pt x="19174" y="14913"/>
                  </a:cubicBezTo>
                  <a:cubicBezTo>
                    <a:pt x="20508" y="14246"/>
                    <a:pt x="14208" y="17250"/>
                    <a:pt x="15642" y="17660"/>
                  </a:cubicBezTo>
                  <a:cubicBezTo>
                    <a:pt x="18447" y="18462"/>
                    <a:pt x="18386" y="16669"/>
                    <a:pt x="21137" y="15698"/>
                  </a:cubicBezTo>
                  <a:cubicBezTo>
                    <a:pt x="22132" y="15347"/>
                    <a:pt x="18588" y="18837"/>
                    <a:pt x="19567" y="18445"/>
                  </a:cubicBezTo>
                  <a:cubicBezTo>
                    <a:pt x="20687" y="17997"/>
                    <a:pt x="22021" y="18200"/>
                    <a:pt x="23099" y="17660"/>
                  </a:cubicBezTo>
                </a:path>
              </a:pathLst>
            </a:custGeom>
            <a:noFill/>
            <a:ln cap="flat" cmpd="sng" w="9525">
              <a:solidFill>
                <a:srgbClr val="B7B7B7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86" name="Google Shape;186;p18"/>
            <p:cNvSpPr/>
            <p:nvPr/>
          </p:nvSpPr>
          <p:spPr>
            <a:xfrm rot="10800000">
              <a:off x="6612473" y="2808928"/>
              <a:ext cx="367852" cy="260322"/>
            </a:xfrm>
            <a:custGeom>
              <a:rect b="b" l="l" r="r" t="t"/>
              <a:pathLst>
                <a:path extrusionOk="0" h="18641" w="23099">
                  <a:moveTo>
                    <a:pt x="5046" y="0"/>
                  </a:moveTo>
                  <a:cubicBezTo>
                    <a:pt x="3507" y="1027"/>
                    <a:pt x="294" y="2271"/>
                    <a:pt x="1122" y="3925"/>
                  </a:cubicBezTo>
                  <a:cubicBezTo>
                    <a:pt x="2236" y="6150"/>
                    <a:pt x="6444" y="4812"/>
                    <a:pt x="8578" y="3532"/>
                  </a:cubicBezTo>
                  <a:cubicBezTo>
                    <a:pt x="10366" y="2460"/>
                    <a:pt x="1561" y="8880"/>
                    <a:pt x="3477" y="8241"/>
                  </a:cubicBezTo>
                  <a:cubicBezTo>
                    <a:pt x="5394" y="7602"/>
                    <a:pt x="5178" y="7133"/>
                    <a:pt x="7009" y="6279"/>
                  </a:cubicBezTo>
                  <a:cubicBezTo>
                    <a:pt x="8133" y="5754"/>
                    <a:pt x="10473" y="4939"/>
                    <a:pt x="9363" y="5494"/>
                  </a:cubicBezTo>
                  <a:cubicBezTo>
                    <a:pt x="6486" y="6933"/>
                    <a:pt x="3006" y="7537"/>
                    <a:pt x="730" y="9811"/>
                  </a:cubicBezTo>
                  <a:cubicBezTo>
                    <a:pt x="-731" y="11270"/>
                    <a:pt x="8754" y="3966"/>
                    <a:pt x="7794" y="5887"/>
                  </a:cubicBezTo>
                  <a:cubicBezTo>
                    <a:pt x="6511" y="8453"/>
                    <a:pt x="2580" y="9109"/>
                    <a:pt x="1514" y="11773"/>
                  </a:cubicBezTo>
                  <a:cubicBezTo>
                    <a:pt x="753" y="13674"/>
                    <a:pt x="5290" y="10138"/>
                    <a:pt x="7009" y="9026"/>
                  </a:cubicBezTo>
                  <a:cubicBezTo>
                    <a:pt x="8064" y="8344"/>
                    <a:pt x="8971" y="6201"/>
                    <a:pt x="8971" y="7457"/>
                  </a:cubicBezTo>
                  <a:cubicBezTo>
                    <a:pt x="8971" y="9970"/>
                    <a:pt x="1769" y="13032"/>
                    <a:pt x="4262" y="13343"/>
                  </a:cubicBezTo>
                  <a:cubicBezTo>
                    <a:pt x="5880" y="13545"/>
                    <a:pt x="13736" y="8131"/>
                    <a:pt x="13288" y="9026"/>
                  </a:cubicBezTo>
                  <a:cubicBezTo>
                    <a:pt x="11550" y="12501"/>
                    <a:pt x="1572" y="19007"/>
                    <a:pt x="5046" y="17268"/>
                  </a:cubicBezTo>
                  <a:cubicBezTo>
                    <a:pt x="5924" y="16829"/>
                    <a:pt x="5788" y="16617"/>
                    <a:pt x="6616" y="16090"/>
                  </a:cubicBezTo>
                  <a:cubicBezTo>
                    <a:pt x="10108" y="13868"/>
                    <a:pt x="10236" y="14069"/>
                    <a:pt x="13680" y="11773"/>
                  </a:cubicBezTo>
                  <a:cubicBezTo>
                    <a:pt x="14373" y="11311"/>
                    <a:pt x="15691" y="10596"/>
                    <a:pt x="14858" y="10596"/>
                  </a:cubicBezTo>
                  <a:cubicBezTo>
                    <a:pt x="12161" y="10596"/>
                    <a:pt x="7081" y="17942"/>
                    <a:pt x="8578" y="15698"/>
                  </a:cubicBezTo>
                  <a:cubicBezTo>
                    <a:pt x="10177" y="13301"/>
                    <a:pt x="13213" y="12241"/>
                    <a:pt x="15250" y="10204"/>
                  </a:cubicBezTo>
                  <a:cubicBezTo>
                    <a:pt x="17489" y="7965"/>
                    <a:pt x="5321" y="14112"/>
                    <a:pt x="7794" y="16090"/>
                  </a:cubicBezTo>
                  <a:cubicBezTo>
                    <a:pt x="8817" y="16908"/>
                    <a:pt x="17178" y="10845"/>
                    <a:pt x="16035" y="12558"/>
                  </a:cubicBezTo>
                  <a:cubicBezTo>
                    <a:pt x="14298" y="15162"/>
                    <a:pt x="10859" y="17447"/>
                    <a:pt x="11326" y="17268"/>
                  </a:cubicBezTo>
                  <a:cubicBezTo>
                    <a:pt x="14602" y="16008"/>
                    <a:pt x="14130" y="14625"/>
                    <a:pt x="17605" y="14128"/>
                  </a:cubicBezTo>
                  <a:cubicBezTo>
                    <a:pt x="19820" y="13811"/>
                    <a:pt x="15471" y="15128"/>
                    <a:pt x="14073" y="16875"/>
                  </a:cubicBezTo>
                  <a:cubicBezTo>
                    <a:pt x="12935" y="18297"/>
                    <a:pt x="17544" y="15727"/>
                    <a:pt x="19174" y="14913"/>
                  </a:cubicBezTo>
                  <a:cubicBezTo>
                    <a:pt x="20508" y="14246"/>
                    <a:pt x="14208" y="17250"/>
                    <a:pt x="15642" y="17660"/>
                  </a:cubicBezTo>
                  <a:cubicBezTo>
                    <a:pt x="18447" y="18462"/>
                    <a:pt x="18386" y="16669"/>
                    <a:pt x="21137" y="15698"/>
                  </a:cubicBezTo>
                  <a:cubicBezTo>
                    <a:pt x="22132" y="15347"/>
                    <a:pt x="18588" y="18837"/>
                    <a:pt x="19567" y="18445"/>
                  </a:cubicBezTo>
                  <a:cubicBezTo>
                    <a:pt x="20687" y="17997"/>
                    <a:pt x="22021" y="18200"/>
                    <a:pt x="23099" y="17660"/>
                  </a:cubicBezTo>
                </a:path>
              </a:pathLst>
            </a:custGeom>
            <a:noFill/>
            <a:ln cap="flat" cmpd="sng" w="9525">
              <a:solidFill>
                <a:srgbClr val="B7B7B7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sp>
        <p:nvSpPr>
          <p:cNvPr id="187" name="Google Shape;187;p18"/>
          <p:cNvSpPr txBox="1"/>
          <p:nvPr/>
        </p:nvSpPr>
        <p:spPr>
          <a:xfrm>
            <a:off x="5480449" y="3034625"/>
            <a:ext cx="18828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Permanent Marker"/>
                <a:ea typeface="Permanent Marker"/>
                <a:cs typeface="Permanent Marker"/>
                <a:sym typeface="Permanent Marker"/>
              </a:rPr>
              <a:t>FGST</a:t>
            </a:r>
            <a:endParaRPr sz="500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9"/>
          <p:cNvSpPr txBox="1"/>
          <p:nvPr>
            <p:ph type="title"/>
          </p:nvPr>
        </p:nvSpPr>
        <p:spPr>
          <a:xfrm>
            <a:off x="5098200" y="724975"/>
            <a:ext cx="2397000" cy="7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434343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Agenda</a:t>
            </a:r>
            <a:endParaRPr sz="4800">
              <a:solidFill>
                <a:srgbClr val="434343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93" name="Google Shape;193;p19"/>
          <p:cNvSpPr txBox="1"/>
          <p:nvPr>
            <p:ph idx="1" type="subTitle"/>
          </p:nvPr>
        </p:nvSpPr>
        <p:spPr>
          <a:xfrm>
            <a:off x="4733925" y="1653675"/>
            <a:ext cx="3000300" cy="48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Calligraffitti"/>
                <a:ea typeface="Calligraffitti"/>
                <a:cs typeface="Calligraffitti"/>
                <a:sym typeface="Calligraffitti"/>
              </a:rPr>
              <a:t>This could be your sub title.</a:t>
            </a:r>
            <a:endParaRPr>
              <a:latin typeface="Calligraffitti"/>
              <a:ea typeface="Calligraffitti"/>
              <a:cs typeface="Calligraffitti"/>
              <a:sym typeface="Calligraffitti"/>
            </a:endParaRPr>
          </a:p>
        </p:txBody>
      </p:sp>
      <p:sp>
        <p:nvSpPr>
          <p:cNvPr id="194" name="Google Shape;194;p19"/>
          <p:cNvSpPr txBox="1"/>
          <p:nvPr/>
        </p:nvSpPr>
        <p:spPr>
          <a:xfrm>
            <a:off x="4876800" y="2247825"/>
            <a:ext cx="561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1-</a:t>
            </a:r>
            <a:endParaRPr sz="2400">
              <a:solidFill>
                <a:srgbClr val="434343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95" name="Google Shape;195;p19"/>
          <p:cNvSpPr txBox="1"/>
          <p:nvPr/>
        </p:nvSpPr>
        <p:spPr>
          <a:xfrm>
            <a:off x="4876800" y="2781225"/>
            <a:ext cx="609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2-</a:t>
            </a:r>
            <a:endParaRPr sz="2400">
              <a:solidFill>
                <a:srgbClr val="434343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96" name="Google Shape;196;p19"/>
          <p:cNvSpPr txBox="1"/>
          <p:nvPr/>
        </p:nvSpPr>
        <p:spPr>
          <a:xfrm>
            <a:off x="4876800" y="3314625"/>
            <a:ext cx="609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3-</a:t>
            </a:r>
            <a:endParaRPr sz="2400">
              <a:solidFill>
                <a:srgbClr val="434343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97" name="Google Shape;197;p19"/>
          <p:cNvSpPr txBox="1"/>
          <p:nvPr/>
        </p:nvSpPr>
        <p:spPr>
          <a:xfrm>
            <a:off x="4876800" y="3848025"/>
            <a:ext cx="609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4-</a:t>
            </a:r>
            <a:endParaRPr sz="2400">
              <a:solidFill>
                <a:srgbClr val="434343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98" name="Google Shape;198;p19"/>
          <p:cNvSpPr txBox="1"/>
          <p:nvPr/>
        </p:nvSpPr>
        <p:spPr>
          <a:xfrm>
            <a:off x="5486400" y="2228775"/>
            <a:ext cx="20766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This is your first topic.</a:t>
            </a:r>
            <a:endParaRPr sz="2400">
              <a:solidFill>
                <a:srgbClr val="434343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199" name="Google Shape;199;p19"/>
          <p:cNvSpPr txBox="1"/>
          <p:nvPr/>
        </p:nvSpPr>
        <p:spPr>
          <a:xfrm>
            <a:off x="5486400" y="2787575"/>
            <a:ext cx="20766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This is your second topic.</a:t>
            </a:r>
            <a:endParaRPr sz="2400">
              <a:solidFill>
                <a:srgbClr val="434343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200" name="Google Shape;200;p19"/>
          <p:cNvSpPr txBox="1"/>
          <p:nvPr/>
        </p:nvSpPr>
        <p:spPr>
          <a:xfrm>
            <a:off x="5486400" y="3346375"/>
            <a:ext cx="20766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This is your third topic.</a:t>
            </a:r>
            <a:endParaRPr sz="2400">
              <a:solidFill>
                <a:srgbClr val="434343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201" name="Google Shape;201;p19"/>
          <p:cNvSpPr txBox="1"/>
          <p:nvPr/>
        </p:nvSpPr>
        <p:spPr>
          <a:xfrm>
            <a:off x="5486400" y="3905175"/>
            <a:ext cx="20766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This is your fourth topic.</a:t>
            </a:r>
            <a:endParaRPr sz="2400">
              <a:solidFill>
                <a:srgbClr val="434343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0"/>
          <p:cNvSpPr txBox="1"/>
          <p:nvPr/>
        </p:nvSpPr>
        <p:spPr>
          <a:xfrm>
            <a:off x="1682925" y="1854525"/>
            <a:ext cx="2541000" cy="11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Combine messages with different fonts.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07" name="Google Shape;207;p20"/>
          <p:cNvSpPr txBox="1"/>
          <p:nvPr/>
        </p:nvSpPr>
        <p:spPr>
          <a:xfrm>
            <a:off x="2228850" y="2733675"/>
            <a:ext cx="17430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CC0000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Oh ! this is great.</a:t>
            </a:r>
            <a:endParaRPr b="1">
              <a:solidFill>
                <a:srgbClr val="CC0000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208" name="Google Shape;208;p20"/>
          <p:cNvSpPr/>
          <p:nvPr/>
        </p:nvSpPr>
        <p:spPr>
          <a:xfrm>
            <a:off x="2095500" y="3038400"/>
            <a:ext cx="1890000" cy="152400"/>
          </a:xfrm>
          <a:custGeom>
            <a:rect b="b" l="l" r="r" t="t"/>
            <a:pathLst>
              <a:path extrusionOk="0" h="120000" w="120000">
                <a:moveTo>
                  <a:pt x="5555" y="115384"/>
                </a:moveTo>
                <a:cubicBezTo>
                  <a:pt x="41666" y="73846"/>
                  <a:pt x="80555" y="66923"/>
                  <a:pt x="117777" y="99230"/>
                </a:cubicBezTo>
                <a:cubicBezTo>
                  <a:pt x="119444" y="101538"/>
                  <a:pt x="120000" y="92307"/>
                  <a:pt x="118333" y="87692"/>
                </a:cubicBezTo>
                <a:cubicBezTo>
                  <a:pt x="116111" y="85384"/>
                  <a:pt x="114444" y="83076"/>
                  <a:pt x="112222" y="80769"/>
                </a:cubicBezTo>
                <a:cubicBezTo>
                  <a:pt x="112777" y="78461"/>
                  <a:pt x="113333" y="71538"/>
                  <a:pt x="112222" y="71538"/>
                </a:cubicBezTo>
                <a:cubicBezTo>
                  <a:pt x="82777" y="16153"/>
                  <a:pt x="48888" y="0"/>
                  <a:pt x="17777" y="34615"/>
                </a:cubicBezTo>
                <a:cubicBezTo>
                  <a:pt x="16666" y="36923"/>
                  <a:pt x="17222" y="41538"/>
                  <a:pt x="18333" y="41538"/>
                </a:cubicBezTo>
                <a:cubicBezTo>
                  <a:pt x="43333" y="18461"/>
                  <a:pt x="70000" y="20769"/>
                  <a:pt x="94444" y="53076"/>
                </a:cubicBezTo>
                <a:cubicBezTo>
                  <a:pt x="64444" y="30000"/>
                  <a:pt x="33333" y="34615"/>
                  <a:pt x="3888" y="69230"/>
                </a:cubicBezTo>
                <a:cubicBezTo>
                  <a:pt x="2222" y="71538"/>
                  <a:pt x="2777" y="80769"/>
                  <a:pt x="4444" y="80769"/>
                </a:cubicBezTo>
                <a:cubicBezTo>
                  <a:pt x="35000" y="46153"/>
                  <a:pt x="67222" y="43846"/>
                  <a:pt x="97777" y="73846"/>
                </a:cubicBezTo>
                <a:cubicBezTo>
                  <a:pt x="67777" y="60000"/>
                  <a:pt x="36666" y="69230"/>
                  <a:pt x="7777" y="101538"/>
                </a:cubicBezTo>
                <a:cubicBezTo>
                  <a:pt x="7222" y="99230"/>
                  <a:pt x="6111" y="99230"/>
                  <a:pt x="5555" y="101538"/>
                </a:cubicBezTo>
                <a:cubicBezTo>
                  <a:pt x="5555" y="101538"/>
                  <a:pt x="5000" y="103846"/>
                  <a:pt x="5000" y="103846"/>
                </a:cubicBezTo>
                <a:cubicBezTo>
                  <a:pt x="3888" y="106153"/>
                  <a:pt x="2222" y="106153"/>
                  <a:pt x="1111" y="108461"/>
                </a:cubicBezTo>
                <a:cubicBezTo>
                  <a:pt x="0" y="110769"/>
                  <a:pt x="0" y="120000"/>
                  <a:pt x="1666" y="120000"/>
                </a:cubicBezTo>
                <a:cubicBezTo>
                  <a:pt x="3333" y="120000"/>
                  <a:pt x="4444" y="117692"/>
                  <a:pt x="5555" y="115384"/>
                </a:cubicBez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1"/>
          <p:cNvSpPr txBox="1"/>
          <p:nvPr/>
        </p:nvSpPr>
        <p:spPr>
          <a:xfrm>
            <a:off x="1676400" y="1854525"/>
            <a:ext cx="2505000" cy="11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You can start with one part of the message and leave it open...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14" name="Google Shape;214;p21"/>
          <p:cNvSpPr txBox="1"/>
          <p:nvPr/>
        </p:nvSpPr>
        <p:spPr>
          <a:xfrm>
            <a:off x="5029200" y="1854525"/>
            <a:ext cx="2352600" cy="11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...and continue the message in the next page. 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/>
          <p:nvPr/>
        </p:nvSpPr>
        <p:spPr>
          <a:xfrm flipH="1">
            <a:off x="1581150" y="2133600"/>
            <a:ext cx="2486100" cy="1629000"/>
          </a:xfrm>
          <a:prstGeom prst="cloudCallout">
            <a:avLst>
              <a:gd fmla="val -52679" name="adj1"/>
              <a:gd fmla="val 90107" name="adj2"/>
            </a:avLst>
          </a:prstGeom>
          <a:noFill/>
          <a:ln cap="rnd" cmpd="sng" w="349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2"/>
          <p:cNvSpPr txBox="1"/>
          <p:nvPr/>
        </p:nvSpPr>
        <p:spPr>
          <a:xfrm>
            <a:off x="1590675" y="2330775"/>
            <a:ext cx="2505000" cy="11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Describe your 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thought in few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words...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3"/>
          <p:cNvSpPr txBox="1"/>
          <p:nvPr/>
        </p:nvSpPr>
        <p:spPr>
          <a:xfrm>
            <a:off x="1590675" y="2330775"/>
            <a:ext cx="2505000" cy="11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Use different fonts to highlight insights...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26" name="Google Shape;226;p23"/>
          <p:cNvSpPr txBox="1"/>
          <p:nvPr/>
        </p:nvSpPr>
        <p:spPr>
          <a:xfrm>
            <a:off x="1914525" y="3524325"/>
            <a:ext cx="18573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Permanent Marker"/>
                <a:ea typeface="Permanent Marker"/>
                <a:cs typeface="Permanent Marker"/>
                <a:sym typeface="Permanent Marker"/>
              </a:rPr>
              <a:t>That Matter</a:t>
            </a:r>
            <a:endParaRPr sz="200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4"/>
          <p:cNvSpPr txBox="1"/>
          <p:nvPr/>
        </p:nvSpPr>
        <p:spPr>
          <a:xfrm>
            <a:off x="1590675" y="1416375"/>
            <a:ext cx="2505000" cy="11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Or something</a:t>
            </a:r>
            <a:endParaRPr b="1"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32" name="Google Shape;232;p24"/>
          <p:cNvSpPr txBox="1"/>
          <p:nvPr/>
        </p:nvSpPr>
        <p:spPr>
          <a:xfrm>
            <a:off x="1647825" y="1579800"/>
            <a:ext cx="5581500" cy="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351C75"/>
                </a:solidFill>
                <a:latin typeface="Devonshire"/>
                <a:ea typeface="Devonshire"/>
                <a:cs typeface="Devonshire"/>
                <a:sym typeface="Devonshire"/>
              </a:rPr>
              <a:t>Meaningful</a:t>
            </a:r>
            <a:endParaRPr sz="9600">
              <a:solidFill>
                <a:srgbClr val="351C75"/>
              </a:solidFill>
              <a:latin typeface="Devonshire"/>
              <a:ea typeface="Devonshire"/>
              <a:cs typeface="Devonshire"/>
              <a:sym typeface="Devonshire"/>
            </a:endParaRPr>
          </a:p>
        </p:txBody>
      </p:sp>
      <p:sp>
        <p:nvSpPr>
          <p:cNvPr id="233" name="Google Shape;233;p24"/>
          <p:cNvSpPr/>
          <p:nvPr/>
        </p:nvSpPr>
        <p:spPr>
          <a:xfrm>
            <a:off x="1754200" y="2976575"/>
            <a:ext cx="3322500" cy="387300"/>
          </a:xfrm>
          <a:custGeom>
            <a:rect b="b" l="l" r="r" t="t"/>
            <a:pathLst>
              <a:path extrusionOk="0" h="120000" w="120000">
                <a:moveTo>
                  <a:pt x="93292" y="61132"/>
                </a:moveTo>
                <a:cubicBezTo>
                  <a:pt x="101707" y="76981"/>
                  <a:pt x="110121" y="95094"/>
                  <a:pt x="118170" y="117735"/>
                </a:cubicBezTo>
                <a:cubicBezTo>
                  <a:pt x="119268" y="120000"/>
                  <a:pt x="120000" y="110943"/>
                  <a:pt x="119268" y="108679"/>
                </a:cubicBezTo>
                <a:cubicBezTo>
                  <a:pt x="96585" y="31698"/>
                  <a:pt x="70609" y="0"/>
                  <a:pt x="45000" y="13584"/>
                </a:cubicBezTo>
                <a:cubicBezTo>
                  <a:pt x="38780" y="15849"/>
                  <a:pt x="32560" y="18113"/>
                  <a:pt x="26341" y="22641"/>
                </a:cubicBezTo>
                <a:cubicBezTo>
                  <a:pt x="17560" y="29433"/>
                  <a:pt x="9146" y="40754"/>
                  <a:pt x="1097" y="63396"/>
                </a:cubicBezTo>
                <a:cubicBezTo>
                  <a:pt x="0" y="65660"/>
                  <a:pt x="1097" y="74716"/>
                  <a:pt x="2195" y="72452"/>
                </a:cubicBezTo>
                <a:cubicBezTo>
                  <a:pt x="10243" y="49811"/>
                  <a:pt x="19024" y="38490"/>
                  <a:pt x="27804" y="33962"/>
                </a:cubicBezTo>
                <a:cubicBezTo>
                  <a:pt x="22682" y="40754"/>
                  <a:pt x="17560" y="49811"/>
                  <a:pt x="12804" y="63396"/>
                </a:cubicBezTo>
                <a:cubicBezTo>
                  <a:pt x="12073" y="63396"/>
                  <a:pt x="12439" y="70188"/>
                  <a:pt x="13170" y="67924"/>
                </a:cubicBezTo>
                <a:cubicBezTo>
                  <a:pt x="21951" y="49811"/>
                  <a:pt x="31097" y="36226"/>
                  <a:pt x="40243" y="27169"/>
                </a:cubicBezTo>
                <a:cubicBezTo>
                  <a:pt x="42804" y="27169"/>
                  <a:pt x="45365" y="27169"/>
                  <a:pt x="47560" y="27169"/>
                </a:cubicBezTo>
                <a:cubicBezTo>
                  <a:pt x="62926" y="27169"/>
                  <a:pt x="78292" y="38490"/>
                  <a:pt x="93292" y="61132"/>
                </a:cubicBezTo>
                <a:close/>
              </a:path>
            </a:pathLst>
          </a:custGeom>
          <a:solidFill>
            <a:srgbClr val="351C7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