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12192000"/>
  <p:notesSz cx="6858000" cy="9144000"/>
  <p:embeddedFontLst>
    <p:embeddedFont>
      <p:font typeface="Patrick Hand"/>
      <p:regular r:id="rId18"/>
    </p:embeddedFont>
    <p:embeddedFont>
      <p:font typeface="Raleway"/>
      <p:regular r:id="rId19"/>
      <p:bold r:id="rId20"/>
      <p:italic r:id="rId21"/>
      <p:boldItalic r:id="rId22"/>
    </p:embeddedFont>
    <p:embeddedFont>
      <p:font typeface="Amatic SC"/>
      <p:regular r:id="rId23"/>
      <p:bold r:id="rId24"/>
    </p:embeddedFont>
    <p:embeddedFont>
      <p:font typeface="Poppins"/>
      <p:regular r:id="rId25"/>
      <p:bold r:id="rId26"/>
      <p:italic r:id="rId27"/>
      <p:boldItalic r:id="rId28"/>
    </p:embeddedFont>
    <p:embeddedFont>
      <p:font typeface="Barlow Condensed"/>
      <p:regular r:id="rId29"/>
      <p:bold r:id="rId30"/>
      <p:italic r:id="rId31"/>
      <p:boldItalic r:id="rId32"/>
    </p:embeddedFont>
    <p:embeddedFont>
      <p:font typeface="Homemade Apple"/>
      <p:regular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1C6DD0C-A373-42CA-83BF-A3A82CF2811B}">
  <a:tblStyle styleId="{91C6DD0C-A373-42CA-83BF-A3A82CF2811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2EE"/>
          </a:solidFill>
        </a:fill>
      </a:tcStyle>
    </a:wholeTbl>
    <a:band1H>
      <a:tcTxStyle/>
      <a:tcStyle>
        <a:fill>
          <a:solidFill>
            <a:srgbClr val="E0E5DB"/>
          </a:solidFill>
        </a:fill>
      </a:tcStyle>
    </a:band1H>
    <a:band2H>
      <a:tcTxStyle/>
    </a:band2H>
    <a:band1V>
      <a:tcTxStyle/>
      <a:tcStyle>
        <a:fill>
          <a:solidFill>
            <a:srgbClr val="E0E5DB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3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22" Type="http://schemas.openxmlformats.org/officeDocument/2006/relationships/font" Target="fonts/Raleway-boldItalic.fntdata"/><Relationship Id="rId21" Type="http://schemas.openxmlformats.org/officeDocument/2006/relationships/font" Target="fonts/Raleway-italic.fntdata"/><Relationship Id="rId24" Type="http://schemas.openxmlformats.org/officeDocument/2006/relationships/font" Target="fonts/AmaticSC-bold.fntdata"/><Relationship Id="rId23" Type="http://schemas.openxmlformats.org/officeDocument/2006/relationships/font" Target="fonts/AmaticS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bold.fntdata"/><Relationship Id="rId25" Type="http://schemas.openxmlformats.org/officeDocument/2006/relationships/font" Target="fonts/Poppins-regular.fntdata"/><Relationship Id="rId28" Type="http://schemas.openxmlformats.org/officeDocument/2006/relationships/font" Target="fonts/Poppins-boldItalic.fntdata"/><Relationship Id="rId27" Type="http://schemas.openxmlformats.org/officeDocument/2006/relationships/font" Target="fonts/Poppi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BarlowCondensed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arlowCondensed-italic.fntdata"/><Relationship Id="rId30" Type="http://schemas.openxmlformats.org/officeDocument/2006/relationships/font" Target="fonts/BarlowCondensed-bold.fntdata"/><Relationship Id="rId11" Type="http://schemas.openxmlformats.org/officeDocument/2006/relationships/slide" Target="slides/slide5.xml"/><Relationship Id="rId33" Type="http://schemas.openxmlformats.org/officeDocument/2006/relationships/font" Target="fonts/HomemadeApple-regular.fntdata"/><Relationship Id="rId10" Type="http://schemas.openxmlformats.org/officeDocument/2006/relationships/slide" Target="slides/slide4.xml"/><Relationship Id="rId32" Type="http://schemas.openxmlformats.org/officeDocument/2006/relationships/font" Target="fonts/BarlowCondensed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aleway-regular.fntdata"/><Relationship Id="rId18" Type="http://schemas.openxmlformats.org/officeDocument/2006/relationships/font" Target="fonts/PatrickHan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8a15ba4ecb_25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8a15ba4ecb_25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9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7.png"/><Relationship Id="rId12" Type="http://schemas.openxmlformats.org/officeDocument/2006/relationships/image" Target="../media/image13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8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1">
  <p:cSld name="0071_Scrapbook_Template_SlidesMania_1">
    <p:bg>
      <p:bgPr>
        <a:solidFill>
          <a:schemeClr val="lt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8;p2"/>
          <p:cNvGrpSpPr/>
          <p:nvPr/>
        </p:nvGrpSpPr>
        <p:grpSpPr>
          <a:xfrm rot="-796307">
            <a:off x="5709454" y="3023944"/>
            <a:ext cx="2621902" cy="525625"/>
            <a:chOff x="1959429" y="497437"/>
            <a:chExt cx="2976464" cy="655200"/>
          </a:xfrm>
        </p:grpSpPr>
        <p:sp>
          <p:nvSpPr>
            <p:cNvPr id="9" name="Google Shape;9;p2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C8D2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C8D2BC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Google Shape;11;p2"/>
          <p:cNvGrpSpPr/>
          <p:nvPr/>
        </p:nvGrpSpPr>
        <p:grpSpPr>
          <a:xfrm rot="-796307">
            <a:off x="5548987" y="2378831"/>
            <a:ext cx="2621902" cy="525625"/>
            <a:chOff x="1959429" y="497437"/>
            <a:chExt cx="2976464" cy="655200"/>
          </a:xfrm>
        </p:grpSpPr>
        <p:sp>
          <p:nvSpPr>
            <p:cNvPr id="12" name="Google Shape;12;p2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F0D7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F0D77D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-796307">
            <a:off x="5396132" y="1755016"/>
            <a:ext cx="2621902" cy="525625"/>
            <a:chOff x="1959429" y="497437"/>
            <a:chExt cx="2976464" cy="655200"/>
          </a:xfrm>
        </p:grpSpPr>
        <p:sp>
          <p:nvSpPr>
            <p:cNvPr id="15" name="Google Shape;15;p2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E2BC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E2BCC9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796307">
            <a:off x="5238941" y="1083133"/>
            <a:ext cx="2621902" cy="525625"/>
            <a:chOff x="1959429" y="497437"/>
            <a:chExt cx="2976464" cy="655200"/>
          </a:xfrm>
        </p:grpSpPr>
        <p:sp>
          <p:nvSpPr>
            <p:cNvPr id="18" name="Google Shape;18;p2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C2B5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C2B5D8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796307">
            <a:off x="5086086" y="459318"/>
            <a:ext cx="2621902" cy="525625"/>
            <a:chOff x="1959429" y="497437"/>
            <a:chExt cx="2976464" cy="655200"/>
          </a:xfrm>
        </p:grpSpPr>
        <p:sp>
          <p:nvSpPr>
            <p:cNvPr id="21" name="Google Shape;21;p2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B1C4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B1C4DA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pared&#10;&#10;Descripción generada automáticamente" id="23" name="Google Shape;23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688480">
            <a:off x="1397240" y="-148690"/>
            <a:ext cx="5859263" cy="6915210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24" name="Google Shape;24;p2"/>
          <p:cNvSpPr/>
          <p:nvPr/>
        </p:nvSpPr>
        <p:spPr>
          <a:xfrm rot="-6078961">
            <a:off x="2072289" y="644092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 rot="-6078961">
            <a:off x="1861204" y="5452134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 rot="-6078961">
            <a:off x="1663774" y="4399476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 rot="-6078961">
            <a:off x="1436144" y="3328008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 rot="-6078961">
            <a:off x="1233449" y="2268022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 rot="-6078961">
            <a:off x="1805832" y="54952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 rot="-6078961">
            <a:off x="1781983" y="54011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 rot="-6078961">
            <a:off x="1589286" y="443818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 rot="-6078961">
            <a:off x="1575077" y="43421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 rot="-6078961">
            <a:off x="1377096" y="337781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 rot="-6078961">
            <a:off x="1353246" y="32836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 rot="-6078961">
            <a:off x="1170191" y="231880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 rot="-6078961">
            <a:off x="1146341" y="222467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 rot="-6078961">
            <a:off x="1009795" y="12164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 rot="-6078961">
            <a:off x="955777" y="124732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 rot="-6078961">
            <a:off x="931927" y="115319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 rot="-6078961">
            <a:off x="1979632" y="648903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 rot="-6078961">
            <a:off x="1965423" y="639296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-6078961">
            <a:off x="1965162" y="592456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 rot="-6078961">
            <a:off x="1756006" y="49454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 rot="-6078961">
            <a:off x="1556647" y="3883118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 rot="-6078961">
            <a:off x="1332875" y="2830932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 rot="-6078961">
            <a:off x="1126322" y="175166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 rot="-6078961">
            <a:off x="1698705" y="4978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 rot="-6078961">
            <a:off x="1674855" y="488476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 rot="-6078961">
            <a:off x="1482159" y="392182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 rot="-6078961">
            <a:off x="1467950" y="382576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 rot="-6078961">
            <a:off x="1269969" y="286145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 rot="-6078961">
            <a:off x="1246119" y="27673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 rot="-6078961">
            <a:off x="1063063" y="180244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 rot="-6078961">
            <a:off x="1039214" y="17083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 rot="-6078961">
            <a:off x="910145" y="687324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 rot="-6078961">
            <a:off x="856361" y="71940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/>
          <p:nvPr/>
        </p:nvSpPr>
        <p:spPr>
          <a:xfrm rot="-6078961">
            <a:off x="822870" y="62719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 rot="-6078961">
            <a:off x="1872505" y="59726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 rot="-6078961">
            <a:off x="1858296" y="587661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 rot="-6078961">
            <a:off x="2170988" y="69280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 rot="-6078961">
            <a:off x="2078331" y="69761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 rot="-6078961">
            <a:off x="2064122" y="688013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2">
  <p:cSld name="0071_Scrapbook_Template_SlidesMania_2">
    <p:bg>
      <p:bgPr>
        <a:solidFill>
          <a:srgbClr val="7153A0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pared&#10;&#10;Descripción generada automáticamente" id="64" name="Google Shape;6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33806" y="94279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Imagen que contiene pared&#10;&#10;Descripción generada automáticamente" id="65" name="Google Shape;65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812" y="93168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66" name="Google Shape;66;p3"/>
          <p:cNvSpPr/>
          <p:nvPr/>
        </p:nvSpPr>
        <p:spPr>
          <a:xfrm rot="-5400000">
            <a:off x="5771336" y="598534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 rot="-5400000">
            <a:off x="5768207" y="497436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 rot="-5400000">
            <a:off x="5771336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 rot="-5400000">
            <a:off x="5758375" y="280812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 rot="-5400000">
            <a:off x="5767611" y="172897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 rot="-5400000">
            <a:off x="5764482" y="65392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/>
          <p:nvPr/>
        </p:nvSpPr>
        <p:spPr>
          <a:xfrm rot="-5400000">
            <a:off x="5767611" y="545800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 rot="-5400000">
            <a:off x="5764482" y="445685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rot="-5400000">
            <a:off x="5767611" y="337608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 rot="-5400000">
            <a:off x="5754650" y="230044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 rot="-5400000">
            <a:off x="5763886" y="12016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 rot="-5400000">
            <a:off x="5760757" y="11556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 rot="-5400000">
            <a:off x="5772524" y="648241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"/>
          <p:cNvSpPr/>
          <p:nvPr/>
        </p:nvSpPr>
        <p:spPr>
          <a:xfrm rot="-5400000">
            <a:off x="6190869" y="59755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 rot="-5400000">
            <a:off x="6177908" y="496452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/>
          <p:nvPr/>
        </p:nvSpPr>
        <p:spPr>
          <a:xfrm rot="-5400000">
            <a:off x="6190869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"/>
          <p:cNvSpPr/>
          <p:nvPr/>
        </p:nvSpPr>
        <p:spPr>
          <a:xfrm rot="-5400000">
            <a:off x="6177908" y="27982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"/>
          <p:cNvSpPr/>
          <p:nvPr/>
        </p:nvSpPr>
        <p:spPr>
          <a:xfrm rot="-5400000">
            <a:off x="6187144" y="171913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 rot="-5400000">
            <a:off x="6106304" y="4977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 rot="-5400000">
            <a:off x="6101389" y="48802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 rot="-5400000">
            <a:off x="6101387" y="38982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/>
          <p:nvPr/>
        </p:nvSpPr>
        <p:spPr>
          <a:xfrm rot="-5400000">
            <a:off x="6106304" y="3801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3"/>
          <p:cNvSpPr/>
          <p:nvPr/>
        </p:nvSpPr>
        <p:spPr>
          <a:xfrm rot="-5400000">
            <a:off x="6101389" y="2816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3"/>
          <p:cNvSpPr/>
          <p:nvPr/>
        </p:nvSpPr>
        <p:spPr>
          <a:xfrm rot="-5400000">
            <a:off x="6096474" y="271984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"/>
          <p:cNvSpPr/>
          <p:nvPr/>
        </p:nvSpPr>
        <p:spPr>
          <a:xfrm rot="-5400000">
            <a:off x="6106304" y="173781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3"/>
          <p:cNvSpPr/>
          <p:nvPr/>
        </p:nvSpPr>
        <p:spPr>
          <a:xfrm rot="-5400000">
            <a:off x="6101389" y="1640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 rot="-5400000">
            <a:off x="6174183" y="6440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"/>
          <p:cNvSpPr/>
          <p:nvPr/>
        </p:nvSpPr>
        <p:spPr>
          <a:xfrm rot="-5400000">
            <a:off x="6106304" y="64509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"/>
          <p:cNvSpPr/>
          <p:nvPr/>
        </p:nvSpPr>
        <p:spPr>
          <a:xfrm rot="-5400000">
            <a:off x="6101389" y="54811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3"/>
          <p:cNvSpPr/>
          <p:nvPr/>
        </p:nvSpPr>
        <p:spPr>
          <a:xfrm rot="-5400000">
            <a:off x="6081727" y="59857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/>
          <p:nvPr/>
        </p:nvSpPr>
        <p:spPr>
          <a:xfrm rot="-5400000">
            <a:off x="6086644" y="58888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/>
          <p:nvPr/>
        </p:nvSpPr>
        <p:spPr>
          <a:xfrm rot="-5400000">
            <a:off x="6187144" y="544817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/>
          <p:nvPr/>
        </p:nvSpPr>
        <p:spPr>
          <a:xfrm rot="-5400000">
            <a:off x="6174183" y="44470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 rot="-5400000">
            <a:off x="6187144" y="336625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 rot="-5400000">
            <a:off x="6174183" y="229061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 rot="-5400000">
            <a:off x="6183419" y="119179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/>
          <p:nvPr/>
        </p:nvSpPr>
        <p:spPr>
          <a:xfrm rot="-5400000">
            <a:off x="6102579" y="4449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"/>
          <p:cNvSpPr/>
          <p:nvPr/>
        </p:nvSpPr>
        <p:spPr>
          <a:xfrm rot="-5400000">
            <a:off x="6097664" y="43529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 rot="-5400000">
            <a:off x="6097662" y="337088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/>
          <p:nvPr/>
        </p:nvSpPr>
        <p:spPr>
          <a:xfrm rot="-5400000">
            <a:off x="6102579" y="3273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"/>
          <p:cNvSpPr/>
          <p:nvPr/>
        </p:nvSpPr>
        <p:spPr>
          <a:xfrm rot="-5400000">
            <a:off x="6097664" y="2289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"/>
          <p:cNvSpPr/>
          <p:nvPr/>
        </p:nvSpPr>
        <p:spPr>
          <a:xfrm rot="-5400000">
            <a:off x="6092749" y="219250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 rot="-5400000">
            <a:off x="6102579" y="121047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 rot="-5400000">
            <a:off x="6097664" y="1113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 rot="-5400000">
            <a:off x="6180290" y="1057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/>
          <p:nvPr/>
        </p:nvSpPr>
        <p:spPr>
          <a:xfrm rot="-5400000">
            <a:off x="6112411" y="1079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/>
          <p:nvPr/>
        </p:nvSpPr>
        <p:spPr>
          <a:xfrm rot="-5400000">
            <a:off x="6097664" y="1093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/>
          <p:nvPr/>
        </p:nvSpPr>
        <p:spPr>
          <a:xfrm rot="-5400000">
            <a:off x="6078002" y="54584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 rot="-5400000">
            <a:off x="6082919" y="53614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 rot="-5400000">
            <a:off x="6192057" y="647257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 rot="-5400000">
            <a:off x="6082915" y="64828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 rot="-5400000">
            <a:off x="6087832" y="63858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589936" y="1868129"/>
            <a:ext cx="757084" cy="717755"/>
          </a:xfrm>
          <a:prstGeom prst="frame">
            <a:avLst>
              <a:gd fmla="val 12830" name="adj1"/>
            </a:avLst>
          </a:prstGeom>
          <a:solidFill>
            <a:srgbClr val="4B37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589936" y="2875935"/>
            <a:ext cx="757084" cy="717755"/>
          </a:xfrm>
          <a:prstGeom prst="frame">
            <a:avLst>
              <a:gd fmla="val 12830" name="adj1"/>
            </a:avLst>
          </a:prstGeom>
          <a:solidFill>
            <a:srgbClr val="4B37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589936" y="3883741"/>
            <a:ext cx="757084" cy="717755"/>
          </a:xfrm>
          <a:prstGeom prst="frame">
            <a:avLst>
              <a:gd fmla="val 12830" name="adj1"/>
            </a:avLst>
          </a:prstGeom>
          <a:solidFill>
            <a:srgbClr val="4B37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589936" y="4891547"/>
            <a:ext cx="757084" cy="717755"/>
          </a:xfrm>
          <a:prstGeom prst="frame">
            <a:avLst>
              <a:gd fmla="val 12830" name="adj1"/>
            </a:avLst>
          </a:prstGeom>
          <a:solidFill>
            <a:srgbClr val="4B37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233050" y="63728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5">
  <p:cSld name="0071_Scrapbook_Template_SlidesMania_5">
    <p:bg>
      <p:bgPr>
        <a:solidFill>
          <a:srgbClr val="B55475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pared&#10;&#10;Descripción generada automáticamente" id="124" name="Google Shape;124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33806" y="94279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Imagen que contiene pared&#10;&#10;Descripción generada automáticamente" id="125" name="Google Shape;125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812" y="93168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126" name="Google Shape;126;p4"/>
          <p:cNvSpPr/>
          <p:nvPr/>
        </p:nvSpPr>
        <p:spPr>
          <a:xfrm rot="-5400000">
            <a:off x="5771336" y="598534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/>
          <p:nvPr/>
        </p:nvSpPr>
        <p:spPr>
          <a:xfrm rot="-5400000">
            <a:off x="5768207" y="497436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/>
          <p:nvPr/>
        </p:nvSpPr>
        <p:spPr>
          <a:xfrm rot="-5400000">
            <a:off x="5771336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4"/>
          <p:cNvSpPr/>
          <p:nvPr/>
        </p:nvSpPr>
        <p:spPr>
          <a:xfrm rot="-5400000">
            <a:off x="5758375" y="280812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 rot="-5400000">
            <a:off x="5767611" y="172897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/>
          <p:nvPr/>
        </p:nvSpPr>
        <p:spPr>
          <a:xfrm rot="-5400000">
            <a:off x="5764482" y="65392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4"/>
          <p:cNvSpPr/>
          <p:nvPr/>
        </p:nvSpPr>
        <p:spPr>
          <a:xfrm rot="-5400000">
            <a:off x="5767611" y="545800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 rot="-5400000">
            <a:off x="5764482" y="445685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 rot="-5400000">
            <a:off x="5767611" y="337608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/>
          <p:nvPr/>
        </p:nvSpPr>
        <p:spPr>
          <a:xfrm rot="-5400000">
            <a:off x="5754650" y="230044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 rot="-5400000">
            <a:off x="5763886" y="12016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4"/>
          <p:cNvSpPr/>
          <p:nvPr/>
        </p:nvSpPr>
        <p:spPr>
          <a:xfrm rot="-5400000">
            <a:off x="5760757" y="11556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/>
          <p:nvPr/>
        </p:nvSpPr>
        <p:spPr>
          <a:xfrm rot="-5400000">
            <a:off x="5772524" y="648241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 rot="-5400000">
            <a:off x="6190869" y="59755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 rot="-5400000">
            <a:off x="6177908" y="496452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 rot="-5400000">
            <a:off x="6190869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 rot="-5400000">
            <a:off x="6177908" y="27982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6187144" y="171913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 rot="-5400000">
            <a:off x="6106304" y="4977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 rot="-5400000">
            <a:off x="6101389" y="48802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 rot="-5400000">
            <a:off x="6101387" y="38982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 rot="-5400000">
            <a:off x="6106304" y="3801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 rot="-5400000">
            <a:off x="6101389" y="2816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 rot="-5400000">
            <a:off x="6096474" y="271984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/>
          <p:nvPr/>
        </p:nvSpPr>
        <p:spPr>
          <a:xfrm rot="-5400000">
            <a:off x="6106304" y="173781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/>
          <p:nvPr/>
        </p:nvSpPr>
        <p:spPr>
          <a:xfrm rot="-5400000">
            <a:off x="6101389" y="1640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/>
          <p:nvPr/>
        </p:nvSpPr>
        <p:spPr>
          <a:xfrm rot="-5400000">
            <a:off x="6174183" y="6440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 rot="-5400000">
            <a:off x="6106304" y="64509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"/>
          <p:cNvSpPr/>
          <p:nvPr/>
        </p:nvSpPr>
        <p:spPr>
          <a:xfrm rot="-5400000">
            <a:off x="6101389" y="54811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/>
          <p:nvPr/>
        </p:nvSpPr>
        <p:spPr>
          <a:xfrm rot="-5400000">
            <a:off x="6081727" y="59857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4"/>
          <p:cNvSpPr/>
          <p:nvPr/>
        </p:nvSpPr>
        <p:spPr>
          <a:xfrm rot="-5400000">
            <a:off x="6086644" y="58888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"/>
          <p:cNvSpPr/>
          <p:nvPr/>
        </p:nvSpPr>
        <p:spPr>
          <a:xfrm rot="-5400000">
            <a:off x="6187144" y="544817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"/>
          <p:cNvSpPr/>
          <p:nvPr/>
        </p:nvSpPr>
        <p:spPr>
          <a:xfrm rot="-5400000">
            <a:off x="6174183" y="44470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/>
          <p:nvPr/>
        </p:nvSpPr>
        <p:spPr>
          <a:xfrm rot="-5400000">
            <a:off x="6187144" y="336625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/>
          <p:nvPr/>
        </p:nvSpPr>
        <p:spPr>
          <a:xfrm rot="-5400000">
            <a:off x="6174183" y="229061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 rot="-5400000">
            <a:off x="6183419" y="119179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/>
          <p:nvPr/>
        </p:nvSpPr>
        <p:spPr>
          <a:xfrm rot="-5400000">
            <a:off x="6102579" y="4449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/>
          <p:nvPr/>
        </p:nvSpPr>
        <p:spPr>
          <a:xfrm rot="-5400000">
            <a:off x="6097664" y="43529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 rot="-5400000">
            <a:off x="6097662" y="337088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4"/>
          <p:cNvSpPr/>
          <p:nvPr/>
        </p:nvSpPr>
        <p:spPr>
          <a:xfrm rot="-5400000">
            <a:off x="6102579" y="3273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4"/>
          <p:cNvSpPr/>
          <p:nvPr/>
        </p:nvSpPr>
        <p:spPr>
          <a:xfrm rot="-5400000">
            <a:off x="6097664" y="2289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4"/>
          <p:cNvSpPr/>
          <p:nvPr/>
        </p:nvSpPr>
        <p:spPr>
          <a:xfrm rot="-5400000">
            <a:off x="6092749" y="219250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/>
          <p:nvPr/>
        </p:nvSpPr>
        <p:spPr>
          <a:xfrm rot="-5400000">
            <a:off x="6102579" y="121047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"/>
          <p:cNvSpPr/>
          <p:nvPr/>
        </p:nvSpPr>
        <p:spPr>
          <a:xfrm rot="-5400000">
            <a:off x="6097664" y="1113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/>
          <p:nvPr/>
        </p:nvSpPr>
        <p:spPr>
          <a:xfrm rot="-5400000">
            <a:off x="6180290" y="1057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"/>
          <p:cNvSpPr/>
          <p:nvPr/>
        </p:nvSpPr>
        <p:spPr>
          <a:xfrm rot="-5400000">
            <a:off x="6112411" y="1079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"/>
          <p:cNvSpPr/>
          <p:nvPr/>
        </p:nvSpPr>
        <p:spPr>
          <a:xfrm rot="-5400000">
            <a:off x="6097664" y="1093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"/>
          <p:cNvSpPr/>
          <p:nvPr/>
        </p:nvSpPr>
        <p:spPr>
          <a:xfrm rot="-5400000">
            <a:off x="6078002" y="54584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4"/>
          <p:cNvSpPr/>
          <p:nvPr/>
        </p:nvSpPr>
        <p:spPr>
          <a:xfrm rot="-5400000">
            <a:off x="6082919" y="53614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"/>
          <p:cNvSpPr/>
          <p:nvPr/>
        </p:nvSpPr>
        <p:spPr>
          <a:xfrm rot="-5400000">
            <a:off x="6192057" y="647257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4"/>
          <p:cNvSpPr/>
          <p:nvPr/>
        </p:nvSpPr>
        <p:spPr>
          <a:xfrm rot="-5400000">
            <a:off x="6082915" y="64828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4"/>
          <p:cNvSpPr/>
          <p:nvPr/>
        </p:nvSpPr>
        <p:spPr>
          <a:xfrm rot="-5400000">
            <a:off x="6087832" y="63858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7485" y="0"/>
            <a:ext cx="6051487" cy="121954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4"/>
          <p:cNvSpPr txBox="1"/>
          <p:nvPr/>
        </p:nvSpPr>
        <p:spPr>
          <a:xfrm>
            <a:off x="233050" y="63728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6">
  <p:cSld name="0071_Scrapbook_Template_SlidesMania_6">
    <p:bg>
      <p:bgPr>
        <a:solidFill>
          <a:srgbClr val="7C9263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pared&#10;&#10;Descripción generada automáticamente" id="181" name="Google Shape;18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33806" y="94279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Imagen que contiene pared&#10;&#10;Descripción generada automáticamente" id="182" name="Google Shape;182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812" y="93168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183" name="Google Shape;183;p5"/>
          <p:cNvSpPr/>
          <p:nvPr/>
        </p:nvSpPr>
        <p:spPr>
          <a:xfrm rot="-5400000">
            <a:off x="5771336" y="598534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 rot="-5400000">
            <a:off x="5768207" y="497436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 rot="-5400000">
            <a:off x="5771336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5"/>
          <p:cNvSpPr/>
          <p:nvPr/>
        </p:nvSpPr>
        <p:spPr>
          <a:xfrm rot="-5400000">
            <a:off x="5758375" y="280812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/>
          <p:nvPr/>
        </p:nvSpPr>
        <p:spPr>
          <a:xfrm rot="-5400000">
            <a:off x="5767611" y="172897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/>
          <p:nvPr/>
        </p:nvSpPr>
        <p:spPr>
          <a:xfrm rot="-5400000">
            <a:off x="5764482" y="65392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5"/>
          <p:cNvSpPr/>
          <p:nvPr/>
        </p:nvSpPr>
        <p:spPr>
          <a:xfrm rot="-5400000">
            <a:off x="5767611" y="545800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5"/>
          <p:cNvSpPr/>
          <p:nvPr/>
        </p:nvSpPr>
        <p:spPr>
          <a:xfrm rot="-5400000">
            <a:off x="5764482" y="445685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/>
          <p:nvPr/>
        </p:nvSpPr>
        <p:spPr>
          <a:xfrm rot="-5400000">
            <a:off x="5767611" y="337608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5"/>
          <p:cNvSpPr/>
          <p:nvPr/>
        </p:nvSpPr>
        <p:spPr>
          <a:xfrm rot="-5400000">
            <a:off x="5754650" y="230044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/>
          <p:nvPr/>
        </p:nvSpPr>
        <p:spPr>
          <a:xfrm rot="-5400000">
            <a:off x="5763886" y="12016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5"/>
          <p:cNvSpPr/>
          <p:nvPr/>
        </p:nvSpPr>
        <p:spPr>
          <a:xfrm rot="-5400000">
            <a:off x="5760757" y="11556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/>
          <p:nvPr/>
        </p:nvSpPr>
        <p:spPr>
          <a:xfrm rot="-5400000">
            <a:off x="5772524" y="648241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/>
          <p:nvPr/>
        </p:nvSpPr>
        <p:spPr>
          <a:xfrm rot="-5400000">
            <a:off x="6190869" y="59755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"/>
          <p:cNvSpPr/>
          <p:nvPr/>
        </p:nvSpPr>
        <p:spPr>
          <a:xfrm rot="-5400000">
            <a:off x="6177908" y="496452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5"/>
          <p:cNvSpPr/>
          <p:nvPr/>
        </p:nvSpPr>
        <p:spPr>
          <a:xfrm rot="-5400000">
            <a:off x="6190869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5"/>
          <p:cNvSpPr/>
          <p:nvPr/>
        </p:nvSpPr>
        <p:spPr>
          <a:xfrm rot="-5400000">
            <a:off x="6177908" y="27982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 rot="-5400000">
            <a:off x="6187144" y="171913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/>
          <p:nvPr/>
        </p:nvSpPr>
        <p:spPr>
          <a:xfrm rot="-5400000">
            <a:off x="6106304" y="4977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/>
          <p:nvPr/>
        </p:nvSpPr>
        <p:spPr>
          <a:xfrm rot="-5400000">
            <a:off x="6101389" y="48802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/>
          <p:nvPr/>
        </p:nvSpPr>
        <p:spPr>
          <a:xfrm rot="-5400000">
            <a:off x="6101387" y="38982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/>
          <p:nvPr/>
        </p:nvSpPr>
        <p:spPr>
          <a:xfrm rot="-5400000">
            <a:off x="6106304" y="3801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5"/>
          <p:cNvSpPr/>
          <p:nvPr/>
        </p:nvSpPr>
        <p:spPr>
          <a:xfrm rot="-5400000">
            <a:off x="6101389" y="2816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/>
          <p:nvPr/>
        </p:nvSpPr>
        <p:spPr>
          <a:xfrm rot="-5400000">
            <a:off x="6096474" y="271984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5"/>
          <p:cNvSpPr/>
          <p:nvPr/>
        </p:nvSpPr>
        <p:spPr>
          <a:xfrm rot="-5400000">
            <a:off x="6106304" y="173781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5"/>
          <p:cNvSpPr/>
          <p:nvPr/>
        </p:nvSpPr>
        <p:spPr>
          <a:xfrm rot="-5400000">
            <a:off x="6101389" y="1640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"/>
          <p:cNvSpPr/>
          <p:nvPr/>
        </p:nvSpPr>
        <p:spPr>
          <a:xfrm rot="-5400000">
            <a:off x="6174183" y="6440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"/>
          <p:cNvSpPr/>
          <p:nvPr/>
        </p:nvSpPr>
        <p:spPr>
          <a:xfrm rot="-5400000">
            <a:off x="6106304" y="64509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"/>
          <p:cNvSpPr/>
          <p:nvPr/>
        </p:nvSpPr>
        <p:spPr>
          <a:xfrm rot="-5400000">
            <a:off x="6101389" y="54811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5"/>
          <p:cNvSpPr/>
          <p:nvPr/>
        </p:nvSpPr>
        <p:spPr>
          <a:xfrm rot="-5400000">
            <a:off x="6081727" y="59857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5"/>
          <p:cNvSpPr/>
          <p:nvPr/>
        </p:nvSpPr>
        <p:spPr>
          <a:xfrm rot="-5400000">
            <a:off x="6086644" y="58888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"/>
          <p:cNvSpPr/>
          <p:nvPr/>
        </p:nvSpPr>
        <p:spPr>
          <a:xfrm rot="-5400000">
            <a:off x="6187144" y="544817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5"/>
          <p:cNvSpPr/>
          <p:nvPr/>
        </p:nvSpPr>
        <p:spPr>
          <a:xfrm rot="-5400000">
            <a:off x="6174183" y="44470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"/>
          <p:cNvSpPr/>
          <p:nvPr/>
        </p:nvSpPr>
        <p:spPr>
          <a:xfrm rot="-5400000">
            <a:off x="6187144" y="336625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"/>
          <p:cNvSpPr/>
          <p:nvPr/>
        </p:nvSpPr>
        <p:spPr>
          <a:xfrm rot="-5400000">
            <a:off x="6174183" y="229061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"/>
          <p:cNvSpPr/>
          <p:nvPr/>
        </p:nvSpPr>
        <p:spPr>
          <a:xfrm rot="-5400000">
            <a:off x="6183419" y="119179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5"/>
          <p:cNvSpPr/>
          <p:nvPr/>
        </p:nvSpPr>
        <p:spPr>
          <a:xfrm rot="-5400000">
            <a:off x="6102579" y="4449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5"/>
          <p:cNvSpPr/>
          <p:nvPr/>
        </p:nvSpPr>
        <p:spPr>
          <a:xfrm rot="-5400000">
            <a:off x="6097664" y="43529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5"/>
          <p:cNvSpPr/>
          <p:nvPr/>
        </p:nvSpPr>
        <p:spPr>
          <a:xfrm rot="-5400000">
            <a:off x="6097662" y="337088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5"/>
          <p:cNvSpPr/>
          <p:nvPr/>
        </p:nvSpPr>
        <p:spPr>
          <a:xfrm rot="-5400000">
            <a:off x="6102579" y="3273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5"/>
          <p:cNvSpPr/>
          <p:nvPr/>
        </p:nvSpPr>
        <p:spPr>
          <a:xfrm rot="-5400000">
            <a:off x="6097664" y="2289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5"/>
          <p:cNvSpPr/>
          <p:nvPr/>
        </p:nvSpPr>
        <p:spPr>
          <a:xfrm rot="-5400000">
            <a:off x="6092749" y="219250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5"/>
          <p:cNvSpPr/>
          <p:nvPr/>
        </p:nvSpPr>
        <p:spPr>
          <a:xfrm rot="-5400000">
            <a:off x="6102579" y="121047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5"/>
          <p:cNvSpPr/>
          <p:nvPr/>
        </p:nvSpPr>
        <p:spPr>
          <a:xfrm rot="-5400000">
            <a:off x="6097664" y="1113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5"/>
          <p:cNvSpPr/>
          <p:nvPr/>
        </p:nvSpPr>
        <p:spPr>
          <a:xfrm rot="-5400000">
            <a:off x="6180290" y="1057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5"/>
          <p:cNvSpPr/>
          <p:nvPr/>
        </p:nvSpPr>
        <p:spPr>
          <a:xfrm rot="-5400000">
            <a:off x="6112411" y="1079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/>
          <p:nvPr/>
        </p:nvSpPr>
        <p:spPr>
          <a:xfrm rot="-5400000">
            <a:off x="6097664" y="1093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5"/>
          <p:cNvSpPr/>
          <p:nvPr/>
        </p:nvSpPr>
        <p:spPr>
          <a:xfrm rot="-5400000">
            <a:off x="6078002" y="54584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5"/>
          <p:cNvSpPr/>
          <p:nvPr/>
        </p:nvSpPr>
        <p:spPr>
          <a:xfrm rot="-5400000">
            <a:off x="6082919" y="53614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5"/>
          <p:cNvSpPr/>
          <p:nvPr/>
        </p:nvSpPr>
        <p:spPr>
          <a:xfrm rot="-5400000">
            <a:off x="6192057" y="647257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5"/>
          <p:cNvSpPr/>
          <p:nvPr/>
        </p:nvSpPr>
        <p:spPr>
          <a:xfrm rot="-5400000">
            <a:off x="6082915" y="64828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5"/>
          <p:cNvSpPr/>
          <p:nvPr/>
        </p:nvSpPr>
        <p:spPr>
          <a:xfrm rot="-5400000">
            <a:off x="6087832" y="63858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7485" y="0"/>
            <a:ext cx="6051487" cy="121954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5"/>
          <p:cNvSpPr txBox="1"/>
          <p:nvPr/>
        </p:nvSpPr>
        <p:spPr>
          <a:xfrm>
            <a:off x="233050" y="63728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4">
  <p:cSld name="0071_Scrapbook_Template_SlidesMania_4">
    <p:bg>
      <p:bgPr>
        <a:solidFill>
          <a:srgbClr val="4E74A3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pared&#10;&#10;Descripción generada automáticamente" id="238" name="Google Shape;23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33806" y="94279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Imagen que contiene pared&#10;&#10;Descripción generada automáticamente" id="239" name="Google Shape;239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812" y="93168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240" name="Google Shape;240;p6"/>
          <p:cNvSpPr/>
          <p:nvPr/>
        </p:nvSpPr>
        <p:spPr>
          <a:xfrm rot="-5400000">
            <a:off x="5771336" y="598534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 rot="-5400000">
            <a:off x="5768207" y="497436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/>
        </p:nvSpPr>
        <p:spPr>
          <a:xfrm rot="-5400000">
            <a:off x="5771336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 rot="-5400000">
            <a:off x="5758375" y="280812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6"/>
          <p:cNvSpPr/>
          <p:nvPr/>
        </p:nvSpPr>
        <p:spPr>
          <a:xfrm rot="-5400000">
            <a:off x="5767611" y="172897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6"/>
          <p:cNvSpPr/>
          <p:nvPr/>
        </p:nvSpPr>
        <p:spPr>
          <a:xfrm rot="-5400000">
            <a:off x="5764482" y="65392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/>
          <p:nvPr/>
        </p:nvSpPr>
        <p:spPr>
          <a:xfrm rot="-5400000">
            <a:off x="5767611" y="545800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6"/>
          <p:cNvSpPr/>
          <p:nvPr/>
        </p:nvSpPr>
        <p:spPr>
          <a:xfrm rot="-5400000">
            <a:off x="5764482" y="445685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/>
          <p:nvPr/>
        </p:nvSpPr>
        <p:spPr>
          <a:xfrm rot="-5400000">
            <a:off x="5767611" y="337608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6"/>
          <p:cNvSpPr/>
          <p:nvPr/>
        </p:nvSpPr>
        <p:spPr>
          <a:xfrm rot="-5400000">
            <a:off x="5754650" y="230044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 rot="-5400000">
            <a:off x="5763886" y="12016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6"/>
          <p:cNvSpPr/>
          <p:nvPr/>
        </p:nvSpPr>
        <p:spPr>
          <a:xfrm rot="-5400000">
            <a:off x="5760757" y="11556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6"/>
          <p:cNvSpPr/>
          <p:nvPr/>
        </p:nvSpPr>
        <p:spPr>
          <a:xfrm rot="-5400000">
            <a:off x="5772524" y="648241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6"/>
          <p:cNvSpPr/>
          <p:nvPr/>
        </p:nvSpPr>
        <p:spPr>
          <a:xfrm rot="-5400000">
            <a:off x="6190869" y="59755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6"/>
          <p:cNvSpPr/>
          <p:nvPr/>
        </p:nvSpPr>
        <p:spPr>
          <a:xfrm rot="-5400000">
            <a:off x="6177908" y="496452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6"/>
          <p:cNvSpPr/>
          <p:nvPr/>
        </p:nvSpPr>
        <p:spPr>
          <a:xfrm rot="-5400000">
            <a:off x="6190869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6"/>
          <p:cNvSpPr/>
          <p:nvPr/>
        </p:nvSpPr>
        <p:spPr>
          <a:xfrm rot="-5400000">
            <a:off x="6177908" y="27982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6"/>
          <p:cNvSpPr/>
          <p:nvPr/>
        </p:nvSpPr>
        <p:spPr>
          <a:xfrm rot="-5400000">
            <a:off x="6187144" y="171913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6"/>
          <p:cNvSpPr/>
          <p:nvPr/>
        </p:nvSpPr>
        <p:spPr>
          <a:xfrm rot="-5400000">
            <a:off x="6106304" y="4977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6"/>
          <p:cNvSpPr/>
          <p:nvPr/>
        </p:nvSpPr>
        <p:spPr>
          <a:xfrm rot="-5400000">
            <a:off x="6101389" y="48802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6"/>
          <p:cNvSpPr/>
          <p:nvPr/>
        </p:nvSpPr>
        <p:spPr>
          <a:xfrm rot="-5400000">
            <a:off x="6101387" y="38982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6"/>
          <p:cNvSpPr/>
          <p:nvPr/>
        </p:nvSpPr>
        <p:spPr>
          <a:xfrm rot="-5400000">
            <a:off x="6106304" y="3801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6"/>
          <p:cNvSpPr/>
          <p:nvPr/>
        </p:nvSpPr>
        <p:spPr>
          <a:xfrm rot="-5400000">
            <a:off x="6101389" y="2816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6"/>
          <p:cNvSpPr/>
          <p:nvPr/>
        </p:nvSpPr>
        <p:spPr>
          <a:xfrm rot="-5400000">
            <a:off x="6096474" y="271984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6"/>
          <p:cNvSpPr/>
          <p:nvPr/>
        </p:nvSpPr>
        <p:spPr>
          <a:xfrm rot="-5400000">
            <a:off x="6106304" y="173781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6"/>
          <p:cNvSpPr/>
          <p:nvPr/>
        </p:nvSpPr>
        <p:spPr>
          <a:xfrm rot="-5400000">
            <a:off x="6101389" y="1640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6"/>
          <p:cNvSpPr/>
          <p:nvPr/>
        </p:nvSpPr>
        <p:spPr>
          <a:xfrm rot="-5400000">
            <a:off x="6174183" y="6440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"/>
          <p:cNvSpPr/>
          <p:nvPr/>
        </p:nvSpPr>
        <p:spPr>
          <a:xfrm rot="-5400000">
            <a:off x="6106304" y="64509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 rot="-5400000">
            <a:off x="6101389" y="54811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 rot="-5400000">
            <a:off x="6081727" y="59857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 rot="-5400000">
            <a:off x="6086644" y="58888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/>
          <p:nvPr/>
        </p:nvSpPr>
        <p:spPr>
          <a:xfrm rot="-5400000">
            <a:off x="6187144" y="544817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6"/>
          <p:cNvSpPr/>
          <p:nvPr/>
        </p:nvSpPr>
        <p:spPr>
          <a:xfrm rot="-5400000">
            <a:off x="6174183" y="44470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6"/>
          <p:cNvSpPr/>
          <p:nvPr/>
        </p:nvSpPr>
        <p:spPr>
          <a:xfrm rot="-5400000">
            <a:off x="6187144" y="336625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6"/>
          <p:cNvSpPr/>
          <p:nvPr/>
        </p:nvSpPr>
        <p:spPr>
          <a:xfrm rot="-5400000">
            <a:off x="6174183" y="229061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 rot="-5400000">
            <a:off x="6183419" y="119179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6"/>
          <p:cNvSpPr/>
          <p:nvPr/>
        </p:nvSpPr>
        <p:spPr>
          <a:xfrm rot="-5400000">
            <a:off x="6102579" y="4449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6"/>
          <p:cNvSpPr/>
          <p:nvPr/>
        </p:nvSpPr>
        <p:spPr>
          <a:xfrm rot="-5400000">
            <a:off x="6097664" y="43529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6"/>
          <p:cNvSpPr/>
          <p:nvPr/>
        </p:nvSpPr>
        <p:spPr>
          <a:xfrm rot="-5400000">
            <a:off x="6097662" y="337088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6"/>
          <p:cNvSpPr/>
          <p:nvPr/>
        </p:nvSpPr>
        <p:spPr>
          <a:xfrm rot="-5400000">
            <a:off x="6102579" y="3273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6"/>
          <p:cNvSpPr/>
          <p:nvPr/>
        </p:nvSpPr>
        <p:spPr>
          <a:xfrm rot="-5400000">
            <a:off x="6097664" y="2289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6"/>
          <p:cNvSpPr/>
          <p:nvPr/>
        </p:nvSpPr>
        <p:spPr>
          <a:xfrm rot="-5400000">
            <a:off x="6092749" y="219250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6"/>
          <p:cNvSpPr/>
          <p:nvPr/>
        </p:nvSpPr>
        <p:spPr>
          <a:xfrm rot="-5400000">
            <a:off x="6102579" y="121047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6"/>
          <p:cNvSpPr/>
          <p:nvPr/>
        </p:nvSpPr>
        <p:spPr>
          <a:xfrm rot="-5400000">
            <a:off x="6097664" y="1113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6"/>
          <p:cNvSpPr/>
          <p:nvPr/>
        </p:nvSpPr>
        <p:spPr>
          <a:xfrm rot="-5400000">
            <a:off x="6180290" y="1057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6"/>
          <p:cNvSpPr/>
          <p:nvPr/>
        </p:nvSpPr>
        <p:spPr>
          <a:xfrm rot="-5400000">
            <a:off x="6112411" y="1079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6"/>
          <p:cNvSpPr/>
          <p:nvPr/>
        </p:nvSpPr>
        <p:spPr>
          <a:xfrm rot="-5400000">
            <a:off x="6097664" y="1093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6"/>
          <p:cNvSpPr/>
          <p:nvPr/>
        </p:nvSpPr>
        <p:spPr>
          <a:xfrm rot="-5400000">
            <a:off x="6078002" y="54584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6"/>
          <p:cNvSpPr/>
          <p:nvPr/>
        </p:nvSpPr>
        <p:spPr>
          <a:xfrm rot="-5400000">
            <a:off x="6082919" y="53614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6"/>
          <p:cNvSpPr/>
          <p:nvPr/>
        </p:nvSpPr>
        <p:spPr>
          <a:xfrm rot="-5400000">
            <a:off x="6192057" y="647257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6"/>
          <p:cNvSpPr/>
          <p:nvPr/>
        </p:nvSpPr>
        <p:spPr>
          <a:xfrm rot="-5400000">
            <a:off x="6082915" y="64828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6"/>
          <p:cNvSpPr/>
          <p:nvPr/>
        </p:nvSpPr>
        <p:spPr>
          <a:xfrm rot="-5400000">
            <a:off x="6087832" y="63858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17485" y="0"/>
            <a:ext cx="6051487" cy="1219541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6"/>
          <p:cNvSpPr txBox="1"/>
          <p:nvPr/>
        </p:nvSpPr>
        <p:spPr>
          <a:xfrm>
            <a:off x="233050" y="63728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7">
  <p:cSld name="0071_Scrapbook_Template_SlidesMania_7">
    <p:bg>
      <p:bgPr>
        <a:solidFill>
          <a:srgbClr val="B79214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pared&#10;&#10;Descripción generada automáticamente" id="295" name="Google Shape;295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33806" y="94279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Imagen que contiene pared&#10;&#10;Descripción generada automáticamente" id="296" name="Google Shape;29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812" y="93168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297" name="Google Shape;297;p7"/>
          <p:cNvSpPr/>
          <p:nvPr/>
        </p:nvSpPr>
        <p:spPr>
          <a:xfrm rot="-5400000">
            <a:off x="5771336" y="598534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7"/>
          <p:cNvSpPr/>
          <p:nvPr/>
        </p:nvSpPr>
        <p:spPr>
          <a:xfrm rot="-5400000">
            <a:off x="5768207" y="497436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7"/>
          <p:cNvSpPr/>
          <p:nvPr/>
        </p:nvSpPr>
        <p:spPr>
          <a:xfrm rot="-5400000">
            <a:off x="5771336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7"/>
          <p:cNvSpPr/>
          <p:nvPr/>
        </p:nvSpPr>
        <p:spPr>
          <a:xfrm rot="-5400000">
            <a:off x="5758375" y="280812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"/>
          <p:cNvSpPr/>
          <p:nvPr/>
        </p:nvSpPr>
        <p:spPr>
          <a:xfrm rot="-5400000">
            <a:off x="5767611" y="172897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7"/>
          <p:cNvSpPr/>
          <p:nvPr/>
        </p:nvSpPr>
        <p:spPr>
          <a:xfrm rot="-5400000">
            <a:off x="5764482" y="65392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7"/>
          <p:cNvSpPr/>
          <p:nvPr/>
        </p:nvSpPr>
        <p:spPr>
          <a:xfrm rot="-5400000">
            <a:off x="5767611" y="545800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7"/>
          <p:cNvSpPr/>
          <p:nvPr/>
        </p:nvSpPr>
        <p:spPr>
          <a:xfrm rot="-5400000">
            <a:off x="5764482" y="445685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7"/>
          <p:cNvSpPr/>
          <p:nvPr/>
        </p:nvSpPr>
        <p:spPr>
          <a:xfrm rot="-5400000">
            <a:off x="5767611" y="337608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7"/>
          <p:cNvSpPr/>
          <p:nvPr/>
        </p:nvSpPr>
        <p:spPr>
          <a:xfrm rot="-5400000">
            <a:off x="5754650" y="230044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7"/>
          <p:cNvSpPr/>
          <p:nvPr/>
        </p:nvSpPr>
        <p:spPr>
          <a:xfrm rot="-5400000">
            <a:off x="5763886" y="12016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7"/>
          <p:cNvSpPr/>
          <p:nvPr/>
        </p:nvSpPr>
        <p:spPr>
          <a:xfrm rot="-5400000">
            <a:off x="5760757" y="11556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7"/>
          <p:cNvSpPr/>
          <p:nvPr/>
        </p:nvSpPr>
        <p:spPr>
          <a:xfrm rot="-5400000">
            <a:off x="5772524" y="648241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7"/>
          <p:cNvSpPr/>
          <p:nvPr/>
        </p:nvSpPr>
        <p:spPr>
          <a:xfrm rot="-5400000">
            <a:off x="6190869" y="59755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7"/>
          <p:cNvSpPr/>
          <p:nvPr/>
        </p:nvSpPr>
        <p:spPr>
          <a:xfrm rot="-5400000">
            <a:off x="6177908" y="496452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7"/>
          <p:cNvSpPr/>
          <p:nvPr/>
        </p:nvSpPr>
        <p:spPr>
          <a:xfrm rot="-5400000">
            <a:off x="6190869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"/>
          <p:cNvSpPr/>
          <p:nvPr/>
        </p:nvSpPr>
        <p:spPr>
          <a:xfrm rot="-5400000">
            <a:off x="6177908" y="27982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"/>
          <p:cNvSpPr/>
          <p:nvPr/>
        </p:nvSpPr>
        <p:spPr>
          <a:xfrm rot="-5400000">
            <a:off x="6187144" y="171913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"/>
          <p:cNvSpPr/>
          <p:nvPr/>
        </p:nvSpPr>
        <p:spPr>
          <a:xfrm rot="-5400000">
            <a:off x="6106304" y="4977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7"/>
          <p:cNvSpPr/>
          <p:nvPr/>
        </p:nvSpPr>
        <p:spPr>
          <a:xfrm rot="-5400000">
            <a:off x="6101389" y="48802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7"/>
          <p:cNvSpPr/>
          <p:nvPr/>
        </p:nvSpPr>
        <p:spPr>
          <a:xfrm rot="-5400000">
            <a:off x="6101387" y="38982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7"/>
          <p:cNvSpPr/>
          <p:nvPr/>
        </p:nvSpPr>
        <p:spPr>
          <a:xfrm rot="-5400000">
            <a:off x="6106304" y="3801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7"/>
          <p:cNvSpPr/>
          <p:nvPr/>
        </p:nvSpPr>
        <p:spPr>
          <a:xfrm rot="-5400000">
            <a:off x="6101389" y="2816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7"/>
          <p:cNvSpPr/>
          <p:nvPr/>
        </p:nvSpPr>
        <p:spPr>
          <a:xfrm rot="-5400000">
            <a:off x="6096474" y="271984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7"/>
          <p:cNvSpPr/>
          <p:nvPr/>
        </p:nvSpPr>
        <p:spPr>
          <a:xfrm rot="-5400000">
            <a:off x="6106304" y="173781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7"/>
          <p:cNvSpPr/>
          <p:nvPr/>
        </p:nvSpPr>
        <p:spPr>
          <a:xfrm rot="-5400000">
            <a:off x="6101389" y="1640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7"/>
          <p:cNvSpPr/>
          <p:nvPr/>
        </p:nvSpPr>
        <p:spPr>
          <a:xfrm rot="-5400000">
            <a:off x="6174183" y="6440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"/>
          <p:cNvSpPr/>
          <p:nvPr/>
        </p:nvSpPr>
        <p:spPr>
          <a:xfrm rot="-5400000">
            <a:off x="6106304" y="64509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7"/>
          <p:cNvSpPr/>
          <p:nvPr/>
        </p:nvSpPr>
        <p:spPr>
          <a:xfrm rot="-5400000">
            <a:off x="6101389" y="54811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7"/>
          <p:cNvSpPr/>
          <p:nvPr/>
        </p:nvSpPr>
        <p:spPr>
          <a:xfrm rot="-5400000">
            <a:off x="6081727" y="59857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7"/>
          <p:cNvSpPr/>
          <p:nvPr/>
        </p:nvSpPr>
        <p:spPr>
          <a:xfrm rot="-5400000">
            <a:off x="6086644" y="58888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7"/>
          <p:cNvSpPr/>
          <p:nvPr/>
        </p:nvSpPr>
        <p:spPr>
          <a:xfrm rot="-5400000">
            <a:off x="6187144" y="544817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7"/>
          <p:cNvSpPr/>
          <p:nvPr/>
        </p:nvSpPr>
        <p:spPr>
          <a:xfrm rot="-5400000">
            <a:off x="6174183" y="44470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7"/>
          <p:cNvSpPr/>
          <p:nvPr/>
        </p:nvSpPr>
        <p:spPr>
          <a:xfrm rot="-5400000">
            <a:off x="6187144" y="336625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7"/>
          <p:cNvSpPr/>
          <p:nvPr/>
        </p:nvSpPr>
        <p:spPr>
          <a:xfrm rot="-5400000">
            <a:off x="6174183" y="229061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7"/>
          <p:cNvSpPr/>
          <p:nvPr/>
        </p:nvSpPr>
        <p:spPr>
          <a:xfrm rot="-5400000">
            <a:off x="6183419" y="119179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7"/>
          <p:cNvSpPr/>
          <p:nvPr/>
        </p:nvSpPr>
        <p:spPr>
          <a:xfrm rot="-5400000">
            <a:off x="6102579" y="4449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7"/>
          <p:cNvSpPr/>
          <p:nvPr/>
        </p:nvSpPr>
        <p:spPr>
          <a:xfrm rot="-5400000">
            <a:off x="6097664" y="43529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7"/>
          <p:cNvSpPr/>
          <p:nvPr/>
        </p:nvSpPr>
        <p:spPr>
          <a:xfrm rot="-5400000">
            <a:off x="6097662" y="337088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7"/>
          <p:cNvSpPr/>
          <p:nvPr/>
        </p:nvSpPr>
        <p:spPr>
          <a:xfrm rot="-5400000">
            <a:off x="6102579" y="3273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7"/>
          <p:cNvSpPr/>
          <p:nvPr/>
        </p:nvSpPr>
        <p:spPr>
          <a:xfrm rot="-5400000">
            <a:off x="6097664" y="2289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7"/>
          <p:cNvSpPr/>
          <p:nvPr/>
        </p:nvSpPr>
        <p:spPr>
          <a:xfrm rot="-5400000">
            <a:off x="6092749" y="219250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7"/>
          <p:cNvSpPr/>
          <p:nvPr/>
        </p:nvSpPr>
        <p:spPr>
          <a:xfrm rot="-5400000">
            <a:off x="6102579" y="121047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7"/>
          <p:cNvSpPr/>
          <p:nvPr/>
        </p:nvSpPr>
        <p:spPr>
          <a:xfrm rot="-5400000">
            <a:off x="6097664" y="1113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7"/>
          <p:cNvSpPr/>
          <p:nvPr/>
        </p:nvSpPr>
        <p:spPr>
          <a:xfrm rot="-5400000">
            <a:off x="6180290" y="1057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7"/>
          <p:cNvSpPr/>
          <p:nvPr/>
        </p:nvSpPr>
        <p:spPr>
          <a:xfrm rot="-5400000">
            <a:off x="6112411" y="1079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7"/>
          <p:cNvSpPr/>
          <p:nvPr/>
        </p:nvSpPr>
        <p:spPr>
          <a:xfrm rot="-5400000">
            <a:off x="6097664" y="1093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7"/>
          <p:cNvSpPr/>
          <p:nvPr/>
        </p:nvSpPr>
        <p:spPr>
          <a:xfrm rot="-5400000">
            <a:off x="6078002" y="54584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7"/>
          <p:cNvSpPr/>
          <p:nvPr/>
        </p:nvSpPr>
        <p:spPr>
          <a:xfrm rot="-5400000">
            <a:off x="6082919" y="53614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7"/>
          <p:cNvSpPr/>
          <p:nvPr/>
        </p:nvSpPr>
        <p:spPr>
          <a:xfrm rot="-5400000">
            <a:off x="6192057" y="647257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7"/>
          <p:cNvSpPr/>
          <p:nvPr/>
        </p:nvSpPr>
        <p:spPr>
          <a:xfrm rot="-5400000">
            <a:off x="6082915" y="64828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7"/>
          <p:cNvSpPr/>
          <p:nvPr/>
        </p:nvSpPr>
        <p:spPr>
          <a:xfrm rot="-5400000">
            <a:off x="6087832" y="63858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7"/>
          <p:cNvSpPr txBox="1"/>
          <p:nvPr/>
        </p:nvSpPr>
        <p:spPr>
          <a:xfrm>
            <a:off x="233050" y="63728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1_Scrapbook_Template_SlidesMania_3">
  <p:cSld name="0071_Scrapbook_Template_SlidesMania_3">
    <p:bg>
      <p:bgPr>
        <a:solidFill>
          <a:srgbClr val="7153A0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pared&#10;&#10;Descripción generada automáticamente" id="351" name="Google Shape;35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33806" y="94279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pic>
        <p:nvPicPr>
          <p:cNvPr descr="Imagen que contiene pared&#10;&#10;Descripción generada automáticamente" id="352" name="Google Shape;35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6812" y="93168"/>
            <a:ext cx="5859263" cy="6683246"/>
          </a:xfrm>
          <a:prstGeom prst="rect">
            <a:avLst/>
          </a:prstGeom>
          <a:noFill/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</p:pic>
      <p:sp>
        <p:nvSpPr>
          <p:cNvPr id="353" name="Google Shape;353;p8"/>
          <p:cNvSpPr/>
          <p:nvPr/>
        </p:nvSpPr>
        <p:spPr>
          <a:xfrm rot="-5400000">
            <a:off x="5771336" y="598534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"/>
          <p:cNvSpPr/>
          <p:nvPr/>
        </p:nvSpPr>
        <p:spPr>
          <a:xfrm rot="-5400000">
            <a:off x="5768207" y="497436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8"/>
          <p:cNvSpPr/>
          <p:nvPr/>
        </p:nvSpPr>
        <p:spPr>
          <a:xfrm rot="-5400000">
            <a:off x="5771336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8"/>
          <p:cNvSpPr/>
          <p:nvPr/>
        </p:nvSpPr>
        <p:spPr>
          <a:xfrm rot="-5400000">
            <a:off x="5758375" y="280812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8"/>
          <p:cNvSpPr/>
          <p:nvPr/>
        </p:nvSpPr>
        <p:spPr>
          <a:xfrm rot="-5400000">
            <a:off x="5767611" y="172897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8"/>
          <p:cNvSpPr/>
          <p:nvPr/>
        </p:nvSpPr>
        <p:spPr>
          <a:xfrm rot="-5400000">
            <a:off x="5764482" y="65392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"/>
          <p:cNvSpPr/>
          <p:nvPr/>
        </p:nvSpPr>
        <p:spPr>
          <a:xfrm rot="-5400000">
            <a:off x="5767611" y="545800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8"/>
          <p:cNvSpPr/>
          <p:nvPr/>
        </p:nvSpPr>
        <p:spPr>
          <a:xfrm rot="-5400000">
            <a:off x="5764482" y="445685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8"/>
          <p:cNvSpPr/>
          <p:nvPr/>
        </p:nvSpPr>
        <p:spPr>
          <a:xfrm rot="-5400000">
            <a:off x="5767611" y="337608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8"/>
          <p:cNvSpPr/>
          <p:nvPr/>
        </p:nvSpPr>
        <p:spPr>
          <a:xfrm rot="-5400000">
            <a:off x="5754650" y="230044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8"/>
          <p:cNvSpPr/>
          <p:nvPr/>
        </p:nvSpPr>
        <p:spPr>
          <a:xfrm rot="-5400000">
            <a:off x="5763886" y="12016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8"/>
          <p:cNvSpPr/>
          <p:nvPr/>
        </p:nvSpPr>
        <p:spPr>
          <a:xfrm rot="-5400000">
            <a:off x="5760757" y="115563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8"/>
          <p:cNvSpPr/>
          <p:nvPr/>
        </p:nvSpPr>
        <p:spPr>
          <a:xfrm rot="-5400000">
            <a:off x="5772524" y="648241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8"/>
          <p:cNvSpPr/>
          <p:nvPr/>
        </p:nvSpPr>
        <p:spPr>
          <a:xfrm rot="-5400000">
            <a:off x="6190869" y="597551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8"/>
          <p:cNvSpPr/>
          <p:nvPr/>
        </p:nvSpPr>
        <p:spPr>
          <a:xfrm rot="-5400000">
            <a:off x="6177908" y="496452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8"/>
          <p:cNvSpPr/>
          <p:nvPr/>
        </p:nvSpPr>
        <p:spPr>
          <a:xfrm rot="-5400000">
            <a:off x="6190869" y="38935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"/>
          <p:cNvSpPr/>
          <p:nvPr/>
        </p:nvSpPr>
        <p:spPr>
          <a:xfrm rot="-5400000">
            <a:off x="6177908" y="279829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8"/>
          <p:cNvSpPr/>
          <p:nvPr/>
        </p:nvSpPr>
        <p:spPr>
          <a:xfrm rot="-5400000">
            <a:off x="6187144" y="171913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"/>
          <p:cNvSpPr/>
          <p:nvPr/>
        </p:nvSpPr>
        <p:spPr>
          <a:xfrm rot="-5400000">
            <a:off x="6106304" y="4977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"/>
          <p:cNvSpPr/>
          <p:nvPr/>
        </p:nvSpPr>
        <p:spPr>
          <a:xfrm rot="-5400000">
            <a:off x="6101389" y="48802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8"/>
          <p:cNvSpPr/>
          <p:nvPr/>
        </p:nvSpPr>
        <p:spPr>
          <a:xfrm rot="-5400000">
            <a:off x="6101387" y="389822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8"/>
          <p:cNvSpPr/>
          <p:nvPr/>
        </p:nvSpPr>
        <p:spPr>
          <a:xfrm rot="-5400000">
            <a:off x="6106304" y="380124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8"/>
          <p:cNvSpPr/>
          <p:nvPr/>
        </p:nvSpPr>
        <p:spPr>
          <a:xfrm rot="-5400000">
            <a:off x="6101389" y="2816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8"/>
          <p:cNvSpPr/>
          <p:nvPr/>
        </p:nvSpPr>
        <p:spPr>
          <a:xfrm rot="-5400000">
            <a:off x="6096474" y="271984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8"/>
          <p:cNvSpPr/>
          <p:nvPr/>
        </p:nvSpPr>
        <p:spPr>
          <a:xfrm rot="-5400000">
            <a:off x="6106304" y="173781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8"/>
          <p:cNvSpPr/>
          <p:nvPr/>
        </p:nvSpPr>
        <p:spPr>
          <a:xfrm rot="-5400000">
            <a:off x="6101389" y="164083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8"/>
          <p:cNvSpPr/>
          <p:nvPr/>
        </p:nvSpPr>
        <p:spPr>
          <a:xfrm rot="-5400000">
            <a:off x="6174183" y="64409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8"/>
          <p:cNvSpPr/>
          <p:nvPr/>
        </p:nvSpPr>
        <p:spPr>
          <a:xfrm rot="-5400000">
            <a:off x="6106304" y="64509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8"/>
          <p:cNvSpPr/>
          <p:nvPr/>
        </p:nvSpPr>
        <p:spPr>
          <a:xfrm rot="-5400000">
            <a:off x="6101389" y="54811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8"/>
          <p:cNvSpPr/>
          <p:nvPr/>
        </p:nvSpPr>
        <p:spPr>
          <a:xfrm rot="-5400000">
            <a:off x="6081727" y="598579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8"/>
          <p:cNvSpPr/>
          <p:nvPr/>
        </p:nvSpPr>
        <p:spPr>
          <a:xfrm rot="-5400000">
            <a:off x="6086644" y="588881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8"/>
          <p:cNvSpPr/>
          <p:nvPr/>
        </p:nvSpPr>
        <p:spPr>
          <a:xfrm rot="-5400000">
            <a:off x="6187144" y="5448177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8"/>
          <p:cNvSpPr/>
          <p:nvPr/>
        </p:nvSpPr>
        <p:spPr>
          <a:xfrm rot="-5400000">
            <a:off x="6174183" y="444702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8"/>
          <p:cNvSpPr/>
          <p:nvPr/>
        </p:nvSpPr>
        <p:spPr>
          <a:xfrm rot="-5400000">
            <a:off x="6187144" y="336625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8"/>
          <p:cNvSpPr/>
          <p:nvPr/>
        </p:nvSpPr>
        <p:spPr>
          <a:xfrm rot="-5400000">
            <a:off x="6174183" y="2290615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8"/>
          <p:cNvSpPr/>
          <p:nvPr/>
        </p:nvSpPr>
        <p:spPr>
          <a:xfrm rot="-5400000">
            <a:off x="6183419" y="119179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8"/>
          <p:cNvSpPr/>
          <p:nvPr/>
        </p:nvSpPr>
        <p:spPr>
          <a:xfrm rot="-5400000">
            <a:off x="6102579" y="4449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8"/>
          <p:cNvSpPr/>
          <p:nvPr/>
        </p:nvSpPr>
        <p:spPr>
          <a:xfrm rot="-5400000">
            <a:off x="6097664" y="435291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8"/>
          <p:cNvSpPr/>
          <p:nvPr/>
        </p:nvSpPr>
        <p:spPr>
          <a:xfrm rot="-5400000">
            <a:off x="6097662" y="337088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8"/>
          <p:cNvSpPr/>
          <p:nvPr/>
        </p:nvSpPr>
        <p:spPr>
          <a:xfrm rot="-5400000">
            <a:off x="6102579" y="3273903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8"/>
          <p:cNvSpPr/>
          <p:nvPr/>
        </p:nvSpPr>
        <p:spPr>
          <a:xfrm rot="-5400000">
            <a:off x="6097664" y="2289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8"/>
          <p:cNvSpPr/>
          <p:nvPr/>
        </p:nvSpPr>
        <p:spPr>
          <a:xfrm rot="-5400000">
            <a:off x="6092749" y="2192506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8"/>
          <p:cNvSpPr/>
          <p:nvPr/>
        </p:nvSpPr>
        <p:spPr>
          <a:xfrm rot="-5400000">
            <a:off x="6102579" y="1210474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8"/>
          <p:cNvSpPr/>
          <p:nvPr/>
        </p:nvSpPr>
        <p:spPr>
          <a:xfrm rot="-5400000">
            <a:off x="6097664" y="1113490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8"/>
          <p:cNvSpPr/>
          <p:nvPr/>
        </p:nvSpPr>
        <p:spPr>
          <a:xfrm rot="-5400000">
            <a:off x="6180290" y="105731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8"/>
          <p:cNvSpPr/>
          <p:nvPr/>
        </p:nvSpPr>
        <p:spPr>
          <a:xfrm rot="-5400000">
            <a:off x="6112411" y="107922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8"/>
          <p:cNvSpPr/>
          <p:nvPr/>
        </p:nvSpPr>
        <p:spPr>
          <a:xfrm rot="-5400000">
            <a:off x="6097664" y="10938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8"/>
          <p:cNvSpPr/>
          <p:nvPr/>
        </p:nvSpPr>
        <p:spPr>
          <a:xfrm rot="-5400000">
            <a:off x="6078002" y="5458459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8"/>
          <p:cNvSpPr/>
          <p:nvPr/>
        </p:nvSpPr>
        <p:spPr>
          <a:xfrm rot="-5400000">
            <a:off x="6082919" y="5361475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8"/>
          <p:cNvSpPr/>
          <p:nvPr/>
        </p:nvSpPr>
        <p:spPr>
          <a:xfrm rot="-5400000">
            <a:off x="6192057" y="6472579"/>
            <a:ext cx="216000" cy="216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8"/>
          <p:cNvSpPr/>
          <p:nvPr/>
        </p:nvSpPr>
        <p:spPr>
          <a:xfrm rot="-5400000">
            <a:off x="6082915" y="6482861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8"/>
          <p:cNvSpPr/>
          <p:nvPr/>
        </p:nvSpPr>
        <p:spPr>
          <a:xfrm rot="-5400000">
            <a:off x="6087832" y="6385877"/>
            <a:ext cx="36000" cy="324000"/>
          </a:xfrm>
          <a:prstGeom prst="rect">
            <a:avLst/>
          </a:prstGeom>
          <a:gradFill>
            <a:gsLst>
              <a:gs pos="0">
                <a:srgbClr val="0C0C0C"/>
              </a:gs>
              <a:gs pos="46000">
                <a:srgbClr val="D8D8D8"/>
              </a:gs>
              <a:gs pos="78000">
                <a:schemeClr val="dk1"/>
              </a:gs>
              <a:gs pos="100000">
                <a:schemeClr val="dk1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5" name="Google Shape;40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37737"/>
            <a:ext cx="6051487" cy="1219541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8"/>
          <p:cNvSpPr txBox="1"/>
          <p:nvPr/>
        </p:nvSpPr>
        <p:spPr>
          <a:xfrm>
            <a:off x="233050" y="63728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09" name="Google Shape;409;p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10" name="Google Shape;410;p9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1" name="Google Shape;411;p9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/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12" name="Google Shape;412;p9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413" name="Google Shape;413;p9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9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9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9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7" name="Google Shape;417;p9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/>
        </p:nvSpPr>
        <p:spPr>
          <a:xfrm>
            <a:off x="76200" y="6484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slidesmania.com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1.jpg"/><Relationship Id="rId6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2D2"/>
        </a:solidFill>
      </p:bgPr>
    </p:bg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0"/>
          <p:cNvSpPr/>
          <p:nvPr/>
        </p:nvSpPr>
        <p:spPr>
          <a:xfrm rot="-322488">
            <a:off x="2797817" y="2025121"/>
            <a:ext cx="2766840" cy="2880782"/>
          </a:xfrm>
          <a:prstGeom prst="rect">
            <a:avLst/>
          </a:prstGeom>
          <a:solidFill>
            <a:srgbClr val="B1C4DA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0"/>
          <p:cNvSpPr/>
          <p:nvPr/>
        </p:nvSpPr>
        <p:spPr>
          <a:xfrm rot="-1257605">
            <a:off x="4091405" y="1930516"/>
            <a:ext cx="2766840" cy="2880782"/>
          </a:xfrm>
          <a:prstGeom prst="rect">
            <a:avLst/>
          </a:prstGeom>
          <a:solidFill>
            <a:srgbClr val="E2BCC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0"/>
          <p:cNvSpPr txBox="1"/>
          <p:nvPr/>
        </p:nvSpPr>
        <p:spPr>
          <a:xfrm>
            <a:off x="7281957" y="4106406"/>
            <a:ext cx="4343873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8000" u="none" cap="none" strike="noStrike">
                <a:solidFill>
                  <a:srgbClr val="262626"/>
                </a:solidFill>
                <a:latin typeface="Amatic SC"/>
                <a:ea typeface="Amatic SC"/>
                <a:cs typeface="Amatic SC"/>
                <a:sym typeface="Amatic SC"/>
              </a:rPr>
              <a:t>HERE GOES YOUR TITLE</a:t>
            </a:r>
            <a:endParaRPr/>
          </a:p>
        </p:txBody>
      </p:sp>
      <p:sp>
        <p:nvSpPr>
          <p:cNvPr id="425" name="Google Shape;425;p10"/>
          <p:cNvSpPr/>
          <p:nvPr/>
        </p:nvSpPr>
        <p:spPr>
          <a:xfrm rot="-1257605">
            <a:off x="4091405" y="3151156"/>
            <a:ext cx="2766840" cy="2880782"/>
          </a:xfrm>
          <a:prstGeom prst="rect">
            <a:avLst/>
          </a:prstGeom>
          <a:solidFill>
            <a:srgbClr val="C8D2BC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0"/>
          <p:cNvSpPr/>
          <p:nvPr/>
        </p:nvSpPr>
        <p:spPr>
          <a:xfrm rot="-548032">
            <a:off x="3292957" y="2829910"/>
            <a:ext cx="2766840" cy="2880782"/>
          </a:xfrm>
          <a:prstGeom prst="rect">
            <a:avLst/>
          </a:prstGeom>
          <a:solidFill>
            <a:srgbClr val="F0D77D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9"/>
          <p:cNvSpPr txBox="1"/>
          <p:nvPr/>
        </p:nvSpPr>
        <p:spPr>
          <a:xfrm>
            <a:off x="8300700" y="5056087"/>
            <a:ext cx="3472425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800">
                <a:solidFill>
                  <a:srgbClr val="3F3F3F"/>
                </a:solidFill>
                <a:latin typeface="Amatic SC"/>
                <a:ea typeface="Amatic SC"/>
                <a:cs typeface="Amatic SC"/>
                <a:sym typeface="Amatic SC"/>
              </a:rPr>
              <a:t>THANK </a:t>
            </a:r>
            <a:r>
              <a:rPr b="1" lang="es-ES" sz="8800">
                <a:solidFill>
                  <a:srgbClr val="344D6C"/>
                </a:solidFill>
                <a:latin typeface="Amatic SC"/>
                <a:ea typeface="Amatic SC"/>
                <a:cs typeface="Amatic SC"/>
                <a:sym typeface="Amatic SC"/>
              </a:rPr>
              <a:t>YOU</a:t>
            </a:r>
            <a:endParaRPr/>
          </a:p>
        </p:txBody>
      </p:sp>
      <p:sp>
        <p:nvSpPr>
          <p:cNvPr id="557" name="Google Shape;557;p19"/>
          <p:cNvSpPr txBox="1"/>
          <p:nvPr/>
        </p:nvSpPr>
        <p:spPr>
          <a:xfrm>
            <a:off x="7177548" y="3483723"/>
            <a:ext cx="451691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>
                <a:solidFill>
                  <a:srgbClr val="3F3F3F"/>
                </a:solidFill>
                <a:latin typeface="Patrick Hand"/>
                <a:ea typeface="Patrick Hand"/>
                <a:cs typeface="Patrick Hand"/>
                <a:sym typeface="Patrick Hand"/>
              </a:rPr>
              <a:t>Slides: </a:t>
            </a:r>
            <a:r>
              <a:rPr lang="es-ES" sz="4000" u="sng">
                <a:solidFill>
                  <a:srgbClr val="3F3F3F"/>
                </a:solidFill>
                <a:latin typeface="Patrick Hand"/>
                <a:ea typeface="Patrick Hand"/>
                <a:cs typeface="Patrick Hand"/>
                <a:sym typeface="Patrick Hand"/>
                <a:hlinkClick r:id="rId3"/>
              </a:rPr>
              <a:t>SlidesMania</a:t>
            </a:r>
            <a:endParaRPr sz="4000">
              <a:solidFill>
                <a:srgbClr val="3F3F3F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3F3F3F"/>
                </a:solidFill>
                <a:latin typeface="Patrick Hand"/>
                <a:ea typeface="Patrick Hand"/>
                <a:cs typeface="Patrick Hand"/>
                <a:sym typeface="Patrick Hand"/>
              </a:rPr>
              <a:t>Images: Freepik</a:t>
            </a:r>
            <a:endParaRPr sz="2400">
              <a:solidFill>
                <a:srgbClr val="3F3F3F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3F3F3F"/>
                </a:solidFill>
                <a:latin typeface="Patrick Hand"/>
                <a:ea typeface="Patrick Hand"/>
                <a:cs typeface="Patrick Hand"/>
                <a:sym typeface="Patrick Hand"/>
              </a:rPr>
              <a:t>Fonts used: Patrick Hand and </a:t>
            </a:r>
            <a:r>
              <a:rPr b="1" lang="es-ES" sz="2400">
                <a:solidFill>
                  <a:srgbClr val="3F3F3F"/>
                </a:solidFill>
                <a:latin typeface="Amatic SC"/>
                <a:ea typeface="Amatic SC"/>
                <a:cs typeface="Amatic SC"/>
                <a:sym typeface="Amatic SC"/>
              </a:rPr>
              <a:t>Amatic SC</a:t>
            </a:r>
            <a:endParaRPr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153A0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1"/>
          <p:cNvSpPr/>
          <p:nvPr/>
        </p:nvSpPr>
        <p:spPr>
          <a:xfrm>
            <a:off x="8761306" y="3411408"/>
            <a:ext cx="2766840" cy="2880782"/>
          </a:xfrm>
          <a:prstGeom prst="rect">
            <a:avLst/>
          </a:prstGeom>
          <a:solidFill>
            <a:srgbClr val="C2B5D8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1"/>
          <p:cNvSpPr txBox="1"/>
          <p:nvPr/>
        </p:nvSpPr>
        <p:spPr>
          <a:xfrm>
            <a:off x="379711" y="429141"/>
            <a:ext cx="43438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5400" u="none" cap="none" strike="noStrike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433" name="Google Shape;433;p11"/>
          <p:cNvSpPr txBox="1"/>
          <p:nvPr/>
        </p:nvSpPr>
        <p:spPr>
          <a:xfrm>
            <a:off x="1578252" y="2000672"/>
            <a:ext cx="293082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To do number 1</a:t>
            </a:r>
            <a:endParaRPr/>
          </a:p>
        </p:txBody>
      </p:sp>
      <p:sp>
        <p:nvSpPr>
          <p:cNvPr id="434" name="Google Shape;434;p11"/>
          <p:cNvSpPr txBox="1"/>
          <p:nvPr/>
        </p:nvSpPr>
        <p:spPr>
          <a:xfrm>
            <a:off x="1578253" y="2979561"/>
            <a:ext cx="293082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To do number 2</a:t>
            </a:r>
            <a:endParaRPr/>
          </a:p>
        </p:txBody>
      </p:sp>
      <p:sp>
        <p:nvSpPr>
          <p:cNvPr id="435" name="Google Shape;435;p11"/>
          <p:cNvSpPr txBox="1"/>
          <p:nvPr/>
        </p:nvSpPr>
        <p:spPr>
          <a:xfrm>
            <a:off x="1578254" y="3989698"/>
            <a:ext cx="293082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To do number 3</a:t>
            </a:r>
            <a:endParaRPr/>
          </a:p>
        </p:txBody>
      </p:sp>
      <p:sp>
        <p:nvSpPr>
          <p:cNvPr id="436" name="Google Shape;436;p11"/>
          <p:cNvSpPr txBox="1"/>
          <p:nvPr/>
        </p:nvSpPr>
        <p:spPr>
          <a:xfrm>
            <a:off x="1578253" y="4903951"/>
            <a:ext cx="293082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To do number 4</a:t>
            </a:r>
            <a:endParaRPr/>
          </a:p>
        </p:txBody>
      </p:sp>
      <p:pic>
        <p:nvPicPr>
          <p:cNvPr descr="Imagen que contiene pared, niño, interior, cepillo de dientes&#10;&#10;Descripción generada automáticamente" id="437" name="Google Shape;43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613675">
            <a:off x="7389084" y="949044"/>
            <a:ext cx="4099002" cy="2732667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438" name="Google Shape;438;p11"/>
          <p:cNvSpPr/>
          <p:nvPr/>
        </p:nvSpPr>
        <p:spPr>
          <a:xfrm>
            <a:off x="729563" y="1924475"/>
            <a:ext cx="719998" cy="511208"/>
          </a:xfrm>
          <a:custGeom>
            <a:rect b="b" l="l" r="r" t="t"/>
            <a:pathLst>
              <a:path extrusionOk="0" h="8655" w="12294">
                <a:moveTo>
                  <a:pt x="11206" y="1"/>
                </a:moveTo>
                <a:lnTo>
                  <a:pt x="4407" y="6460"/>
                </a:lnTo>
                <a:lnTo>
                  <a:pt x="1124" y="3087"/>
                </a:lnTo>
                <a:lnTo>
                  <a:pt x="0" y="4176"/>
                </a:lnTo>
                <a:lnTo>
                  <a:pt x="4354" y="8654"/>
                </a:lnTo>
                <a:lnTo>
                  <a:pt x="5496" y="7584"/>
                </a:lnTo>
                <a:lnTo>
                  <a:pt x="12294" y="1125"/>
                </a:lnTo>
                <a:lnTo>
                  <a:pt x="112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11"/>
          <p:cNvSpPr/>
          <p:nvPr/>
        </p:nvSpPr>
        <p:spPr>
          <a:xfrm>
            <a:off x="729563" y="2979550"/>
            <a:ext cx="719998" cy="511208"/>
          </a:xfrm>
          <a:custGeom>
            <a:rect b="b" l="l" r="r" t="t"/>
            <a:pathLst>
              <a:path extrusionOk="0" h="8655" w="12294">
                <a:moveTo>
                  <a:pt x="11206" y="1"/>
                </a:moveTo>
                <a:lnTo>
                  <a:pt x="4407" y="6460"/>
                </a:lnTo>
                <a:lnTo>
                  <a:pt x="1124" y="3087"/>
                </a:lnTo>
                <a:lnTo>
                  <a:pt x="0" y="4176"/>
                </a:lnTo>
                <a:lnTo>
                  <a:pt x="4354" y="8654"/>
                </a:lnTo>
                <a:lnTo>
                  <a:pt x="5496" y="7584"/>
                </a:lnTo>
                <a:lnTo>
                  <a:pt x="12294" y="1125"/>
                </a:lnTo>
                <a:lnTo>
                  <a:pt x="112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2"/>
          <p:cNvSpPr/>
          <p:nvPr/>
        </p:nvSpPr>
        <p:spPr>
          <a:xfrm>
            <a:off x="9061190" y="921765"/>
            <a:ext cx="2766840" cy="2880782"/>
          </a:xfrm>
          <a:prstGeom prst="rect">
            <a:avLst/>
          </a:prstGeom>
          <a:solidFill>
            <a:srgbClr val="E2BCC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2"/>
          <p:cNvSpPr/>
          <p:nvPr/>
        </p:nvSpPr>
        <p:spPr>
          <a:xfrm>
            <a:off x="8889302" y="784113"/>
            <a:ext cx="2766840" cy="2880782"/>
          </a:xfrm>
          <a:prstGeom prst="frame">
            <a:avLst>
              <a:gd fmla="val 1743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2"/>
          <p:cNvSpPr/>
          <p:nvPr/>
        </p:nvSpPr>
        <p:spPr>
          <a:xfrm>
            <a:off x="2625977" y="3429000"/>
            <a:ext cx="2766840" cy="2880782"/>
          </a:xfrm>
          <a:prstGeom prst="rect">
            <a:avLst/>
          </a:prstGeom>
          <a:solidFill>
            <a:srgbClr val="E2BCC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2"/>
          <p:cNvSpPr/>
          <p:nvPr/>
        </p:nvSpPr>
        <p:spPr>
          <a:xfrm>
            <a:off x="2454089" y="3291348"/>
            <a:ext cx="2766840" cy="2880782"/>
          </a:xfrm>
          <a:prstGeom prst="frame">
            <a:avLst>
              <a:gd fmla="val 1743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2"/>
          <p:cNvSpPr txBox="1"/>
          <p:nvPr/>
        </p:nvSpPr>
        <p:spPr>
          <a:xfrm>
            <a:off x="2798155" y="3992228"/>
            <a:ext cx="242248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449" name="Google Shape;449;p12"/>
          <p:cNvSpPr txBox="1"/>
          <p:nvPr/>
        </p:nvSpPr>
        <p:spPr>
          <a:xfrm>
            <a:off x="722934" y="1671618"/>
            <a:ext cx="4150441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Donec quam felis, ultricies, pellentesque.</a:t>
            </a:r>
            <a:endParaRPr/>
          </a:p>
        </p:txBody>
      </p:sp>
      <p:pic>
        <p:nvPicPr>
          <p:cNvPr descr="Imagen que contiene niño, persona, pequeño, joven&#10;&#10;Descripción generada automáticamente" id="450" name="Google Shape;45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8076" y="2210227"/>
            <a:ext cx="4534340" cy="3046988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5" name="Google Shape;455;p13"/>
          <p:cNvGraphicFramePr/>
          <p:nvPr/>
        </p:nvGraphicFramePr>
        <p:xfrm>
          <a:off x="6678110" y="3189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{91C6DD0C-A373-42CA-83BF-A3A82CF2811B}</a:tableStyleId>
              </a:tblPr>
              <a:tblGrid>
                <a:gridCol w="863375"/>
                <a:gridCol w="1354625"/>
                <a:gridCol w="1505050"/>
                <a:gridCol w="1368075"/>
              </a:tblGrid>
              <a:tr h="542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 u="none" cap="none" strike="noStrike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Title 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4E74A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 u="none" cap="none" strike="noStrike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Title 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7153A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 u="none" cap="none" strike="noStrike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Title 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B5547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400" u="none" cap="none" strike="noStrike">
                          <a:solidFill>
                            <a:schemeClr val="lt1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Title 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7C9263"/>
                    </a:solidFill>
                  </a:tcPr>
                </a:tc>
              </a:tr>
              <a:tr h="96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Lorem ipsum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Aenean commodo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Donec quam felis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</a:tr>
              <a:tr h="96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Aenean commodo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Aenean massa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</a:tr>
              <a:tr h="96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Aenean massa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Cum sociis natoque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Aenean massa.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</a:tr>
              <a:tr h="96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Cum sociis natoque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Donec quam felis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Cum sociis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F5E8EC"/>
                    </a:solidFill>
                  </a:tcPr>
                </a:tc>
              </a:tr>
              <a:tr h="962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200" u="none" cap="none" strike="noStrike">
                          <a:solidFill>
                            <a:schemeClr val="dk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Donec quam felis</a:t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45725" marB="45725" marR="91450" marL="91450">
                    <a:solidFill>
                      <a:srgbClr val="ECEFE8"/>
                    </a:solidFill>
                  </a:tcPr>
                </a:tc>
              </a:tr>
            </a:tbl>
          </a:graphicData>
        </a:graphic>
      </p:graphicFrame>
      <p:sp>
        <p:nvSpPr>
          <p:cNvPr id="456" name="Google Shape;456;p13"/>
          <p:cNvSpPr/>
          <p:nvPr/>
        </p:nvSpPr>
        <p:spPr>
          <a:xfrm>
            <a:off x="1347783" y="1612490"/>
            <a:ext cx="3420862" cy="4670322"/>
          </a:xfrm>
          <a:prstGeom prst="rect">
            <a:avLst/>
          </a:prstGeom>
          <a:solidFill>
            <a:srgbClr val="C8D2BC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3"/>
          <p:cNvSpPr/>
          <p:nvPr/>
        </p:nvSpPr>
        <p:spPr>
          <a:xfrm>
            <a:off x="1175895" y="1474838"/>
            <a:ext cx="3420862" cy="4670322"/>
          </a:xfrm>
          <a:prstGeom prst="frame">
            <a:avLst>
              <a:gd fmla="val 1743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3"/>
          <p:cNvSpPr txBox="1"/>
          <p:nvPr/>
        </p:nvSpPr>
        <p:spPr>
          <a:xfrm>
            <a:off x="1527454" y="2932836"/>
            <a:ext cx="271774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4D6C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oogle Shape;463;p14"/>
          <p:cNvGrpSpPr/>
          <p:nvPr/>
        </p:nvGrpSpPr>
        <p:grpSpPr>
          <a:xfrm>
            <a:off x="9570098" y="426001"/>
            <a:ext cx="2621902" cy="525625"/>
            <a:chOff x="1959429" y="497437"/>
            <a:chExt cx="2976464" cy="655200"/>
          </a:xfrm>
        </p:grpSpPr>
        <p:sp>
          <p:nvSpPr>
            <p:cNvPr id="464" name="Google Shape;464;p14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B1C4D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4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B1C4DA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4"/>
          <p:cNvSpPr/>
          <p:nvPr/>
        </p:nvSpPr>
        <p:spPr>
          <a:xfrm>
            <a:off x="7034641" y="2052773"/>
            <a:ext cx="2160000" cy="2160000"/>
          </a:xfrm>
          <a:prstGeom prst="rect">
            <a:avLst/>
          </a:prstGeom>
          <a:solidFill>
            <a:srgbClr val="B1C4DA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4"/>
          <p:cNvSpPr/>
          <p:nvPr/>
        </p:nvSpPr>
        <p:spPr>
          <a:xfrm>
            <a:off x="2892084" y="1257025"/>
            <a:ext cx="2160000" cy="2160000"/>
          </a:xfrm>
          <a:prstGeom prst="rect">
            <a:avLst/>
          </a:prstGeom>
          <a:solidFill>
            <a:srgbClr val="B1C4DA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8" name="Google Shape;468;p14"/>
          <p:cNvGrpSpPr/>
          <p:nvPr/>
        </p:nvGrpSpPr>
        <p:grpSpPr>
          <a:xfrm>
            <a:off x="3109803" y="4467513"/>
            <a:ext cx="2621902" cy="525625"/>
            <a:chOff x="1959429" y="497437"/>
            <a:chExt cx="2976464" cy="655200"/>
          </a:xfrm>
        </p:grpSpPr>
        <p:sp>
          <p:nvSpPr>
            <p:cNvPr id="469" name="Google Shape;469;p14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4E74A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14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4E74A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pared, niño, interior, cepillo de dientes&#10;&#10;Descripción generada automáticamente" id="471" name="Google Shape;47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0349" y="732846"/>
            <a:ext cx="2868574" cy="1912382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Imagen que contiene persona, suelo, pose, sujetando&#10;&#10;Descripción generada automáticamente" id="472" name="Google Shape;47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445" y="1572782"/>
            <a:ext cx="2868573" cy="1912382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Imagen que contiene persona, hierba, exterior, niño&#10;&#10;Descripción generada automáticamente" id="473" name="Google Shape;47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626662">
            <a:off x="8719924" y="4213992"/>
            <a:ext cx="2868575" cy="1912383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pic>
        <p:nvPicPr>
          <p:cNvPr descr="Imagen que contiene niño, persona, pequeño, joven&#10;&#10;Descripción generada automáticamente" id="474" name="Google Shape;47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870923">
            <a:off x="647804" y="4129189"/>
            <a:ext cx="2868573" cy="1912382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sp>
        <p:nvSpPr>
          <p:cNvPr id="475" name="Google Shape;475;p14"/>
          <p:cNvSpPr txBox="1"/>
          <p:nvPr/>
        </p:nvSpPr>
        <p:spPr>
          <a:xfrm>
            <a:off x="4107795" y="4467513"/>
            <a:ext cx="138093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NOTE HERE</a:t>
            </a:r>
            <a:endParaRPr b="1" sz="160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476" name="Google Shape;476;p14"/>
          <p:cNvSpPr/>
          <p:nvPr/>
        </p:nvSpPr>
        <p:spPr>
          <a:xfrm rot="73219">
            <a:off x="3731608" y="954338"/>
            <a:ext cx="415637" cy="562321"/>
          </a:xfrm>
          <a:prstGeom prst="rect">
            <a:avLst/>
          </a:prstGeom>
          <a:solidFill>
            <a:srgbClr val="FAF2D4">
              <a:alpha val="34901"/>
            </a:srgbClr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4"/>
          <p:cNvSpPr/>
          <p:nvPr/>
        </p:nvSpPr>
        <p:spPr>
          <a:xfrm rot="73219">
            <a:off x="7821880" y="1520707"/>
            <a:ext cx="415637" cy="831272"/>
          </a:xfrm>
          <a:prstGeom prst="rect">
            <a:avLst/>
          </a:prstGeom>
          <a:solidFill>
            <a:srgbClr val="FAF2D4">
              <a:alpha val="34901"/>
            </a:srgbClr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4"/>
          <p:cNvSpPr txBox="1"/>
          <p:nvPr/>
        </p:nvSpPr>
        <p:spPr>
          <a:xfrm>
            <a:off x="7508098" y="2955360"/>
            <a:ext cx="43438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15"/>
          <p:cNvGrpSpPr/>
          <p:nvPr/>
        </p:nvGrpSpPr>
        <p:grpSpPr>
          <a:xfrm>
            <a:off x="9570098" y="426001"/>
            <a:ext cx="2621902" cy="525625"/>
            <a:chOff x="1959429" y="497437"/>
            <a:chExt cx="2976464" cy="655200"/>
          </a:xfrm>
        </p:grpSpPr>
        <p:sp>
          <p:nvSpPr>
            <p:cNvPr id="484" name="Google Shape;484;p15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F0D7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5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F0D77D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6" name="Google Shape;486;p15"/>
          <p:cNvSpPr/>
          <p:nvPr/>
        </p:nvSpPr>
        <p:spPr>
          <a:xfrm>
            <a:off x="1559178" y="2148496"/>
            <a:ext cx="3600000" cy="3600000"/>
          </a:xfrm>
          <a:prstGeom prst="rect">
            <a:avLst/>
          </a:prstGeom>
          <a:solidFill>
            <a:srgbClr val="FAF2D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5"/>
          <p:cNvSpPr/>
          <p:nvPr/>
        </p:nvSpPr>
        <p:spPr>
          <a:xfrm>
            <a:off x="6962003" y="792150"/>
            <a:ext cx="3600000" cy="3600000"/>
          </a:xfrm>
          <a:prstGeom prst="rect">
            <a:avLst/>
          </a:prstGeom>
          <a:solidFill>
            <a:srgbClr val="FAF2D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5"/>
          <p:cNvSpPr txBox="1"/>
          <p:nvPr/>
        </p:nvSpPr>
        <p:spPr>
          <a:xfrm>
            <a:off x="639246" y="625002"/>
            <a:ext cx="4150441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Cum sociis natoque penatibus et magnis dis parturient montes, nascetur ridiculus mus.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Donec quam felis, ultricies, pellentesque.</a:t>
            </a:r>
            <a:endParaRPr/>
          </a:p>
        </p:txBody>
      </p:sp>
      <p:sp>
        <p:nvSpPr>
          <p:cNvPr id="489" name="Google Shape;489;p15"/>
          <p:cNvSpPr txBox="1"/>
          <p:nvPr/>
        </p:nvSpPr>
        <p:spPr>
          <a:xfrm>
            <a:off x="7402313" y="2957307"/>
            <a:ext cx="4150441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Cum sociis natoque penatibus et magnis dis parturient montes, nascetur ridiculus mus.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Donec quam felis, ultricies, pellentesque.</a:t>
            </a:r>
            <a:endParaRPr/>
          </a:p>
        </p:txBody>
      </p:sp>
      <p:sp>
        <p:nvSpPr>
          <p:cNvPr id="490" name="Google Shape;490;p15"/>
          <p:cNvSpPr txBox="1"/>
          <p:nvPr/>
        </p:nvSpPr>
        <p:spPr>
          <a:xfrm>
            <a:off x="2204131" y="3811915"/>
            <a:ext cx="271774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491" name="Google Shape;491;p15"/>
          <p:cNvSpPr txBox="1"/>
          <p:nvPr/>
        </p:nvSpPr>
        <p:spPr>
          <a:xfrm>
            <a:off x="7233331" y="985140"/>
            <a:ext cx="271774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sp>
        <p:nvSpPr>
          <p:cNvPr id="492" name="Google Shape;492;p15"/>
          <p:cNvSpPr txBox="1"/>
          <p:nvPr/>
        </p:nvSpPr>
        <p:spPr>
          <a:xfrm>
            <a:off x="10568090" y="426001"/>
            <a:ext cx="138093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NOTE HERE</a:t>
            </a:r>
            <a:endParaRPr b="1" sz="160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árbol&#10;&#10;Descripción generada automáticamente" id="497" name="Google Shape;49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745" y="3291840"/>
            <a:ext cx="4981298" cy="3078971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16"/>
          <p:cNvSpPr/>
          <p:nvPr/>
        </p:nvSpPr>
        <p:spPr>
          <a:xfrm>
            <a:off x="7699422" y="1780720"/>
            <a:ext cx="3420862" cy="4374271"/>
          </a:xfrm>
          <a:prstGeom prst="rect">
            <a:avLst/>
          </a:prstGeom>
          <a:solidFill>
            <a:srgbClr val="C2B5D8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6"/>
          <p:cNvSpPr/>
          <p:nvPr/>
        </p:nvSpPr>
        <p:spPr>
          <a:xfrm>
            <a:off x="7527534" y="1643068"/>
            <a:ext cx="3420862" cy="4374271"/>
          </a:xfrm>
          <a:prstGeom prst="frame">
            <a:avLst>
              <a:gd fmla="val 1743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6"/>
          <p:cNvSpPr/>
          <p:nvPr/>
        </p:nvSpPr>
        <p:spPr>
          <a:xfrm>
            <a:off x="2031639" y="5485557"/>
            <a:ext cx="396000" cy="396000"/>
          </a:xfrm>
          <a:prstGeom prst="ellipse">
            <a:avLst/>
          </a:prstGeom>
          <a:solidFill>
            <a:srgbClr val="4B376B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1" name="Google Shape;501;p16"/>
          <p:cNvSpPr/>
          <p:nvPr/>
        </p:nvSpPr>
        <p:spPr>
          <a:xfrm>
            <a:off x="845155" y="2102137"/>
            <a:ext cx="346280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800" u="none" strike="noStrike">
                <a:solidFill>
                  <a:srgbClr val="262626"/>
                </a:solidFill>
                <a:latin typeface="Amatic SC"/>
                <a:ea typeface="Amatic SC"/>
                <a:cs typeface="Amatic SC"/>
                <a:sym typeface="Amatic SC"/>
              </a:rPr>
              <a:t>Lorem ipsum dolor sit amet, consectetuer adipiscing elit.</a:t>
            </a:r>
            <a:endParaRPr/>
          </a:p>
        </p:txBody>
      </p:sp>
      <p:cxnSp>
        <p:nvCxnSpPr>
          <p:cNvPr id="502" name="Google Shape;502;p16"/>
          <p:cNvCxnSpPr>
            <a:stCxn id="500" idx="2"/>
            <a:endCxn id="501" idx="1"/>
          </p:cNvCxnSpPr>
          <p:nvPr/>
        </p:nvCxnSpPr>
        <p:spPr>
          <a:xfrm rot="10800000">
            <a:off x="845139" y="2579157"/>
            <a:ext cx="1186500" cy="3104400"/>
          </a:xfrm>
          <a:prstGeom prst="bentConnector3">
            <a:avLst>
              <a:gd fmla="val 119265" name="adj1"/>
            </a:avLst>
          </a:prstGeom>
          <a:noFill/>
          <a:ln cap="flat" cmpd="sng" w="19050">
            <a:solidFill>
              <a:srgbClr val="4B376B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3" name="Google Shape;503;p16"/>
          <p:cNvSpPr/>
          <p:nvPr/>
        </p:nvSpPr>
        <p:spPr>
          <a:xfrm>
            <a:off x="4445130" y="5683557"/>
            <a:ext cx="396000" cy="396000"/>
          </a:xfrm>
          <a:prstGeom prst="ellipse">
            <a:avLst/>
          </a:prstGeom>
          <a:solidFill>
            <a:srgbClr val="4B376B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4" name="Google Shape;504;p16"/>
          <p:cNvSpPr/>
          <p:nvPr/>
        </p:nvSpPr>
        <p:spPr>
          <a:xfrm>
            <a:off x="1760339" y="1030233"/>
            <a:ext cx="346280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800" u="none" strike="noStrike">
                <a:solidFill>
                  <a:srgbClr val="262626"/>
                </a:solidFill>
                <a:latin typeface="Amatic SC"/>
                <a:ea typeface="Amatic SC"/>
                <a:cs typeface="Amatic SC"/>
                <a:sym typeface="Amatic SC"/>
              </a:rPr>
              <a:t>Lorem ipsum dolor sit amet, consectetuer adipiscing elit.</a:t>
            </a:r>
            <a:endParaRPr/>
          </a:p>
        </p:txBody>
      </p:sp>
      <p:cxnSp>
        <p:nvCxnSpPr>
          <p:cNvPr id="505" name="Google Shape;505;p16"/>
          <p:cNvCxnSpPr>
            <a:stCxn id="503" idx="2"/>
            <a:endCxn id="504" idx="3"/>
          </p:cNvCxnSpPr>
          <p:nvPr/>
        </p:nvCxnSpPr>
        <p:spPr>
          <a:xfrm flipH="1" rot="10800000">
            <a:off x="4445130" y="1507257"/>
            <a:ext cx="777900" cy="4374300"/>
          </a:xfrm>
          <a:prstGeom prst="bentConnector5">
            <a:avLst>
              <a:gd fmla="val -29387" name="adj1"/>
              <a:gd fmla="val 46810" name="adj2"/>
              <a:gd fmla="val 129401" name="adj3"/>
            </a:avLst>
          </a:prstGeom>
          <a:noFill/>
          <a:ln cap="flat" cmpd="sng" w="19050">
            <a:solidFill>
              <a:srgbClr val="4B376B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6" name="Google Shape;506;p16"/>
          <p:cNvSpPr txBox="1"/>
          <p:nvPr/>
        </p:nvSpPr>
        <p:spPr>
          <a:xfrm>
            <a:off x="7879093" y="2953040"/>
            <a:ext cx="271774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grpSp>
        <p:nvGrpSpPr>
          <p:cNvPr id="507" name="Google Shape;507;p16"/>
          <p:cNvGrpSpPr/>
          <p:nvPr/>
        </p:nvGrpSpPr>
        <p:grpSpPr>
          <a:xfrm>
            <a:off x="0" y="317823"/>
            <a:ext cx="2621902" cy="525625"/>
            <a:chOff x="-590263" y="274764"/>
            <a:chExt cx="2621902" cy="525625"/>
          </a:xfrm>
        </p:grpSpPr>
        <p:sp>
          <p:nvSpPr>
            <p:cNvPr id="508" name="Google Shape;508;p16"/>
            <p:cNvSpPr/>
            <p:nvPr/>
          </p:nvSpPr>
          <p:spPr>
            <a:xfrm rot="10800000">
              <a:off x="-590263" y="276414"/>
              <a:ext cx="2030125" cy="523975"/>
            </a:xfrm>
            <a:prstGeom prst="rect">
              <a:avLst/>
            </a:prstGeom>
            <a:solidFill>
              <a:srgbClr val="C2B5D8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16"/>
            <p:cNvSpPr/>
            <p:nvPr/>
          </p:nvSpPr>
          <p:spPr>
            <a:xfrm rot="10800000">
              <a:off x="1333013" y="274764"/>
              <a:ext cx="698626" cy="525625"/>
            </a:xfrm>
            <a:prstGeom prst="rect">
              <a:avLst/>
            </a:prstGeom>
            <a:solidFill>
              <a:srgbClr val="C2B5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0" name="Google Shape;510;p16"/>
          <p:cNvSpPr txBox="1"/>
          <p:nvPr/>
        </p:nvSpPr>
        <p:spPr>
          <a:xfrm>
            <a:off x="86232" y="317823"/>
            <a:ext cx="138093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NOTE HERE</a:t>
            </a:r>
            <a:endParaRPr b="1" sz="160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17"/>
          <p:cNvGrpSpPr/>
          <p:nvPr/>
        </p:nvGrpSpPr>
        <p:grpSpPr>
          <a:xfrm>
            <a:off x="6702322" y="1646682"/>
            <a:ext cx="5184876" cy="3256832"/>
            <a:chOff x="0" y="346912"/>
            <a:chExt cx="5184876" cy="3256832"/>
          </a:xfrm>
        </p:grpSpPr>
        <p:sp>
          <p:nvSpPr>
            <p:cNvPr id="516" name="Google Shape;516;p17"/>
            <p:cNvSpPr/>
            <p:nvPr/>
          </p:nvSpPr>
          <p:spPr>
            <a:xfrm>
              <a:off x="977867" y="473928"/>
              <a:ext cx="2787908" cy="2787848"/>
            </a:xfrm>
            <a:prstGeom prst="ellipse">
              <a:avLst/>
            </a:prstGeom>
            <a:solidFill>
              <a:srgbClr val="E2BCC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7"/>
            <p:cNvSpPr txBox="1"/>
            <p:nvPr/>
          </p:nvSpPr>
          <p:spPr>
            <a:xfrm>
              <a:off x="1386147" y="882199"/>
              <a:ext cx="1971348" cy="19713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3200"/>
                <a:buFont typeface="Patrick Hand"/>
                <a:buNone/>
              </a:pPr>
              <a:r>
                <a:rPr b="1" lang="es-ES" sz="3200">
                  <a:solidFill>
                    <a:srgbClr val="262626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Something Here</a:t>
              </a:r>
              <a:endParaRPr/>
            </a:p>
          </p:txBody>
        </p:sp>
        <p:sp>
          <p:nvSpPr>
            <p:cNvPr id="518" name="Google Shape;518;p17"/>
            <p:cNvSpPr/>
            <p:nvPr/>
          </p:nvSpPr>
          <p:spPr>
            <a:xfrm>
              <a:off x="2568588" y="346912"/>
              <a:ext cx="310055" cy="310050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1834409" y="3054642"/>
              <a:ext cx="224505" cy="22472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17"/>
            <p:cNvSpPr/>
            <p:nvPr/>
          </p:nvSpPr>
          <p:spPr>
            <a:xfrm>
              <a:off x="3945172" y="1605352"/>
              <a:ext cx="224505" cy="22472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17"/>
            <p:cNvSpPr/>
            <p:nvPr/>
          </p:nvSpPr>
          <p:spPr>
            <a:xfrm>
              <a:off x="2870866" y="3293694"/>
              <a:ext cx="310055" cy="310050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17"/>
            <p:cNvSpPr/>
            <p:nvPr/>
          </p:nvSpPr>
          <p:spPr>
            <a:xfrm>
              <a:off x="1898183" y="787561"/>
              <a:ext cx="224505" cy="22472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17"/>
            <p:cNvSpPr/>
            <p:nvPr/>
          </p:nvSpPr>
          <p:spPr>
            <a:xfrm>
              <a:off x="1190447" y="2073033"/>
              <a:ext cx="224505" cy="22472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17"/>
            <p:cNvSpPr/>
            <p:nvPr/>
          </p:nvSpPr>
          <p:spPr>
            <a:xfrm>
              <a:off x="106808" y="977109"/>
              <a:ext cx="1133414" cy="113305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17"/>
            <p:cNvSpPr txBox="1"/>
            <p:nvPr/>
          </p:nvSpPr>
          <p:spPr>
            <a:xfrm>
              <a:off x="272793" y="1143040"/>
              <a:ext cx="801444" cy="801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200"/>
                <a:buFont typeface="Patrick Hand"/>
                <a:buNone/>
              </a:pPr>
              <a:r>
                <a:rPr b="1" lang="es-ES" sz="1200">
                  <a:solidFill>
                    <a:srgbClr val="262626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Something Here</a:t>
              </a:r>
              <a:endParaRPr/>
            </a:p>
          </p:txBody>
        </p:sp>
        <p:sp>
          <p:nvSpPr>
            <p:cNvPr id="526" name="Google Shape;526;p17"/>
            <p:cNvSpPr/>
            <p:nvPr/>
          </p:nvSpPr>
          <p:spPr>
            <a:xfrm>
              <a:off x="2254903" y="797332"/>
              <a:ext cx="310055" cy="310050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17"/>
            <p:cNvSpPr/>
            <p:nvPr/>
          </p:nvSpPr>
          <p:spPr>
            <a:xfrm>
              <a:off x="213098" y="2442358"/>
              <a:ext cx="560485" cy="560500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7"/>
            <p:cNvSpPr/>
            <p:nvPr/>
          </p:nvSpPr>
          <p:spPr>
            <a:xfrm>
              <a:off x="4051462" y="443965"/>
              <a:ext cx="1133414" cy="113305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17"/>
            <p:cNvSpPr txBox="1"/>
            <p:nvPr/>
          </p:nvSpPr>
          <p:spPr>
            <a:xfrm>
              <a:off x="4217447" y="609896"/>
              <a:ext cx="801444" cy="8011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1200"/>
                <a:buFont typeface="Patrick Hand"/>
                <a:buNone/>
              </a:pPr>
              <a:r>
                <a:rPr b="1" lang="es-ES" sz="1200">
                  <a:solidFill>
                    <a:srgbClr val="262626"/>
                  </a:solidFill>
                  <a:latin typeface="Patrick Hand"/>
                  <a:ea typeface="Patrick Hand"/>
                  <a:cs typeface="Patrick Hand"/>
                  <a:sym typeface="Patrick Hand"/>
                </a:rPr>
                <a:t>Something Here</a:t>
              </a:r>
              <a:endParaRPr/>
            </a:p>
          </p:txBody>
        </p:sp>
        <p:sp>
          <p:nvSpPr>
            <p:cNvPr id="530" name="Google Shape;530;p17"/>
            <p:cNvSpPr/>
            <p:nvPr/>
          </p:nvSpPr>
          <p:spPr>
            <a:xfrm>
              <a:off x="3545937" y="1226257"/>
              <a:ext cx="310055" cy="310050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17"/>
            <p:cNvSpPr/>
            <p:nvPr/>
          </p:nvSpPr>
          <p:spPr>
            <a:xfrm>
              <a:off x="0" y="3109357"/>
              <a:ext cx="224505" cy="22472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17"/>
            <p:cNvSpPr/>
            <p:nvPr/>
          </p:nvSpPr>
          <p:spPr>
            <a:xfrm>
              <a:off x="2238829" y="2789536"/>
              <a:ext cx="224505" cy="224721"/>
            </a:xfrm>
            <a:prstGeom prst="ellipse">
              <a:avLst/>
            </a:prstGeom>
            <a:solidFill>
              <a:srgbClr val="C2B5D8"/>
            </a:solidFill>
            <a:ln cap="flat" cmpd="sng" w="127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3" name="Google Shape;533;p17"/>
          <p:cNvSpPr/>
          <p:nvPr/>
        </p:nvSpPr>
        <p:spPr>
          <a:xfrm>
            <a:off x="1465771" y="1870042"/>
            <a:ext cx="3420862" cy="4275120"/>
          </a:xfrm>
          <a:prstGeom prst="rect">
            <a:avLst/>
          </a:prstGeom>
          <a:solidFill>
            <a:srgbClr val="E2BCC9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7"/>
          <p:cNvSpPr/>
          <p:nvPr/>
        </p:nvSpPr>
        <p:spPr>
          <a:xfrm>
            <a:off x="1293883" y="1732390"/>
            <a:ext cx="3420862" cy="4275120"/>
          </a:xfrm>
          <a:prstGeom prst="frame">
            <a:avLst>
              <a:gd fmla="val 1743" name="adj1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7"/>
          <p:cNvSpPr txBox="1"/>
          <p:nvPr/>
        </p:nvSpPr>
        <p:spPr>
          <a:xfrm>
            <a:off x="1625777" y="3162120"/>
            <a:ext cx="2717743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  <p:grpSp>
        <p:nvGrpSpPr>
          <p:cNvPr id="536" name="Google Shape;536;p17"/>
          <p:cNvGrpSpPr/>
          <p:nvPr/>
        </p:nvGrpSpPr>
        <p:grpSpPr>
          <a:xfrm>
            <a:off x="9570098" y="426001"/>
            <a:ext cx="2621902" cy="525625"/>
            <a:chOff x="1959429" y="497437"/>
            <a:chExt cx="2976464" cy="655200"/>
          </a:xfrm>
        </p:grpSpPr>
        <p:sp>
          <p:nvSpPr>
            <p:cNvPr id="537" name="Google Shape;537;p17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E2BCC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7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E2BCC9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9" name="Google Shape;539;p17"/>
          <p:cNvSpPr txBox="1"/>
          <p:nvPr/>
        </p:nvSpPr>
        <p:spPr>
          <a:xfrm>
            <a:off x="10568090" y="426001"/>
            <a:ext cx="138093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NOTE HERE</a:t>
            </a:r>
            <a:endParaRPr b="1" sz="160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8"/>
          <p:cNvSpPr/>
          <p:nvPr/>
        </p:nvSpPr>
        <p:spPr>
          <a:xfrm>
            <a:off x="2123767" y="2807764"/>
            <a:ext cx="3269049" cy="3108542"/>
          </a:xfrm>
          <a:prstGeom prst="rect">
            <a:avLst/>
          </a:prstGeom>
          <a:solidFill>
            <a:srgbClr val="C8D2BC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niño, persona, pequeño, joven&#10;&#10;Descripción generada automáticamente" id="545" name="Google Shape;54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870923">
            <a:off x="994063" y="1783801"/>
            <a:ext cx="4209345" cy="2806230"/>
          </a:xfrm>
          <a:prstGeom prst="rect">
            <a:avLst/>
          </a:prstGeom>
          <a:solidFill>
            <a:srgbClr val="ECECEC"/>
          </a:solidFill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5000" rotWithShape="0" algn="tl" dir="5400000" dist="18000">
              <a:srgbClr val="000000">
                <a:alpha val="40000"/>
              </a:srgbClr>
            </a:outerShdw>
          </a:effectLst>
        </p:spPr>
      </p:pic>
      <p:grpSp>
        <p:nvGrpSpPr>
          <p:cNvPr id="546" name="Google Shape;546;p18"/>
          <p:cNvGrpSpPr/>
          <p:nvPr/>
        </p:nvGrpSpPr>
        <p:grpSpPr>
          <a:xfrm>
            <a:off x="9570098" y="426001"/>
            <a:ext cx="2621902" cy="525625"/>
            <a:chOff x="1959429" y="497437"/>
            <a:chExt cx="2976464" cy="655200"/>
          </a:xfrm>
        </p:grpSpPr>
        <p:sp>
          <p:nvSpPr>
            <p:cNvPr id="547" name="Google Shape;547;p18"/>
            <p:cNvSpPr/>
            <p:nvPr/>
          </p:nvSpPr>
          <p:spPr>
            <a:xfrm>
              <a:off x="1959429" y="497437"/>
              <a:ext cx="793102" cy="655200"/>
            </a:xfrm>
            <a:prstGeom prst="rect">
              <a:avLst/>
            </a:prstGeom>
            <a:solidFill>
              <a:srgbClr val="C8D2B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>
              <a:off x="2631232" y="497437"/>
              <a:ext cx="2304661" cy="653143"/>
            </a:xfrm>
            <a:prstGeom prst="rect">
              <a:avLst/>
            </a:prstGeom>
            <a:solidFill>
              <a:srgbClr val="C8D2BC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9" name="Google Shape;549;p18"/>
          <p:cNvSpPr txBox="1"/>
          <p:nvPr/>
        </p:nvSpPr>
        <p:spPr>
          <a:xfrm>
            <a:off x="10568090" y="426001"/>
            <a:ext cx="138093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NOTE HERE</a:t>
            </a:r>
            <a:endParaRPr b="1" sz="160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50" name="Google Shape;550;p18"/>
          <p:cNvSpPr txBox="1"/>
          <p:nvPr/>
        </p:nvSpPr>
        <p:spPr>
          <a:xfrm>
            <a:off x="7207194" y="2807763"/>
            <a:ext cx="4150441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Cum sociis natoque penatibus et magnis dis parturient montes, nascetur ridiculus mus.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Donec quam felis, ultricies, pellentesque.</a:t>
            </a:r>
            <a:endParaRPr/>
          </a:p>
        </p:txBody>
      </p:sp>
      <p:sp>
        <p:nvSpPr>
          <p:cNvPr id="551" name="Google Shape;551;p18"/>
          <p:cNvSpPr txBox="1"/>
          <p:nvPr/>
        </p:nvSpPr>
        <p:spPr>
          <a:xfrm>
            <a:off x="7109836" y="1604252"/>
            <a:ext cx="406710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ADD YOUR TITLE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071_Scrapbook_Template_SlidesMania">
  <a:themeElements>
    <a:clrScheme name="Papel">
      <a:dk1>
        <a:srgbClr val="000000"/>
      </a:dk1>
      <a:lt1>
        <a:srgbClr val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