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77" r:id="rId2"/>
    <p:sldId id="333" r:id="rId3"/>
    <p:sldId id="448" r:id="rId4"/>
    <p:sldId id="455" r:id="rId5"/>
    <p:sldId id="456" r:id="rId6"/>
    <p:sldId id="462" r:id="rId7"/>
    <p:sldId id="457" r:id="rId8"/>
    <p:sldId id="463" r:id="rId9"/>
    <p:sldId id="460" r:id="rId10"/>
    <p:sldId id="458" r:id="rId11"/>
    <p:sldId id="388" r:id="rId12"/>
    <p:sldId id="464" r:id="rId13"/>
    <p:sldId id="461" r:id="rId14"/>
    <p:sldId id="466" r:id="rId15"/>
    <p:sldId id="459" r:id="rId16"/>
    <p:sldId id="465" r:id="rId17"/>
    <p:sldId id="467" r:id="rId18"/>
    <p:sldId id="292" r:id="rId19"/>
    <p:sldId id="287" r:id="rId20"/>
    <p:sldId id="288" r:id="rId21"/>
    <p:sldId id="470" r:id="rId22"/>
    <p:sldId id="471" r:id="rId23"/>
    <p:sldId id="291" r:id="rId24"/>
    <p:sldId id="294" r:id="rId25"/>
    <p:sldId id="293" r:id="rId26"/>
    <p:sldId id="386" r:id="rId27"/>
    <p:sldId id="295" r:id="rId28"/>
    <p:sldId id="447" r:id="rId29"/>
  </p:sldIdLst>
  <p:sldSz cx="12192000" cy="6858000"/>
  <p:notesSz cx="6858000" cy="9144000"/>
  <p:embeddedFontLst>
    <p:embeddedFont>
      <p:font typeface="Pacifico" panose="00000500000000000000" pitchFamily="2" charset="0"/>
      <p:regular r:id="rId32"/>
    </p:embeddedFont>
    <p:embeddedFont>
      <p:font typeface="Poppins Light" panose="00000400000000000000" pitchFamily="2" charset="0"/>
      <p:regular r:id="rId33"/>
      <p: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1A64"/>
    <a:srgbClr val="184C1A"/>
    <a:srgbClr val="00AD61"/>
    <a:srgbClr val="FF5B90"/>
    <a:srgbClr val="FAB71E"/>
    <a:srgbClr val="F35929"/>
    <a:srgbClr val="FCD4C8"/>
    <a:srgbClr val="2E224A"/>
    <a:srgbClr val="F4F1ED"/>
    <a:srgbClr val="F91C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38" autoAdjust="0"/>
    <p:restoredTop sz="94660"/>
  </p:normalViewPr>
  <p:slideViewPr>
    <p:cSldViewPr snapToGrid="0">
      <p:cViewPr>
        <p:scale>
          <a:sx n="66" d="100"/>
          <a:sy n="66" d="100"/>
        </p:scale>
        <p:origin x="1184" y="6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06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2021-12-18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2021-12-18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8363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pptmon.com/" TargetMode="Externa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BC25E57B-ADB4-42A6-BFF6-25417C95AF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2D9E64D2-7275-48CC-A21D-A128DA2B1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B9A16D7B-3E8A-4E5F-9F03-6ADE019E8900}"/>
              </a:ext>
            </a:extLst>
          </p:cNvPr>
          <p:cNvSpPr/>
          <p:nvPr userDrawn="1"/>
        </p:nvSpPr>
        <p:spPr>
          <a:xfrm>
            <a:off x="425211" y="599400"/>
            <a:ext cx="4622400" cy="5659200"/>
          </a:xfrm>
          <a:prstGeom prst="roundRect">
            <a:avLst>
              <a:gd name="adj" fmla="val 4441"/>
            </a:avLst>
          </a:prstGeom>
          <a:solidFill>
            <a:schemeClr val="bg1">
              <a:alpha val="45000"/>
            </a:schemeClr>
          </a:solidFill>
          <a:ln w="9525" cap="flat">
            <a:solidFill>
              <a:schemeClr val="bg1"/>
            </a:solidFill>
            <a:prstDash val="solid"/>
            <a:miter/>
          </a:ln>
          <a:effectLst>
            <a:outerShdw blurRad="127000" dist="127000" dir="2700000" algn="tl" rotWithShape="0">
              <a:schemeClr val="tx1">
                <a:lumMod val="50000"/>
                <a:lumOff val="50000"/>
                <a:alpha val="4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>
              <a:solidFill>
                <a:srgbClr val="121D2C"/>
              </a:solidFill>
              <a:latin typeface="+mj-lt"/>
            </a:endParaRPr>
          </a:p>
        </p:txBody>
      </p:sp>
      <p:sp>
        <p:nvSpPr>
          <p:cNvPr id="5" name="그림 개체 틀 12">
            <a:extLst>
              <a:ext uri="{FF2B5EF4-FFF2-40B4-BE49-F238E27FC236}">
                <a16:creationId xmlns:a16="http://schemas.microsoft.com/office/drawing/2014/main" id="{516EF36A-53D6-448F-8ED0-F138801FC54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15893" y="689690"/>
            <a:ext cx="4441037" cy="5478620"/>
          </a:xfrm>
          <a:prstGeom prst="roundRect">
            <a:avLst>
              <a:gd name="adj" fmla="val 2501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788924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6CE90976-B7F4-4374-855B-150FEFB71341}"/>
              </a:ext>
            </a:extLst>
          </p:cNvPr>
          <p:cNvSpPr/>
          <p:nvPr userDrawn="1"/>
        </p:nvSpPr>
        <p:spPr>
          <a:xfrm>
            <a:off x="413400" y="414000"/>
            <a:ext cx="11365200" cy="6030000"/>
          </a:xfrm>
          <a:prstGeom prst="roundRect">
            <a:avLst>
              <a:gd name="adj" fmla="val 2141"/>
            </a:avLst>
          </a:prstGeom>
          <a:solidFill>
            <a:schemeClr val="bg1">
              <a:alpha val="45000"/>
            </a:schemeClr>
          </a:solidFill>
          <a:ln w="9525" cap="flat">
            <a:solidFill>
              <a:schemeClr val="bg1"/>
            </a:solidFill>
            <a:prstDash val="solid"/>
            <a:miter/>
          </a:ln>
          <a:effectLst>
            <a:outerShdw blurRad="127000" dist="127000" dir="2700000" algn="tl" rotWithShape="0">
              <a:srgbClr val="FF5B9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solidFill>
                <a:srgbClr val="121D2C"/>
              </a:solidFill>
              <a:latin typeface="+mj-lt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F0930A3E-3C6A-438E-B22D-BE6E555EB3B5}"/>
              </a:ext>
            </a:extLst>
          </p:cNvPr>
          <p:cNvSpPr/>
          <p:nvPr userDrawn="1"/>
        </p:nvSpPr>
        <p:spPr>
          <a:xfrm>
            <a:off x="503400" y="504000"/>
            <a:ext cx="11185200" cy="5850000"/>
          </a:xfrm>
          <a:prstGeom prst="roundRect">
            <a:avLst>
              <a:gd name="adj" fmla="val 1365"/>
            </a:avLst>
          </a:prstGeom>
          <a:noFill/>
          <a:ln w="25400" cap="flat">
            <a:solidFill>
              <a:schemeClr val="bg1"/>
            </a:solidFill>
            <a:prstDash val="solid"/>
            <a:miter/>
          </a:ln>
          <a:effectLst>
            <a:outerShdw blurRad="127000" dist="127000" dir="2700000" algn="tl" rotWithShape="0">
              <a:srgbClr val="FF5B9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solidFill>
                <a:srgbClr val="121D2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231704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47601085-BC5B-4044-9986-184CEA1A0DF5}"/>
              </a:ext>
            </a:extLst>
          </p:cNvPr>
          <p:cNvSpPr/>
          <p:nvPr userDrawn="1"/>
        </p:nvSpPr>
        <p:spPr>
          <a:xfrm>
            <a:off x="413400" y="414000"/>
            <a:ext cx="11365200" cy="6030000"/>
          </a:xfrm>
          <a:prstGeom prst="roundRect">
            <a:avLst>
              <a:gd name="adj" fmla="val 2141"/>
            </a:avLst>
          </a:prstGeom>
          <a:solidFill>
            <a:schemeClr val="bg1">
              <a:alpha val="70000"/>
            </a:schemeClr>
          </a:solidFill>
          <a:ln w="9525" cap="flat">
            <a:solidFill>
              <a:schemeClr val="bg1"/>
            </a:solidFill>
            <a:prstDash val="solid"/>
            <a:miter/>
          </a:ln>
          <a:effectLst>
            <a:outerShdw blurRad="127000" dist="127000" dir="2700000" algn="tl" rotWithShape="0">
              <a:srgbClr val="FF5B9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solidFill>
                <a:srgbClr val="121D2C"/>
              </a:solidFill>
              <a:latin typeface="+mj-lt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7D0F706-6EFC-484D-B99A-B8DD5CFB38EE}"/>
              </a:ext>
            </a:extLst>
          </p:cNvPr>
          <p:cNvSpPr/>
          <p:nvPr userDrawn="1"/>
        </p:nvSpPr>
        <p:spPr>
          <a:xfrm>
            <a:off x="503400" y="504000"/>
            <a:ext cx="11185200" cy="5850000"/>
          </a:xfrm>
          <a:prstGeom prst="roundRect">
            <a:avLst>
              <a:gd name="adj" fmla="val 1365"/>
            </a:avLst>
          </a:prstGeom>
          <a:noFill/>
          <a:ln w="25400" cap="flat">
            <a:solidFill>
              <a:schemeClr val="bg1"/>
            </a:solidFill>
            <a:prstDash val="solid"/>
            <a:miter/>
          </a:ln>
          <a:effectLst>
            <a:outerShdw blurRad="127000" dist="127000" dir="2700000" algn="tl" rotWithShape="0">
              <a:srgbClr val="FF5B9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solidFill>
                <a:srgbClr val="121D2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692013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B309D962-D5D0-47E7-8B7A-F114DE89358D}"/>
              </a:ext>
            </a:extLst>
          </p:cNvPr>
          <p:cNvSpPr/>
          <p:nvPr userDrawn="1"/>
        </p:nvSpPr>
        <p:spPr>
          <a:xfrm>
            <a:off x="2332200" y="835200"/>
            <a:ext cx="7527600" cy="5187600"/>
          </a:xfrm>
          <a:prstGeom prst="roundRect">
            <a:avLst>
              <a:gd name="adj" fmla="val 9494"/>
            </a:avLst>
          </a:prstGeom>
          <a:solidFill>
            <a:schemeClr val="bg1">
              <a:alpha val="45000"/>
            </a:schemeClr>
          </a:solidFill>
          <a:ln w="9525" cap="flat">
            <a:solidFill>
              <a:schemeClr val="bg1"/>
            </a:solidFill>
            <a:prstDash val="solid"/>
            <a:miter/>
          </a:ln>
          <a:effectLst>
            <a:outerShdw blurRad="127000" dist="127000" dir="2700000" algn="tl" rotWithShape="0">
              <a:srgbClr val="184C1A">
                <a:alpha val="4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solidFill>
                <a:srgbClr val="121D2C"/>
              </a:solidFill>
              <a:latin typeface="+mj-lt"/>
            </a:endParaRPr>
          </a:p>
        </p:txBody>
      </p:sp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0D7795BA-4289-46FC-8A38-299622FD944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422117" y="924833"/>
            <a:ext cx="7347766" cy="5008334"/>
          </a:xfrm>
          <a:prstGeom prst="roundRect">
            <a:avLst>
              <a:gd name="adj" fmla="val 779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1261093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450B2280-B2FB-42AD-9596-F0BD4F0375B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12191999" cy="3429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861254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FCA0F337-79FC-4E86-8B41-5E21E7694D78}"/>
              </a:ext>
            </a:extLst>
          </p:cNvPr>
          <p:cNvSpPr/>
          <p:nvPr userDrawn="1"/>
        </p:nvSpPr>
        <p:spPr>
          <a:xfrm>
            <a:off x="413400" y="414000"/>
            <a:ext cx="11365200" cy="6030000"/>
          </a:xfrm>
          <a:prstGeom prst="roundRect">
            <a:avLst>
              <a:gd name="adj" fmla="val 2141"/>
            </a:avLst>
          </a:prstGeom>
          <a:solidFill>
            <a:schemeClr val="bg1">
              <a:alpha val="70000"/>
            </a:schemeClr>
          </a:solidFill>
          <a:ln w="9525" cap="flat">
            <a:solidFill>
              <a:schemeClr val="bg1"/>
            </a:solidFill>
            <a:prstDash val="solid"/>
            <a:miter/>
          </a:ln>
          <a:effectLst>
            <a:outerShdw blurRad="127000" dist="127000" dir="2700000" algn="tl" rotWithShape="0">
              <a:srgbClr val="184C1A">
                <a:alpha val="4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solidFill>
                <a:srgbClr val="121D2C"/>
              </a:solidFill>
              <a:latin typeface="+mj-lt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2E70319D-7897-4B30-8CEE-8E905AA1C36D}"/>
              </a:ext>
            </a:extLst>
          </p:cNvPr>
          <p:cNvSpPr/>
          <p:nvPr userDrawn="1"/>
        </p:nvSpPr>
        <p:spPr>
          <a:xfrm>
            <a:off x="503400" y="504000"/>
            <a:ext cx="11185200" cy="5850000"/>
          </a:xfrm>
          <a:prstGeom prst="roundRect">
            <a:avLst>
              <a:gd name="adj" fmla="val 1365"/>
            </a:avLst>
          </a:prstGeom>
          <a:noFill/>
          <a:ln w="25400" cap="flat">
            <a:solidFill>
              <a:schemeClr val="bg1"/>
            </a:solidFill>
            <a:prstDash val="solid"/>
            <a:miter/>
          </a:ln>
          <a:effectLst>
            <a:outerShdw blurRad="127000" dist="127000" dir="2700000" algn="tl" rotWithShape="0">
              <a:srgbClr val="184C1A">
                <a:alpha val="4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solidFill>
                <a:srgbClr val="121D2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283665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0006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A38A1B80-820D-464B-BA7F-30BEC42661B9}"/>
              </a:ext>
            </a:extLst>
          </p:cNvPr>
          <p:cNvSpPr/>
          <p:nvPr userDrawn="1"/>
        </p:nvSpPr>
        <p:spPr>
          <a:xfrm>
            <a:off x="413400" y="414000"/>
            <a:ext cx="11365200" cy="6030000"/>
          </a:xfrm>
          <a:prstGeom prst="roundRect">
            <a:avLst>
              <a:gd name="adj" fmla="val 2141"/>
            </a:avLst>
          </a:prstGeom>
          <a:solidFill>
            <a:schemeClr val="bg1">
              <a:alpha val="45000"/>
            </a:schemeClr>
          </a:solidFill>
          <a:ln w="9525" cap="flat">
            <a:solidFill>
              <a:schemeClr val="bg1"/>
            </a:solidFill>
            <a:prstDash val="solid"/>
            <a:miter/>
          </a:ln>
          <a:effectLst>
            <a:outerShdw blurRad="127000" dist="127000" dir="2700000" algn="tl" rotWithShape="0">
              <a:srgbClr val="00B0F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solidFill>
                <a:srgbClr val="121D2C"/>
              </a:solidFill>
              <a:latin typeface="+mj-lt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6323A734-D207-4F61-8C5A-FAD6C043A027}"/>
              </a:ext>
            </a:extLst>
          </p:cNvPr>
          <p:cNvSpPr/>
          <p:nvPr userDrawn="1"/>
        </p:nvSpPr>
        <p:spPr>
          <a:xfrm>
            <a:off x="503400" y="504000"/>
            <a:ext cx="11185200" cy="5850000"/>
          </a:xfrm>
          <a:prstGeom prst="roundRect">
            <a:avLst>
              <a:gd name="adj" fmla="val 1365"/>
            </a:avLst>
          </a:prstGeom>
          <a:noFill/>
          <a:ln w="25400" cap="flat">
            <a:solidFill>
              <a:schemeClr val="bg1"/>
            </a:solidFill>
            <a:prstDash val="solid"/>
            <a:miter/>
          </a:ln>
          <a:effectLst>
            <a:outerShdw blurRad="127000" dist="127000" dir="2700000" algn="tl" rotWithShape="0">
              <a:srgbClr val="00B0F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solidFill>
                <a:srgbClr val="121D2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794294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8791622B-EC5D-40A2-83DF-FD7103C4E4EB}"/>
              </a:ext>
            </a:extLst>
          </p:cNvPr>
          <p:cNvSpPr/>
          <p:nvPr userDrawn="1"/>
        </p:nvSpPr>
        <p:spPr>
          <a:xfrm>
            <a:off x="7670397" y="799200"/>
            <a:ext cx="3985200" cy="5259600"/>
          </a:xfrm>
          <a:prstGeom prst="roundRect">
            <a:avLst>
              <a:gd name="adj" fmla="val 10629"/>
            </a:avLst>
          </a:prstGeom>
          <a:solidFill>
            <a:schemeClr val="bg1">
              <a:alpha val="45000"/>
            </a:schemeClr>
          </a:solidFill>
          <a:ln w="9525" cap="flat">
            <a:solidFill>
              <a:schemeClr val="bg1"/>
            </a:solidFill>
            <a:prstDash val="solid"/>
            <a:miter/>
          </a:ln>
          <a:effectLst>
            <a:outerShdw blurRad="127000" dist="127000" dir="2700000" algn="tl" rotWithShape="0">
              <a:schemeClr val="tx1">
                <a:lumMod val="50000"/>
                <a:lumOff val="50000"/>
                <a:alpha val="4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solidFill>
                <a:srgbClr val="121D2C"/>
              </a:solidFill>
              <a:latin typeface="+mj-lt"/>
            </a:endParaRPr>
          </a:p>
        </p:txBody>
      </p:sp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3E268A36-ACCD-4E03-9074-CEB74E1FDA8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760525" y="876899"/>
            <a:ext cx="3804944" cy="5104202"/>
          </a:xfrm>
          <a:prstGeom prst="roundRect">
            <a:avLst>
              <a:gd name="adj" fmla="val 96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122721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87734649-B5F9-46F7-BCAE-17C0F7916555}"/>
              </a:ext>
            </a:extLst>
          </p:cNvPr>
          <p:cNvSpPr/>
          <p:nvPr userDrawn="1"/>
        </p:nvSpPr>
        <p:spPr>
          <a:xfrm>
            <a:off x="413400" y="414000"/>
            <a:ext cx="11365200" cy="6030000"/>
          </a:xfrm>
          <a:prstGeom prst="roundRect">
            <a:avLst>
              <a:gd name="adj" fmla="val 2141"/>
            </a:avLst>
          </a:prstGeom>
          <a:solidFill>
            <a:schemeClr val="bg1">
              <a:alpha val="45000"/>
            </a:schemeClr>
          </a:solidFill>
          <a:ln w="9525" cap="flat">
            <a:solidFill>
              <a:schemeClr val="bg1"/>
            </a:solidFill>
            <a:prstDash val="solid"/>
            <a:miter/>
          </a:ln>
          <a:effectLst>
            <a:outerShdw blurRad="127000" dist="127000" dir="2700000" algn="tl" rotWithShape="0">
              <a:srgbClr val="FF5B9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solidFill>
                <a:srgbClr val="121D2C"/>
              </a:solidFill>
              <a:latin typeface="+mj-lt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097776C1-40F8-4529-96E5-026781D0EFBE}"/>
              </a:ext>
            </a:extLst>
          </p:cNvPr>
          <p:cNvSpPr/>
          <p:nvPr userDrawn="1"/>
        </p:nvSpPr>
        <p:spPr>
          <a:xfrm>
            <a:off x="503400" y="504000"/>
            <a:ext cx="11185200" cy="5850000"/>
          </a:xfrm>
          <a:prstGeom prst="roundRect">
            <a:avLst>
              <a:gd name="adj" fmla="val 1365"/>
            </a:avLst>
          </a:prstGeom>
          <a:noFill/>
          <a:ln w="25400" cap="flat">
            <a:solidFill>
              <a:schemeClr val="bg1"/>
            </a:solidFill>
            <a:prstDash val="solid"/>
            <a:miter/>
          </a:ln>
          <a:effectLst>
            <a:outerShdw blurRad="127000" dist="127000" dir="2700000" algn="tl" rotWithShape="0">
              <a:srgbClr val="FF5B9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solidFill>
                <a:srgbClr val="121D2C"/>
              </a:solidFill>
              <a:latin typeface="+mj-lt"/>
            </a:endParaRPr>
          </a:p>
        </p:txBody>
      </p:sp>
      <p:sp>
        <p:nvSpPr>
          <p:cNvPr id="8" name="그림 개체 틀 11">
            <a:extLst>
              <a:ext uri="{FF2B5EF4-FFF2-40B4-BE49-F238E27FC236}">
                <a16:creationId xmlns:a16="http://schemas.microsoft.com/office/drawing/2014/main" id="{8D5B9E4C-3C6E-49FF-88F8-B4A1A9D3585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06339" y="1081213"/>
            <a:ext cx="2211845" cy="4839816"/>
          </a:xfrm>
          <a:prstGeom prst="roundRect">
            <a:avLst>
              <a:gd name="adj" fmla="val 1345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592035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hlinkClick r:id="rId3"/>
            <a:extLst>
              <a:ext uri="{FF2B5EF4-FFF2-40B4-BE49-F238E27FC236}">
                <a16:creationId xmlns:a16="http://schemas.microsoft.com/office/drawing/2014/main" id="{2D9E64D2-7275-48CC-A21D-A128DA2B1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A524E860-1199-4885-AB94-90EF58BB9464}"/>
              </a:ext>
            </a:extLst>
          </p:cNvPr>
          <p:cNvSpPr/>
          <p:nvPr userDrawn="1"/>
        </p:nvSpPr>
        <p:spPr>
          <a:xfrm>
            <a:off x="1028043" y="1339200"/>
            <a:ext cx="10042349" cy="4179600"/>
          </a:xfrm>
          <a:prstGeom prst="roundRect">
            <a:avLst>
              <a:gd name="adj" fmla="val 4303"/>
            </a:avLst>
          </a:prstGeom>
          <a:solidFill>
            <a:schemeClr val="bg1">
              <a:alpha val="45000"/>
            </a:schemeClr>
          </a:solidFill>
          <a:ln w="9525" cap="flat">
            <a:solidFill>
              <a:schemeClr val="bg1"/>
            </a:solidFill>
            <a:prstDash val="solid"/>
            <a:miter/>
          </a:ln>
          <a:effectLst>
            <a:outerShdw blurRad="127000" dist="127000" dir="2700000" algn="tl" rotWithShape="0">
              <a:schemeClr val="tx1">
                <a:lumMod val="50000"/>
                <a:lumOff val="50000"/>
                <a:alpha val="4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>
              <a:solidFill>
                <a:srgbClr val="121D2C"/>
              </a:solidFill>
              <a:latin typeface="+mj-lt"/>
            </a:endParaRPr>
          </a:p>
        </p:txBody>
      </p:sp>
      <p:sp>
        <p:nvSpPr>
          <p:cNvPr id="7" name="그림 개체 틀 12">
            <a:extLst>
              <a:ext uri="{FF2B5EF4-FFF2-40B4-BE49-F238E27FC236}">
                <a16:creationId xmlns:a16="http://schemas.microsoft.com/office/drawing/2014/main" id="{1E0FB845-76E3-4F21-8D17-8E963D82D01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17590" y="1428751"/>
            <a:ext cx="4000509" cy="4000498"/>
          </a:xfrm>
          <a:prstGeom prst="roundRect">
            <a:avLst>
              <a:gd name="adj" fmla="val 249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marR="0" indent="0" algn="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124633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AD6265C6-358F-4B81-982E-64152C2A35A9}"/>
              </a:ext>
            </a:extLst>
          </p:cNvPr>
          <p:cNvSpPr/>
          <p:nvPr userDrawn="1"/>
        </p:nvSpPr>
        <p:spPr>
          <a:xfrm>
            <a:off x="413400" y="414000"/>
            <a:ext cx="11365200" cy="6030000"/>
          </a:xfrm>
          <a:prstGeom prst="roundRect">
            <a:avLst>
              <a:gd name="adj" fmla="val 2141"/>
            </a:avLst>
          </a:prstGeom>
          <a:solidFill>
            <a:schemeClr val="bg1">
              <a:alpha val="45000"/>
            </a:schemeClr>
          </a:solidFill>
          <a:ln w="9525" cap="flat">
            <a:solidFill>
              <a:schemeClr val="bg1"/>
            </a:solidFill>
            <a:prstDash val="solid"/>
            <a:miter/>
          </a:ln>
          <a:effectLst>
            <a:outerShdw blurRad="127000" dist="127000" dir="2700000" algn="tl" rotWithShape="0">
              <a:srgbClr val="FF5B9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solidFill>
                <a:srgbClr val="121D2C"/>
              </a:solidFill>
              <a:latin typeface="+mj-lt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3E4C0268-2FF5-4642-BCEA-2FF5BC96347D}"/>
              </a:ext>
            </a:extLst>
          </p:cNvPr>
          <p:cNvSpPr/>
          <p:nvPr userDrawn="1"/>
        </p:nvSpPr>
        <p:spPr>
          <a:xfrm>
            <a:off x="503400" y="504000"/>
            <a:ext cx="11185200" cy="5850000"/>
          </a:xfrm>
          <a:prstGeom prst="roundRect">
            <a:avLst>
              <a:gd name="adj" fmla="val 1365"/>
            </a:avLst>
          </a:prstGeom>
          <a:noFill/>
          <a:ln w="25400" cap="flat">
            <a:solidFill>
              <a:schemeClr val="bg1"/>
            </a:solidFill>
            <a:prstDash val="solid"/>
            <a:miter/>
          </a:ln>
          <a:effectLst>
            <a:outerShdw blurRad="127000" dist="127000" dir="2700000" algn="tl" rotWithShape="0">
              <a:srgbClr val="FF5B9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solidFill>
                <a:srgbClr val="121D2C"/>
              </a:solidFill>
              <a:latin typeface="+mj-lt"/>
            </a:endParaRPr>
          </a:p>
        </p:txBody>
      </p:sp>
      <p:sp>
        <p:nvSpPr>
          <p:cNvPr id="8" name="그림 개체 틀 5">
            <a:extLst>
              <a:ext uri="{FF2B5EF4-FFF2-40B4-BE49-F238E27FC236}">
                <a16:creationId xmlns:a16="http://schemas.microsoft.com/office/drawing/2014/main" id="{D20F8909-743E-4248-A863-DCF4ACF94D3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79468" y="866775"/>
            <a:ext cx="3779045" cy="5029200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387874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53212420-DAC7-4098-9E7D-5D745927EABD}"/>
              </a:ext>
            </a:extLst>
          </p:cNvPr>
          <p:cNvSpPr/>
          <p:nvPr userDrawn="1"/>
        </p:nvSpPr>
        <p:spPr>
          <a:xfrm>
            <a:off x="413400" y="414000"/>
            <a:ext cx="11365200" cy="6030000"/>
          </a:xfrm>
          <a:prstGeom prst="roundRect">
            <a:avLst>
              <a:gd name="adj" fmla="val 2141"/>
            </a:avLst>
          </a:prstGeom>
          <a:solidFill>
            <a:schemeClr val="bg1">
              <a:alpha val="45000"/>
            </a:schemeClr>
          </a:solidFill>
          <a:ln w="9525" cap="flat">
            <a:solidFill>
              <a:schemeClr val="bg1"/>
            </a:solidFill>
            <a:prstDash val="solid"/>
            <a:miter/>
          </a:ln>
          <a:effectLst>
            <a:outerShdw blurRad="127000" dist="127000" dir="2700000" algn="tl" rotWithShape="0">
              <a:srgbClr val="184C1A">
                <a:alpha val="4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solidFill>
                <a:srgbClr val="121D2C"/>
              </a:solidFill>
              <a:latin typeface="+mj-lt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6A3E1D56-58BC-42AE-A3DA-EF37A48AFFA0}"/>
              </a:ext>
            </a:extLst>
          </p:cNvPr>
          <p:cNvSpPr/>
          <p:nvPr userDrawn="1"/>
        </p:nvSpPr>
        <p:spPr>
          <a:xfrm>
            <a:off x="503400" y="504000"/>
            <a:ext cx="11185200" cy="5850000"/>
          </a:xfrm>
          <a:prstGeom prst="roundRect">
            <a:avLst>
              <a:gd name="adj" fmla="val 1365"/>
            </a:avLst>
          </a:prstGeom>
          <a:noFill/>
          <a:ln w="25400" cap="flat">
            <a:solidFill>
              <a:schemeClr val="bg1"/>
            </a:solidFill>
            <a:prstDash val="solid"/>
            <a:miter/>
          </a:ln>
          <a:effectLst>
            <a:outerShdw blurRad="127000" dist="127000" dir="2700000" algn="tl" rotWithShape="0">
              <a:srgbClr val="184C1A">
                <a:alpha val="4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solidFill>
                <a:srgbClr val="121D2C"/>
              </a:solidFill>
              <a:latin typeface="+mj-lt"/>
            </a:endParaRPr>
          </a:p>
        </p:txBody>
      </p:sp>
      <p:sp>
        <p:nvSpPr>
          <p:cNvPr id="10" name="그림 개체 틀 8">
            <a:extLst>
              <a:ext uri="{FF2B5EF4-FFF2-40B4-BE49-F238E27FC236}">
                <a16:creationId xmlns:a16="http://schemas.microsoft.com/office/drawing/2014/main" id="{7CE4B262-9C4A-4B11-9725-01517B7C12A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92931" y="838318"/>
            <a:ext cx="6746582" cy="4597400"/>
          </a:xfrm>
          <a:prstGeom prst="roundRect">
            <a:avLst>
              <a:gd name="adj" fmla="val 1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31189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0D4287D2-6528-419F-BCC0-138809D64C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22E32A98-50E9-4C8D-8886-4C2052FE06B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B1DF4760-632C-40D4-84F4-C1410F57C288}"/>
              </a:ext>
            </a:extLst>
          </p:cNvPr>
          <p:cNvSpPr/>
          <p:nvPr userDrawn="1"/>
        </p:nvSpPr>
        <p:spPr>
          <a:xfrm>
            <a:off x="413400" y="414000"/>
            <a:ext cx="11365200" cy="6030000"/>
          </a:xfrm>
          <a:prstGeom prst="roundRect">
            <a:avLst>
              <a:gd name="adj" fmla="val 2141"/>
            </a:avLst>
          </a:prstGeom>
          <a:solidFill>
            <a:schemeClr val="bg1">
              <a:alpha val="45000"/>
            </a:schemeClr>
          </a:solidFill>
          <a:ln w="9525" cap="flat">
            <a:solidFill>
              <a:schemeClr val="bg1"/>
            </a:solidFill>
            <a:prstDash val="solid"/>
            <a:miter/>
          </a:ln>
          <a:effectLst>
            <a:outerShdw blurRad="127000" dist="127000" dir="2700000" algn="tl" rotWithShape="0">
              <a:srgbClr val="184C1A">
                <a:alpha val="4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solidFill>
                <a:srgbClr val="121D2C"/>
              </a:solidFill>
              <a:latin typeface="+mj-lt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67C3E71F-BABE-4EF7-AD79-FDEABD105410}"/>
              </a:ext>
            </a:extLst>
          </p:cNvPr>
          <p:cNvSpPr/>
          <p:nvPr userDrawn="1"/>
        </p:nvSpPr>
        <p:spPr>
          <a:xfrm>
            <a:off x="503400" y="504000"/>
            <a:ext cx="11185200" cy="5850000"/>
          </a:xfrm>
          <a:prstGeom prst="roundRect">
            <a:avLst>
              <a:gd name="adj" fmla="val 1365"/>
            </a:avLst>
          </a:prstGeom>
          <a:noFill/>
          <a:ln w="25400" cap="flat">
            <a:solidFill>
              <a:schemeClr val="bg1"/>
            </a:solidFill>
            <a:prstDash val="solid"/>
            <a:miter/>
          </a:ln>
          <a:effectLst>
            <a:outerShdw blurRad="127000" dist="127000" dir="2700000" algn="tl" rotWithShape="0">
              <a:srgbClr val="184C1A">
                <a:alpha val="4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solidFill>
                <a:srgbClr val="121D2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779613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5D8E232C-2834-462F-B807-0688A68CEA6F}"/>
              </a:ext>
            </a:extLst>
          </p:cNvPr>
          <p:cNvSpPr/>
          <p:nvPr userDrawn="1"/>
        </p:nvSpPr>
        <p:spPr>
          <a:xfrm>
            <a:off x="869118" y="1017000"/>
            <a:ext cx="3247200" cy="4824000"/>
          </a:xfrm>
          <a:prstGeom prst="roundRect">
            <a:avLst>
              <a:gd name="adj" fmla="val 4810"/>
            </a:avLst>
          </a:prstGeom>
          <a:solidFill>
            <a:schemeClr val="bg1">
              <a:alpha val="45000"/>
            </a:schemeClr>
          </a:solidFill>
          <a:ln w="9525" cap="flat">
            <a:solidFill>
              <a:schemeClr val="bg1"/>
            </a:solidFill>
            <a:prstDash val="solid"/>
            <a:miter/>
          </a:ln>
          <a:effectLst>
            <a:outerShdw blurRad="127000" dist="127000" dir="2700000" algn="tl" rotWithShape="0">
              <a:schemeClr val="tx1">
                <a:lumMod val="50000"/>
                <a:lumOff val="50000"/>
                <a:alpha val="4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>
              <a:solidFill>
                <a:srgbClr val="121D2C"/>
              </a:solidFill>
              <a:latin typeface="+mj-lt"/>
            </a:endParaRPr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5AD7DC0D-28CC-4C39-8533-045356578B2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65371" y="1106905"/>
            <a:ext cx="3066260" cy="4644190"/>
          </a:xfrm>
          <a:prstGeom prst="roundRect">
            <a:avLst>
              <a:gd name="adj" fmla="val 356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F20266FD-C57D-4689-9D50-C2CBE1AB29B5}"/>
              </a:ext>
            </a:extLst>
          </p:cNvPr>
          <p:cNvSpPr/>
          <p:nvPr userDrawn="1"/>
        </p:nvSpPr>
        <p:spPr>
          <a:xfrm>
            <a:off x="4594511" y="1017000"/>
            <a:ext cx="3247200" cy="4824000"/>
          </a:xfrm>
          <a:prstGeom prst="roundRect">
            <a:avLst>
              <a:gd name="adj" fmla="val 4810"/>
            </a:avLst>
          </a:prstGeom>
          <a:solidFill>
            <a:schemeClr val="bg1">
              <a:alpha val="45000"/>
            </a:schemeClr>
          </a:solidFill>
          <a:ln w="9525" cap="flat">
            <a:solidFill>
              <a:schemeClr val="bg1"/>
            </a:solidFill>
            <a:prstDash val="solid"/>
            <a:miter/>
          </a:ln>
          <a:effectLst>
            <a:outerShdw blurRad="127000" dist="127000" dir="2700000" algn="tl" rotWithShape="0">
              <a:schemeClr val="tx1">
                <a:lumMod val="50000"/>
                <a:lumOff val="50000"/>
                <a:alpha val="4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>
              <a:solidFill>
                <a:srgbClr val="121D2C"/>
              </a:solidFill>
              <a:latin typeface="+mj-lt"/>
            </a:endParaRPr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631D8C7B-47E4-4B60-B0E4-0C309CC7BAF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90764" y="1106905"/>
            <a:ext cx="3066260" cy="4644190"/>
          </a:xfrm>
          <a:prstGeom prst="roundRect">
            <a:avLst>
              <a:gd name="adj" fmla="val 356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424750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A1E03B21-6EEE-4E67-8210-1DE53972CBFD}"/>
              </a:ext>
            </a:extLst>
          </p:cNvPr>
          <p:cNvSpPr/>
          <p:nvPr userDrawn="1"/>
        </p:nvSpPr>
        <p:spPr>
          <a:xfrm>
            <a:off x="413400" y="414000"/>
            <a:ext cx="11365200" cy="6030000"/>
          </a:xfrm>
          <a:prstGeom prst="roundRect">
            <a:avLst>
              <a:gd name="adj" fmla="val 2141"/>
            </a:avLst>
          </a:prstGeom>
          <a:solidFill>
            <a:schemeClr val="bg1">
              <a:alpha val="45000"/>
            </a:schemeClr>
          </a:solidFill>
          <a:ln w="9525" cap="flat">
            <a:solidFill>
              <a:schemeClr val="bg1"/>
            </a:solidFill>
            <a:prstDash val="solid"/>
            <a:miter/>
          </a:ln>
          <a:effectLst>
            <a:outerShdw blurRad="127000" dist="127000" dir="2700000" algn="tl" rotWithShape="0">
              <a:srgbClr val="FAB71E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solidFill>
                <a:srgbClr val="121D2C"/>
              </a:solidFill>
              <a:latin typeface="+mj-lt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BAE35B1F-29A0-4CC3-B3D1-5A4D1577F5DD}"/>
              </a:ext>
            </a:extLst>
          </p:cNvPr>
          <p:cNvSpPr/>
          <p:nvPr userDrawn="1"/>
        </p:nvSpPr>
        <p:spPr>
          <a:xfrm>
            <a:off x="503400" y="504000"/>
            <a:ext cx="11185200" cy="5850000"/>
          </a:xfrm>
          <a:prstGeom prst="roundRect">
            <a:avLst>
              <a:gd name="adj" fmla="val 1365"/>
            </a:avLst>
          </a:prstGeom>
          <a:noFill/>
          <a:ln w="25400" cap="flat">
            <a:solidFill>
              <a:schemeClr val="bg1"/>
            </a:solidFill>
            <a:prstDash val="solid"/>
            <a:miter/>
          </a:ln>
          <a:effectLst>
            <a:outerShdw blurRad="127000" dist="127000" dir="2700000" algn="tl" rotWithShape="0">
              <a:srgbClr val="FAB71E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solidFill>
                <a:srgbClr val="121D2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864734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87734649-B5F9-46F7-BCAE-17C0F7916555}"/>
              </a:ext>
            </a:extLst>
          </p:cNvPr>
          <p:cNvSpPr/>
          <p:nvPr userDrawn="1"/>
        </p:nvSpPr>
        <p:spPr>
          <a:xfrm>
            <a:off x="413400" y="414000"/>
            <a:ext cx="11365200" cy="6030000"/>
          </a:xfrm>
          <a:prstGeom prst="roundRect">
            <a:avLst>
              <a:gd name="adj" fmla="val 2141"/>
            </a:avLst>
          </a:prstGeom>
          <a:solidFill>
            <a:schemeClr val="bg1">
              <a:alpha val="45000"/>
            </a:schemeClr>
          </a:solidFill>
          <a:ln w="9525" cap="flat">
            <a:solidFill>
              <a:schemeClr val="bg1"/>
            </a:solidFill>
            <a:prstDash val="solid"/>
            <a:miter/>
          </a:ln>
          <a:effectLst>
            <a:outerShdw blurRad="127000" dist="127000" dir="2700000" algn="tl" rotWithShape="0">
              <a:srgbClr val="FF5B9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solidFill>
                <a:srgbClr val="121D2C"/>
              </a:solidFill>
              <a:latin typeface="+mj-lt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097776C1-40F8-4529-96E5-026781D0EFBE}"/>
              </a:ext>
            </a:extLst>
          </p:cNvPr>
          <p:cNvSpPr/>
          <p:nvPr userDrawn="1"/>
        </p:nvSpPr>
        <p:spPr>
          <a:xfrm>
            <a:off x="503400" y="504000"/>
            <a:ext cx="11185200" cy="5850000"/>
          </a:xfrm>
          <a:prstGeom prst="roundRect">
            <a:avLst>
              <a:gd name="adj" fmla="val 1365"/>
            </a:avLst>
          </a:prstGeom>
          <a:noFill/>
          <a:ln w="25400" cap="flat">
            <a:solidFill>
              <a:schemeClr val="bg1"/>
            </a:solidFill>
            <a:prstDash val="solid"/>
            <a:miter/>
          </a:ln>
          <a:effectLst>
            <a:outerShdw blurRad="127000" dist="127000" dir="2700000" algn="tl" rotWithShape="0">
              <a:srgbClr val="FF5B9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solidFill>
                <a:srgbClr val="121D2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18986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492FA841-FA2C-43DD-85F2-B181B77131EC}"/>
              </a:ext>
            </a:extLst>
          </p:cNvPr>
          <p:cNvSpPr/>
          <p:nvPr userDrawn="1"/>
        </p:nvSpPr>
        <p:spPr>
          <a:xfrm>
            <a:off x="918738" y="1423023"/>
            <a:ext cx="5036400" cy="2426400"/>
          </a:xfrm>
          <a:prstGeom prst="roundRect">
            <a:avLst>
              <a:gd name="adj" fmla="val 10717"/>
            </a:avLst>
          </a:prstGeom>
          <a:solidFill>
            <a:schemeClr val="bg1">
              <a:alpha val="45000"/>
            </a:schemeClr>
          </a:solidFill>
          <a:ln w="9525" cap="flat">
            <a:solidFill>
              <a:schemeClr val="bg1"/>
            </a:solidFill>
            <a:prstDash val="solid"/>
            <a:miter/>
          </a:ln>
          <a:effectLst>
            <a:outerShdw blurRad="127000" dist="127000" dir="2700000" algn="tl" rotWithShape="0">
              <a:srgbClr val="FF5B9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solidFill>
                <a:srgbClr val="121D2C"/>
              </a:solidFill>
              <a:latin typeface="+mj-lt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AB650477-9867-4767-AF37-C142B53CB52C}"/>
              </a:ext>
            </a:extLst>
          </p:cNvPr>
          <p:cNvSpPr/>
          <p:nvPr userDrawn="1"/>
        </p:nvSpPr>
        <p:spPr>
          <a:xfrm>
            <a:off x="6236864" y="1423023"/>
            <a:ext cx="5036400" cy="2426400"/>
          </a:xfrm>
          <a:prstGeom prst="roundRect">
            <a:avLst>
              <a:gd name="adj" fmla="val 10717"/>
            </a:avLst>
          </a:prstGeom>
          <a:solidFill>
            <a:schemeClr val="bg1">
              <a:alpha val="45000"/>
            </a:schemeClr>
          </a:solidFill>
          <a:ln w="9525" cap="flat">
            <a:solidFill>
              <a:schemeClr val="bg1"/>
            </a:solidFill>
            <a:prstDash val="solid"/>
            <a:miter/>
          </a:ln>
          <a:effectLst>
            <a:outerShdw blurRad="127000" dist="127000" dir="2700000" algn="tl" rotWithShape="0">
              <a:srgbClr val="FF5B9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solidFill>
                <a:srgbClr val="121D2C"/>
              </a:solidFill>
              <a:latin typeface="+mj-lt"/>
            </a:endParaRPr>
          </a:p>
        </p:txBody>
      </p:sp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EFBF2AD6-F01B-49DC-94A9-F2C9E047B25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8357" y="1512662"/>
            <a:ext cx="4857162" cy="2247122"/>
          </a:xfrm>
          <a:prstGeom prst="roundRect">
            <a:avLst>
              <a:gd name="adj" fmla="val 932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0C0648C4-80F4-4278-BB9E-BA41AC6D5CC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6483" y="1512662"/>
            <a:ext cx="4857162" cy="2247122"/>
          </a:xfrm>
          <a:prstGeom prst="roundRect">
            <a:avLst>
              <a:gd name="adj" fmla="val 932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05177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AD6265C6-358F-4B81-982E-64152C2A35A9}"/>
              </a:ext>
            </a:extLst>
          </p:cNvPr>
          <p:cNvSpPr/>
          <p:nvPr userDrawn="1"/>
        </p:nvSpPr>
        <p:spPr>
          <a:xfrm>
            <a:off x="413400" y="414000"/>
            <a:ext cx="11365200" cy="6030000"/>
          </a:xfrm>
          <a:prstGeom prst="roundRect">
            <a:avLst>
              <a:gd name="adj" fmla="val 2141"/>
            </a:avLst>
          </a:prstGeom>
          <a:solidFill>
            <a:schemeClr val="bg1">
              <a:alpha val="45000"/>
            </a:schemeClr>
          </a:solidFill>
          <a:ln w="9525" cap="flat">
            <a:solidFill>
              <a:schemeClr val="bg1"/>
            </a:solidFill>
            <a:prstDash val="solid"/>
            <a:miter/>
          </a:ln>
          <a:effectLst>
            <a:outerShdw blurRad="127000" dist="127000" dir="2700000" algn="tl" rotWithShape="0">
              <a:srgbClr val="FF5B9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solidFill>
                <a:srgbClr val="121D2C"/>
              </a:solidFill>
              <a:latin typeface="+mj-lt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3E4C0268-2FF5-4642-BCEA-2FF5BC96347D}"/>
              </a:ext>
            </a:extLst>
          </p:cNvPr>
          <p:cNvSpPr/>
          <p:nvPr userDrawn="1"/>
        </p:nvSpPr>
        <p:spPr>
          <a:xfrm>
            <a:off x="503400" y="504000"/>
            <a:ext cx="11185200" cy="5850000"/>
          </a:xfrm>
          <a:prstGeom prst="roundRect">
            <a:avLst>
              <a:gd name="adj" fmla="val 1365"/>
            </a:avLst>
          </a:prstGeom>
          <a:noFill/>
          <a:ln w="25400" cap="flat">
            <a:solidFill>
              <a:schemeClr val="bg1"/>
            </a:solidFill>
            <a:prstDash val="solid"/>
            <a:miter/>
          </a:ln>
          <a:effectLst>
            <a:outerShdw blurRad="127000" dist="127000" dir="2700000" algn="tl" rotWithShape="0">
              <a:srgbClr val="FF5B9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solidFill>
                <a:srgbClr val="121D2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379759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82A14773-A9BE-4C44-9244-B90622CE3EAC}"/>
              </a:ext>
            </a:extLst>
          </p:cNvPr>
          <p:cNvSpPr/>
          <p:nvPr userDrawn="1"/>
        </p:nvSpPr>
        <p:spPr>
          <a:xfrm>
            <a:off x="842503" y="1287249"/>
            <a:ext cx="3009600" cy="5373433"/>
          </a:xfrm>
          <a:prstGeom prst="roundRect">
            <a:avLst>
              <a:gd name="adj" fmla="val 9951"/>
            </a:avLst>
          </a:prstGeom>
          <a:solidFill>
            <a:schemeClr val="bg1">
              <a:alpha val="70000"/>
            </a:schemeClr>
          </a:solidFill>
          <a:ln w="9525" cap="flat">
            <a:solidFill>
              <a:schemeClr val="bg1"/>
            </a:solidFill>
            <a:prstDash val="solid"/>
            <a:miter/>
          </a:ln>
          <a:effectLst>
            <a:outerShdw blurRad="127000" dist="127000" dir="2700000" algn="tl" rotWithShape="0">
              <a:schemeClr val="tx1">
                <a:lumMod val="50000"/>
                <a:lumOff val="50000"/>
                <a:alpha val="4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solidFill>
                <a:srgbClr val="121D2C"/>
              </a:solidFill>
              <a:latin typeface="+mj-lt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3161584C-A44C-4CBB-8A13-ED099EFE577B}"/>
              </a:ext>
            </a:extLst>
          </p:cNvPr>
          <p:cNvSpPr/>
          <p:nvPr userDrawn="1"/>
        </p:nvSpPr>
        <p:spPr>
          <a:xfrm>
            <a:off x="4591199" y="1287249"/>
            <a:ext cx="3009600" cy="5373433"/>
          </a:xfrm>
          <a:prstGeom prst="roundRect">
            <a:avLst>
              <a:gd name="adj" fmla="val 9951"/>
            </a:avLst>
          </a:prstGeom>
          <a:solidFill>
            <a:schemeClr val="bg1">
              <a:alpha val="70000"/>
            </a:schemeClr>
          </a:solidFill>
          <a:ln w="9525" cap="flat">
            <a:solidFill>
              <a:schemeClr val="bg1"/>
            </a:solidFill>
            <a:prstDash val="solid"/>
            <a:miter/>
          </a:ln>
          <a:effectLst>
            <a:outerShdw blurRad="127000" dist="127000" dir="2700000" algn="tl" rotWithShape="0">
              <a:schemeClr val="tx1">
                <a:lumMod val="50000"/>
                <a:lumOff val="50000"/>
                <a:alpha val="4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solidFill>
                <a:srgbClr val="121D2C"/>
              </a:solidFill>
              <a:latin typeface="+mj-lt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31C402C6-2DAE-48CE-8827-F2B1C97A1BC4}"/>
              </a:ext>
            </a:extLst>
          </p:cNvPr>
          <p:cNvSpPr/>
          <p:nvPr userDrawn="1"/>
        </p:nvSpPr>
        <p:spPr>
          <a:xfrm>
            <a:off x="8339897" y="1287249"/>
            <a:ext cx="3009600" cy="5373433"/>
          </a:xfrm>
          <a:prstGeom prst="roundRect">
            <a:avLst>
              <a:gd name="adj" fmla="val 9951"/>
            </a:avLst>
          </a:prstGeom>
          <a:solidFill>
            <a:schemeClr val="bg1">
              <a:alpha val="70000"/>
            </a:schemeClr>
          </a:solidFill>
          <a:ln w="9525" cap="flat">
            <a:solidFill>
              <a:schemeClr val="bg1"/>
            </a:solidFill>
            <a:prstDash val="solid"/>
            <a:miter/>
          </a:ln>
          <a:effectLst>
            <a:outerShdw blurRad="127000" dist="127000" dir="2700000" algn="tl" rotWithShape="0">
              <a:schemeClr val="tx1">
                <a:lumMod val="50000"/>
                <a:lumOff val="50000"/>
                <a:alpha val="4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solidFill>
                <a:srgbClr val="121D2C"/>
              </a:solidFill>
              <a:latin typeface="+mj-lt"/>
            </a:endParaRPr>
          </a:p>
        </p:txBody>
      </p:sp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0462B87F-484B-40DD-9DE9-BE55FEB7896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38756" y="1377588"/>
            <a:ext cx="2828925" cy="2828925"/>
          </a:xfrm>
          <a:prstGeom prst="roundRect">
            <a:avLst>
              <a:gd name="adj" fmla="val 8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0CFBA2D-3A23-4DBD-ABCE-06B0CE9FD79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681537" y="1377588"/>
            <a:ext cx="2828925" cy="2828925"/>
          </a:xfrm>
          <a:prstGeom prst="roundRect">
            <a:avLst>
              <a:gd name="adj" fmla="val 8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37D56A97-8A77-4079-A12D-9C866F8D458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424318" y="1377588"/>
            <a:ext cx="2828925" cy="2828925"/>
          </a:xfrm>
          <a:prstGeom prst="roundRect">
            <a:avLst>
              <a:gd name="adj" fmla="val 8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829772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9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90" r:id="rId19"/>
    <p:sldLayoutId id="2147483691" r:id="rId20"/>
    <p:sldLayoutId id="2147483692" r:id="rId21"/>
    <p:sldLayoutId id="2147483672" r:id="rId22"/>
    <p:sldLayoutId id="2147483664" r:id="rId23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pptmon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3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3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Pacifico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3.xml"/><Relationship Id="rId4" Type="http://schemas.openxmlformats.org/officeDocument/2006/relationships/hyperlink" Target="https://fonts.google.com/specimen/Poppin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1921482B-B119-4D13-872D-6586653F4FA7}"/>
              </a:ext>
            </a:extLst>
          </p:cNvPr>
          <p:cNvSpPr/>
          <p:nvPr/>
        </p:nvSpPr>
        <p:spPr>
          <a:xfrm>
            <a:off x="2573154" y="1186314"/>
            <a:ext cx="7045693" cy="4485372"/>
          </a:xfrm>
          <a:prstGeom prst="roundRect">
            <a:avLst>
              <a:gd name="adj" fmla="val 2933"/>
            </a:avLst>
          </a:prstGeom>
          <a:solidFill>
            <a:schemeClr val="bg1">
              <a:alpha val="45000"/>
            </a:schemeClr>
          </a:solidFill>
          <a:ln w="9525" cap="flat">
            <a:solidFill>
              <a:schemeClr val="bg1"/>
            </a:solidFill>
            <a:prstDash val="solid"/>
            <a:miter/>
          </a:ln>
          <a:effectLst>
            <a:outerShdw blurRad="127000" dist="127000" dir="2700000" algn="tl" rotWithShape="0">
              <a:srgbClr val="FF5B9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121D2C"/>
              </a:solidFill>
              <a:latin typeface="+mj-lt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363DEC29-C2F8-4C30-8380-5D24EDF27742}"/>
              </a:ext>
            </a:extLst>
          </p:cNvPr>
          <p:cNvSpPr/>
          <p:nvPr/>
        </p:nvSpPr>
        <p:spPr>
          <a:xfrm>
            <a:off x="2663400" y="1276200"/>
            <a:ext cx="6865200" cy="4305600"/>
          </a:xfrm>
          <a:prstGeom prst="roundRect">
            <a:avLst>
              <a:gd name="adj" fmla="val 2136"/>
            </a:avLst>
          </a:prstGeom>
          <a:noFill/>
          <a:ln w="25400" cap="flat">
            <a:solidFill>
              <a:schemeClr val="bg1"/>
            </a:solidFill>
            <a:prstDash val="solid"/>
            <a:miter/>
          </a:ln>
          <a:effectLst>
            <a:outerShdw blurRad="127000" dist="127000" dir="2700000" algn="tl" rotWithShape="0">
              <a:srgbClr val="FF5B9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121D2C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8C98E4-6B64-4F6D-AAA1-2F54E53600EB}"/>
              </a:ext>
            </a:extLst>
          </p:cNvPr>
          <p:cNvSpPr txBox="1"/>
          <p:nvPr/>
        </p:nvSpPr>
        <p:spPr>
          <a:xfrm>
            <a:off x="2781299" y="2599193"/>
            <a:ext cx="6629402" cy="101566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6000" dirty="0">
                <a:solidFill>
                  <a:srgbClr val="FF5B90"/>
                </a:solidFill>
                <a:latin typeface="+mj-lt"/>
                <a:cs typeface="Arial" panose="020B0604020202020204" pitchFamily="34" charset="0"/>
              </a:rPr>
              <a:t>Happy Birthday</a:t>
            </a:r>
            <a:endParaRPr lang="ko-KR" altLang="en-US" sz="6000" dirty="0">
              <a:solidFill>
                <a:srgbClr val="FF5B9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E76A1C-1012-4D1C-85FE-5B2F406FF9CD}"/>
              </a:ext>
            </a:extLst>
          </p:cNvPr>
          <p:cNvSpPr txBox="1"/>
          <p:nvPr/>
        </p:nvSpPr>
        <p:spPr>
          <a:xfrm>
            <a:off x="2781299" y="3858697"/>
            <a:ext cx="6629402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F5B90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solidFill>
                <a:srgbClr val="FF5B9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FD3C905-95FE-471F-8CA9-EBF8D48EAF1C}"/>
              </a:ext>
            </a:extLst>
          </p:cNvPr>
          <p:cNvSpPr txBox="1"/>
          <p:nvPr/>
        </p:nvSpPr>
        <p:spPr>
          <a:xfrm>
            <a:off x="1943099" y="510183"/>
            <a:ext cx="83058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FF1A64"/>
                </a:solidFill>
                <a:effectLst>
                  <a:outerShdw blurRad="127000" sx="102000" sy="102000" algn="ctr" rotWithShape="0">
                    <a:schemeClr val="bg1">
                      <a:alpha val="50000"/>
                    </a:schemeClr>
                  </a:outerShdw>
                </a:effectLst>
                <a:latin typeface="+mj-lt"/>
              </a:rPr>
              <a:t>From the Family</a:t>
            </a:r>
            <a:endParaRPr lang="ko-KR" altLang="en-US" sz="3200" dirty="0">
              <a:solidFill>
                <a:srgbClr val="FF1A64"/>
              </a:solidFill>
              <a:effectLst>
                <a:outerShdw blurRad="127000" sx="102000" sy="102000" algn="ctr" rotWithShape="0">
                  <a:schemeClr val="bg1">
                    <a:alpha val="50000"/>
                  </a:schemeClr>
                </a:outerShdw>
              </a:effectLst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9297F5-D0EC-45D1-8904-5BAC304525D0}"/>
              </a:ext>
            </a:extLst>
          </p:cNvPr>
          <p:cNvSpPr txBox="1"/>
          <p:nvPr/>
        </p:nvSpPr>
        <p:spPr>
          <a:xfrm>
            <a:off x="938756" y="4376902"/>
            <a:ext cx="2828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400" dirty="0">
                <a:solidFill>
                  <a:schemeClr val="tx1"/>
                </a:solidFill>
                <a:latin typeface="+mj-lt"/>
              </a:rPr>
              <a:t>Your mother name</a:t>
            </a:r>
            <a:endParaRPr lang="ko-KR" alt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DD7EA3-20D9-4AF8-A677-003944E18A0D}"/>
              </a:ext>
            </a:extLst>
          </p:cNvPr>
          <p:cNvSpPr txBox="1"/>
          <p:nvPr/>
        </p:nvSpPr>
        <p:spPr>
          <a:xfrm>
            <a:off x="938756" y="4950542"/>
            <a:ext cx="2828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1800" dirty="0">
                <a:solidFill>
                  <a:schemeClr val="tx1"/>
                </a:solidFill>
              </a:rPr>
              <a:t>Mother</a:t>
            </a:r>
            <a:endParaRPr lang="ko-KR" altLang="en-US" sz="20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E77FB1-9D5F-4A34-9F82-E4306A80235E}"/>
              </a:ext>
            </a:extLst>
          </p:cNvPr>
          <p:cNvSpPr txBox="1"/>
          <p:nvPr/>
        </p:nvSpPr>
        <p:spPr>
          <a:xfrm>
            <a:off x="938755" y="5418104"/>
            <a:ext cx="2828925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6F16F5-1BB7-40D2-89F3-D2333F767D12}"/>
              </a:ext>
            </a:extLst>
          </p:cNvPr>
          <p:cNvSpPr txBox="1"/>
          <p:nvPr/>
        </p:nvSpPr>
        <p:spPr>
          <a:xfrm>
            <a:off x="4681538" y="4376902"/>
            <a:ext cx="2828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400" dirty="0">
                <a:solidFill>
                  <a:schemeClr val="tx1"/>
                </a:solidFill>
                <a:latin typeface="+mj-lt"/>
              </a:rPr>
              <a:t>Your father name</a:t>
            </a:r>
            <a:endParaRPr lang="ko-KR" alt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6DABBB-C231-4D1F-97D4-806DCAF3B94C}"/>
              </a:ext>
            </a:extLst>
          </p:cNvPr>
          <p:cNvSpPr txBox="1"/>
          <p:nvPr/>
        </p:nvSpPr>
        <p:spPr>
          <a:xfrm>
            <a:off x="4681538" y="4950542"/>
            <a:ext cx="2828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1800" dirty="0">
                <a:solidFill>
                  <a:schemeClr val="tx1"/>
                </a:solidFill>
              </a:rPr>
              <a:t>father</a:t>
            </a:r>
            <a:endParaRPr lang="ko-KR" altLang="en-US" sz="2000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E0629B-54D2-45C2-BC8A-B3F9022FD67C}"/>
              </a:ext>
            </a:extLst>
          </p:cNvPr>
          <p:cNvSpPr txBox="1"/>
          <p:nvPr/>
        </p:nvSpPr>
        <p:spPr>
          <a:xfrm>
            <a:off x="4681537" y="5418104"/>
            <a:ext cx="2828925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E0FAFF-E824-413A-B5A2-DC0B4D876B3B}"/>
              </a:ext>
            </a:extLst>
          </p:cNvPr>
          <p:cNvSpPr txBox="1"/>
          <p:nvPr/>
        </p:nvSpPr>
        <p:spPr>
          <a:xfrm>
            <a:off x="8424319" y="4376902"/>
            <a:ext cx="2828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400" dirty="0">
                <a:solidFill>
                  <a:schemeClr val="tx1"/>
                </a:solidFill>
                <a:latin typeface="+mj-lt"/>
              </a:rPr>
              <a:t>Your brother name</a:t>
            </a:r>
            <a:endParaRPr lang="ko-KR" alt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8BAC42-8C22-4317-AB9D-038350EA4627}"/>
              </a:ext>
            </a:extLst>
          </p:cNvPr>
          <p:cNvSpPr txBox="1"/>
          <p:nvPr/>
        </p:nvSpPr>
        <p:spPr>
          <a:xfrm>
            <a:off x="8424319" y="4950542"/>
            <a:ext cx="2828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1800" dirty="0">
                <a:solidFill>
                  <a:schemeClr val="tx1"/>
                </a:solidFill>
              </a:rPr>
              <a:t>Brother</a:t>
            </a:r>
            <a:endParaRPr lang="ko-KR" altLang="en-US" sz="2000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58A572-FD20-4DAC-A3B3-7DB746ACF5EA}"/>
              </a:ext>
            </a:extLst>
          </p:cNvPr>
          <p:cNvSpPr txBox="1"/>
          <p:nvPr/>
        </p:nvSpPr>
        <p:spPr>
          <a:xfrm>
            <a:off x="8424318" y="5418104"/>
            <a:ext cx="2828925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A1C189C0-DF09-4C57-8FCD-7E1D7987A9D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694561A7-F26B-49F5-8AAE-8F7C931ECF5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23A6E056-4BE8-4E2E-B87C-5BFB18B79C8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</p:spTree>
    <p:extLst>
      <p:ext uri="{BB962C8B-B14F-4D97-AF65-F5344CB8AC3E}">
        <p14:creationId xmlns:p14="http://schemas.microsoft.com/office/powerpoint/2010/main" val="2707694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4112939C-C804-4DA5-9013-EFEF1A3EA433}"/>
              </a:ext>
            </a:extLst>
          </p:cNvPr>
          <p:cNvSpPr/>
          <p:nvPr/>
        </p:nvSpPr>
        <p:spPr>
          <a:xfrm>
            <a:off x="6227396" y="617608"/>
            <a:ext cx="49340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Special Birthday Greetings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4D7094-2C45-44D4-B30C-11C9617BFA9D}"/>
              </a:ext>
            </a:extLst>
          </p:cNvPr>
          <p:cNvSpPr txBox="1"/>
          <p:nvPr/>
        </p:nvSpPr>
        <p:spPr>
          <a:xfrm>
            <a:off x="6227397" y="3952694"/>
            <a:ext cx="4266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rgbClr val="FF1A64"/>
                </a:solidFill>
                <a:latin typeface="+mj-lt"/>
              </a:rPr>
              <a:t>John doe</a:t>
            </a:r>
            <a:endParaRPr lang="ko-KR" altLang="en-US" sz="3200" dirty="0">
              <a:solidFill>
                <a:srgbClr val="FF1A64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9D7D4F-4D22-4A3A-B325-99CFCF4B713C}"/>
              </a:ext>
            </a:extLst>
          </p:cNvPr>
          <p:cNvSpPr txBox="1"/>
          <p:nvPr/>
        </p:nvSpPr>
        <p:spPr>
          <a:xfrm>
            <a:off x="6227397" y="4526334"/>
            <a:ext cx="4266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400" dirty="0">
                <a:solidFill>
                  <a:srgbClr val="FF1A64"/>
                </a:solidFill>
              </a:rPr>
              <a:t>CEO</a:t>
            </a:r>
            <a:endParaRPr lang="ko-KR" altLang="en-US" dirty="0">
              <a:solidFill>
                <a:srgbClr val="FF1A64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7FC59E-068F-4FCA-8CA3-7D2942A09DF8}"/>
              </a:ext>
            </a:extLst>
          </p:cNvPr>
          <p:cNvSpPr txBox="1"/>
          <p:nvPr/>
        </p:nvSpPr>
        <p:spPr>
          <a:xfrm>
            <a:off x="6227396" y="4993896"/>
            <a:ext cx="4266432" cy="70788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2000" dirty="0">
                <a:solidFill>
                  <a:srgbClr val="FF1A64"/>
                </a:solidFill>
              </a:rPr>
              <a:t>Lorem ipsum dolor sit </a:t>
            </a:r>
            <a:r>
              <a:rPr lang="en-US" altLang="ko-KR" sz="2000" dirty="0" err="1">
                <a:solidFill>
                  <a:srgbClr val="FF1A64"/>
                </a:solidFill>
              </a:rPr>
              <a:t>amet</a:t>
            </a:r>
            <a:r>
              <a:rPr lang="en-US" altLang="ko-KR" sz="2000" dirty="0">
                <a:solidFill>
                  <a:srgbClr val="FF1A64"/>
                </a:solidFill>
              </a:rPr>
              <a:t>, </a:t>
            </a:r>
            <a:r>
              <a:rPr lang="en-US" altLang="ko-KR" sz="2000" dirty="0" err="1">
                <a:solidFill>
                  <a:srgbClr val="FF1A64"/>
                </a:solidFill>
              </a:rPr>
              <a:t>consectetur</a:t>
            </a:r>
            <a:r>
              <a:rPr lang="en-US" altLang="ko-KR" sz="2000" dirty="0">
                <a:solidFill>
                  <a:srgbClr val="FF1A64"/>
                </a:solidFill>
              </a:rPr>
              <a:t> </a:t>
            </a:r>
            <a:r>
              <a:rPr lang="en-US" altLang="ko-KR" sz="2000" dirty="0" err="1">
                <a:solidFill>
                  <a:srgbClr val="FF1A64"/>
                </a:solidFill>
              </a:rPr>
              <a:t>adipisicing</a:t>
            </a:r>
            <a:r>
              <a:rPr lang="en-US" altLang="ko-KR" sz="2000" dirty="0">
                <a:solidFill>
                  <a:srgbClr val="FF1A64"/>
                </a:solidFill>
              </a:rPr>
              <a:t> </a:t>
            </a:r>
            <a:r>
              <a:rPr lang="en-US" altLang="ko-KR" sz="2000" dirty="0" err="1">
                <a:solidFill>
                  <a:srgbClr val="FF1A64"/>
                </a:solidFill>
              </a:rPr>
              <a:t>elit</a:t>
            </a:r>
            <a:endParaRPr lang="ko-KR" altLang="en-US" sz="2000" dirty="0">
              <a:solidFill>
                <a:srgbClr val="FF1A64"/>
              </a:solidFill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3CEF465C-797C-46D2-910A-AE77EDF0C0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41715011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B65A16-61B4-41C3-8E1D-D74C44980E06}"/>
              </a:ext>
            </a:extLst>
          </p:cNvPr>
          <p:cNvSpPr txBox="1"/>
          <p:nvPr/>
        </p:nvSpPr>
        <p:spPr>
          <a:xfrm>
            <a:off x="1505214" y="2422037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F5B9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5B90"/>
                </a:solidFill>
              </a:rPr>
              <a:t>amet</a:t>
            </a:r>
            <a:r>
              <a:rPr lang="en-US" altLang="ko-KR" sz="1400" dirty="0">
                <a:solidFill>
                  <a:srgbClr val="FF5B90"/>
                </a:solidFill>
              </a:rPr>
              <a:t>, </a:t>
            </a:r>
            <a:r>
              <a:rPr lang="en-US" altLang="ko-KR" sz="1400" dirty="0" err="1">
                <a:solidFill>
                  <a:srgbClr val="FF5B90"/>
                </a:solidFill>
              </a:rPr>
              <a:t>consectetur</a:t>
            </a:r>
            <a:r>
              <a:rPr lang="en-US" altLang="ko-KR" sz="1400" dirty="0">
                <a:solidFill>
                  <a:srgbClr val="FF5B90"/>
                </a:solidFill>
              </a:rPr>
              <a:t> </a:t>
            </a:r>
            <a:r>
              <a:rPr lang="en-US" altLang="ko-KR" sz="1400" dirty="0" err="1">
                <a:solidFill>
                  <a:srgbClr val="FF5B90"/>
                </a:solidFill>
              </a:rPr>
              <a:t>adipisicing</a:t>
            </a:r>
            <a:r>
              <a:rPr lang="en-US" altLang="ko-KR" sz="1400" dirty="0">
                <a:solidFill>
                  <a:srgbClr val="FF5B90"/>
                </a:solidFill>
              </a:rPr>
              <a:t> </a:t>
            </a:r>
            <a:r>
              <a:rPr lang="en-US" altLang="ko-KR" sz="1400" dirty="0" err="1">
                <a:solidFill>
                  <a:srgbClr val="FF5B90"/>
                </a:solidFill>
              </a:rPr>
              <a:t>elit</a:t>
            </a:r>
            <a:r>
              <a:rPr lang="en-US" altLang="ko-KR" sz="1400" dirty="0">
                <a:solidFill>
                  <a:srgbClr val="FF5B90"/>
                </a:solidFill>
              </a:rPr>
              <a:t>, sed do </a:t>
            </a:r>
            <a:r>
              <a:rPr lang="en-US" altLang="ko-KR" sz="1400" dirty="0" err="1">
                <a:solidFill>
                  <a:srgbClr val="FF5B90"/>
                </a:solidFill>
              </a:rPr>
              <a:t>eiusmod</a:t>
            </a:r>
            <a:r>
              <a:rPr lang="en-US" altLang="ko-KR" sz="1400" dirty="0">
                <a:solidFill>
                  <a:srgbClr val="FF5B90"/>
                </a:solidFill>
              </a:rPr>
              <a:t> </a:t>
            </a:r>
            <a:r>
              <a:rPr lang="en-US" altLang="ko-KR" sz="1400" dirty="0" err="1">
                <a:solidFill>
                  <a:srgbClr val="FF5B90"/>
                </a:solidFill>
              </a:rPr>
              <a:t>tempor</a:t>
            </a:r>
            <a:r>
              <a:rPr lang="en-US" altLang="ko-KR" sz="1400" dirty="0">
                <a:solidFill>
                  <a:srgbClr val="FF5B90"/>
                </a:solidFill>
              </a:rPr>
              <a:t> </a:t>
            </a:r>
            <a:r>
              <a:rPr lang="en-US" altLang="ko-KR" sz="1400" dirty="0" err="1">
                <a:solidFill>
                  <a:srgbClr val="FF5B90"/>
                </a:solidFill>
              </a:rPr>
              <a:t>incididunt</a:t>
            </a:r>
            <a:r>
              <a:rPr lang="en-US" altLang="ko-KR" sz="1400" dirty="0">
                <a:solidFill>
                  <a:srgbClr val="FF5B90"/>
                </a:solidFill>
              </a:rPr>
              <a:t> </a:t>
            </a:r>
            <a:r>
              <a:rPr lang="en-US" altLang="ko-KR" sz="1400" dirty="0" err="1">
                <a:solidFill>
                  <a:srgbClr val="FF5B90"/>
                </a:solidFill>
              </a:rPr>
              <a:t>ut</a:t>
            </a:r>
            <a:r>
              <a:rPr lang="en-US" altLang="ko-KR" sz="1400" dirty="0">
                <a:solidFill>
                  <a:srgbClr val="FF5B90"/>
                </a:solidFill>
              </a:rPr>
              <a:t> </a:t>
            </a:r>
            <a:r>
              <a:rPr lang="en-US" altLang="ko-KR" sz="1400" dirty="0" err="1">
                <a:solidFill>
                  <a:srgbClr val="FF5B90"/>
                </a:solidFill>
              </a:rPr>
              <a:t>labore</a:t>
            </a:r>
            <a:endParaRPr lang="ko-KR" altLang="en-US" sz="1400" dirty="0">
              <a:solidFill>
                <a:srgbClr val="FF5B90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B4B9320-5C50-4D96-A063-B05ABAA4DC06}"/>
              </a:ext>
            </a:extLst>
          </p:cNvPr>
          <p:cNvSpPr/>
          <p:nvPr/>
        </p:nvSpPr>
        <p:spPr>
          <a:xfrm>
            <a:off x="1505214" y="1927649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2E224A"/>
                </a:solidFill>
                <a:latin typeface="+mj-lt"/>
              </a:rPr>
              <a:t>Lorem ipsum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07A73D-D92D-4486-8260-B29D75603FD2}"/>
              </a:ext>
            </a:extLst>
          </p:cNvPr>
          <p:cNvSpPr txBox="1"/>
          <p:nvPr/>
        </p:nvSpPr>
        <p:spPr>
          <a:xfrm>
            <a:off x="1505214" y="4407131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F5B9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5B90"/>
                </a:solidFill>
              </a:rPr>
              <a:t>amet</a:t>
            </a:r>
            <a:r>
              <a:rPr lang="en-US" altLang="ko-KR" sz="1400" dirty="0">
                <a:solidFill>
                  <a:srgbClr val="FF5B90"/>
                </a:solidFill>
              </a:rPr>
              <a:t>, </a:t>
            </a:r>
            <a:r>
              <a:rPr lang="en-US" altLang="ko-KR" sz="1400" dirty="0" err="1">
                <a:solidFill>
                  <a:srgbClr val="FF5B90"/>
                </a:solidFill>
              </a:rPr>
              <a:t>consectetur</a:t>
            </a:r>
            <a:r>
              <a:rPr lang="en-US" altLang="ko-KR" sz="1400" dirty="0">
                <a:solidFill>
                  <a:srgbClr val="FF5B90"/>
                </a:solidFill>
              </a:rPr>
              <a:t> </a:t>
            </a:r>
            <a:r>
              <a:rPr lang="en-US" altLang="ko-KR" sz="1400" dirty="0" err="1">
                <a:solidFill>
                  <a:srgbClr val="FF5B90"/>
                </a:solidFill>
              </a:rPr>
              <a:t>adipisicing</a:t>
            </a:r>
            <a:r>
              <a:rPr lang="en-US" altLang="ko-KR" sz="1400" dirty="0">
                <a:solidFill>
                  <a:srgbClr val="FF5B90"/>
                </a:solidFill>
              </a:rPr>
              <a:t> </a:t>
            </a:r>
            <a:r>
              <a:rPr lang="en-US" altLang="ko-KR" sz="1400" dirty="0" err="1">
                <a:solidFill>
                  <a:srgbClr val="FF5B90"/>
                </a:solidFill>
              </a:rPr>
              <a:t>elit</a:t>
            </a:r>
            <a:r>
              <a:rPr lang="en-US" altLang="ko-KR" sz="1400" dirty="0">
                <a:solidFill>
                  <a:srgbClr val="FF5B90"/>
                </a:solidFill>
              </a:rPr>
              <a:t>, sed do </a:t>
            </a:r>
            <a:r>
              <a:rPr lang="en-US" altLang="ko-KR" sz="1400" dirty="0" err="1">
                <a:solidFill>
                  <a:srgbClr val="FF5B90"/>
                </a:solidFill>
              </a:rPr>
              <a:t>eiusmod</a:t>
            </a:r>
            <a:r>
              <a:rPr lang="en-US" altLang="ko-KR" sz="1400" dirty="0">
                <a:solidFill>
                  <a:srgbClr val="FF5B90"/>
                </a:solidFill>
              </a:rPr>
              <a:t> </a:t>
            </a:r>
            <a:r>
              <a:rPr lang="en-US" altLang="ko-KR" sz="1400" dirty="0" err="1">
                <a:solidFill>
                  <a:srgbClr val="FF5B90"/>
                </a:solidFill>
              </a:rPr>
              <a:t>tempor</a:t>
            </a:r>
            <a:r>
              <a:rPr lang="en-US" altLang="ko-KR" sz="1400" dirty="0">
                <a:solidFill>
                  <a:srgbClr val="FF5B90"/>
                </a:solidFill>
              </a:rPr>
              <a:t> </a:t>
            </a:r>
            <a:r>
              <a:rPr lang="en-US" altLang="ko-KR" sz="1400" dirty="0" err="1">
                <a:solidFill>
                  <a:srgbClr val="FF5B90"/>
                </a:solidFill>
              </a:rPr>
              <a:t>incididunt</a:t>
            </a:r>
            <a:r>
              <a:rPr lang="en-US" altLang="ko-KR" sz="1400" dirty="0">
                <a:solidFill>
                  <a:srgbClr val="FF5B90"/>
                </a:solidFill>
              </a:rPr>
              <a:t> </a:t>
            </a:r>
            <a:r>
              <a:rPr lang="en-US" altLang="ko-KR" sz="1400" dirty="0" err="1">
                <a:solidFill>
                  <a:srgbClr val="FF5B90"/>
                </a:solidFill>
              </a:rPr>
              <a:t>ut</a:t>
            </a:r>
            <a:r>
              <a:rPr lang="en-US" altLang="ko-KR" sz="1400" dirty="0">
                <a:solidFill>
                  <a:srgbClr val="FF5B90"/>
                </a:solidFill>
              </a:rPr>
              <a:t> </a:t>
            </a:r>
            <a:r>
              <a:rPr lang="en-US" altLang="ko-KR" sz="1400" dirty="0" err="1">
                <a:solidFill>
                  <a:srgbClr val="FF5B90"/>
                </a:solidFill>
              </a:rPr>
              <a:t>labore</a:t>
            </a:r>
            <a:endParaRPr lang="ko-KR" altLang="en-US" sz="1400" dirty="0">
              <a:solidFill>
                <a:srgbClr val="FF5B90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0FA9937-1C2A-4AD8-8843-3410854E8B8D}"/>
              </a:ext>
            </a:extLst>
          </p:cNvPr>
          <p:cNvSpPr/>
          <p:nvPr/>
        </p:nvSpPr>
        <p:spPr>
          <a:xfrm>
            <a:off x="1505214" y="3912743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2E224A"/>
                </a:solidFill>
                <a:latin typeface="+mj-lt"/>
              </a:rPr>
              <a:t>Lorem ipsum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00F7AA-6B74-488D-B6A1-BE0C54FFABDF}"/>
              </a:ext>
            </a:extLst>
          </p:cNvPr>
          <p:cNvSpPr txBox="1"/>
          <p:nvPr/>
        </p:nvSpPr>
        <p:spPr>
          <a:xfrm>
            <a:off x="6654801" y="2422037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F5B9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5B90"/>
                </a:solidFill>
              </a:rPr>
              <a:t>amet</a:t>
            </a:r>
            <a:r>
              <a:rPr lang="en-US" altLang="ko-KR" sz="1400" dirty="0">
                <a:solidFill>
                  <a:srgbClr val="FF5B90"/>
                </a:solidFill>
              </a:rPr>
              <a:t>, </a:t>
            </a:r>
            <a:r>
              <a:rPr lang="en-US" altLang="ko-KR" sz="1400" dirty="0" err="1">
                <a:solidFill>
                  <a:srgbClr val="FF5B90"/>
                </a:solidFill>
              </a:rPr>
              <a:t>consectetur</a:t>
            </a:r>
            <a:r>
              <a:rPr lang="en-US" altLang="ko-KR" sz="1400" dirty="0">
                <a:solidFill>
                  <a:srgbClr val="FF5B90"/>
                </a:solidFill>
              </a:rPr>
              <a:t> </a:t>
            </a:r>
            <a:r>
              <a:rPr lang="en-US" altLang="ko-KR" sz="1400" dirty="0" err="1">
                <a:solidFill>
                  <a:srgbClr val="FF5B90"/>
                </a:solidFill>
              </a:rPr>
              <a:t>adipisicing</a:t>
            </a:r>
            <a:r>
              <a:rPr lang="en-US" altLang="ko-KR" sz="1400" dirty="0">
                <a:solidFill>
                  <a:srgbClr val="FF5B90"/>
                </a:solidFill>
              </a:rPr>
              <a:t> </a:t>
            </a:r>
            <a:r>
              <a:rPr lang="en-US" altLang="ko-KR" sz="1400" dirty="0" err="1">
                <a:solidFill>
                  <a:srgbClr val="FF5B90"/>
                </a:solidFill>
              </a:rPr>
              <a:t>elit</a:t>
            </a:r>
            <a:r>
              <a:rPr lang="en-US" altLang="ko-KR" sz="1400" dirty="0">
                <a:solidFill>
                  <a:srgbClr val="FF5B90"/>
                </a:solidFill>
              </a:rPr>
              <a:t>, sed do </a:t>
            </a:r>
            <a:r>
              <a:rPr lang="en-US" altLang="ko-KR" sz="1400" dirty="0" err="1">
                <a:solidFill>
                  <a:srgbClr val="FF5B90"/>
                </a:solidFill>
              </a:rPr>
              <a:t>eiusmod</a:t>
            </a:r>
            <a:r>
              <a:rPr lang="en-US" altLang="ko-KR" sz="1400" dirty="0">
                <a:solidFill>
                  <a:srgbClr val="FF5B90"/>
                </a:solidFill>
              </a:rPr>
              <a:t> </a:t>
            </a:r>
            <a:r>
              <a:rPr lang="en-US" altLang="ko-KR" sz="1400" dirty="0" err="1">
                <a:solidFill>
                  <a:srgbClr val="FF5B90"/>
                </a:solidFill>
              </a:rPr>
              <a:t>tempor</a:t>
            </a:r>
            <a:r>
              <a:rPr lang="en-US" altLang="ko-KR" sz="1400" dirty="0">
                <a:solidFill>
                  <a:srgbClr val="FF5B90"/>
                </a:solidFill>
              </a:rPr>
              <a:t> </a:t>
            </a:r>
            <a:r>
              <a:rPr lang="en-US" altLang="ko-KR" sz="1400" dirty="0" err="1">
                <a:solidFill>
                  <a:srgbClr val="FF5B90"/>
                </a:solidFill>
              </a:rPr>
              <a:t>incididunt</a:t>
            </a:r>
            <a:r>
              <a:rPr lang="en-US" altLang="ko-KR" sz="1400" dirty="0">
                <a:solidFill>
                  <a:srgbClr val="FF5B90"/>
                </a:solidFill>
              </a:rPr>
              <a:t> </a:t>
            </a:r>
            <a:r>
              <a:rPr lang="en-US" altLang="ko-KR" sz="1400" dirty="0" err="1">
                <a:solidFill>
                  <a:srgbClr val="FF5B90"/>
                </a:solidFill>
              </a:rPr>
              <a:t>ut</a:t>
            </a:r>
            <a:r>
              <a:rPr lang="en-US" altLang="ko-KR" sz="1400" dirty="0">
                <a:solidFill>
                  <a:srgbClr val="FF5B90"/>
                </a:solidFill>
              </a:rPr>
              <a:t> </a:t>
            </a:r>
            <a:r>
              <a:rPr lang="en-US" altLang="ko-KR" sz="1400" dirty="0" err="1">
                <a:solidFill>
                  <a:srgbClr val="FF5B90"/>
                </a:solidFill>
              </a:rPr>
              <a:t>labore</a:t>
            </a:r>
            <a:endParaRPr lang="ko-KR" altLang="en-US" sz="1400" dirty="0">
              <a:solidFill>
                <a:srgbClr val="FF5B90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3502581-E5FC-42F0-B222-C2DA8BE52EB8}"/>
              </a:ext>
            </a:extLst>
          </p:cNvPr>
          <p:cNvSpPr/>
          <p:nvPr/>
        </p:nvSpPr>
        <p:spPr>
          <a:xfrm>
            <a:off x="6654801" y="1927649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2E224A"/>
                </a:solidFill>
                <a:latin typeface="+mj-lt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4ADB67-B877-4B38-A247-AB479F361F6D}"/>
              </a:ext>
            </a:extLst>
          </p:cNvPr>
          <p:cNvSpPr txBox="1"/>
          <p:nvPr/>
        </p:nvSpPr>
        <p:spPr>
          <a:xfrm>
            <a:off x="6654801" y="4407131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F5B9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5B90"/>
                </a:solidFill>
              </a:rPr>
              <a:t>amet</a:t>
            </a:r>
            <a:r>
              <a:rPr lang="en-US" altLang="ko-KR" sz="1400" dirty="0">
                <a:solidFill>
                  <a:srgbClr val="FF5B90"/>
                </a:solidFill>
              </a:rPr>
              <a:t>, </a:t>
            </a:r>
            <a:r>
              <a:rPr lang="en-US" altLang="ko-KR" sz="1400" dirty="0" err="1">
                <a:solidFill>
                  <a:srgbClr val="FF5B90"/>
                </a:solidFill>
              </a:rPr>
              <a:t>consectetur</a:t>
            </a:r>
            <a:r>
              <a:rPr lang="en-US" altLang="ko-KR" sz="1400" dirty="0">
                <a:solidFill>
                  <a:srgbClr val="FF5B90"/>
                </a:solidFill>
              </a:rPr>
              <a:t> </a:t>
            </a:r>
            <a:r>
              <a:rPr lang="en-US" altLang="ko-KR" sz="1400" dirty="0" err="1">
                <a:solidFill>
                  <a:srgbClr val="FF5B90"/>
                </a:solidFill>
              </a:rPr>
              <a:t>adipisicing</a:t>
            </a:r>
            <a:r>
              <a:rPr lang="en-US" altLang="ko-KR" sz="1400" dirty="0">
                <a:solidFill>
                  <a:srgbClr val="FF5B90"/>
                </a:solidFill>
              </a:rPr>
              <a:t> </a:t>
            </a:r>
            <a:r>
              <a:rPr lang="en-US" altLang="ko-KR" sz="1400" dirty="0" err="1">
                <a:solidFill>
                  <a:srgbClr val="FF5B90"/>
                </a:solidFill>
              </a:rPr>
              <a:t>elit</a:t>
            </a:r>
            <a:r>
              <a:rPr lang="en-US" altLang="ko-KR" sz="1400" dirty="0">
                <a:solidFill>
                  <a:srgbClr val="FF5B90"/>
                </a:solidFill>
              </a:rPr>
              <a:t>, sed do </a:t>
            </a:r>
            <a:r>
              <a:rPr lang="en-US" altLang="ko-KR" sz="1400" dirty="0" err="1">
                <a:solidFill>
                  <a:srgbClr val="FF5B90"/>
                </a:solidFill>
              </a:rPr>
              <a:t>eiusmod</a:t>
            </a:r>
            <a:r>
              <a:rPr lang="en-US" altLang="ko-KR" sz="1400" dirty="0">
                <a:solidFill>
                  <a:srgbClr val="FF5B90"/>
                </a:solidFill>
              </a:rPr>
              <a:t> </a:t>
            </a:r>
            <a:r>
              <a:rPr lang="en-US" altLang="ko-KR" sz="1400" dirty="0" err="1">
                <a:solidFill>
                  <a:srgbClr val="FF5B90"/>
                </a:solidFill>
              </a:rPr>
              <a:t>tempor</a:t>
            </a:r>
            <a:r>
              <a:rPr lang="en-US" altLang="ko-KR" sz="1400" dirty="0">
                <a:solidFill>
                  <a:srgbClr val="FF5B90"/>
                </a:solidFill>
              </a:rPr>
              <a:t> </a:t>
            </a:r>
            <a:r>
              <a:rPr lang="en-US" altLang="ko-KR" sz="1400" dirty="0" err="1">
                <a:solidFill>
                  <a:srgbClr val="FF5B90"/>
                </a:solidFill>
              </a:rPr>
              <a:t>incididunt</a:t>
            </a:r>
            <a:r>
              <a:rPr lang="en-US" altLang="ko-KR" sz="1400" dirty="0">
                <a:solidFill>
                  <a:srgbClr val="FF5B90"/>
                </a:solidFill>
              </a:rPr>
              <a:t> </a:t>
            </a:r>
            <a:r>
              <a:rPr lang="en-US" altLang="ko-KR" sz="1400" dirty="0" err="1">
                <a:solidFill>
                  <a:srgbClr val="FF5B90"/>
                </a:solidFill>
              </a:rPr>
              <a:t>ut</a:t>
            </a:r>
            <a:r>
              <a:rPr lang="en-US" altLang="ko-KR" sz="1400" dirty="0">
                <a:solidFill>
                  <a:srgbClr val="FF5B90"/>
                </a:solidFill>
              </a:rPr>
              <a:t> </a:t>
            </a:r>
            <a:r>
              <a:rPr lang="en-US" altLang="ko-KR" sz="1400" dirty="0" err="1">
                <a:solidFill>
                  <a:srgbClr val="FF5B90"/>
                </a:solidFill>
              </a:rPr>
              <a:t>labore</a:t>
            </a:r>
            <a:endParaRPr lang="ko-KR" altLang="en-US" sz="1400" dirty="0">
              <a:solidFill>
                <a:srgbClr val="FF5B90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4750B6E-6CAE-4002-AE94-8E464C4208D4}"/>
              </a:ext>
            </a:extLst>
          </p:cNvPr>
          <p:cNvSpPr/>
          <p:nvPr/>
        </p:nvSpPr>
        <p:spPr>
          <a:xfrm>
            <a:off x="6654801" y="3912743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2E224A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9810087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44BFD88-6207-4425-8383-C3CC79A8DAF9}"/>
              </a:ext>
            </a:extLst>
          </p:cNvPr>
          <p:cNvSpPr txBox="1"/>
          <p:nvPr/>
        </p:nvSpPr>
        <p:spPr>
          <a:xfrm>
            <a:off x="1625599" y="4277886"/>
            <a:ext cx="89408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dirty="0">
                <a:solidFill>
                  <a:srgbClr val="184C1A"/>
                </a:solidFill>
                <a:latin typeface="+mj-lt"/>
                <a:cs typeface="Arial" panose="020B0604020202020204" pitchFamily="34" charset="0"/>
              </a:rPr>
              <a:t>Give Thanks</a:t>
            </a:r>
            <a:endParaRPr lang="ko-KR" altLang="en-US" sz="5400" dirty="0">
              <a:solidFill>
                <a:srgbClr val="184C1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42EE41-508B-463D-ADED-E1AD5FC7D11B}"/>
              </a:ext>
            </a:extLst>
          </p:cNvPr>
          <p:cNvSpPr txBox="1"/>
          <p:nvPr/>
        </p:nvSpPr>
        <p:spPr>
          <a:xfrm>
            <a:off x="1625599" y="5251877"/>
            <a:ext cx="8940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3200" dirty="0">
                <a:solidFill>
                  <a:srgbClr val="184C1A"/>
                </a:solidFill>
              </a:rPr>
              <a:t>Presentation Gift</a:t>
            </a:r>
            <a:endParaRPr lang="ko-KR" altLang="en-US" sz="3200" dirty="0">
              <a:solidFill>
                <a:srgbClr val="184C1A"/>
              </a:solidFill>
            </a:endParaRPr>
          </a:p>
        </p:txBody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071543F9-1ED0-4BC9-8ABC-D5A3273A18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3214285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046D56AE-CC54-442A-8A58-EFAF50C9031D}"/>
              </a:ext>
            </a:extLst>
          </p:cNvPr>
          <p:cNvCxnSpPr>
            <a:cxnSpLocks/>
            <a:stCxn id="7" idx="6"/>
            <a:endCxn id="9" idx="2"/>
          </p:cNvCxnSpPr>
          <p:nvPr/>
        </p:nvCxnSpPr>
        <p:spPr>
          <a:xfrm>
            <a:off x="2403412" y="2344310"/>
            <a:ext cx="7385173" cy="0"/>
          </a:xfrm>
          <a:prstGeom prst="line">
            <a:avLst/>
          </a:prstGeom>
          <a:ln w="50800" cap="rnd">
            <a:solidFill>
              <a:srgbClr val="00AD6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타원 6">
            <a:extLst>
              <a:ext uri="{FF2B5EF4-FFF2-40B4-BE49-F238E27FC236}">
                <a16:creationId xmlns:a16="http://schemas.microsoft.com/office/drawing/2014/main" id="{645AA705-7096-4948-8912-66A3A3B7757F}"/>
              </a:ext>
            </a:extLst>
          </p:cNvPr>
          <p:cNvSpPr/>
          <p:nvPr/>
        </p:nvSpPr>
        <p:spPr>
          <a:xfrm>
            <a:off x="2099240" y="2192224"/>
            <a:ext cx="304172" cy="304172"/>
          </a:xfrm>
          <a:prstGeom prst="ellipse">
            <a:avLst/>
          </a:prstGeom>
          <a:solidFill>
            <a:srgbClr val="00AD61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E113BAD-1F7A-470F-A0C0-692A179CD4C8}"/>
              </a:ext>
            </a:extLst>
          </p:cNvPr>
          <p:cNvSpPr/>
          <p:nvPr/>
        </p:nvSpPr>
        <p:spPr>
          <a:xfrm>
            <a:off x="5943914" y="2192224"/>
            <a:ext cx="304172" cy="304172"/>
          </a:xfrm>
          <a:prstGeom prst="ellipse">
            <a:avLst/>
          </a:prstGeom>
          <a:solidFill>
            <a:srgbClr val="00AD61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014039B2-9F23-46F1-B5B5-7A1B66408D72}"/>
              </a:ext>
            </a:extLst>
          </p:cNvPr>
          <p:cNvSpPr/>
          <p:nvPr/>
        </p:nvSpPr>
        <p:spPr>
          <a:xfrm>
            <a:off x="9788585" y="2192224"/>
            <a:ext cx="304172" cy="304172"/>
          </a:xfrm>
          <a:prstGeom prst="ellipse">
            <a:avLst/>
          </a:prstGeom>
          <a:solidFill>
            <a:srgbClr val="00AD61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686E19-2958-49B4-9358-F167B14B6830}"/>
              </a:ext>
            </a:extLst>
          </p:cNvPr>
          <p:cNvSpPr txBox="1"/>
          <p:nvPr/>
        </p:nvSpPr>
        <p:spPr>
          <a:xfrm>
            <a:off x="864041" y="3742446"/>
            <a:ext cx="2759256" cy="92333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184C1A"/>
                </a:solidFill>
              </a:rPr>
              <a:t>Lorem ipsum dolor sit </a:t>
            </a:r>
            <a:r>
              <a:rPr lang="en-US" altLang="ko-KR" dirty="0" err="1">
                <a:solidFill>
                  <a:srgbClr val="184C1A"/>
                </a:solidFill>
              </a:rPr>
              <a:t>amet</a:t>
            </a:r>
            <a:r>
              <a:rPr lang="en-US" altLang="ko-KR" dirty="0">
                <a:solidFill>
                  <a:srgbClr val="184C1A"/>
                </a:solidFill>
              </a:rPr>
              <a:t>, </a:t>
            </a:r>
            <a:r>
              <a:rPr lang="en-US" altLang="ko-KR" dirty="0" err="1">
                <a:solidFill>
                  <a:srgbClr val="184C1A"/>
                </a:solidFill>
              </a:rPr>
              <a:t>consectetur</a:t>
            </a:r>
            <a:r>
              <a:rPr lang="en-US" altLang="ko-KR" dirty="0">
                <a:solidFill>
                  <a:srgbClr val="184C1A"/>
                </a:solidFill>
              </a:rPr>
              <a:t> </a:t>
            </a:r>
            <a:r>
              <a:rPr lang="en-US" altLang="ko-KR" dirty="0" err="1">
                <a:solidFill>
                  <a:srgbClr val="184C1A"/>
                </a:solidFill>
              </a:rPr>
              <a:t>adipiscing</a:t>
            </a:r>
            <a:r>
              <a:rPr lang="en-US" altLang="ko-KR" dirty="0">
                <a:solidFill>
                  <a:srgbClr val="184C1A"/>
                </a:solidFill>
              </a:rPr>
              <a:t> </a:t>
            </a:r>
            <a:r>
              <a:rPr lang="en-US" altLang="ko-KR" dirty="0" err="1">
                <a:solidFill>
                  <a:srgbClr val="184C1A"/>
                </a:solidFill>
              </a:rPr>
              <a:t>elit</a:t>
            </a:r>
            <a:endParaRPr lang="en-US" altLang="ko-KR" dirty="0">
              <a:solidFill>
                <a:srgbClr val="184C1A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98C2F96-0FAA-4AF4-A408-1E3DF4D0D2DC}"/>
              </a:ext>
            </a:extLst>
          </p:cNvPr>
          <p:cNvSpPr/>
          <p:nvPr/>
        </p:nvSpPr>
        <p:spPr>
          <a:xfrm>
            <a:off x="864041" y="3155328"/>
            <a:ext cx="2759256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84C1A"/>
                </a:solidFill>
                <a:latin typeface="+mj-lt"/>
              </a:rPr>
              <a:t>00:00 </a:t>
            </a:r>
            <a:r>
              <a:rPr lang="en-US" altLang="ko-KR" sz="2400">
                <a:solidFill>
                  <a:srgbClr val="184C1A"/>
                </a:solidFill>
                <a:latin typeface="+mj-lt"/>
              </a:rPr>
              <a:t>– 00:00</a:t>
            </a:r>
            <a:endParaRPr lang="en-US" altLang="ko-KR" sz="2400" dirty="0">
              <a:solidFill>
                <a:srgbClr val="184C1A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F53238-DA1D-4065-964A-AAF136532AB0}"/>
              </a:ext>
            </a:extLst>
          </p:cNvPr>
          <p:cNvSpPr txBox="1"/>
          <p:nvPr/>
        </p:nvSpPr>
        <p:spPr>
          <a:xfrm>
            <a:off x="4716372" y="3742446"/>
            <a:ext cx="2759256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184C1A"/>
                </a:solidFill>
              </a:rPr>
              <a:t>Sed do </a:t>
            </a:r>
            <a:r>
              <a:rPr lang="en-US" altLang="ko-KR" dirty="0" err="1">
                <a:solidFill>
                  <a:srgbClr val="184C1A"/>
                </a:solidFill>
              </a:rPr>
              <a:t>eiusmod</a:t>
            </a:r>
            <a:r>
              <a:rPr lang="en-US" altLang="ko-KR" dirty="0">
                <a:solidFill>
                  <a:srgbClr val="184C1A"/>
                </a:solidFill>
              </a:rPr>
              <a:t> </a:t>
            </a:r>
            <a:r>
              <a:rPr lang="en-US" altLang="ko-KR" dirty="0" err="1">
                <a:solidFill>
                  <a:srgbClr val="184C1A"/>
                </a:solidFill>
              </a:rPr>
              <a:t>tempor</a:t>
            </a:r>
            <a:r>
              <a:rPr lang="en-US" altLang="ko-KR" dirty="0">
                <a:solidFill>
                  <a:srgbClr val="184C1A"/>
                </a:solidFill>
              </a:rPr>
              <a:t> </a:t>
            </a:r>
            <a:r>
              <a:rPr lang="en-US" altLang="ko-KR" dirty="0" err="1">
                <a:solidFill>
                  <a:srgbClr val="184C1A"/>
                </a:solidFill>
              </a:rPr>
              <a:t>incididunt</a:t>
            </a:r>
            <a:r>
              <a:rPr lang="en-US" altLang="ko-KR" dirty="0">
                <a:solidFill>
                  <a:srgbClr val="184C1A"/>
                </a:solidFill>
              </a:rPr>
              <a:t> </a:t>
            </a:r>
            <a:r>
              <a:rPr lang="en-US" altLang="ko-KR" dirty="0" err="1">
                <a:solidFill>
                  <a:srgbClr val="184C1A"/>
                </a:solidFill>
              </a:rPr>
              <a:t>ut</a:t>
            </a:r>
            <a:r>
              <a:rPr lang="en-US" altLang="ko-KR" dirty="0">
                <a:solidFill>
                  <a:srgbClr val="184C1A"/>
                </a:solidFill>
              </a:rPr>
              <a:t> </a:t>
            </a:r>
            <a:r>
              <a:rPr lang="en-US" altLang="ko-KR" dirty="0" err="1">
                <a:solidFill>
                  <a:srgbClr val="184C1A"/>
                </a:solidFill>
              </a:rPr>
              <a:t>labore</a:t>
            </a:r>
            <a:r>
              <a:rPr lang="en-US" altLang="ko-KR" dirty="0">
                <a:solidFill>
                  <a:srgbClr val="184C1A"/>
                </a:solidFill>
              </a:rPr>
              <a:t> et dolore magna </a:t>
            </a:r>
            <a:r>
              <a:rPr lang="en-US" altLang="ko-KR" dirty="0" err="1">
                <a:solidFill>
                  <a:srgbClr val="184C1A"/>
                </a:solidFill>
              </a:rPr>
              <a:t>aliqua</a:t>
            </a:r>
            <a:endParaRPr lang="en-US" altLang="ko-KR" dirty="0">
              <a:solidFill>
                <a:srgbClr val="184C1A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22051C59-DCA4-499D-B68C-FD0B037C3258}"/>
              </a:ext>
            </a:extLst>
          </p:cNvPr>
          <p:cNvSpPr/>
          <p:nvPr/>
        </p:nvSpPr>
        <p:spPr>
          <a:xfrm>
            <a:off x="4716372" y="3155328"/>
            <a:ext cx="2759256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84C1A"/>
                </a:solidFill>
                <a:latin typeface="+mj-lt"/>
              </a:rPr>
              <a:t>00:00 – 00:00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FAB068E-62A0-40BC-B38A-88ABA57B6443}"/>
              </a:ext>
            </a:extLst>
          </p:cNvPr>
          <p:cNvSpPr txBox="1"/>
          <p:nvPr/>
        </p:nvSpPr>
        <p:spPr>
          <a:xfrm>
            <a:off x="8568703" y="3742446"/>
            <a:ext cx="2759256" cy="92333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184C1A"/>
                </a:solidFill>
              </a:rPr>
              <a:t>Ut </a:t>
            </a:r>
            <a:r>
              <a:rPr lang="en-US" altLang="ko-KR" dirty="0" err="1">
                <a:solidFill>
                  <a:srgbClr val="184C1A"/>
                </a:solidFill>
              </a:rPr>
              <a:t>enim</a:t>
            </a:r>
            <a:r>
              <a:rPr lang="en-US" altLang="ko-KR" dirty="0">
                <a:solidFill>
                  <a:srgbClr val="184C1A"/>
                </a:solidFill>
              </a:rPr>
              <a:t> ad minim </a:t>
            </a:r>
            <a:r>
              <a:rPr lang="en-US" altLang="ko-KR" dirty="0" err="1">
                <a:solidFill>
                  <a:srgbClr val="184C1A"/>
                </a:solidFill>
              </a:rPr>
              <a:t>veniam</a:t>
            </a:r>
            <a:r>
              <a:rPr lang="en-US" altLang="ko-KR" dirty="0">
                <a:solidFill>
                  <a:srgbClr val="184C1A"/>
                </a:solidFill>
              </a:rPr>
              <a:t>, </a:t>
            </a:r>
            <a:r>
              <a:rPr lang="en-US" altLang="ko-KR" dirty="0" err="1">
                <a:solidFill>
                  <a:srgbClr val="184C1A"/>
                </a:solidFill>
              </a:rPr>
              <a:t>quis</a:t>
            </a:r>
            <a:r>
              <a:rPr lang="en-US" altLang="ko-KR" dirty="0">
                <a:solidFill>
                  <a:srgbClr val="184C1A"/>
                </a:solidFill>
              </a:rPr>
              <a:t> </a:t>
            </a:r>
            <a:r>
              <a:rPr lang="en-US" altLang="ko-KR" dirty="0" err="1">
                <a:solidFill>
                  <a:srgbClr val="184C1A"/>
                </a:solidFill>
              </a:rPr>
              <a:t>nostrud</a:t>
            </a:r>
            <a:r>
              <a:rPr lang="en-US" altLang="ko-KR" dirty="0">
                <a:solidFill>
                  <a:srgbClr val="184C1A"/>
                </a:solidFill>
              </a:rPr>
              <a:t> exercitation </a:t>
            </a:r>
            <a:r>
              <a:rPr lang="en-US" altLang="ko-KR" dirty="0" err="1">
                <a:solidFill>
                  <a:srgbClr val="184C1A"/>
                </a:solidFill>
              </a:rPr>
              <a:t>ullamco</a:t>
            </a:r>
            <a:endParaRPr lang="ko-KR" altLang="en-US" dirty="0">
              <a:solidFill>
                <a:srgbClr val="184C1A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1F3456F6-B5EC-4A43-89D6-D73E1E8BBDFA}"/>
              </a:ext>
            </a:extLst>
          </p:cNvPr>
          <p:cNvSpPr/>
          <p:nvPr/>
        </p:nvSpPr>
        <p:spPr>
          <a:xfrm>
            <a:off x="8568703" y="3155328"/>
            <a:ext cx="2759256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84C1A"/>
                </a:solidFill>
                <a:latin typeface="+mj-lt"/>
              </a:rPr>
              <a:t>00:00 – 00:00</a:t>
            </a:r>
          </a:p>
        </p:txBody>
      </p:sp>
    </p:spTree>
    <p:extLst>
      <p:ext uri="{BB962C8B-B14F-4D97-AF65-F5344CB8AC3E}">
        <p14:creationId xmlns:p14="http://schemas.microsoft.com/office/powerpoint/2010/main" val="17838493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3DC27DA0-C4A7-49CE-9152-898292FBE5D2}"/>
              </a:ext>
            </a:extLst>
          </p:cNvPr>
          <p:cNvSpPr/>
          <p:nvPr/>
        </p:nvSpPr>
        <p:spPr>
          <a:xfrm>
            <a:off x="1807476" y="1920430"/>
            <a:ext cx="1638300" cy="1638300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ED395F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D0109E0D-0BF6-4F2B-BECA-D89305C8AC50}"/>
              </a:ext>
            </a:extLst>
          </p:cNvPr>
          <p:cNvSpPr/>
          <p:nvPr/>
        </p:nvSpPr>
        <p:spPr>
          <a:xfrm>
            <a:off x="1079004" y="4065470"/>
            <a:ext cx="30952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2E224A"/>
                </a:solidFill>
                <a:latin typeface="+mj-lt"/>
              </a:rPr>
              <a:t>Lorem ipsum dolor </a:t>
            </a:r>
            <a:r>
              <a:rPr lang="en-US" altLang="ko-KR" sz="3200">
                <a:solidFill>
                  <a:srgbClr val="2E224A"/>
                </a:solidFill>
                <a:latin typeface="+mj-lt"/>
              </a:rPr>
              <a:t>sit amet</a:t>
            </a:r>
            <a:endParaRPr lang="en-US" altLang="ko-KR" sz="3200" dirty="0">
              <a:solidFill>
                <a:srgbClr val="2E224A"/>
              </a:solidFill>
              <a:latin typeface="+mj-lt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9511E69B-F5B0-4A6C-8A6A-714FFA4C7CB7}"/>
              </a:ext>
            </a:extLst>
          </p:cNvPr>
          <p:cNvGrpSpPr/>
          <p:nvPr/>
        </p:nvGrpSpPr>
        <p:grpSpPr>
          <a:xfrm>
            <a:off x="2320338" y="2416834"/>
            <a:ext cx="612576" cy="610638"/>
            <a:chOff x="4152034" y="5552122"/>
            <a:chExt cx="391763" cy="390525"/>
          </a:xfrm>
          <a:solidFill>
            <a:srgbClr val="00B0F0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08717FDA-FD51-41A6-8499-599AD1322B7E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05D619C2-3E7B-4591-92F5-FEB1E1AFEA99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D0448542-3148-4C51-B8BC-C346C0B8E799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93B6FE23-C2D4-42B2-B883-6C72DD782837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34308226-1439-409E-89FD-C99495050C4E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022FE2B2-813B-4ED8-B68B-B8A9823390C6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2" name="타원 11">
            <a:extLst>
              <a:ext uri="{FF2B5EF4-FFF2-40B4-BE49-F238E27FC236}">
                <a16:creationId xmlns:a16="http://schemas.microsoft.com/office/drawing/2014/main" id="{77B18502-8353-42DD-986A-84753C6EAB26}"/>
              </a:ext>
            </a:extLst>
          </p:cNvPr>
          <p:cNvSpPr/>
          <p:nvPr/>
        </p:nvSpPr>
        <p:spPr>
          <a:xfrm>
            <a:off x="8746224" y="1920430"/>
            <a:ext cx="1638300" cy="1638300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1732FD6-61B2-499C-B1CE-70ADE803F2F4}"/>
              </a:ext>
            </a:extLst>
          </p:cNvPr>
          <p:cNvSpPr/>
          <p:nvPr/>
        </p:nvSpPr>
        <p:spPr>
          <a:xfrm>
            <a:off x="8017752" y="4065470"/>
            <a:ext cx="30952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2E224A"/>
                </a:solidFill>
                <a:latin typeface="+mj-lt"/>
              </a:rPr>
              <a:t>Sed </a:t>
            </a:r>
            <a:r>
              <a:rPr lang="en-US" altLang="ko-KR" sz="3200">
                <a:solidFill>
                  <a:srgbClr val="2E224A"/>
                </a:solidFill>
                <a:latin typeface="+mj-lt"/>
              </a:rPr>
              <a:t>do eiusmod tempor</a:t>
            </a:r>
            <a:endParaRPr lang="en-US" altLang="ko-KR" sz="3200" dirty="0">
              <a:solidFill>
                <a:srgbClr val="2E224A"/>
              </a:solidFill>
              <a:latin typeface="+mj-lt"/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73B6EE2A-D746-49E5-A698-B531E4800B2E}"/>
              </a:ext>
            </a:extLst>
          </p:cNvPr>
          <p:cNvGrpSpPr/>
          <p:nvPr/>
        </p:nvGrpSpPr>
        <p:grpSpPr>
          <a:xfrm>
            <a:off x="9262645" y="2449304"/>
            <a:ext cx="605458" cy="580552"/>
            <a:chOff x="2771338" y="5552146"/>
            <a:chExt cx="387211" cy="371284"/>
          </a:xfrm>
          <a:solidFill>
            <a:srgbClr val="00B0F0"/>
          </a:solidFill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6E2DADAF-3CD9-46F8-9F53-7CBF9462E806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E7ECC1CF-DA9F-4605-813B-815A4AD1CD22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95C2A122-B88A-4004-BFEC-D63A5AEC1ADF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C5091BCF-2020-441E-AC43-60CB368CC3CF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D5B035F4-F03C-4241-965E-04850AA5FB4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3DCB055B-3E76-4F05-A353-555BEBBA1EC7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94D65DFE-B3A0-44B1-A005-038A8817BF51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A126F6CB-07B8-4F2B-B41D-449C206E1F9D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524B3D35-12C9-4732-8580-80955FA03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5" name="타원 24">
            <a:extLst>
              <a:ext uri="{FF2B5EF4-FFF2-40B4-BE49-F238E27FC236}">
                <a16:creationId xmlns:a16="http://schemas.microsoft.com/office/drawing/2014/main" id="{C8AEBB30-8836-4CEB-9D77-7D414CDC249D}"/>
              </a:ext>
            </a:extLst>
          </p:cNvPr>
          <p:cNvSpPr/>
          <p:nvPr/>
        </p:nvSpPr>
        <p:spPr>
          <a:xfrm>
            <a:off x="5276850" y="1920430"/>
            <a:ext cx="1638300" cy="1638300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ED261C8A-A314-47A9-BDDB-2D1BBB0D7A0D}"/>
              </a:ext>
            </a:extLst>
          </p:cNvPr>
          <p:cNvSpPr/>
          <p:nvPr/>
        </p:nvSpPr>
        <p:spPr>
          <a:xfrm>
            <a:off x="4548378" y="4065470"/>
            <a:ext cx="30952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>
                <a:solidFill>
                  <a:srgbClr val="2E224A"/>
                </a:solidFill>
                <a:latin typeface="+mj-lt"/>
              </a:rPr>
              <a:t>Consectetur adipisicing elit</a:t>
            </a:r>
            <a:endParaRPr lang="en-US" altLang="ko-KR" sz="3200" dirty="0">
              <a:solidFill>
                <a:srgbClr val="2E224A"/>
              </a:solidFill>
              <a:latin typeface="+mj-lt"/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1909B724-23D1-4613-BBC9-09611DA88579}"/>
              </a:ext>
            </a:extLst>
          </p:cNvPr>
          <p:cNvGrpSpPr/>
          <p:nvPr/>
        </p:nvGrpSpPr>
        <p:grpSpPr>
          <a:xfrm>
            <a:off x="5790680" y="2425148"/>
            <a:ext cx="610640" cy="595744"/>
            <a:chOff x="4116315" y="3561492"/>
            <a:chExt cx="390525" cy="381000"/>
          </a:xfrm>
          <a:solidFill>
            <a:srgbClr val="00B0F0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6FE749CF-CF1A-4CB7-8DC6-1503FA5C9700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C7F175-6F98-4F25-AB9B-ACE29D7414E5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0078B34E-DB20-45F7-9842-5BC355A91576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54054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: 도형 1">
            <a:extLst>
              <a:ext uri="{FF2B5EF4-FFF2-40B4-BE49-F238E27FC236}">
                <a16:creationId xmlns:a16="http://schemas.microsoft.com/office/drawing/2014/main" id="{8CA68CA0-E604-4C17-A2EB-FBB482AF77DB}"/>
              </a:ext>
            </a:extLst>
          </p:cNvPr>
          <p:cNvSpPr/>
          <p:nvPr/>
        </p:nvSpPr>
        <p:spPr>
          <a:xfrm>
            <a:off x="6364027" y="4269822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F5B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 dirty="0">
              <a:solidFill>
                <a:schemeClr val="lt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14E7E4-EA00-499C-B0E4-8ED288C92842}"/>
              </a:ext>
            </a:extLst>
          </p:cNvPr>
          <p:cNvSpPr txBox="1"/>
          <p:nvPr/>
        </p:nvSpPr>
        <p:spPr>
          <a:xfrm>
            <a:off x="2076274" y="2554433"/>
            <a:ext cx="38109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/>
              <a:t>Lorem ipsum dolor sit </a:t>
            </a:r>
            <a:r>
              <a:rPr lang="en-US" altLang="ko-KR" sz="2800" dirty="0" err="1"/>
              <a:t>amet</a:t>
            </a:r>
            <a:endParaRPr lang="en-US" altLang="ko-KR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E975F6-0C08-44F4-A268-20AF1A7AA048}"/>
              </a:ext>
            </a:extLst>
          </p:cNvPr>
          <p:cNvSpPr txBox="1"/>
          <p:nvPr/>
        </p:nvSpPr>
        <p:spPr>
          <a:xfrm>
            <a:off x="6980404" y="2554433"/>
            <a:ext cx="38109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/>
              <a:t>Sed do </a:t>
            </a:r>
            <a:r>
              <a:rPr lang="en-US" altLang="ko-KR" sz="2800" dirty="0" err="1"/>
              <a:t>eiusmod</a:t>
            </a:r>
            <a:r>
              <a:rPr lang="en-US" altLang="ko-KR" sz="2800" dirty="0"/>
              <a:t> </a:t>
            </a:r>
            <a:r>
              <a:rPr lang="en-US" altLang="ko-KR" sz="2800" dirty="0" err="1"/>
              <a:t>tempor</a:t>
            </a:r>
            <a:endParaRPr lang="en-US" altLang="ko-KR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B4830B-3845-43C4-BEA5-F1CCDEE93663}"/>
              </a:ext>
            </a:extLst>
          </p:cNvPr>
          <p:cNvSpPr txBox="1"/>
          <p:nvPr/>
        </p:nvSpPr>
        <p:spPr>
          <a:xfrm>
            <a:off x="2076274" y="4224141"/>
            <a:ext cx="38109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err="1"/>
              <a:t>Consectetur</a:t>
            </a:r>
            <a:r>
              <a:rPr lang="en-US" altLang="ko-KR" sz="2800" dirty="0"/>
              <a:t> </a:t>
            </a:r>
            <a:r>
              <a:rPr lang="en-US" altLang="ko-KR" sz="2800" dirty="0" err="1"/>
              <a:t>adipisicing</a:t>
            </a:r>
            <a:r>
              <a:rPr lang="en-US" altLang="ko-KR" sz="2800" dirty="0"/>
              <a:t> </a:t>
            </a:r>
            <a:r>
              <a:rPr lang="en-US" altLang="ko-KR" sz="2800" dirty="0" err="1"/>
              <a:t>elit</a:t>
            </a:r>
            <a:endParaRPr lang="en-US" altLang="ko-KR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A686B8-9392-4BA2-9FE8-B24E51210514}"/>
              </a:ext>
            </a:extLst>
          </p:cNvPr>
          <p:cNvSpPr txBox="1"/>
          <p:nvPr/>
        </p:nvSpPr>
        <p:spPr>
          <a:xfrm>
            <a:off x="6980404" y="4224141"/>
            <a:ext cx="38109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err="1"/>
              <a:t>Incididunt</a:t>
            </a:r>
            <a:r>
              <a:rPr lang="en-US" altLang="ko-KR" sz="2800" dirty="0"/>
              <a:t> </a:t>
            </a:r>
            <a:r>
              <a:rPr lang="en-US" altLang="ko-KR" sz="2800" dirty="0" err="1"/>
              <a:t>ut</a:t>
            </a:r>
            <a:r>
              <a:rPr lang="en-US" altLang="ko-KR" sz="2800" dirty="0"/>
              <a:t> </a:t>
            </a:r>
            <a:r>
              <a:rPr lang="en-US" altLang="ko-KR" sz="2800" dirty="0" err="1"/>
              <a:t>labore</a:t>
            </a:r>
            <a:r>
              <a:rPr lang="en-US" altLang="ko-KR" sz="2800" dirty="0"/>
              <a:t> et dolore</a:t>
            </a:r>
          </a:p>
        </p:txBody>
      </p:sp>
      <p:sp>
        <p:nvSpPr>
          <p:cNvPr id="11" name="그래픽 2">
            <a:extLst>
              <a:ext uri="{FF2B5EF4-FFF2-40B4-BE49-F238E27FC236}">
                <a16:creationId xmlns:a16="http://schemas.microsoft.com/office/drawing/2014/main" id="{3EB2978D-6EFB-48C0-8094-8C2B47A79E30}"/>
              </a:ext>
            </a:extLst>
          </p:cNvPr>
          <p:cNvSpPr/>
          <p:nvPr/>
        </p:nvSpPr>
        <p:spPr>
          <a:xfrm>
            <a:off x="1452661" y="2593182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  <p:sp>
        <p:nvSpPr>
          <p:cNvPr id="12" name="그래픽 8">
            <a:extLst>
              <a:ext uri="{FF2B5EF4-FFF2-40B4-BE49-F238E27FC236}">
                <a16:creationId xmlns:a16="http://schemas.microsoft.com/office/drawing/2014/main" id="{71F4EF15-0CCA-4FDE-A620-8201BEDBF602}"/>
              </a:ext>
            </a:extLst>
          </p:cNvPr>
          <p:cNvSpPr/>
          <p:nvPr/>
        </p:nvSpPr>
        <p:spPr>
          <a:xfrm>
            <a:off x="1452661" y="4262890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  <p:sp>
        <p:nvSpPr>
          <p:cNvPr id="13" name="그래픽 5">
            <a:extLst>
              <a:ext uri="{FF2B5EF4-FFF2-40B4-BE49-F238E27FC236}">
                <a16:creationId xmlns:a16="http://schemas.microsoft.com/office/drawing/2014/main" id="{A6ACC4DE-A9CB-460B-948A-67407880CF13}"/>
              </a:ext>
            </a:extLst>
          </p:cNvPr>
          <p:cNvSpPr/>
          <p:nvPr/>
        </p:nvSpPr>
        <p:spPr>
          <a:xfrm>
            <a:off x="6356791" y="2593182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C5B442E-6C83-43DB-B0AC-6680AA754CFC}"/>
              </a:ext>
            </a:extLst>
          </p:cNvPr>
          <p:cNvSpPr txBox="1"/>
          <p:nvPr/>
        </p:nvSpPr>
        <p:spPr>
          <a:xfrm>
            <a:off x="2998843" y="1347390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Subject Title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8673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5420B0F-E639-4850-A67F-3A4EB534353F}"/>
              </a:ext>
            </a:extLst>
          </p:cNvPr>
          <p:cNvSpPr txBox="1"/>
          <p:nvPr/>
        </p:nvSpPr>
        <p:spPr>
          <a:xfrm>
            <a:off x="5771366" y="4258411"/>
            <a:ext cx="4170920" cy="419987"/>
          </a:xfrm>
          <a:prstGeom prst="rect">
            <a:avLst/>
          </a:prstGeom>
          <a:noFill/>
        </p:spPr>
        <p:txBody>
          <a:bodyPr wrap="square" lIns="90000" rIns="90000" bIns="46800" rtlCol="0" anchor="ctr" anchorCtr="0">
            <a:no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600">
                <a:solidFill>
                  <a:srgbClr val="324154"/>
                </a:solidFill>
              </a:defRPr>
            </a:lvl1pPr>
          </a:lstStyle>
          <a:p>
            <a:r>
              <a:rPr lang="en-US" altLang="ko-KR" dirty="0">
                <a:solidFill>
                  <a:srgbClr val="FF1A64"/>
                </a:solidFill>
              </a:rPr>
              <a:t>123-456-7890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6D828A-28A7-4D8C-8BC8-1F09B0A4E407}"/>
              </a:ext>
            </a:extLst>
          </p:cNvPr>
          <p:cNvSpPr txBox="1"/>
          <p:nvPr/>
        </p:nvSpPr>
        <p:spPr>
          <a:xfrm>
            <a:off x="5771366" y="3680075"/>
            <a:ext cx="4170920" cy="419987"/>
          </a:xfrm>
          <a:prstGeom prst="rect">
            <a:avLst/>
          </a:prstGeom>
          <a:noFill/>
        </p:spPr>
        <p:txBody>
          <a:bodyPr wrap="square" lIns="90000" rIns="90000" bIns="46800" rtlCol="0" anchor="ctr" anchorCtr="0">
            <a:no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600">
                <a:solidFill>
                  <a:srgbClr val="324154"/>
                </a:solidFill>
              </a:defRPr>
            </a:lvl1pPr>
          </a:lstStyle>
          <a:p>
            <a:r>
              <a:rPr lang="en-US" altLang="ko-KR" dirty="0">
                <a:solidFill>
                  <a:srgbClr val="FF1A64"/>
                </a:solidFill>
              </a:rPr>
              <a:t>E-mail@email.com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207CFE-9D4B-4643-8285-5D06AC1F5F63}"/>
              </a:ext>
            </a:extLst>
          </p:cNvPr>
          <p:cNvSpPr txBox="1"/>
          <p:nvPr/>
        </p:nvSpPr>
        <p:spPr>
          <a:xfrm>
            <a:off x="5771366" y="4764430"/>
            <a:ext cx="4170920" cy="419987"/>
          </a:xfrm>
          <a:prstGeom prst="rect">
            <a:avLst/>
          </a:prstGeom>
          <a:noFill/>
        </p:spPr>
        <p:txBody>
          <a:bodyPr wrap="square" lIns="90000" rIns="90000" bIns="46800" rtlCol="0" anchor="ctr" anchorCtr="0">
            <a:no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600">
                <a:solidFill>
                  <a:srgbClr val="324154"/>
                </a:solidFill>
              </a:defRPr>
            </a:lvl1pPr>
          </a:lstStyle>
          <a:p>
            <a:r>
              <a:rPr lang="en-US" altLang="ko-KR" dirty="0">
                <a:solidFill>
                  <a:srgbClr val="FF1A64"/>
                </a:solidFill>
              </a:rPr>
              <a:t>123 Anywhere., Any City, ST 12345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705B66-F98D-44F4-9109-3AC400D8AC07}"/>
              </a:ext>
            </a:extLst>
          </p:cNvPr>
          <p:cNvSpPr txBox="1"/>
          <p:nvPr/>
        </p:nvSpPr>
        <p:spPr>
          <a:xfrm>
            <a:off x="5771366" y="1673583"/>
            <a:ext cx="4170920" cy="1755417"/>
          </a:xfrm>
          <a:prstGeom prst="rect">
            <a:avLst/>
          </a:prstGeom>
          <a:noFill/>
        </p:spPr>
        <p:txBody>
          <a:bodyPr wrap="square" lIns="90000" rIns="90000" bIns="46800" rtlCol="0" anchor="ctr" anchorCtr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600">
                <a:solidFill>
                  <a:srgbClr val="324154"/>
                </a:solidFill>
              </a:defRPr>
            </a:lvl1pPr>
          </a:lstStyle>
          <a:p>
            <a:r>
              <a:rPr lang="en-US" altLang="ko-KR" sz="3600" dirty="0">
                <a:solidFill>
                  <a:srgbClr val="2E224A"/>
                </a:solidFill>
                <a:latin typeface="+mj-lt"/>
              </a:rPr>
              <a:t>… and we’re so excited to celebrate with you! </a:t>
            </a:r>
            <a:r>
              <a:rPr lang="en-US" altLang="ko-KR" sz="3600" dirty="0">
                <a:solidFill>
                  <a:srgbClr val="2E224A"/>
                </a:solidFill>
                <a:latin typeface="+mj-lt"/>
                <a:sym typeface="Wingdings" panose="05000000000000000000" pitchFamily="2" charset="2"/>
              </a:rPr>
              <a:t></a:t>
            </a:r>
            <a:endParaRPr lang="ko-KR" altLang="en-US" sz="3600" dirty="0">
              <a:solidFill>
                <a:srgbClr val="2E224A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ACA4C83-8A4C-403B-B861-37727734FB6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4176369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175000" y="3318842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242935" y="4026728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029706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668041" y="1068040"/>
            <a:ext cx="10632018" cy="5251206"/>
            <a:chOff x="1311073" y="1527797"/>
            <a:chExt cx="9551982" cy="4717770"/>
          </a:xfrm>
          <a:solidFill>
            <a:schemeClr val="bg1">
              <a:alpha val="50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538611" y="2662248"/>
            <a:ext cx="274601" cy="375288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E224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593544" y="4740451"/>
            <a:ext cx="274601" cy="375288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E224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42812" y="2224814"/>
            <a:ext cx="274601" cy="375288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E224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60D60E3E-FA55-4557-8C40-B4FE33419B74}"/>
              </a:ext>
            </a:extLst>
          </p:cNvPr>
          <p:cNvSpPr txBox="1"/>
          <p:nvPr/>
        </p:nvSpPr>
        <p:spPr>
          <a:xfrm>
            <a:off x="1450602" y="606375"/>
            <a:ext cx="929079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2E224A"/>
                </a:solidFill>
                <a:cs typeface="+mn-cs"/>
              </a:rPr>
              <a:t>World Map Slide</a:t>
            </a:r>
            <a:endParaRPr lang="ko-KR" altLang="en-US" sz="2400" b="0" dirty="0">
              <a:solidFill>
                <a:srgbClr val="2E224A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82AB1D09-EA36-4526-A7DD-7ADC41919521}"/>
              </a:ext>
            </a:extLst>
          </p:cNvPr>
          <p:cNvSpPr txBox="1"/>
          <p:nvPr/>
        </p:nvSpPr>
        <p:spPr>
          <a:xfrm>
            <a:off x="2612571" y="2723953"/>
            <a:ext cx="6966858" cy="156966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184C1A"/>
                </a:solidFill>
                <a:latin typeface="+mj-lt"/>
              </a:rPr>
              <a:t>Lorem ipsum dolor sit </a:t>
            </a:r>
            <a:r>
              <a:rPr lang="en-US" altLang="ko-KR" sz="3200" dirty="0" err="1">
                <a:solidFill>
                  <a:srgbClr val="184C1A"/>
                </a:solidFill>
                <a:latin typeface="+mj-lt"/>
              </a:rPr>
              <a:t>amet</a:t>
            </a:r>
            <a:r>
              <a:rPr lang="en-US" altLang="ko-KR" sz="3200" dirty="0">
                <a:solidFill>
                  <a:srgbClr val="184C1A"/>
                </a:solidFill>
                <a:latin typeface="+mj-lt"/>
              </a:rPr>
              <a:t>, </a:t>
            </a:r>
            <a:r>
              <a:rPr lang="en-US" altLang="ko-KR" sz="3200" dirty="0" err="1">
                <a:solidFill>
                  <a:srgbClr val="184C1A"/>
                </a:solidFill>
                <a:latin typeface="+mj-lt"/>
              </a:rPr>
              <a:t>consectetur</a:t>
            </a:r>
            <a:r>
              <a:rPr lang="en-US" altLang="ko-KR" sz="3200" dirty="0">
                <a:solidFill>
                  <a:srgbClr val="184C1A"/>
                </a:solidFill>
                <a:latin typeface="+mj-lt"/>
              </a:rPr>
              <a:t> </a:t>
            </a:r>
            <a:r>
              <a:rPr lang="en-US" altLang="ko-KR" sz="3200" dirty="0" err="1">
                <a:solidFill>
                  <a:srgbClr val="184C1A"/>
                </a:solidFill>
                <a:latin typeface="+mj-lt"/>
              </a:rPr>
              <a:t>adipiscing</a:t>
            </a:r>
            <a:r>
              <a:rPr lang="en-US" altLang="ko-KR" sz="3200" dirty="0">
                <a:solidFill>
                  <a:srgbClr val="184C1A"/>
                </a:solidFill>
                <a:latin typeface="+mj-lt"/>
              </a:rPr>
              <a:t> </a:t>
            </a:r>
            <a:r>
              <a:rPr lang="en-US" altLang="ko-KR" sz="3200" dirty="0" err="1">
                <a:solidFill>
                  <a:srgbClr val="184C1A"/>
                </a:solidFill>
                <a:latin typeface="+mj-lt"/>
              </a:rPr>
              <a:t>elit</a:t>
            </a:r>
            <a:r>
              <a:rPr lang="en-US" altLang="ko-KR" sz="3200" dirty="0">
                <a:solidFill>
                  <a:srgbClr val="184C1A"/>
                </a:solidFill>
                <a:latin typeface="+mj-lt"/>
              </a:rPr>
              <a:t>, sed do </a:t>
            </a:r>
            <a:r>
              <a:rPr lang="en-US" altLang="ko-KR" sz="3200" dirty="0" err="1">
                <a:solidFill>
                  <a:srgbClr val="184C1A"/>
                </a:solidFill>
                <a:latin typeface="+mj-lt"/>
              </a:rPr>
              <a:t>eiusmod</a:t>
            </a:r>
            <a:r>
              <a:rPr lang="en-US" altLang="ko-KR" sz="3200" dirty="0">
                <a:solidFill>
                  <a:srgbClr val="184C1A"/>
                </a:solidFill>
                <a:latin typeface="+mj-lt"/>
              </a:rPr>
              <a:t> </a:t>
            </a:r>
            <a:r>
              <a:rPr lang="en-US" altLang="ko-KR" sz="3200" dirty="0" err="1">
                <a:solidFill>
                  <a:srgbClr val="184C1A"/>
                </a:solidFill>
                <a:latin typeface="+mj-lt"/>
              </a:rPr>
              <a:t>tempor</a:t>
            </a:r>
            <a:r>
              <a:rPr lang="en-US" altLang="ko-KR" sz="3200" dirty="0">
                <a:solidFill>
                  <a:srgbClr val="184C1A"/>
                </a:solidFill>
                <a:latin typeface="+mj-lt"/>
              </a:rPr>
              <a:t> </a:t>
            </a:r>
            <a:r>
              <a:rPr lang="en-US" altLang="ko-KR" sz="3200" dirty="0" err="1">
                <a:solidFill>
                  <a:srgbClr val="184C1A"/>
                </a:solidFill>
                <a:latin typeface="+mj-lt"/>
              </a:rPr>
              <a:t>incididunt</a:t>
            </a:r>
            <a:r>
              <a:rPr lang="en-US" altLang="ko-KR" sz="3200" dirty="0">
                <a:solidFill>
                  <a:srgbClr val="184C1A"/>
                </a:solidFill>
                <a:latin typeface="+mj-lt"/>
              </a:rPr>
              <a:t> </a:t>
            </a:r>
            <a:r>
              <a:rPr lang="en-US" altLang="ko-KR" sz="3200" dirty="0" err="1">
                <a:solidFill>
                  <a:srgbClr val="184C1A"/>
                </a:solidFill>
                <a:latin typeface="+mj-lt"/>
              </a:rPr>
              <a:t>ut</a:t>
            </a:r>
            <a:r>
              <a:rPr lang="en-US" altLang="ko-KR" sz="3200" dirty="0">
                <a:solidFill>
                  <a:srgbClr val="184C1A"/>
                </a:solidFill>
                <a:latin typeface="+mj-lt"/>
              </a:rPr>
              <a:t> </a:t>
            </a:r>
            <a:r>
              <a:rPr lang="en-US" altLang="ko-KR" sz="3200" dirty="0" err="1">
                <a:solidFill>
                  <a:srgbClr val="184C1A"/>
                </a:solidFill>
                <a:latin typeface="+mj-lt"/>
              </a:rPr>
              <a:t>labore</a:t>
            </a:r>
            <a:r>
              <a:rPr lang="en-US" altLang="ko-KR" sz="3200" dirty="0">
                <a:solidFill>
                  <a:srgbClr val="184C1A"/>
                </a:solidFill>
                <a:latin typeface="+mj-lt"/>
              </a:rPr>
              <a:t> et dolore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A034D00-979B-4F24-AA89-BC5228981918}"/>
              </a:ext>
            </a:extLst>
          </p:cNvPr>
          <p:cNvSpPr txBox="1"/>
          <p:nvPr/>
        </p:nvSpPr>
        <p:spPr>
          <a:xfrm>
            <a:off x="2612571" y="4323369"/>
            <a:ext cx="6966858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/>
            <a:r>
              <a:rPr lang="en-US" altLang="ko-KR" sz="2400" dirty="0">
                <a:solidFill>
                  <a:srgbClr val="184C1A"/>
                </a:solidFill>
                <a:latin typeface="+mj-lt"/>
              </a:rPr>
              <a:t>- john doe</a:t>
            </a:r>
          </a:p>
        </p:txBody>
      </p:sp>
      <p:pic>
        <p:nvPicPr>
          <p:cNvPr id="26" name="그래픽 25">
            <a:extLst>
              <a:ext uri="{FF2B5EF4-FFF2-40B4-BE49-F238E27FC236}">
                <a16:creationId xmlns:a16="http://schemas.microsoft.com/office/drawing/2014/main" id="{62DA5A20-4AB0-4CDD-A003-14CFEE5ED9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11136" y="2072966"/>
            <a:ext cx="306191" cy="222301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3695BB4A-886D-4E8A-8AE8-CFCFE9A7AE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 flipV="1">
            <a:off x="9774674" y="2072966"/>
            <a:ext cx="306191" cy="222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62C26FDF-996D-4712-B287-7F7E48381BC4}"/>
              </a:ext>
            </a:extLst>
          </p:cNvPr>
          <p:cNvSpPr txBox="1"/>
          <p:nvPr/>
        </p:nvSpPr>
        <p:spPr>
          <a:xfrm>
            <a:off x="1352349" y="4244607"/>
            <a:ext cx="50176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A06686E1-FB96-4B63-9693-1267A90BE83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114" y="951824"/>
            <a:ext cx="3143162" cy="511083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D9A0448-28B5-4929-8708-8DE0BA1FBAD7}"/>
              </a:ext>
            </a:extLst>
          </p:cNvPr>
          <p:cNvSpPr txBox="1"/>
          <p:nvPr/>
        </p:nvSpPr>
        <p:spPr>
          <a:xfrm>
            <a:off x="1352349" y="2951946"/>
            <a:ext cx="4572001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Mobile project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B9BC6BB-EFBD-403E-9C09-948229748B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9CD81F0B-2721-4521-9F59-F32BA675610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8868" y="1081212"/>
            <a:ext cx="1392454" cy="17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07CCE477-F926-431D-8F77-99866ED6525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685" y="680591"/>
            <a:ext cx="4714778" cy="5969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4E39150-542A-4180-BDB7-A370DA0E54F4}"/>
              </a:ext>
            </a:extLst>
          </p:cNvPr>
          <p:cNvSpPr txBox="1"/>
          <p:nvPr/>
        </p:nvSpPr>
        <p:spPr>
          <a:xfrm>
            <a:off x="1294420" y="4607555"/>
            <a:ext cx="50176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AF76E4-A702-4410-B5BF-F91346E2A61D}"/>
              </a:ext>
            </a:extLst>
          </p:cNvPr>
          <p:cNvSpPr txBox="1"/>
          <p:nvPr/>
        </p:nvSpPr>
        <p:spPr>
          <a:xfrm>
            <a:off x="1294420" y="3314894"/>
            <a:ext cx="4572001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  <a:br>
              <a:rPr lang="en-US" altLang="ko-KR" sz="2800" b="0" dirty="0"/>
            </a:br>
            <a:r>
              <a:rPr lang="en-US" altLang="ko-KR" sz="2800" b="0" dirty="0"/>
              <a:t>Tablet project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8D2D9CC-DCD1-4CCC-A7B5-457E49F58FB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9404141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0036A58-88AA-4AA5-8011-5775F47D64E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43"/>
          <a:stretch/>
        </p:blipFill>
        <p:spPr>
          <a:xfrm>
            <a:off x="3271157" y="785930"/>
            <a:ext cx="8920843" cy="5613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E0D8D5-3824-4EE8-9253-C4109ED3788A}"/>
              </a:ext>
            </a:extLst>
          </p:cNvPr>
          <p:cNvSpPr txBox="1"/>
          <p:nvPr/>
        </p:nvSpPr>
        <p:spPr>
          <a:xfrm>
            <a:off x="1254129" y="3888473"/>
            <a:ext cx="30091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F40A66-7626-4BFF-BB94-B9A36157A486}"/>
              </a:ext>
            </a:extLst>
          </p:cNvPr>
          <p:cNvSpPr txBox="1"/>
          <p:nvPr/>
        </p:nvSpPr>
        <p:spPr>
          <a:xfrm>
            <a:off x="1254129" y="2877360"/>
            <a:ext cx="3009194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Desktop project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90088F8-66B0-424E-A590-DF04471215F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7219594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C942DD3F-8E4C-49E8-95D8-77542368C994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DF1C9F6A-B1D2-4657-937B-23872B3B9CFC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3" name="TextBox 452">
            <a:extLst>
              <a:ext uri="{FF2B5EF4-FFF2-40B4-BE49-F238E27FC236}">
                <a16:creationId xmlns:a16="http://schemas.microsoft.com/office/drawing/2014/main" id="{316B4AFA-6B6F-4455-B511-277AC9EF2AFD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A279293B-004C-40AB-88D9-C60997BEFA8D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AB68BDF-AD55-4EFA-A490-A10A6540460A}"/>
              </a:ext>
            </a:extLst>
          </p:cNvPr>
          <p:cNvSpPr txBox="1"/>
          <p:nvPr/>
        </p:nvSpPr>
        <p:spPr>
          <a:xfrm>
            <a:off x="3895165" y="2483449"/>
            <a:ext cx="44016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9FBFF0-34FC-41C4-B923-70B14FCBE919}"/>
              </a:ext>
            </a:extLst>
          </p:cNvPr>
          <p:cNvSpPr txBox="1"/>
          <p:nvPr/>
        </p:nvSpPr>
        <p:spPr>
          <a:xfrm>
            <a:off x="3895862" y="3683778"/>
            <a:ext cx="4401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  <a:r>
              <a:rPr lang="en-US" altLang="ko-KR" sz="1400" dirty="0" err="1">
                <a:solidFill>
                  <a:schemeClr val="bg1"/>
                </a:solidFill>
              </a:rPr>
              <a:t>Etiam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aliquet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mi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lacinia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9799A32-EB9A-449B-8E17-2A4164E06822}"/>
              </a:ext>
            </a:extLst>
          </p:cNvPr>
          <p:cNvSpPr txBox="1"/>
          <p:nvPr/>
        </p:nvSpPr>
        <p:spPr>
          <a:xfrm>
            <a:off x="1361567" y="1351508"/>
            <a:ext cx="9468866" cy="415498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9635931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AA9FC960-6345-4F1B-AF42-DC9DC0FCFC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D9B14DD3-9891-47DE-9264-C2EBD304F298}"/>
              </a:ext>
            </a:extLst>
          </p:cNvPr>
          <p:cNvSpPr/>
          <p:nvPr/>
        </p:nvSpPr>
        <p:spPr>
          <a:xfrm>
            <a:off x="4048196" y="2722272"/>
            <a:ext cx="198804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E732ED4A-8352-4BA1-A86C-6994CB0F362F}"/>
              </a:ext>
            </a:extLst>
          </p:cNvPr>
          <p:cNvSpPr/>
          <p:nvPr/>
        </p:nvSpPr>
        <p:spPr>
          <a:xfrm>
            <a:off x="4522289" y="3570863"/>
            <a:ext cx="324960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C06237AC-B4B1-4509-89B5-FB791DAF1763}"/>
              </a:ext>
            </a:extLst>
          </p:cNvPr>
          <p:cNvSpPr/>
          <p:nvPr/>
        </p:nvSpPr>
        <p:spPr>
          <a:xfrm>
            <a:off x="2674830" y="4142363"/>
            <a:ext cx="69445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2400" dirty="0"/>
              <a:t>… and we’re so excited to celebrate with you!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2C3DD31B-7D82-4BD4-B8E3-A2BC1DAEA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2D20181C-1DB2-437E-B170-19469EAFF833}"/>
              </a:ext>
            </a:extLst>
          </p:cNvPr>
          <p:cNvSpPr/>
          <p:nvPr/>
        </p:nvSpPr>
        <p:spPr>
          <a:xfrm>
            <a:off x="3724044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Pacifico</a:t>
            </a:r>
            <a:r>
              <a:rPr lang="en-US" altLang="ko-KR" sz="1100" dirty="0"/>
              <a:t> Font download by </a:t>
            </a:r>
            <a:endParaRPr lang="ko-KR" altLang="en-US" sz="1100" dirty="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06619DA7-6A95-40F5-9B32-BD21DDA41EEB}"/>
              </a:ext>
            </a:extLst>
          </p:cNvPr>
          <p:cNvSpPr/>
          <p:nvPr/>
        </p:nvSpPr>
        <p:spPr>
          <a:xfrm>
            <a:off x="3724044" y="3642669"/>
            <a:ext cx="492795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https://fonts.google.com/specimen/Pacifico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B47E7614-CD73-4CF0-BACB-FBA8470EED66}"/>
              </a:ext>
            </a:extLst>
          </p:cNvPr>
          <p:cNvSpPr/>
          <p:nvPr/>
        </p:nvSpPr>
        <p:spPr>
          <a:xfrm>
            <a:off x="3724044" y="4165889"/>
            <a:ext cx="31067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50A9D848-C0F9-4539-A23A-8A8887881B50}"/>
              </a:ext>
            </a:extLst>
          </p:cNvPr>
          <p:cNvSpPr/>
          <p:nvPr/>
        </p:nvSpPr>
        <p:spPr>
          <a:xfrm>
            <a:off x="3724044" y="4427499"/>
            <a:ext cx="493276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39A15CFF-8B35-448D-AFED-463CB4E0D187}"/>
              </a:ext>
            </a:extLst>
          </p:cNvPr>
          <p:cNvSpPr txBox="1"/>
          <p:nvPr/>
        </p:nvSpPr>
        <p:spPr>
          <a:xfrm>
            <a:off x="2985634" y="4113803"/>
            <a:ext cx="4193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F5B90"/>
                </a:solidFill>
                <a:latin typeface="+mj-lt"/>
              </a:rPr>
              <a:t>Hobbies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3E6E3F8-5D7D-4F86-92E4-3DDA198C5423}"/>
              </a:ext>
            </a:extLst>
          </p:cNvPr>
          <p:cNvSpPr txBox="1"/>
          <p:nvPr/>
        </p:nvSpPr>
        <p:spPr>
          <a:xfrm>
            <a:off x="2985633" y="4548758"/>
            <a:ext cx="4193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800" dirty="0">
                <a:solidFill>
                  <a:srgbClr val="FF5B90"/>
                </a:solidFill>
              </a:rPr>
              <a:t>Sed do </a:t>
            </a:r>
            <a:r>
              <a:rPr lang="en-US" altLang="ko-KR" sz="1800" dirty="0" err="1">
                <a:solidFill>
                  <a:srgbClr val="FF5B90"/>
                </a:solidFill>
              </a:rPr>
              <a:t>eiusmod</a:t>
            </a:r>
            <a:r>
              <a:rPr lang="en-US" altLang="ko-KR" sz="1800" dirty="0">
                <a:solidFill>
                  <a:srgbClr val="FF5B90"/>
                </a:solidFill>
              </a:rPr>
              <a:t> </a:t>
            </a:r>
            <a:r>
              <a:rPr lang="en-US" altLang="ko-KR" sz="1800" dirty="0" err="1">
                <a:solidFill>
                  <a:srgbClr val="FF5B90"/>
                </a:solidFill>
              </a:rPr>
              <a:t>tempor</a:t>
            </a:r>
            <a:r>
              <a:rPr lang="en-US" altLang="ko-KR" sz="1800" dirty="0">
                <a:solidFill>
                  <a:srgbClr val="FF5B90"/>
                </a:solidFill>
              </a:rPr>
              <a:t> </a:t>
            </a:r>
            <a:r>
              <a:rPr lang="en-US" altLang="ko-KR" sz="1800" dirty="0" err="1">
                <a:solidFill>
                  <a:srgbClr val="FF5B90"/>
                </a:solidFill>
              </a:rPr>
              <a:t>incididunt</a:t>
            </a:r>
            <a:r>
              <a:rPr lang="en-US" altLang="ko-KR" sz="1800" dirty="0">
                <a:solidFill>
                  <a:srgbClr val="FF5B90"/>
                </a:solidFill>
              </a:rPr>
              <a:t> </a:t>
            </a:r>
            <a:r>
              <a:rPr lang="en-US" altLang="ko-KR" sz="1800" dirty="0" err="1">
                <a:solidFill>
                  <a:srgbClr val="FF5B90"/>
                </a:solidFill>
              </a:rPr>
              <a:t>ut</a:t>
            </a:r>
            <a:r>
              <a:rPr lang="en-US" altLang="ko-KR" sz="1800" dirty="0">
                <a:solidFill>
                  <a:srgbClr val="FF5B90"/>
                </a:solidFill>
              </a:rPr>
              <a:t> </a:t>
            </a:r>
            <a:r>
              <a:rPr lang="en-US" altLang="ko-KR" sz="1800" dirty="0" err="1">
                <a:solidFill>
                  <a:srgbClr val="FF5B90"/>
                </a:solidFill>
              </a:rPr>
              <a:t>labore</a:t>
            </a:r>
            <a:r>
              <a:rPr lang="en-US" altLang="ko-KR" sz="1800" dirty="0">
                <a:solidFill>
                  <a:srgbClr val="FF5B90"/>
                </a:solidFill>
              </a:rPr>
              <a:t> et dolore magna </a:t>
            </a:r>
            <a:r>
              <a:rPr lang="en-US" altLang="ko-KR" sz="1800" dirty="0" err="1">
                <a:solidFill>
                  <a:srgbClr val="FF5B90"/>
                </a:solidFill>
              </a:rPr>
              <a:t>aliqua</a:t>
            </a:r>
            <a:r>
              <a:rPr lang="en-US" altLang="ko-KR" sz="1800" dirty="0">
                <a:solidFill>
                  <a:srgbClr val="FF5B90"/>
                </a:solidFill>
              </a:rPr>
              <a:t>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1C04561-1E5D-43F1-BC36-1E1A6B435939}"/>
              </a:ext>
            </a:extLst>
          </p:cNvPr>
          <p:cNvSpPr txBox="1"/>
          <p:nvPr/>
        </p:nvSpPr>
        <p:spPr>
          <a:xfrm>
            <a:off x="2985633" y="1410552"/>
            <a:ext cx="42046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FF5B90"/>
                </a:solidFill>
                <a:latin typeface="+mj-lt"/>
                <a:cs typeface="Arial" panose="020B0604020202020204" pitchFamily="34" charset="0"/>
              </a:rPr>
              <a:t>The Birthday Celebrator</a:t>
            </a:r>
            <a:endParaRPr lang="ko-KR" altLang="en-US" sz="3200" dirty="0">
              <a:solidFill>
                <a:srgbClr val="FF5B9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C15ECB6-2133-4256-954A-E03C2EF01C00}"/>
              </a:ext>
            </a:extLst>
          </p:cNvPr>
          <p:cNvSpPr txBox="1"/>
          <p:nvPr/>
        </p:nvSpPr>
        <p:spPr>
          <a:xfrm>
            <a:off x="2985634" y="2776913"/>
            <a:ext cx="4193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F5B90"/>
                </a:solidFill>
                <a:latin typeface="+mj-lt"/>
              </a:rPr>
              <a:t>Fun Facts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C24F364-5797-41E9-ABE7-C2AABB2BD2C1}"/>
              </a:ext>
            </a:extLst>
          </p:cNvPr>
          <p:cNvSpPr txBox="1"/>
          <p:nvPr/>
        </p:nvSpPr>
        <p:spPr>
          <a:xfrm>
            <a:off x="2985633" y="3211868"/>
            <a:ext cx="4193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800" dirty="0">
                <a:solidFill>
                  <a:srgbClr val="FF5B90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FF5B90"/>
                </a:solidFill>
              </a:rPr>
              <a:t>amet</a:t>
            </a:r>
            <a:r>
              <a:rPr lang="en-US" altLang="ko-KR" sz="1800" dirty="0">
                <a:solidFill>
                  <a:srgbClr val="FF5B90"/>
                </a:solidFill>
              </a:rPr>
              <a:t>, </a:t>
            </a:r>
            <a:r>
              <a:rPr lang="en-US" altLang="ko-KR" sz="1800" dirty="0" err="1">
                <a:solidFill>
                  <a:srgbClr val="FF5B90"/>
                </a:solidFill>
              </a:rPr>
              <a:t>consectetur</a:t>
            </a:r>
            <a:r>
              <a:rPr lang="en-US" altLang="ko-KR" sz="1800" dirty="0">
                <a:solidFill>
                  <a:srgbClr val="FF5B90"/>
                </a:solidFill>
              </a:rPr>
              <a:t> </a:t>
            </a:r>
            <a:r>
              <a:rPr lang="en-US" altLang="ko-KR" sz="1800" dirty="0" err="1">
                <a:solidFill>
                  <a:srgbClr val="FF5B90"/>
                </a:solidFill>
              </a:rPr>
              <a:t>adipiscing</a:t>
            </a:r>
            <a:r>
              <a:rPr lang="en-US" altLang="ko-KR" sz="1800" dirty="0">
                <a:solidFill>
                  <a:srgbClr val="FF5B90"/>
                </a:solidFill>
              </a:rPr>
              <a:t> </a:t>
            </a:r>
            <a:r>
              <a:rPr lang="en-US" altLang="ko-KR" sz="1800" dirty="0" err="1">
                <a:solidFill>
                  <a:srgbClr val="FF5B90"/>
                </a:solidFill>
              </a:rPr>
              <a:t>elit</a:t>
            </a:r>
            <a:endParaRPr lang="en-US" altLang="ko-KR" sz="1800" dirty="0">
              <a:solidFill>
                <a:srgbClr val="FF5B90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C93B2CC-3085-4483-ACBC-C0C622BD91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61E3EB8-7CF4-48A4-A1B8-D2F3865C0E2A}"/>
              </a:ext>
            </a:extLst>
          </p:cNvPr>
          <p:cNvSpPr txBox="1"/>
          <p:nvPr/>
        </p:nvSpPr>
        <p:spPr>
          <a:xfrm>
            <a:off x="5217856" y="5426689"/>
            <a:ext cx="6344112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/>
            <a:r>
              <a:rPr lang="en-US" altLang="ko-KR" sz="7200" dirty="0">
                <a:solidFill>
                  <a:srgbClr val="FF5B90"/>
                </a:solidFill>
                <a:latin typeface="Pacifico" panose="00000500000000000000" pitchFamily="2" charset="0"/>
                <a:cs typeface="Arial" panose="020B0604020202020204" pitchFamily="34" charset="0"/>
              </a:rPr>
              <a:t>Your name</a:t>
            </a:r>
            <a:endParaRPr lang="ko-KR" altLang="en-US" sz="7200" dirty="0">
              <a:solidFill>
                <a:srgbClr val="FF5B90"/>
              </a:solidFill>
              <a:latin typeface="Pacifico" panose="000005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262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: 도형 1">
            <a:extLst>
              <a:ext uri="{FF2B5EF4-FFF2-40B4-BE49-F238E27FC236}">
                <a16:creationId xmlns:a16="http://schemas.microsoft.com/office/drawing/2014/main" id="{59E6C093-B0C1-4146-9C5A-41C5D2300B49}"/>
              </a:ext>
            </a:extLst>
          </p:cNvPr>
          <p:cNvSpPr/>
          <p:nvPr/>
        </p:nvSpPr>
        <p:spPr>
          <a:xfrm>
            <a:off x="6510568" y="2234744"/>
            <a:ext cx="4890407" cy="1847399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FF5B90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800">
                <a:solidFill>
                  <a:schemeClr val="bg1"/>
                </a:solidFill>
                <a:latin typeface="+mj-lt"/>
              </a:rPr>
              <a:t>High School</a:t>
            </a:r>
            <a:endParaRPr lang="en-US" altLang="ko-KR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0DA9CD57-6CC9-4B5F-8803-5264161BDC75}"/>
              </a:ext>
            </a:extLst>
          </p:cNvPr>
          <p:cNvSpPr/>
          <p:nvPr/>
        </p:nvSpPr>
        <p:spPr>
          <a:xfrm>
            <a:off x="2569033" y="2234744"/>
            <a:ext cx="4890407" cy="1847399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FF1A64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800">
                <a:solidFill>
                  <a:schemeClr val="bg1"/>
                </a:solidFill>
                <a:latin typeface="+mj-lt"/>
              </a:rPr>
              <a:t>Primary School</a:t>
            </a:r>
            <a:endParaRPr lang="en-US" altLang="ko-KR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395FAD6E-E202-4164-A71C-41CEDE1EA5E0}"/>
              </a:ext>
            </a:extLst>
          </p:cNvPr>
          <p:cNvSpPr/>
          <p:nvPr/>
        </p:nvSpPr>
        <p:spPr>
          <a:xfrm>
            <a:off x="413400" y="2234744"/>
            <a:ext cx="3119018" cy="1847399"/>
          </a:xfrm>
          <a:custGeom>
            <a:avLst/>
            <a:gdLst>
              <a:gd name="connsiteX0" fmla="*/ 0 w 3119018"/>
              <a:gd name="connsiteY0" fmla="*/ 0 h 1847399"/>
              <a:gd name="connsiteX1" fmla="*/ 2160168 w 3119018"/>
              <a:gd name="connsiteY1" fmla="*/ 0 h 1847399"/>
              <a:gd name="connsiteX2" fmla="*/ 3119018 w 3119018"/>
              <a:gd name="connsiteY2" fmla="*/ 923700 h 1847399"/>
              <a:gd name="connsiteX3" fmla="*/ 2160168 w 3119018"/>
              <a:gd name="connsiteY3" fmla="*/ 1847399 h 1847399"/>
              <a:gd name="connsiteX4" fmla="*/ 0 w 3119018"/>
              <a:gd name="connsiteY4" fmla="*/ 1847399 h 1847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19018" h="1847399">
                <a:moveTo>
                  <a:pt x="0" y="0"/>
                </a:moveTo>
                <a:lnTo>
                  <a:pt x="2160168" y="0"/>
                </a:lnTo>
                <a:cubicBezTo>
                  <a:pt x="2689726" y="0"/>
                  <a:pt x="3119018" y="413555"/>
                  <a:pt x="3119018" y="923700"/>
                </a:cubicBezTo>
                <a:cubicBezTo>
                  <a:pt x="3119018" y="1433845"/>
                  <a:pt x="2689726" y="1847399"/>
                  <a:pt x="2160168" y="1847399"/>
                </a:cubicBezTo>
                <a:lnTo>
                  <a:pt x="0" y="1847399"/>
                </a:lnTo>
                <a:close/>
              </a:path>
            </a:pathLst>
          </a:custGeom>
          <a:solidFill>
            <a:srgbClr val="FF5B90"/>
          </a:solidFill>
          <a:ln w="9525" cap="flat">
            <a:noFill/>
            <a:prstDash val="solid"/>
            <a:miter/>
          </a:ln>
        </p:spPr>
        <p:txBody>
          <a:bodyPr wrap="square" lIns="108000" tIns="36000" rIns="432000" bIns="36000" rtlCol="0" anchor="ctr">
            <a:noAutofit/>
          </a:bodyPr>
          <a:lstStyle/>
          <a:p>
            <a:pPr algn="r"/>
            <a:r>
              <a:rPr lang="en-US" altLang="ko-KR" sz="2800">
                <a:solidFill>
                  <a:schemeClr val="bg1"/>
                </a:solidFill>
                <a:latin typeface="+mj-lt"/>
              </a:rPr>
              <a:t>Childhood</a:t>
            </a:r>
            <a:endParaRPr lang="en-US" altLang="ko-KR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E4C517-3ABB-4466-982B-FD03E5198874}"/>
              </a:ext>
            </a:extLst>
          </p:cNvPr>
          <p:cNvSpPr txBox="1"/>
          <p:nvPr/>
        </p:nvSpPr>
        <p:spPr>
          <a:xfrm>
            <a:off x="1011926" y="4353069"/>
            <a:ext cx="2302770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B78AB0-AE60-412A-ABF6-589A55F867A2}"/>
              </a:ext>
            </a:extLst>
          </p:cNvPr>
          <p:cNvSpPr txBox="1"/>
          <p:nvPr/>
        </p:nvSpPr>
        <p:spPr>
          <a:xfrm>
            <a:off x="4959484" y="4353069"/>
            <a:ext cx="2302770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65A70A-44A3-451C-83C6-F1D9111CC071}"/>
              </a:ext>
            </a:extLst>
          </p:cNvPr>
          <p:cNvSpPr txBox="1"/>
          <p:nvPr/>
        </p:nvSpPr>
        <p:spPr>
          <a:xfrm>
            <a:off x="8893183" y="4353069"/>
            <a:ext cx="2302770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3F29E9-7B2F-4D51-96E4-92B3007DAD1F}"/>
              </a:ext>
            </a:extLst>
          </p:cNvPr>
          <p:cNvSpPr txBox="1"/>
          <p:nvPr/>
        </p:nvSpPr>
        <p:spPr>
          <a:xfrm>
            <a:off x="1943099" y="1032324"/>
            <a:ext cx="830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>
                <a:solidFill>
                  <a:schemeClr val="tx1"/>
                </a:solidFill>
              </a:rPr>
              <a:t>Milestones</a:t>
            </a:r>
            <a:endParaRPr lang="ko-KR" alt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74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4A8E2D71-492B-410D-83BB-889E967BD73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A6C8DFF1-E9B6-4B13-BDB4-27716F5D750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8AB278-ECF6-40EA-80FA-4EE4A9759407}"/>
              </a:ext>
            </a:extLst>
          </p:cNvPr>
          <p:cNvSpPr txBox="1"/>
          <p:nvPr/>
        </p:nvSpPr>
        <p:spPr>
          <a:xfrm>
            <a:off x="8275690" y="4027539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</a:t>
            </a:r>
            <a:r>
              <a:rPr lang="en-US" altLang="ko-KR">
                <a:solidFill>
                  <a:schemeClr val="tx1"/>
                </a:solidFill>
              </a:rPr>
              <a:t>sit amet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/  Consectetur adipisicing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DB8C8FD-B2FD-43F6-9F79-F29D206F7E18}"/>
              </a:ext>
            </a:extLst>
          </p:cNvPr>
          <p:cNvSpPr/>
          <p:nvPr/>
        </p:nvSpPr>
        <p:spPr>
          <a:xfrm>
            <a:off x="8274805" y="3115533"/>
            <a:ext cx="2944545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>
                <a:latin typeface="+mj-lt"/>
              </a:rPr>
              <a:t>Lorem ipsum dolor sit</a:t>
            </a:r>
          </a:p>
          <a:p>
            <a:r>
              <a:rPr lang="en-US" altLang="ko-KR" dirty="0">
                <a:latin typeface="+mj-lt"/>
              </a:rPr>
              <a:t>(20XX – 20XX)</a:t>
            </a:r>
            <a:endParaRPr lang="ko-KR" altLang="en-US" dirty="0"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2451B5-40AE-4C64-A8E0-0A57190BAEEE}"/>
              </a:ext>
            </a:extLst>
          </p:cNvPr>
          <p:cNvSpPr txBox="1"/>
          <p:nvPr/>
        </p:nvSpPr>
        <p:spPr>
          <a:xfrm>
            <a:off x="8275690" y="4796988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chemeClr val="tx1"/>
                </a:solidFill>
              </a:rPr>
              <a:t>Ut enim</a:t>
            </a:r>
            <a:r>
              <a:rPr lang="en-US" altLang="ko-KR" dirty="0">
                <a:solidFill>
                  <a:schemeClr val="tx1"/>
                </a:solidFill>
              </a:rPr>
              <a:t> ad </a:t>
            </a:r>
            <a:r>
              <a:rPr lang="en-US" altLang="ko-KR">
                <a:solidFill>
                  <a:schemeClr val="tx1"/>
                </a:solidFill>
              </a:rPr>
              <a:t>minim veniam, quis nostrud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exercitation ullamco laboris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nisi ut aliquip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ex ea commodo consequat.</a:t>
            </a:r>
            <a:endParaRPr lang="en-US" altLang="ko-K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186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6577FEF3-1541-40EE-AB9D-8A246C86B4E5}"/>
              </a:ext>
            </a:extLst>
          </p:cNvPr>
          <p:cNvSpPr txBox="1"/>
          <p:nvPr/>
        </p:nvSpPr>
        <p:spPr>
          <a:xfrm>
            <a:off x="1611086" y="4540592"/>
            <a:ext cx="4171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 dolor sit </a:t>
            </a:r>
            <a:r>
              <a:rPr lang="en-US" altLang="ko-KR" sz="2400" dirty="0" err="1">
                <a:latin typeface="+mj-lt"/>
              </a:rPr>
              <a:t>amet</a:t>
            </a:r>
            <a:r>
              <a:rPr lang="en-US" altLang="ko-KR" sz="2400" dirty="0">
                <a:latin typeface="+mj-lt"/>
              </a:rPr>
              <a:t>, </a:t>
            </a:r>
            <a:r>
              <a:rPr lang="en-US" altLang="ko-KR" sz="2400" dirty="0" err="1">
                <a:latin typeface="+mj-lt"/>
              </a:rPr>
              <a:t>consectetur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adipisicing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elit</a:t>
            </a:r>
            <a:endParaRPr lang="ko-KR" altLang="en-US" sz="2400" dirty="0"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2F91707-11A5-4F5A-8173-54C3EFDBA437}"/>
              </a:ext>
            </a:extLst>
          </p:cNvPr>
          <p:cNvSpPr txBox="1"/>
          <p:nvPr/>
        </p:nvSpPr>
        <p:spPr>
          <a:xfrm>
            <a:off x="6409584" y="4540592"/>
            <a:ext cx="4171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Sed do </a:t>
            </a:r>
            <a:r>
              <a:rPr lang="en-US" altLang="ko-KR" sz="2400" dirty="0" err="1">
                <a:latin typeface="+mj-lt"/>
              </a:rPr>
              <a:t>eiusmod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tempor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incididunt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ut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labore</a:t>
            </a:r>
            <a:r>
              <a:rPr lang="en-US" altLang="ko-KR" sz="2400" dirty="0">
                <a:latin typeface="+mj-lt"/>
              </a:rPr>
              <a:t> et dolore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0" name="그래픽 13">
            <a:extLst>
              <a:ext uri="{FF2B5EF4-FFF2-40B4-BE49-F238E27FC236}">
                <a16:creationId xmlns:a16="http://schemas.microsoft.com/office/drawing/2014/main" id="{E18537B3-A65C-49F2-BD1F-E7F801D7FBB6}"/>
              </a:ext>
            </a:extLst>
          </p:cNvPr>
          <p:cNvSpPr/>
          <p:nvPr/>
        </p:nvSpPr>
        <p:spPr>
          <a:xfrm>
            <a:off x="3184049" y="2456938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rgbClr val="FAB71E"/>
          </a:solidFill>
          <a:ln w="76200" cap="flat">
            <a:noFill/>
            <a:prstDash val="solid"/>
            <a:miter/>
          </a:ln>
          <a:effectLst/>
        </p:spPr>
        <p:txBody>
          <a:bodyPr tIns="360000" rtlCol="0" anchor="t" anchorCtr="0"/>
          <a:lstStyle/>
          <a:p>
            <a:pPr algn="ctr"/>
            <a:r>
              <a:rPr lang="en-US" altLang="ko-KR" sz="2400" dirty="0">
                <a:latin typeface="+mj-lt"/>
              </a:rPr>
              <a:t>01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1" name="그래픽 13">
            <a:extLst>
              <a:ext uri="{FF2B5EF4-FFF2-40B4-BE49-F238E27FC236}">
                <a16:creationId xmlns:a16="http://schemas.microsoft.com/office/drawing/2014/main" id="{18791FE1-0DDB-4EBB-AACD-4B913DBC4EBC}"/>
              </a:ext>
            </a:extLst>
          </p:cNvPr>
          <p:cNvSpPr/>
          <p:nvPr/>
        </p:nvSpPr>
        <p:spPr>
          <a:xfrm>
            <a:off x="7982548" y="2456938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rgbClr val="FAB71E"/>
          </a:solidFill>
          <a:ln w="76200" cap="flat">
            <a:noFill/>
            <a:prstDash val="solid"/>
            <a:miter/>
          </a:ln>
          <a:effectLst/>
        </p:spPr>
        <p:txBody>
          <a:bodyPr tIns="360000" rtlCol="0" anchor="t" anchorCtr="0"/>
          <a:lstStyle/>
          <a:p>
            <a:pPr algn="ctr"/>
            <a:r>
              <a:rPr lang="en-US" altLang="ko-KR" sz="2400" dirty="0">
                <a:latin typeface="+mj-lt"/>
              </a:rPr>
              <a:t>02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D570B4E-16A4-46BD-894E-0CF1753C808A}"/>
              </a:ext>
            </a:extLst>
          </p:cNvPr>
          <p:cNvSpPr txBox="1"/>
          <p:nvPr/>
        </p:nvSpPr>
        <p:spPr>
          <a:xfrm>
            <a:off x="2679700" y="1092822"/>
            <a:ext cx="683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Enter Your Title Here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295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856052C-1B27-4310-BC48-688511E6C24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152141-BE64-4384-BBAC-29E38DB6703F}"/>
              </a:ext>
            </a:extLst>
          </p:cNvPr>
          <p:cNvSpPr txBox="1"/>
          <p:nvPr/>
        </p:nvSpPr>
        <p:spPr>
          <a:xfrm>
            <a:off x="850589" y="5333002"/>
            <a:ext cx="9251353" cy="1200329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/>
          <a:p>
            <a:r>
              <a:rPr lang="en-US" altLang="ko-KR" sz="7200" dirty="0">
                <a:solidFill>
                  <a:schemeClr val="bg1"/>
                </a:solidFill>
                <a:effectLst>
                  <a:outerShdw blurRad="127000" sx="102000" sy="102000" algn="ctr" rotWithShape="0">
                    <a:prstClr val="black">
                      <a:alpha val="50000"/>
                    </a:prstClr>
                  </a:outerShdw>
                </a:effectLst>
                <a:latin typeface="Pacifico" panose="00000500000000000000" pitchFamily="2" charset="0"/>
                <a:cs typeface="Arial" panose="020B0604020202020204" pitchFamily="34" charset="0"/>
              </a:rPr>
              <a:t>Happy Birthday !</a:t>
            </a:r>
            <a:endParaRPr lang="ko-KR" altLang="en-US" sz="7200" dirty="0">
              <a:solidFill>
                <a:schemeClr val="bg1"/>
              </a:solidFill>
              <a:effectLst>
                <a:outerShdw blurRad="127000" sx="102000" sy="102000" algn="ctr" rotWithShape="0">
                  <a:prstClr val="black">
                    <a:alpha val="50000"/>
                  </a:prstClr>
                </a:outerShdw>
              </a:effectLst>
              <a:latin typeface="Pacifico" panose="000005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099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DAA1849-0D05-437F-86E3-7DE348D75DE0}"/>
              </a:ext>
            </a:extLst>
          </p:cNvPr>
          <p:cNvSpPr txBox="1"/>
          <p:nvPr/>
        </p:nvSpPr>
        <p:spPr>
          <a:xfrm>
            <a:off x="1233715" y="4428381"/>
            <a:ext cx="4406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Lorem ipsum dolor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8C145D-9581-4046-A875-30DBC3EF1304}"/>
              </a:ext>
            </a:extLst>
          </p:cNvPr>
          <p:cNvSpPr txBox="1"/>
          <p:nvPr/>
        </p:nvSpPr>
        <p:spPr>
          <a:xfrm>
            <a:off x="1233716" y="5077422"/>
            <a:ext cx="4406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800" dirty="0"/>
              <a:t>Lorem ipsum dolor sit </a:t>
            </a:r>
            <a:r>
              <a:rPr lang="en-US" altLang="ko-KR" sz="1800" dirty="0" err="1"/>
              <a:t>amet</a:t>
            </a:r>
            <a:r>
              <a:rPr lang="en-US" altLang="ko-KR" sz="1800" dirty="0"/>
              <a:t>, </a:t>
            </a:r>
            <a:r>
              <a:rPr lang="en-US" altLang="ko-KR" sz="1800" dirty="0" err="1"/>
              <a:t>consectetur</a:t>
            </a:r>
            <a:r>
              <a:rPr lang="en-US" altLang="ko-KR" sz="1800" dirty="0"/>
              <a:t> </a:t>
            </a:r>
            <a:r>
              <a:rPr lang="en-US" altLang="ko-KR" sz="1800" dirty="0" err="1"/>
              <a:t>adipiscing</a:t>
            </a:r>
            <a:r>
              <a:rPr lang="en-US" altLang="ko-KR" sz="1800" dirty="0"/>
              <a:t> </a:t>
            </a:r>
            <a:r>
              <a:rPr lang="en-US" altLang="ko-KR" sz="1800" dirty="0" err="1"/>
              <a:t>elit</a:t>
            </a:r>
            <a:r>
              <a:rPr lang="en-US" altLang="ko-KR" sz="1800" dirty="0"/>
              <a:t>, sed do </a:t>
            </a:r>
            <a:r>
              <a:rPr lang="en-US" altLang="ko-KR" sz="1800" dirty="0" err="1"/>
              <a:t>eiusmod</a:t>
            </a:r>
            <a:endParaRPr lang="en-US" altLang="ko-KR" sz="1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CE8698-578C-477C-995B-38DAECCA570E}"/>
              </a:ext>
            </a:extLst>
          </p:cNvPr>
          <p:cNvSpPr txBox="1"/>
          <p:nvPr/>
        </p:nvSpPr>
        <p:spPr>
          <a:xfrm>
            <a:off x="6551838" y="4428381"/>
            <a:ext cx="4406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Lorem ipsum dolor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0464F9-5C93-4A85-9852-E67DBEDD4B37}"/>
              </a:ext>
            </a:extLst>
          </p:cNvPr>
          <p:cNvSpPr txBox="1"/>
          <p:nvPr/>
        </p:nvSpPr>
        <p:spPr>
          <a:xfrm>
            <a:off x="6551839" y="5077422"/>
            <a:ext cx="4406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800" dirty="0"/>
              <a:t>Lorem ipsum dolor sit </a:t>
            </a:r>
            <a:r>
              <a:rPr lang="en-US" altLang="ko-KR" sz="1800" dirty="0" err="1"/>
              <a:t>amet</a:t>
            </a:r>
            <a:r>
              <a:rPr lang="en-US" altLang="ko-KR" sz="1800" dirty="0"/>
              <a:t>, </a:t>
            </a:r>
            <a:r>
              <a:rPr lang="en-US" altLang="ko-KR" sz="1800" dirty="0" err="1"/>
              <a:t>consectetur</a:t>
            </a:r>
            <a:r>
              <a:rPr lang="en-US" altLang="ko-KR" sz="1800" dirty="0"/>
              <a:t> </a:t>
            </a:r>
            <a:r>
              <a:rPr lang="en-US" altLang="ko-KR" sz="1800" dirty="0" err="1"/>
              <a:t>adipiscing</a:t>
            </a:r>
            <a:r>
              <a:rPr lang="en-US" altLang="ko-KR" sz="1800" dirty="0"/>
              <a:t> </a:t>
            </a:r>
            <a:r>
              <a:rPr lang="en-US" altLang="ko-KR" sz="1800" dirty="0" err="1"/>
              <a:t>elit</a:t>
            </a:r>
            <a:r>
              <a:rPr lang="en-US" altLang="ko-KR" sz="1800" dirty="0"/>
              <a:t>, sed do </a:t>
            </a:r>
            <a:r>
              <a:rPr lang="en-US" altLang="ko-KR" sz="1800" dirty="0" err="1"/>
              <a:t>eiusmod</a:t>
            </a:r>
            <a:endParaRPr lang="en-US" altLang="ko-KR" sz="1800" dirty="0"/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0065FAB5-C546-402F-8E70-8994003C08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775CCDC3-3789-4298-9004-DF4E59A82A4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112541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15807F-E1A9-49A8-8E7D-1ECED8F1B4D6}"/>
              </a:ext>
            </a:extLst>
          </p:cNvPr>
          <p:cNvSpPr txBox="1"/>
          <p:nvPr/>
        </p:nvSpPr>
        <p:spPr>
          <a:xfrm>
            <a:off x="2484726" y="1335785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FF1A64"/>
                </a:solidFill>
                <a:latin typeface="+mj-lt"/>
                <a:cs typeface="Arial" panose="020B0604020202020204" pitchFamily="34" charset="0"/>
              </a:rPr>
              <a:t>Birthday Wishes</a:t>
            </a:r>
            <a:endParaRPr lang="ko-KR" altLang="en-US" sz="3200" dirty="0">
              <a:solidFill>
                <a:srgbClr val="FF1A6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DFADFD-7D7D-4D9B-936A-ACDA8B2F08CE}"/>
              </a:ext>
            </a:extLst>
          </p:cNvPr>
          <p:cNvSpPr txBox="1"/>
          <p:nvPr/>
        </p:nvSpPr>
        <p:spPr>
          <a:xfrm>
            <a:off x="508000" y="4691218"/>
            <a:ext cx="3593710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FF1A6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F1A64"/>
                </a:solidFill>
              </a:rPr>
              <a:t>amet</a:t>
            </a:r>
            <a:r>
              <a:rPr lang="en-US" altLang="ko-KR" sz="1600" dirty="0">
                <a:solidFill>
                  <a:srgbClr val="FF1A64"/>
                </a:solidFill>
              </a:rPr>
              <a:t>, </a:t>
            </a:r>
            <a:r>
              <a:rPr lang="en-US" altLang="ko-KR" sz="1600" dirty="0" err="1">
                <a:solidFill>
                  <a:srgbClr val="FF1A64"/>
                </a:solidFill>
              </a:rPr>
              <a:t>consectetur</a:t>
            </a:r>
            <a:r>
              <a:rPr lang="en-US" altLang="ko-KR" sz="1600" dirty="0">
                <a:solidFill>
                  <a:srgbClr val="FF1A64"/>
                </a:solidFill>
              </a:rPr>
              <a:t> </a:t>
            </a:r>
            <a:r>
              <a:rPr lang="en-US" altLang="ko-KR" sz="1600" dirty="0" err="1">
                <a:solidFill>
                  <a:srgbClr val="FF1A64"/>
                </a:solidFill>
              </a:rPr>
              <a:t>adipisicing</a:t>
            </a:r>
            <a:r>
              <a:rPr lang="en-US" altLang="ko-KR" sz="1600" dirty="0">
                <a:solidFill>
                  <a:srgbClr val="FF1A64"/>
                </a:solidFill>
              </a:rPr>
              <a:t> </a:t>
            </a:r>
            <a:r>
              <a:rPr lang="en-US" altLang="ko-KR" sz="1600" dirty="0" err="1">
                <a:solidFill>
                  <a:srgbClr val="FF1A64"/>
                </a:solidFill>
              </a:rPr>
              <a:t>elit</a:t>
            </a:r>
            <a:r>
              <a:rPr lang="en-US" altLang="ko-KR" sz="1600" dirty="0">
                <a:solidFill>
                  <a:srgbClr val="FF1A64"/>
                </a:solidFill>
              </a:rPr>
              <a:t>, sed do </a:t>
            </a:r>
            <a:r>
              <a:rPr lang="en-US" altLang="ko-KR" sz="1600" dirty="0" err="1">
                <a:solidFill>
                  <a:srgbClr val="FF1A64"/>
                </a:solidFill>
              </a:rPr>
              <a:t>eiusmod</a:t>
            </a:r>
            <a:r>
              <a:rPr lang="en-US" altLang="ko-KR" sz="1600" dirty="0">
                <a:solidFill>
                  <a:srgbClr val="FF1A64"/>
                </a:solidFill>
              </a:rPr>
              <a:t> </a:t>
            </a:r>
            <a:r>
              <a:rPr lang="en-US" altLang="ko-KR" sz="1600" dirty="0" err="1">
                <a:solidFill>
                  <a:srgbClr val="FF1A64"/>
                </a:solidFill>
              </a:rPr>
              <a:t>tempor</a:t>
            </a:r>
            <a:endParaRPr lang="ko-KR" altLang="en-US" sz="1600" dirty="0">
              <a:solidFill>
                <a:srgbClr val="FF1A64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A6023AD-699F-43FE-B18B-BF578875597E}"/>
              </a:ext>
            </a:extLst>
          </p:cNvPr>
          <p:cNvSpPr/>
          <p:nvPr/>
        </p:nvSpPr>
        <p:spPr>
          <a:xfrm>
            <a:off x="508000" y="3893530"/>
            <a:ext cx="35937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FF1A64"/>
                </a:solidFill>
                <a:latin typeface="+mj-lt"/>
              </a:rPr>
              <a:t>For </a:t>
            </a:r>
            <a:r>
              <a:rPr lang="en-US" altLang="ko-KR" sz="2800">
                <a:solidFill>
                  <a:srgbClr val="FF1A64"/>
                </a:solidFill>
                <a:latin typeface="+mj-lt"/>
              </a:rPr>
              <a:t>your health</a:t>
            </a:r>
            <a:endParaRPr lang="en-US" altLang="ko-KR" sz="2800" dirty="0">
              <a:solidFill>
                <a:srgbClr val="FF1A64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C80904-EEA2-4B73-B35C-DD77D4450C22}"/>
              </a:ext>
            </a:extLst>
          </p:cNvPr>
          <p:cNvSpPr txBox="1"/>
          <p:nvPr/>
        </p:nvSpPr>
        <p:spPr>
          <a:xfrm>
            <a:off x="4299145" y="4691218"/>
            <a:ext cx="3593710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FF1A6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F1A64"/>
                </a:solidFill>
              </a:rPr>
              <a:t>amet</a:t>
            </a:r>
            <a:r>
              <a:rPr lang="en-US" altLang="ko-KR" sz="1600" dirty="0">
                <a:solidFill>
                  <a:srgbClr val="FF1A64"/>
                </a:solidFill>
              </a:rPr>
              <a:t>, </a:t>
            </a:r>
            <a:r>
              <a:rPr lang="en-US" altLang="ko-KR" sz="1600" dirty="0" err="1">
                <a:solidFill>
                  <a:srgbClr val="FF1A64"/>
                </a:solidFill>
              </a:rPr>
              <a:t>consectetur</a:t>
            </a:r>
            <a:r>
              <a:rPr lang="en-US" altLang="ko-KR" sz="1600" dirty="0">
                <a:solidFill>
                  <a:srgbClr val="FF1A64"/>
                </a:solidFill>
              </a:rPr>
              <a:t> </a:t>
            </a:r>
            <a:r>
              <a:rPr lang="en-US" altLang="ko-KR" sz="1600" dirty="0" err="1">
                <a:solidFill>
                  <a:srgbClr val="FF1A64"/>
                </a:solidFill>
              </a:rPr>
              <a:t>adipisicing</a:t>
            </a:r>
            <a:r>
              <a:rPr lang="en-US" altLang="ko-KR" sz="1600" dirty="0">
                <a:solidFill>
                  <a:srgbClr val="FF1A64"/>
                </a:solidFill>
              </a:rPr>
              <a:t> </a:t>
            </a:r>
            <a:r>
              <a:rPr lang="en-US" altLang="ko-KR" sz="1600" dirty="0" err="1">
                <a:solidFill>
                  <a:srgbClr val="FF1A64"/>
                </a:solidFill>
              </a:rPr>
              <a:t>elit</a:t>
            </a:r>
            <a:r>
              <a:rPr lang="en-US" altLang="ko-KR" sz="1600" dirty="0">
                <a:solidFill>
                  <a:srgbClr val="FF1A64"/>
                </a:solidFill>
              </a:rPr>
              <a:t>, sed do </a:t>
            </a:r>
            <a:r>
              <a:rPr lang="en-US" altLang="ko-KR" sz="1600" dirty="0" err="1">
                <a:solidFill>
                  <a:srgbClr val="FF1A64"/>
                </a:solidFill>
              </a:rPr>
              <a:t>eiusmod</a:t>
            </a:r>
            <a:r>
              <a:rPr lang="en-US" altLang="ko-KR" sz="1600" dirty="0">
                <a:solidFill>
                  <a:srgbClr val="FF1A64"/>
                </a:solidFill>
              </a:rPr>
              <a:t> </a:t>
            </a:r>
            <a:r>
              <a:rPr lang="en-US" altLang="ko-KR" sz="1600" dirty="0" err="1">
                <a:solidFill>
                  <a:srgbClr val="FF1A64"/>
                </a:solidFill>
              </a:rPr>
              <a:t>tempor</a:t>
            </a:r>
            <a:endParaRPr lang="ko-KR" altLang="en-US" sz="1600" dirty="0">
              <a:solidFill>
                <a:srgbClr val="FF1A64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2A57866-8E9C-4CC5-A2A7-010D2B8B0D6D}"/>
              </a:ext>
            </a:extLst>
          </p:cNvPr>
          <p:cNvSpPr/>
          <p:nvPr/>
        </p:nvSpPr>
        <p:spPr>
          <a:xfrm>
            <a:off x="4299145" y="3893530"/>
            <a:ext cx="35937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FF1A64"/>
                </a:solidFill>
                <a:latin typeface="+mj-lt"/>
              </a:rPr>
              <a:t>For </a:t>
            </a:r>
            <a:r>
              <a:rPr lang="en-US" altLang="ko-KR" sz="2800">
                <a:solidFill>
                  <a:srgbClr val="FF1A64"/>
                </a:solidFill>
                <a:latin typeface="+mj-lt"/>
              </a:rPr>
              <a:t>your career</a:t>
            </a:r>
            <a:endParaRPr lang="en-US" altLang="ko-KR" sz="2800" dirty="0">
              <a:solidFill>
                <a:srgbClr val="FF1A64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6D097E-DEE2-4B4F-A9E9-A1160F62D597}"/>
              </a:ext>
            </a:extLst>
          </p:cNvPr>
          <p:cNvSpPr txBox="1"/>
          <p:nvPr/>
        </p:nvSpPr>
        <p:spPr>
          <a:xfrm>
            <a:off x="8090290" y="4691218"/>
            <a:ext cx="3593710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FF1A6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F1A64"/>
                </a:solidFill>
              </a:rPr>
              <a:t>amet</a:t>
            </a:r>
            <a:r>
              <a:rPr lang="en-US" altLang="ko-KR" sz="1600" dirty="0">
                <a:solidFill>
                  <a:srgbClr val="FF1A64"/>
                </a:solidFill>
              </a:rPr>
              <a:t>, </a:t>
            </a:r>
            <a:r>
              <a:rPr lang="en-US" altLang="ko-KR" sz="1600" dirty="0" err="1">
                <a:solidFill>
                  <a:srgbClr val="FF1A64"/>
                </a:solidFill>
              </a:rPr>
              <a:t>consectetur</a:t>
            </a:r>
            <a:r>
              <a:rPr lang="en-US" altLang="ko-KR" sz="1600" dirty="0">
                <a:solidFill>
                  <a:srgbClr val="FF1A64"/>
                </a:solidFill>
              </a:rPr>
              <a:t> </a:t>
            </a:r>
            <a:r>
              <a:rPr lang="en-US" altLang="ko-KR" sz="1600" dirty="0" err="1">
                <a:solidFill>
                  <a:srgbClr val="FF1A64"/>
                </a:solidFill>
              </a:rPr>
              <a:t>adipisicing</a:t>
            </a:r>
            <a:r>
              <a:rPr lang="en-US" altLang="ko-KR" sz="1600" dirty="0">
                <a:solidFill>
                  <a:srgbClr val="FF1A64"/>
                </a:solidFill>
              </a:rPr>
              <a:t> </a:t>
            </a:r>
            <a:r>
              <a:rPr lang="en-US" altLang="ko-KR" sz="1600" dirty="0" err="1">
                <a:solidFill>
                  <a:srgbClr val="FF1A64"/>
                </a:solidFill>
              </a:rPr>
              <a:t>elit</a:t>
            </a:r>
            <a:r>
              <a:rPr lang="en-US" altLang="ko-KR" sz="1600" dirty="0">
                <a:solidFill>
                  <a:srgbClr val="FF1A64"/>
                </a:solidFill>
              </a:rPr>
              <a:t>, sed do </a:t>
            </a:r>
            <a:r>
              <a:rPr lang="en-US" altLang="ko-KR" sz="1600" dirty="0" err="1">
                <a:solidFill>
                  <a:srgbClr val="FF1A64"/>
                </a:solidFill>
              </a:rPr>
              <a:t>eiusmod</a:t>
            </a:r>
            <a:r>
              <a:rPr lang="en-US" altLang="ko-KR" sz="1600" dirty="0">
                <a:solidFill>
                  <a:srgbClr val="FF1A64"/>
                </a:solidFill>
              </a:rPr>
              <a:t> </a:t>
            </a:r>
            <a:r>
              <a:rPr lang="en-US" altLang="ko-KR" sz="1600" dirty="0" err="1">
                <a:solidFill>
                  <a:srgbClr val="FF1A64"/>
                </a:solidFill>
              </a:rPr>
              <a:t>tempor</a:t>
            </a:r>
            <a:endParaRPr lang="ko-KR" altLang="en-US" sz="1600" dirty="0">
              <a:solidFill>
                <a:srgbClr val="FF1A64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C96DE3E-5413-468E-B091-9F9A02E88831}"/>
              </a:ext>
            </a:extLst>
          </p:cNvPr>
          <p:cNvSpPr/>
          <p:nvPr/>
        </p:nvSpPr>
        <p:spPr>
          <a:xfrm>
            <a:off x="8090290" y="3893530"/>
            <a:ext cx="35937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FF1A64"/>
                </a:solidFill>
                <a:latin typeface="+mj-lt"/>
              </a:rPr>
              <a:t>For </a:t>
            </a:r>
            <a:r>
              <a:rPr lang="en-US" altLang="ko-KR" sz="2800">
                <a:solidFill>
                  <a:srgbClr val="FF1A64"/>
                </a:solidFill>
                <a:latin typeface="+mj-lt"/>
              </a:rPr>
              <a:t>your happiness</a:t>
            </a:r>
            <a:endParaRPr lang="en-US" altLang="ko-KR" sz="2800" dirty="0">
              <a:solidFill>
                <a:srgbClr val="FF1A64"/>
              </a:solidFill>
              <a:latin typeface="+mj-lt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E094BA97-7BE6-4A9C-A915-F21167AA9EE5}"/>
              </a:ext>
            </a:extLst>
          </p:cNvPr>
          <p:cNvSpPr/>
          <p:nvPr/>
        </p:nvSpPr>
        <p:spPr>
          <a:xfrm>
            <a:off x="1757853" y="2485249"/>
            <a:ext cx="1094004" cy="1094004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FF1A64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FF1A64"/>
              </a:solidFill>
              <a:latin typeface="+mj-lt"/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8F46805E-2218-48D1-BB50-55B35AFFC80C}"/>
              </a:ext>
            </a:extLst>
          </p:cNvPr>
          <p:cNvSpPr/>
          <p:nvPr/>
        </p:nvSpPr>
        <p:spPr>
          <a:xfrm>
            <a:off x="5548998" y="2485249"/>
            <a:ext cx="1094004" cy="1094004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FF1A64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FF1A64"/>
              </a:solidFill>
              <a:latin typeface="+mj-lt"/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32C02737-DF99-4680-B842-A3A73E30898D}"/>
              </a:ext>
            </a:extLst>
          </p:cNvPr>
          <p:cNvSpPr/>
          <p:nvPr/>
        </p:nvSpPr>
        <p:spPr>
          <a:xfrm>
            <a:off x="9340143" y="2485249"/>
            <a:ext cx="1094004" cy="1094004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FF1A64"/>
                </a:solidFill>
                <a:latin typeface="+mj-lt"/>
              </a:rPr>
              <a:t>03</a:t>
            </a:r>
            <a:endParaRPr lang="ko-KR" altLang="en-US" sz="2400" dirty="0">
              <a:solidFill>
                <a:srgbClr val="FF1A6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76493371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cifico - Poppins Light">
      <a:majorFont>
        <a:latin typeface="Pacifico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762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>
            <a:solidFill>
              <a:srgbClr val="FF1A64"/>
            </a:solidFill>
            <a:latin typeface="+mj-lt"/>
          </a:defRPr>
        </a:defPPr>
      </a:lstStyle>
    </a:spDef>
    <a:lnDef>
      <a:spPr>
        <a:ln>
          <a:solidFill>
            <a:srgbClr val="F4F1ED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3152</TotalTime>
  <Words>850</Words>
  <Application>Microsoft Office PowerPoint</Application>
  <PresentationFormat>와이드스크린</PresentationFormat>
  <Paragraphs>129</Paragraphs>
  <Slides>28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5" baseType="lpstr">
      <vt:lpstr>Arial Unicode MS</vt:lpstr>
      <vt:lpstr>맑은 고딕</vt:lpstr>
      <vt:lpstr>Pacifico</vt:lpstr>
      <vt:lpstr>Arial</vt:lpstr>
      <vt:lpstr>Poppins Light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326</cp:revision>
  <dcterms:created xsi:type="dcterms:W3CDTF">2019-04-06T05:20:47Z</dcterms:created>
  <dcterms:modified xsi:type="dcterms:W3CDTF">2021-12-18T03:56:53Z</dcterms:modified>
</cp:coreProperties>
</file>