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257" r:id="rId3"/>
    <p:sldId id="464" r:id="rId4"/>
    <p:sldId id="452" r:id="rId5"/>
    <p:sldId id="435" r:id="rId6"/>
    <p:sldId id="484" r:id="rId7"/>
    <p:sldId id="436" r:id="rId8"/>
    <p:sldId id="475" r:id="rId9"/>
    <p:sldId id="476" r:id="rId10"/>
    <p:sldId id="477" r:id="rId11"/>
    <p:sldId id="478" r:id="rId12"/>
    <p:sldId id="479" r:id="rId13"/>
    <p:sldId id="480" r:id="rId14"/>
    <p:sldId id="481" r:id="rId15"/>
    <p:sldId id="485" r:id="rId16"/>
    <p:sldId id="483" r:id="rId17"/>
    <p:sldId id="482" r:id="rId18"/>
    <p:sldId id="292" r:id="rId19"/>
    <p:sldId id="287" r:id="rId20"/>
    <p:sldId id="389" r:id="rId21"/>
    <p:sldId id="487" r:id="rId22"/>
    <p:sldId id="488" r:id="rId23"/>
    <p:sldId id="291" r:id="rId24"/>
    <p:sldId id="294" r:id="rId25"/>
    <p:sldId id="293" r:id="rId26"/>
    <p:sldId id="295" r:id="rId27"/>
    <p:sldId id="447" r:id="rId28"/>
  </p:sldIdLst>
  <p:sldSz cx="12192000" cy="6858000"/>
  <p:notesSz cx="6858000" cy="9144000"/>
  <p:embeddedFontLst>
    <p:embeddedFont>
      <p:font typeface="맑은 고딕" panose="020B0503020000020004" pitchFamily="50" charset="-127"/>
      <p:regular r:id="rId31"/>
      <p:bold r:id="rId32"/>
    </p:embeddedFont>
    <p:embeddedFont>
      <p:font typeface="Abril Fatface" panose="02000503000000020003" pitchFamily="2" charset="0"/>
      <p:regular r:id="rId33"/>
    </p:embeddedFont>
    <p:embeddedFont>
      <p:font typeface="Overpass Light" panose="00000400000000000000" pitchFamily="2" charset="0"/>
      <p:regular r:id="rId34"/>
      <p:italic r:id="rId35"/>
    </p:embeddedFont>
    <p:embeddedFont>
      <p:font typeface="Poppins Light" panose="00000400000000000000" pitchFamily="2" charset="0"/>
      <p:regular r:id="rId36"/>
      <p:italic r:id="rId3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A0D78"/>
    <a:srgbClr val="C5C7DF"/>
    <a:srgbClr val="231C8D"/>
    <a:srgbClr val="183B3D"/>
    <a:srgbClr val="989A6E"/>
    <a:srgbClr val="F9CB2F"/>
    <a:srgbClr val="E7E6DD"/>
    <a:srgbClr val="D3CBA6"/>
    <a:srgbClr val="FDEBD6"/>
    <a:srgbClr val="E0DE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66" autoAdjust="0"/>
    <p:restoredTop sz="94660"/>
  </p:normalViewPr>
  <p:slideViewPr>
    <p:cSldViewPr snapToGrid="0">
      <p:cViewPr>
        <p:scale>
          <a:sx n="66" d="100"/>
          <a:sy n="66" d="100"/>
        </p:scale>
        <p:origin x="1632" y="5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30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2021-11-16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3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11" Type="http://schemas.openxmlformats.org/officeDocument/2006/relationships/image" Target="../media/image8.png"/><Relationship Id="rId5" Type="http://schemas.openxmlformats.org/officeDocument/2006/relationships/image" Target="../media/image4.png"/><Relationship Id="rId10" Type="http://schemas.openxmlformats.org/officeDocument/2006/relationships/image" Target="../media/image7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3.svg"/><Relationship Id="rId4" Type="http://schemas.openxmlformats.org/officeDocument/2006/relationships/image" Target="../media/image5.svg"/><Relationship Id="rId9" Type="http://schemas.openxmlformats.org/officeDocument/2006/relationships/image" Target="../media/image12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5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3.svg"/><Relationship Id="rId4" Type="http://schemas.openxmlformats.org/officeDocument/2006/relationships/image" Target="../media/image5.svg"/><Relationship Id="rId9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3.svg"/><Relationship Id="rId4" Type="http://schemas.openxmlformats.org/officeDocument/2006/relationships/image" Target="../media/image5.svg"/><Relationship Id="rId9" Type="http://schemas.openxmlformats.org/officeDocument/2006/relationships/image" Target="../media/image12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9.svg"/><Relationship Id="rId4" Type="http://schemas.openxmlformats.org/officeDocument/2006/relationships/image" Target="../media/image5.svg"/><Relationship Id="rId9" Type="http://schemas.openxmlformats.org/officeDocument/2006/relationships/image" Target="../media/image8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5.sv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3.svg"/><Relationship Id="rId4" Type="http://schemas.openxmlformats.org/officeDocument/2006/relationships/image" Target="../media/image5.svg"/><Relationship Id="rId9" Type="http://schemas.openxmlformats.org/officeDocument/2006/relationships/image" Target="../media/image12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7.svg"/><Relationship Id="rId4" Type="http://schemas.openxmlformats.org/officeDocument/2006/relationships/image" Target="../media/image5.svg"/><Relationship Id="rId9" Type="http://schemas.openxmlformats.org/officeDocument/2006/relationships/image" Target="../media/image6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5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7.svg"/><Relationship Id="rId4" Type="http://schemas.openxmlformats.org/officeDocument/2006/relationships/image" Target="../media/image5.svg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3.svg"/><Relationship Id="rId4" Type="http://schemas.openxmlformats.org/officeDocument/2006/relationships/image" Target="../media/image5.svg"/><Relationship Id="rId9" Type="http://schemas.openxmlformats.org/officeDocument/2006/relationships/image" Target="../media/image12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3.svg"/><Relationship Id="rId4" Type="http://schemas.openxmlformats.org/officeDocument/2006/relationships/image" Target="../media/image5.svg"/><Relationship Id="rId9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3.svg"/><Relationship Id="rId4" Type="http://schemas.openxmlformats.org/officeDocument/2006/relationships/image" Target="../media/image5.svg"/><Relationship Id="rId9" Type="http://schemas.openxmlformats.org/officeDocument/2006/relationships/image" Target="../media/image12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9.svg"/><Relationship Id="rId4" Type="http://schemas.openxmlformats.org/officeDocument/2006/relationships/image" Target="../media/image5.svg"/><Relationship Id="rId9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5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7.svg"/><Relationship Id="rId4" Type="http://schemas.openxmlformats.org/officeDocument/2006/relationships/image" Target="../media/image5.svg"/><Relationship Id="rId9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F3B7C5D5-EF41-412A-8497-8413CE2BB513}"/>
              </a:ext>
            </a:extLst>
          </p:cNvPr>
          <p:cNvSpPr/>
          <p:nvPr userDrawn="1"/>
        </p:nvSpPr>
        <p:spPr>
          <a:xfrm>
            <a:off x="1356600" y="1371600"/>
            <a:ext cx="9478800" cy="4114800"/>
          </a:xfrm>
          <a:custGeom>
            <a:avLst/>
            <a:gdLst>
              <a:gd name="connsiteX0" fmla="*/ 4077903 w 9478800"/>
              <a:gd name="connsiteY0" fmla="*/ 32888 h 4114800"/>
              <a:gd name="connsiteX1" fmla="*/ 4077903 w 9478800"/>
              <a:gd name="connsiteY1" fmla="*/ 4081912 h 4114800"/>
              <a:gd name="connsiteX2" fmla="*/ 9449925 w 9478800"/>
              <a:gd name="connsiteY2" fmla="*/ 4081912 h 4114800"/>
              <a:gd name="connsiteX3" fmla="*/ 9449925 w 9478800"/>
              <a:gd name="connsiteY3" fmla="*/ 32888 h 4114800"/>
              <a:gd name="connsiteX4" fmla="*/ 0 w 9478800"/>
              <a:gd name="connsiteY4" fmla="*/ 0 h 4114800"/>
              <a:gd name="connsiteX5" fmla="*/ 9478800 w 9478800"/>
              <a:gd name="connsiteY5" fmla="*/ 0 h 4114800"/>
              <a:gd name="connsiteX6" fmla="*/ 9478800 w 9478800"/>
              <a:gd name="connsiteY6" fmla="*/ 4114800 h 4114800"/>
              <a:gd name="connsiteX7" fmla="*/ 0 w 9478800"/>
              <a:gd name="connsiteY7" fmla="*/ 4114800 h 411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78800" h="4114800">
                <a:moveTo>
                  <a:pt x="4077903" y="32888"/>
                </a:moveTo>
                <a:lnTo>
                  <a:pt x="4077903" y="4081912"/>
                </a:lnTo>
                <a:lnTo>
                  <a:pt x="9449925" y="4081912"/>
                </a:lnTo>
                <a:lnTo>
                  <a:pt x="9449925" y="32888"/>
                </a:lnTo>
                <a:close/>
                <a:moveTo>
                  <a:pt x="0" y="0"/>
                </a:moveTo>
                <a:lnTo>
                  <a:pt x="9478800" y="0"/>
                </a:lnTo>
                <a:lnTo>
                  <a:pt x="9478800" y="4114800"/>
                </a:lnTo>
                <a:lnTo>
                  <a:pt x="0" y="41148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pic>
        <p:nvPicPr>
          <p:cNvPr id="53" name="그래픽 52">
            <a:extLst>
              <a:ext uri="{FF2B5EF4-FFF2-40B4-BE49-F238E27FC236}">
                <a16:creationId xmlns:a16="http://schemas.microsoft.com/office/drawing/2014/main" id="{E3C580BA-938C-4644-BA29-BB6F0AD982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2585565" cy="3926412"/>
          </a:xfrm>
          <a:prstGeom prst="rect">
            <a:avLst/>
          </a:prstGeom>
        </p:spPr>
      </p:pic>
      <p:pic>
        <p:nvPicPr>
          <p:cNvPr id="30" name="Graphic 3">
            <a:hlinkClick r:id="rId4"/>
            <a:extLst>
              <a:ext uri="{FF2B5EF4-FFF2-40B4-BE49-F238E27FC236}">
                <a16:creationId xmlns:a16="http://schemas.microsoft.com/office/drawing/2014/main" id="{7410A3CC-9C13-4B3D-9B96-7C134D51C2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4" name="TextBox 33">
            <a:hlinkClick r:id="rId7"/>
            <a:extLst>
              <a:ext uri="{FF2B5EF4-FFF2-40B4-BE49-F238E27FC236}">
                <a16:creationId xmlns:a16="http://schemas.microsoft.com/office/drawing/2014/main" id="{3FB34D19-567C-4243-AC6A-8D9777E628C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그림 개체 틀 17">
            <a:extLst>
              <a:ext uri="{FF2B5EF4-FFF2-40B4-BE49-F238E27FC236}">
                <a16:creationId xmlns:a16="http://schemas.microsoft.com/office/drawing/2014/main" id="{9DCBFD27-8C4A-4160-BDF3-F24FAA6D14B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85475" y="1404488"/>
            <a:ext cx="4049028" cy="404902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800" dirty="0"/>
            </a:lvl1pPr>
          </a:lstStyle>
          <a:p>
            <a:pPr marL="0" lvl="0" indent="0">
              <a:buNone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54" name="그래픽 53">
            <a:extLst>
              <a:ext uri="{FF2B5EF4-FFF2-40B4-BE49-F238E27FC236}">
                <a16:creationId xmlns:a16="http://schemas.microsoft.com/office/drawing/2014/main" id="{53DB9DED-B134-4776-A5AC-DDBCEE0D00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68773"/>
          <a:stretch/>
        </p:blipFill>
        <p:spPr>
          <a:xfrm flipV="1">
            <a:off x="9606435" y="0"/>
            <a:ext cx="2585565" cy="1314000"/>
          </a:xfrm>
          <a:prstGeom prst="rect">
            <a:avLst/>
          </a:prstGeom>
        </p:spPr>
      </p:pic>
      <p:pic>
        <p:nvPicPr>
          <p:cNvPr id="59" name="그래픽 58">
            <a:extLst>
              <a:ext uri="{FF2B5EF4-FFF2-40B4-BE49-F238E27FC236}">
                <a16:creationId xmlns:a16="http://schemas.microsoft.com/office/drawing/2014/main" id="{E1FB2C69-4B17-4871-9C7F-E989F3E1D8A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flipV="1">
            <a:off x="9542617" y="2893300"/>
            <a:ext cx="2585565" cy="3964701"/>
          </a:xfrm>
          <a:custGeom>
            <a:avLst/>
            <a:gdLst>
              <a:gd name="connsiteX0" fmla="*/ 0 w 2585565"/>
              <a:gd name="connsiteY0" fmla="*/ 0 h 3964701"/>
              <a:gd name="connsiteX1" fmla="*/ 2585565 w 2585565"/>
              <a:gd name="connsiteY1" fmla="*/ 0 h 3964701"/>
              <a:gd name="connsiteX2" fmla="*/ 2585565 w 2585565"/>
              <a:gd name="connsiteY2" fmla="*/ 3964701 h 3964701"/>
              <a:gd name="connsiteX3" fmla="*/ 1292784 w 2585565"/>
              <a:gd name="connsiteY3" fmla="*/ 3964701 h 3964701"/>
              <a:gd name="connsiteX4" fmla="*/ 1292784 w 2585565"/>
              <a:gd name="connsiteY4" fmla="*/ 1391001 h 3964701"/>
              <a:gd name="connsiteX5" fmla="*/ 0 w 2585565"/>
              <a:gd name="connsiteY5" fmla="*/ 1391001 h 3964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85565" h="3964701">
                <a:moveTo>
                  <a:pt x="0" y="0"/>
                </a:moveTo>
                <a:lnTo>
                  <a:pt x="2585565" y="0"/>
                </a:lnTo>
                <a:lnTo>
                  <a:pt x="2585565" y="3964701"/>
                </a:lnTo>
                <a:lnTo>
                  <a:pt x="1292784" y="3964701"/>
                </a:lnTo>
                <a:lnTo>
                  <a:pt x="1292784" y="1391001"/>
                </a:lnTo>
                <a:lnTo>
                  <a:pt x="0" y="139100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CEA7CF22-4FC5-4A41-BF69-D015B9A8B3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11ED6D7-2CCD-45B2-8E0A-61AA8B68942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431F5ACF-D85B-4C09-BC3A-6A38FD980A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37897"/>
          <a:stretch/>
        </p:blipFill>
        <p:spPr>
          <a:xfrm flipV="1">
            <a:off x="9226281" y="0"/>
            <a:ext cx="2965719" cy="2613260"/>
          </a:xfrm>
          <a:custGeom>
            <a:avLst/>
            <a:gdLst>
              <a:gd name="connsiteX0" fmla="*/ 2606319 w 2965719"/>
              <a:gd name="connsiteY0" fmla="*/ 0 h 2613260"/>
              <a:gd name="connsiteX1" fmla="*/ 2965719 w 2965719"/>
              <a:gd name="connsiteY1" fmla="*/ 0 h 2613260"/>
              <a:gd name="connsiteX2" fmla="*/ 2965719 w 2965719"/>
              <a:gd name="connsiteY2" fmla="*/ 2613260 h 2613260"/>
              <a:gd name="connsiteX3" fmla="*/ 0 w 2965719"/>
              <a:gd name="connsiteY3" fmla="*/ 2613260 h 2613260"/>
              <a:gd name="connsiteX4" fmla="*/ 0 w 2965719"/>
              <a:gd name="connsiteY4" fmla="*/ 2253259 h 2613260"/>
              <a:gd name="connsiteX5" fmla="*/ 2606319 w 2965719"/>
              <a:gd name="connsiteY5" fmla="*/ 2253259 h 2613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65719" h="2613260">
                <a:moveTo>
                  <a:pt x="2606319" y="0"/>
                </a:moveTo>
                <a:lnTo>
                  <a:pt x="2965719" y="0"/>
                </a:lnTo>
                <a:lnTo>
                  <a:pt x="2965719" y="2613260"/>
                </a:lnTo>
                <a:lnTo>
                  <a:pt x="0" y="2613260"/>
                </a:lnTo>
                <a:lnTo>
                  <a:pt x="0" y="2253259"/>
                </a:lnTo>
                <a:lnTo>
                  <a:pt x="2606319" y="2253259"/>
                </a:lnTo>
                <a:close/>
              </a:path>
            </a:pathLst>
          </a:cu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235A5747-8E2B-4962-A2D4-A5BF213DB77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flipV="1">
            <a:off x="0" y="5320809"/>
            <a:ext cx="1888313" cy="1537192"/>
          </a:xfrm>
          <a:custGeom>
            <a:avLst/>
            <a:gdLst>
              <a:gd name="connsiteX0" fmla="*/ 0 w 1888313"/>
              <a:gd name="connsiteY0" fmla="*/ 0 h 1537192"/>
              <a:gd name="connsiteX1" fmla="*/ 1888313 w 1888313"/>
              <a:gd name="connsiteY1" fmla="*/ 0 h 1537192"/>
              <a:gd name="connsiteX2" fmla="*/ 1888313 w 1888313"/>
              <a:gd name="connsiteY2" fmla="*/ 359999 h 1537192"/>
              <a:gd name="connsiteX3" fmla="*/ 359400 w 1888313"/>
              <a:gd name="connsiteY3" fmla="*/ 359999 h 1537192"/>
              <a:gd name="connsiteX4" fmla="*/ 359400 w 1888313"/>
              <a:gd name="connsiteY4" fmla="*/ 1537192 h 1537192"/>
              <a:gd name="connsiteX5" fmla="*/ 0 w 1888313"/>
              <a:gd name="connsiteY5" fmla="*/ 1537192 h 1537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88313" h="1537192">
                <a:moveTo>
                  <a:pt x="0" y="0"/>
                </a:moveTo>
                <a:lnTo>
                  <a:pt x="1888313" y="0"/>
                </a:lnTo>
                <a:lnTo>
                  <a:pt x="1888313" y="359999"/>
                </a:lnTo>
                <a:lnTo>
                  <a:pt x="359400" y="359999"/>
                </a:lnTo>
                <a:lnTo>
                  <a:pt x="359400" y="1537192"/>
                </a:lnTo>
                <a:lnTo>
                  <a:pt x="0" y="1537192"/>
                </a:lnTo>
                <a:close/>
              </a:path>
            </a:pathLst>
          </a:cu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7455B1B3-092E-4ED8-884F-3DDC223D145E}"/>
              </a:ext>
            </a:extLst>
          </p:cNvPr>
          <p:cNvSpPr/>
          <p:nvPr userDrawn="1"/>
        </p:nvSpPr>
        <p:spPr>
          <a:xfrm flipV="1">
            <a:off x="359400" y="360001"/>
            <a:ext cx="11473200" cy="613800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5AE78EFD-D014-40EF-AFB7-AE8CE13618E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796291" y="610584"/>
            <a:ext cx="3993976" cy="563683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800" dirty="0"/>
            </a:lvl1pPr>
          </a:lstStyle>
          <a:p>
            <a:pPr marL="0" lvl="0" indent="0">
              <a:buNone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930839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CEA7CF22-4FC5-4A41-BF69-D015B9A8B3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11ED6D7-2CCD-45B2-8E0A-61AA8B68942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6198A3FA-5F1D-4D71-9429-F4D4C7BD84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18511"/>
          <a:stretch/>
        </p:blipFill>
        <p:spPr>
          <a:xfrm flipH="1">
            <a:off x="0" y="3429001"/>
            <a:ext cx="2744188" cy="3429000"/>
          </a:xfrm>
          <a:custGeom>
            <a:avLst/>
            <a:gdLst>
              <a:gd name="connsiteX0" fmla="*/ 2384788 w 2744188"/>
              <a:gd name="connsiteY0" fmla="*/ 0 h 3429000"/>
              <a:gd name="connsiteX1" fmla="*/ 2744188 w 2744188"/>
              <a:gd name="connsiteY1" fmla="*/ 0 h 3429000"/>
              <a:gd name="connsiteX2" fmla="*/ 2744188 w 2744188"/>
              <a:gd name="connsiteY2" fmla="*/ 3429000 h 3429000"/>
              <a:gd name="connsiteX3" fmla="*/ 0 w 2744188"/>
              <a:gd name="connsiteY3" fmla="*/ 3429000 h 3429000"/>
              <a:gd name="connsiteX4" fmla="*/ 0 w 2744188"/>
              <a:gd name="connsiteY4" fmla="*/ 3068999 h 3429000"/>
              <a:gd name="connsiteX5" fmla="*/ 2384788 w 2744188"/>
              <a:gd name="connsiteY5" fmla="*/ 3068999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44188" h="3429000">
                <a:moveTo>
                  <a:pt x="2384788" y="0"/>
                </a:moveTo>
                <a:lnTo>
                  <a:pt x="2744188" y="0"/>
                </a:lnTo>
                <a:lnTo>
                  <a:pt x="2744188" y="3429000"/>
                </a:lnTo>
                <a:lnTo>
                  <a:pt x="0" y="3429000"/>
                </a:lnTo>
                <a:lnTo>
                  <a:pt x="0" y="3068999"/>
                </a:lnTo>
                <a:lnTo>
                  <a:pt x="2384788" y="3068999"/>
                </a:lnTo>
                <a:close/>
              </a:path>
            </a:pathLst>
          </a:cu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7455B1B3-092E-4ED8-884F-3DDC223D145E}"/>
              </a:ext>
            </a:extLst>
          </p:cNvPr>
          <p:cNvSpPr/>
          <p:nvPr userDrawn="1"/>
        </p:nvSpPr>
        <p:spPr>
          <a:xfrm flipH="1">
            <a:off x="359400" y="360000"/>
            <a:ext cx="11473200" cy="613800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BEABB71B-92A8-4678-B0F1-1A6C85E04C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64677"/>
          <a:stretch/>
        </p:blipFill>
        <p:spPr>
          <a:xfrm flipH="1">
            <a:off x="9447812" y="0"/>
            <a:ext cx="2744188" cy="1486389"/>
          </a:xfrm>
          <a:custGeom>
            <a:avLst/>
            <a:gdLst>
              <a:gd name="connsiteX0" fmla="*/ 0 w 2744188"/>
              <a:gd name="connsiteY0" fmla="*/ 0 h 1486389"/>
              <a:gd name="connsiteX1" fmla="*/ 2744188 w 2744188"/>
              <a:gd name="connsiteY1" fmla="*/ 0 h 1486389"/>
              <a:gd name="connsiteX2" fmla="*/ 2744188 w 2744188"/>
              <a:gd name="connsiteY2" fmla="*/ 360000 h 1486389"/>
              <a:gd name="connsiteX3" fmla="*/ 359400 w 2744188"/>
              <a:gd name="connsiteY3" fmla="*/ 360000 h 1486389"/>
              <a:gd name="connsiteX4" fmla="*/ 359400 w 2744188"/>
              <a:gd name="connsiteY4" fmla="*/ 1486389 h 1486389"/>
              <a:gd name="connsiteX5" fmla="*/ 0 w 2744188"/>
              <a:gd name="connsiteY5" fmla="*/ 1486389 h 1486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44188" h="1486389">
                <a:moveTo>
                  <a:pt x="0" y="0"/>
                </a:moveTo>
                <a:lnTo>
                  <a:pt x="2744188" y="0"/>
                </a:lnTo>
                <a:lnTo>
                  <a:pt x="2744188" y="360000"/>
                </a:lnTo>
                <a:lnTo>
                  <a:pt x="359400" y="360000"/>
                </a:lnTo>
                <a:lnTo>
                  <a:pt x="359400" y="1486389"/>
                </a:lnTo>
                <a:lnTo>
                  <a:pt x="0" y="1486389"/>
                </a:lnTo>
                <a:close/>
              </a:path>
            </a:pathLst>
          </a:custGeom>
        </p:spPr>
      </p:pic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EBE8E570-53C9-478D-BAFF-054CBD0310D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8675" y="629275"/>
            <a:ext cx="5037164" cy="559945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800" dirty="0"/>
            </a:lvl1pPr>
          </a:lstStyle>
          <a:p>
            <a:pPr marL="0" lvl="0" indent="0">
              <a:buNone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826995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CEA7CF22-4FC5-4A41-BF69-D015B9A8B3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11ED6D7-2CCD-45B2-8E0A-61AA8B68942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6D093038-6233-45ED-BC41-A8B5D8367C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5808"/>
          <a:stretch/>
        </p:blipFill>
        <p:spPr>
          <a:xfrm flipH="1" flipV="1">
            <a:off x="9226281" y="2894492"/>
            <a:ext cx="2965719" cy="3963509"/>
          </a:xfrm>
          <a:custGeom>
            <a:avLst/>
            <a:gdLst>
              <a:gd name="connsiteX0" fmla="*/ 0 w 2965719"/>
              <a:gd name="connsiteY0" fmla="*/ 0 h 3963509"/>
              <a:gd name="connsiteX1" fmla="*/ 2965719 w 2965719"/>
              <a:gd name="connsiteY1" fmla="*/ 0 h 3963509"/>
              <a:gd name="connsiteX2" fmla="*/ 2965719 w 2965719"/>
              <a:gd name="connsiteY2" fmla="*/ 360000 h 3963509"/>
              <a:gd name="connsiteX3" fmla="*/ 359400 w 2965719"/>
              <a:gd name="connsiteY3" fmla="*/ 360000 h 3963509"/>
              <a:gd name="connsiteX4" fmla="*/ 359400 w 2965719"/>
              <a:gd name="connsiteY4" fmla="*/ 3963509 h 3963509"/>
              <a:gd name="connsiteX5" fmla="*/ 0 w 2965719"/>
              <a:gd name="connsiteY5" fmla="*/ 3963509 h 3963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65719" h="3963509">
                <a:moveTo>
                  <a:pt x="0" y="0"/>
                </a:moveTo>
                <a:lnTo>
                  <a:pt x="2965719" y="0"/>
                </a:lnTo>
                <a:lnTo>
                  <a:pt x="2965719" y="360000"/>
                </a:lnTo>
                <a:lnTo>
                  <a:pt x="359400" y="360000"/>
                </a:lnTo>
                <a:lnTo>
                  <a:pt x="359400" y="3963509"/>
                </a:lnTo>
                <a:lnTo>
                  <a:pt x="0" y="3963509"/>
                </a:lnTo>
                <a:close/>
              </a:path>
            </a:pathLst>
          </a:cu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DC7DF3FD-7DA2-43F7-B7A9-020E2EFBF6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4370"/>
          <a:stretch/>
        </p:blipFill>
        <p:spPr>
          <a:xfrm flipH="1" flipV="1">
            <a:off x="0" y="0"/>
            <a:ext cx="2770949" cy="4024036"/>
          </a:xfrm>
          <a:custGeom>
            <a:avLst/>
            <a:gdLst>
              <a:gd name="connsiteX0" fmla="*/ 2411549 w 2770949"/>
              <a:gd name="connsiteY0" fmla="*/ 0 h 4024036"/>
              <a:gd name="connsiteX1" fmla="*/ 2770949 w 2770949"/>
              <a:gd name="connsiteY1" fmla="*/ 0 h 4024036"/>
              <a:gd name="connsiteX2" fmla="*/ 2770949 w 2770949"/>
              <a:gd name="connsiteY2" fmla="*/ 4024036 h 4024036"/>
              <a:gd name="connsiteX3" fmla="*/ 0 w 2770949"/>
              <a:gd name="connsiteY3" fmla="*/ 4024036 h 4024036"/>
              <a:gd name="connsiteX4" fmla="*/ 0 w 2770949"/>
              <a:gd name="connsiteY4" fmla="*/ 3664035 h 4024036"/>
              <a:gd name="connsiteX5" fmla="*/ 2411549 w 2770949"/>
              <a:gd name="connsiteY5" fmla="*/ 3664035 h 4024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70949" h="4024036">
                <a:moveTo>
                  <a:pt x="2411549" y="0"/>
                </a:moveTo>
                <a:lnTo>
                  <a:pt x="2770949" y="0"/>
                </a:lnTo>
                <a:lnTo>
                  <a:pt x="2770949" y="4024036"/>
                </a:lnTo>
                <a:lnTo>
                  <a:pt x="0" y="4024036"/>
                </a:lnTo>
                <a:lnTo>
                  <a:pt x="0" y="3664035"/>
                </a:lnTo>
                <a:lnTo>
                  <a:pt x="2411549" y="3664035"/>
                </a:lnTo>
                <a:close/>
              </a:path>
            </a:pathLst>
          </a:cu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7455B1B3-092E-4ED8-884F-3DDC223D145E}"/>
              </a:ext>
            </a:extLst>
          </p:cNvPr>
          <p:cNvSpPr/>
          <p:nvPr userDrawn="1"/>
        </p:nvSpPr>
        <p:spPr>
          <a:xfrm flipH="1" flipV="1">
            <a:off x="359400" y="360001"/>
            <a:ext cx="11473200" cy="613800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C346D840-4D0B-45F7-8393-A87A4284439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526161" y="629275"/>
            <a:ext cx="5037164" cy="559945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800" dirty="0"/>
            </a:lvl1pPr>
          </a:lstStyle>
          <a:p>
            <a:pPr marL="0" lvl="0" indent="0">
              <a:buNone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17">
            <a:extLst>
              <a:ext uri="{FF2B5EF4-FFF2-40B4-BE49-F238E27FC236}">
                <a16:creationId xmlns:a16="http://schemas.microsoft.com/office/drawing/2014/main" id="{C358C6DD-1843-4BA1-997F-27EAA82A2A8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175852" y="1287029"/>
            <a:ext cx="2533858" cy="253385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800" dirty="0"/>
            </a:lvl1pPr>
          </a:lstStyle>
          <a:p>
            <a:pPr marL="0" lvl="0" indent="0">
              <a:buNone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58864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CEA7CF22-4FC5-4A41-BF69-D015B9A8B3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11ED6D7-2CCD-45B2-8E0A-61AA8B68942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B3ADC046-5F06-47E6-AE64-73201CA07A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6647" t="91445"/>
          <a:stretch/>
        </p:blipFill>
        <p:spPr>
          <a:xfrm flipH="1">
            <a:off x="9904625" y="0"/>
            <a:ext cx="2287375" cy="36000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D0D2D6D7-3CC8-48DE-ACAE-18058076DBA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flipH="1">
            <a:off x="10303686" y="5320808"/>
            <a:ext cx="1888313" cy="1537192"/>
          </a:xfrm>
          <a:custGeom>
            <a:avLst/>
            <a:gdLst>
              <a:gd name="connsiteX0" fmla="*/ 0 w 1888313"/>
              <a:gd name="connsiteY0" fmla="*/ 0 h 1537192"/>
              <a:gd name="connsiteX1" fmla="*/ 359400 w 1888313"/>
              <a:gd name="connsiteY1" fmla="*/ 0 h 1537192"/>
              <a:gd name="connsiteX2" fmla="*/ 359400 w 1888313"/>
              <a:gd name="connsiteY2" fmla="*/ 1177192 h 1537192"/>
              <a:gd name="connsiteX3" fmla="*/ 1888313 w 1888313"/>
              <a:gd name="connsiteY3" fmla="*/ 1177192 h 1537192"/>
              <a:gd name="connsiteX4" fmla="*/ 1888313 w 1888313"/>
              <a:gd name="connsiteY4" fmla="*/ 1537192 h 1537192"/>
              <a:gd name="connsiteX5" fmla="*/ 0 w 1888313"/>
              <a:gd name="connsiteY5" fmla="*/ 1537192 h 1537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88313" h="1537192">
                <a:moveTo>
                  <a:pt x="0" y="0"/>
                </a:moveTo>
                <a:lnTo>
                  <a:pt x="359400" y="0"/>
                </a:lnTo>
                <a:lnTo>
                  <a:pt x="359400" y="1177192"/>
                </a:lnTo>
                <a:lnTo>
                  <a:pt x="1888313" y="1177192"/>
                </a:lnTo>
                <a:lnTo>
                  <a:pt x="1888313" y="1537192"/>
                </a:lnTo>
                <a:lnTo>
                  <a:pt x="0" y="1537192"/>
                </a:lnTo>
                <a:close/>
              </a:path>
            </a:pathLst>
          </a:cu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7455B1B3-092E-4ED8-884F-3DDC223D145E}"/>
              </a:ext>
            </a:extLst>
          </p:cNvPr>
          <p:cNvSpPr/>
          <p:nvPr userDrawn="1"/>
        </p:nvSpPr>
        <p:spPr>
          <a:xfrm flipH="1">
            <a:off x="359399" y="360000"/>
            <a:ext cx="11473200" cy="613800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C2470193-4F99-42CA-B62A-AB347E76C6F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10800000" flipH="1">
            <a:off x="-1" y="1"/>
            <a:ext cx="1888313" cy="1537192"/>
          </a:xfrm>
          <a:custGeom>
            <a:avLst/>
            <a:gdLst>
              <a:gd name="connsiteX0" fmla="*/ 0 w 1888313"/>
              <a:gd name="connsiteY0" fmla="*/ 0 h 1537192"/>
              <a:gd name="connsiteX1" fmla="*/ 359400 w 1888313"/>
              <a:gd name="connsiteY1" fmla="*/ 0 h 1537192"/>
              <a:gd name="connsiteX2" fmla="*/ 359400 w 1888313"/>
              <a:gd name="connsiteY2" fmla="*/ 1177192 h 1537192"/>
              <a:gd name="connsiteX3" fmla="*/ 1888313 w 1888313"/>
              <a:gd name="connsiteY3" fmla="*/ 1177192 h 1537192"/>
              <a:gd name="connsiteX4" fmla="*/ 1888313 w 1888313"/>
              <a:gd name="connsiteY4" fmla="*/ 1537192 h 1537192"/>
              <a:gd name="connsiteX5" fmla="*/ 0 w 1888313"/>
              <a:gd name="connsiteY5" fmla="*/ 1537192 h 1537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88313" h="1537192">
                <a:moveTo>
                  <a:pt x="0" y="0"/>
                </a:moveTo>
                <a:lnTo>
                  <a:pt x="359400" y="0"/>
                </a:lnTo>
                <a:lnTo>
                  <a:pt x="359400" y="1177192"/>
                </a:lnTo>
                <a:lnTo>
                  <a:pt x="1888313" y="1177192"/>
                </a:lnTo>
                <a:lnTo>
                  <a:pt x="1888313" y="1537192"/>
                </a:lnTo>
                <a:lnTo>
                  <a:pt x="0" y="1537192"/>
                </a:lnTo>
                <a:close/>
              </a:path>
            </a:pathLst>
          </a:cu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C489685F-4512-4314-A10B-3D0EC4FB8D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6647" t="91445"/>
          <a:stretch/>
        </p:blipFill>
        <p:spPr>
          <a:xfrm rot="10800000" flipH="1">
            <a:off x="-1" y="6497999"/>
            <a:ext cx="2287375" cy="360000"/>
          </a:xfrm>
          <a:prstGeom prst="rect">
            <a:avLst/>
          </a:prstGeom>
        </p:spPr>
      </p:pic>
      <p:sp>
        <p:nvSpPr>
          <p:cNvPr id="10" name="그림 개체 틀 7">
            <a:extLst>
              <a:ext uri="{FF2B5EF4-FFF2-40B4-BE49-F238E27FC236}">
                <a16:creationId xmlns:a16="http://schemas.microsoft.com/office/drawing/2014/main" id="{28313CA3-6360-49C6-9291-E62D592F76D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415799" y="1139371"/>
            <a:ext cx="7416800" cy="457925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800" dirty="0"/>
            </a:lvl1pPr>
          </a:lstStyle>
          <a:p>
            <a:pPr marL="0" lvl="0" indent="0">
              <a:buNone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197273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CEA7CF22-4FC5-4A41-BF69-D015B9A8B3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11ED6D7-2CCD-45B2-8E0A-61AA8B68942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A2513124-7885-4236-B165-B4249E29C3F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V="1">
            <a:off x="9606435" y="2650068"/>
            <a:ext cx="2585565" cy="4207933"/>
          </a:xfrm>
          <a:custGeom>
            <a:avLst/>
            <a:gdLst>
              <a:gd name="connsiteX0" fmla="*/ 0 w 2585565"/>
              <a:gd name="connsiteY0" fmla="*/ 0 h 4207933"/>
              <a:gd name="connsiteX1" fmla="*/ 2585565 w 2585565"/>
              <a:gd name="connsiteY1" fmla="*/ 0 h 4207933"/>
              <a:gd name="connsiteX2" fmla="*/ 2585565 w 2585565"/>
              <a:gd name="connsiteY2" fmla="*/ 4207933 h 4207933"/>
              <a:gd name="connsiteX3" fmla="*/ 2226165 w 2585565"/>
              <a:gd name="connsiteY3" fmla="*/ 4207933 h 4207933"/>
              <a:gd name="connsiteX4" fmla="*/ 2226165 w 2585565"/>
              <a:gd name="connsiteY4" fmla="*/ 360001 h 4207933"/>
              <a:gd name="connsiteX5" fmla="*/ 0 w 2585565"/>
              <a:gd name="connsiteY5" fmla="*/ 360001 h 4207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85565" h="4207933">
                <a:moveTo>
                  <a:pt x="0" y="0"/>
                </a:moveTo>
                <a:lnTo>
                  <a:pt x="2585565" y="0"/>
                </a:lnTo>
                <a:lnTo>
                  <a:pt x="2585565" y="4207933"/>
                </a:lnTo>
                <a:lnTo>
                  <a:pt x="2226165" y="4207933"/>
                </a:lnTo>
                <a:lnTo>
                  <a:pt x="2226165" y="360001"/>
                </a:lnTo>
                <a:lnTo>
                  <a:pt x="0" y="360001"/>
                </a:lnTo>
                <a:close/>
              </a:path>
            </a:pathLst>
          </a:cu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6947FD46-94C2-47CD-99C1-4200EC72F8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29678"/>
          <a:stretch/>
        </p:blipFill>
        <p:spPr>
          <a:xfrm flipV="1">
            <a:off x="0" y="-1"/>
            <a:ext cx="2744188" cy="2959100"/>
          </a:xfrm>
          <a:custGeom>
            <a:avLst/>
            <a:gdLst>
              <a:gd name="connsiteX0" fmla="*/ 0 w 2744188"/>
              <a:gd name="connsiteY0" fmla="*/ 0 h 2959100"/>
              <a:gd name="connsiteX1" fmla="*/ 359400 w 2744188"/>
              <a:gd name="connsiteY1" fmla="*/ 0 h 2959100"/>
              <a:gd name="connsiteX2" fmla="*/ 359400 w 2744188"/>
              <a:gd name="connsiteY2" fmla="*/ 2599099 h 2959100"/>
              <a:gd name="connsiteX3" fmla="*/ 2744188 w 2744188"/>
              <a:gd name="connsiteY3" fmla="*/ 2599099 h 2959100"/>
              <a:gd name="connsiteX4" fmla="*/ 2744188 w 2744188"/>
              <a:gd name="connsiteY4" fmla="*/ 2959100 h 2959100"/>
              <a:gd name="connsiteX5" fmla="*/ 0 w 2744188"/>
              <a:gd name="connsiteY5" fmla="*/ 2959100 h 295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44188" h="2959100">
                <a:moveTo>
                  <a:pt x="0" y="0"/>
                </a:moveTo>
                <a:lnTo>
                  <a:pt x="359400" y="0"/>
                </a:lnTo>
                <a:lnTo>
                  <a:pt x="359400" y="2599099"/>
                </a:lnTo>
                <a:lnTo>
                  <a:pt x="2744188" y="2599099"/>
                </a:lnTo>
                <a:lnTo>
                  <a:pt x="2744188" y="2959100"/>
                </a:lnTo>
                <a:lnTo>
                  <a:pt x="0" y="2959100"/>
                </a:lnTo>
                <a:close/>
              </a:path>
            </a:pathLst>
          </a:cu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7455B1B3-092E-4ED8-884F-3DDC223D145E}"/>
              </a:ext>
            </a:extLst>
          </p:cNvPr>
          <p:cNvSpPr/>
          <p:nvPr userDrawn="1"/>
        </p:nvSpPr>
        <p:spPr>
          <a:xfrm flipV="1">
            <a:off x="359400" y="360000"/>
            <a:ext cx="11473200" cy="613800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sp>
        <p:nvSpPr>
          <p:cNvPr id="8" name="그림 개체 틀 17">
            <a:extLst>
              <a:ext uri="{FF2B5EF4-FFF2-40B4-BE49-F238E27FC236}">
                <a16:creationId xmlns:a16="http://schemas.microsoft.com/office/drawing/2014/main" id="{957351F6-149D-4CCE-85F4-2DFD96172E2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03130" y="1155123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17">
            <a:extLst>
              <a:ext uri="{FF2B5EF4-FFF2-40B4-BE49-F238E27FC236}">
                <a16:creationId xmlns:a16="http://schemas.microsoft.com/office/drawing/2014/main" id="{95106E20-FAEC-4C49-8CAE-3AE8E75715B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103130" y="3726667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17">
            <a:extLst>
              <a:ext uri="{FF2B5EF4-FFF2-40B4-BE49-F238E27FC236}">
                <a16:creationId xmlns:a16="http://schemas.microsoft.com/office/drawing/2014/main" id="{11943F7F-8E88-4B50-8B30-98F90F4A3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46630" y="1155123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17">
            <a:extLst>
              <a:ext uri="{FF2B5EF4-FFF2-40B4-BE49-F238E27FC236}">
                <a16:creationId xmlns:a16="http://schemas.microsoft.com/office/drawing/2014/main" id="{ACB38C2F-50D2-4E11-AC3E-F3A92E9DA85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46630" y="3726667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2160389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CEA7CF22-4FC5-4A41-BF69-D015B9A8B3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11ED6D7-2CCD-45B2-8E0A-61AA8B68942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B3ADC046-5F06-47E6-AE64-73201CA07A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86903" b="11927"/>
          <a:stretch/>
        </p:blipFill>
        <p:spPr>
          <a:xfrm rot="5400000">
            <a:off x="1990834" y="-1672734"/>
            <a:ext cx="359400" cy="3706068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7455B1B3-092E-4ED8-884F-3DDC223D145E}"/>
              </a:ext>
            </a:extLst>
          </p:cNvPr>
          <p:cNvSpPr/>
          <p:nvPr userDrawn="1"/>
        </p:nvSpPr>
        <p:spPr>
          <a:xfrm>
            <a:off x="359400" y="360000"/>
            <a:ext cx="11473200" cy="613800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11F54722-C9F7-425A-89BC-547519988D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86903" r="1669" b="10518"/>
          <a:stretch/>
        </p:blipFill>
        <p:spPr>
          <a:xfrm rot="16200000" flipH="1">
            <a:off x="9835035" y="4818536"/>
            <a:ext cx="313599" cy="3765331"/>
          </a:xfrm>
          <a:prstGeom prst="rect">
            <a:avLst/>
          </a:prstGeom>
        </p:spPr>
      </p:pic>
      <p:sp>
        <p:nvSpPr>
          <p:cNvPr id="8" name="그림 개체 틀 11">
            <a:extLst>
              <a:ext uri="{FF2B5EF4-FFF2-40B4-BE49-F238E27FC236}">
                <a16:creationId xmlns:a16="http://schemas.microsoft.com/office/drawing/2014/main" id="{2B586D5B-37DF-41B4-AAC0-C9E21D20875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047522" y="1036751"/>
            <a:ext cx="2252483" cy="4928738"/>
          </a:xfrm>
          <a:prstGeom prst="roundRect">
            <a:avLst>
              <a:gd name="adj" fmla="val 1345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6007831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CEA7CF22-4FC5-4A41-BF69-D015B9A8B3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11ED6D7-2CCD-45B2-8E0A-61AA8B68942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B3ADC046-5F06-47E6-AE64-73201CA07A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6647" t="91445"/>
          <a:stretch/>
        </p:blipFill>
        <p:spPr>
          <a:xfrm>
            <a:off x="-1" y="0"/>
            <a:ext cx="2287375" cy="36000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D0D2D6D7-3CC8-48DE-ACAE-18058076DBA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0" y="5320808"/>
            <a:ext cx="1888313" cy="1537192"/>
          </a:xfrm>
          <a:custGeom>
            <a:avLst/>
            <a:gdLst>
              <a:gd name="connsiteX0" fmla="*/ 0 w 1888313"/>
              <a:gd name="connsiteY0" fmla="*/ 0 h 1537192"/>
              <a:gd name="connsiteX1" fmla="*/ 359400 w 1888313"/>
              <a:gd name="connsiteY1" fmla="*/ 0 h 1537192"/>
              <a:gd name="connsiteX2" fmla="*/ 359400 w 1888313"/>
              <a:gd name="connsiteY2" fmla="*/ 1177192 h 1537192"/>
              <a:gd name="connsiteX3" fmla="*/ 1888313 w 1888313"/>
              <a:gd name="connsiteY3" fmla="*/ 1177192 h 1537192"/>
              <a:gd name="connsiteX4" fmla="*/ 1888313 w 1888313"/>
              <a:gd name="connsiteY4" fmla="*/ 1537192 h 1537192"/>
              <a:gd name="connsiteX5" fmla="*/ 0 w 1888313"/>
              <a:gd name="connsiteY5" fmla="*/ 1537192 h 1537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88313" h="1537192">
                <a:moveTo>
                  <a:pt x="0" y="0"/>
                </a:moveTo>
                <a:lnTo>
                  <a:pt x="359400" y="0"/>
                </a:lnTo>
                <a:lnTo>
                  <a:pt x="359400" y="1177192"/>
                </a:lnTo>
                <a:lnTo>
                  <a:pt x="1888313" y="1177192"/>
                </a:lnTo>
                <a:lnTo>
                  <a:pt x="1888313" y="1537192"/>
                </a:lnTo>
                <a:lnTo>
                  <a:pt x="0" y="1537192"/>
                </a:lnTo>
                <a:close/>
              </a:path>
            </a:pathLst>
          </a:cu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7455B1B3-092E-4ED8-884F-3DDC223D145E}"/>
              </a:ext>
            </a:extLst>
          </p:cNvPr>
          <p:cNvSpPr/>
          <p:nvPr userDrawn="1"/>
        </p:nvSpPr>
        <p:spPr>
          <a:xfrm>
            <a:off x="359400" y="360000"/>
            <a:ext cx="11473200" cy="613800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C2470193-4F99-42CA-B62A-AB347E76C6F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10800000">
            <a:off x="10303687" y="1"/>
            <a:ext cx="1888313" cy="1537192"/>
          </a:xfrm>
          <a:custGeom>
            <a:avLst/>
            <a:gdLst>
              <a:gd name="connsiteX0" fmla="*/ 0 w 1888313"/>
              <a:gd name="connsiteY0" fmla="*/ 0 h 1537192"/>
              <a:gd name="connsiteX1" fmla="*/ 359400 w 1888313"/>
              <a:gd name="connsiteY1" fmla="*/ 0 h 1537192"/>
              <a:gd name="connsiteX2" fmla="*/ 359400 w 1888313"/>
              <a:gd name="connsiteY2" fmla="*/ 1177192 h 1537192"/>
              <a:gd name="connsiteX3" fmla="*/ 1888313 w 1888313"/>
              <a:gd name="connsiteY3" fmla="*/ 1177192 h 1537192"/>
              <a:gd name="connsiteX4" fmla="*/ 1888313 w 1888313"/>
              <a:gd name="connsiteY4" fmla="*/ 1537192 h 1537192"/>
              <a:gd name="connsiteX5" fmla="*/ 0 w 1888313"/>
              <a:gd name="connsiteY5" fmla="*/ 1537192 h 1537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88313" h="1537192">
                <a:moveTo>
                  <a:pt x="0" y="0"/>
                </a:moveTo>
                <a:lnTo>
                  <a:pt x="359400" y="0"/>
                </a:lnTo>
                <a:lnTo>
                  <a:pt x="359400" y="1177192"/>
                </a:lnTo>
                <a:lnTo>
                  <a:pt x="1888313" y="1177192"/>
                </a:lnTo>
                <a:lnTo>
                  <a:pt x="1888313" y="1537192"/>
                </a:lnTo>
                <a:lnTo>
                  <a:pt x="0" y="1537192"/>
                </a:lnTo>
                <a:close/>
              </a:path>
            </a:pathLst>
          </a:cu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C489685F-4512-4314-A10B-3D0EC4FB8D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6647" t="91445"/>
          <a:stretch/>
        </p:blipFill>
        <p:spPr>
          <a:xfrm rot="10800000">
            <a:off x="9904625" y="6497999"/>
            <a:ext cx="2287375" cy="360000"/>
          </a:xfrm>
          <a:prstGeom prst="rect">
            <a:avLst/>
          </a:prstGeom>
        </p:spPr>
      </p:pic>
      <p:sp>
        <p:nvSpPr>
          <p:cNvPr id="10" name="그림 개체 틀 5">
            <a:extLst>
              <a:ext uri="{FF2B5EF4-FFF2-40B4-BE49-F238E27FC236}">
                <a16:creationId xmlns:a16="http://schemas.microsoft.com/office/drawing/2014/main" id="{E83A0C10-3148-4EAC-A8AD-31217A13D38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79468" y="866775"/>
            <a:ext cx="3779045" cy="5029200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5107661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CEA7CF22-4FC5-4A41-BF69-D015B9A8B3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11ED6D7-2CCD-45B2-8E0A-61AA8B68942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7356649A-79BF-4B4A-B4A0-D9E463DFD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33395"/>
          <a:stretch/>
        </p:blipFill>
        <p:spPr>
          <a:xfrm flipV="1">
            <a:off x="0" y="4055317"/>
            <a:ext cx="2770949" cy="2802683"/>
          </a:xfrm>
          <a:custGeom>
            <a:avLst/>
            <a:gdLst>
              <a:gd name="connsiteX0" fmla="*/ 2770949 w 2770949"/>
              <a:gd name="connsiteY0" fmla="*/ 0 h 2802683"/>
              <a:gd name="connsiteX1" fmla="*/ 0 w 2770949"/>
              <a:gd name="connsiteY1" fmla="*/ 0 h 2802683"/>
              <a:gd name="connsiteX2" fmla="*/ 0 w 2770949"/>
              <a:gd name="connsiteY2" fmla="*/ 2802683 h 2802683"/>
              <a:gd name="connsiteX3" fmla="*/ 359399 w 2770949"/>
              <a:gd name="connsiteY3" fmla="*/ 2802683 h 2802683"/>
              <a:gd name="connsiteX4" fmla="*/ 359399 w 2770949"/>
              <a:gd name="connsiteY4" fmla="*/ 359999 h 2802683"/>
              <a:gd name="connsiteX5" fmla="*/ 2770949 w 2770949"/>
              <a:gd name="connsiteY5" fmla="*/ 359999 h 2802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70949" h="2802683">
                <a:moveTo>
                  <a:pt x="2770949" y="0"/>
                </a:moveTo>
                <a:lnTo>
                  <a:pt x="0" y="0"/>
                </a:lnTo>
                <a:lnTo>
                  <a:pt x="0" y="2802683"/>
                </a:lnTo>
                <a:lnTo>
                  <a:pt x="359399" y="2802683"/>
                </a:lnTo>
                <a:lnTo>
                  <a:pt x="359399" y="359999"/>
                </a:lnTo>
                <a:lnTo>
                  <a:pt x="2770949" y="359999"/>
                </a:lnTo>
                <a:close/>
              </a:path>
            </a:pathLst>
          </a:cu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FB1B12E4-657D-419F-8F52-EBD5D997E3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50000"/>
          <a:stretch/>
        </p:blipFill>
        <p:spPr>
          <a:xfrm flipH="1" flipV="1">
            <a:off x="9606434" y="0"/>
            <a:ext cx="2585565" cy="2103967"/>
          </a:xfrm>
          <a:custGeom>
            <a:avLst/>
            <a:gdLst>
              <a:gd name="connsiteX0" fmla="*/ 0 w 2585565"/>
              <a:gd name="connsiteY0" fmla="*/ 0 h 2103967"/>
              <a:gd name="connsiteX1" fmla="*/ 359400 w 2585565"/>
              <a:gd name="connsiteY1" fmla="*/ 0 h 2103967"/>
              <a:gd name="connsiteX2" fmla="*/ 359400 w 2585565"/>
              <a:gd name="connsiteY2" fmla="*/ 1743967 h 2103967"/>
              <a:gd name="connsiteX3" fmla="*/ 2585565 w 2585565"/>
              <a:gd name="connsiteY3" fmla="*/ 1743967 h 2103967"/>
              <a:gd name="connsiteX4" fmla="*/ 2585565 w 2585565"/>
              <a:gd name="connsiteY4" fmla="*/ 2103967 h 2103967"/>
              <a:gd name="connsiteX5" fmla="*/ 0 w 2585565"/>
              <a:gd name="connsiteY5" fmla="*/ 2103967 h 2103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85565" h="2103967">
                <a:moveTo>
                  <a:pt x="0" y="0"/>
                </a:moveTo>
                <a:lnTo>
                  <a:pt x="359400" y="0"/>
                </a:lnTo>
                <a:lnTo>
                  <a:pt x="359400" y="1743967"/>
                </a:lnTo>
                <a:lnTo>
                  <a:pt x="2585565" y="1743967"/>
                </a:lnTo>
                <a:lnTo>
                  <a:pt x="2585565" y="2103967"/>
                </a:lnTo>
                <a:lnTo>
                  <a:pt x="0" y="2103967"/>
                </a:lnTo>
                <a:close/>
              </a:path>
            </a:pathLst>
          </a:custGeom>
        </p:spPr>
      </p:pic>
      <p:sp>
        <p:nvSpPr>
          <p:cNvPr id="12" name="직사각형 11">
            <a:extLst>
              <a:ext uri="{FF2B5EF4-FFF2-40B4-BE49-F238E27FC236}">
                <a16:creationId xmlns:a16="http://schemas.microsoft.com/office/drawing/2014/main" id="{DBD5EE02-AF06-41F1-A37E-72840095BEE8}"/>
              </a:ext>
            </a:extLst>
          </p:cNvPr>
          <p:cNvSpPr/>
          <p:nvPr userDrawn="1"/>
        </p:nvSpPr>
        <p:spPr>
          <a:xfrm flipH="1" flipV="1">
            <a:off x="359399" y="360000"/>
            <a:ext cx="11473200" cy="613800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sp>
        <p:nvSpPr>
          <p:cNvPr id="13" name="그림 개체 틀 8">
            <a:extLst>
              <a:ext uri="{FF2B5EF4-FFF2-40B4-BE49-F238E27FC236}">
                <a16:creationId xmlns:a16="http://schemas.microsoft.com/office/drawing/2014/main" id="{8A6202D0-19E7-40E0-AECB-9C36B65A00C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294547" y="827437"/>
            <a:ext cx="6379412" cy="4347195"/>
          </a:xfrm>
          <a:prstGeom prst="roundRect">
            <a:avLst>
              <a:gd name="adj" fmla="val 10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4369177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CEA7CF22-4FC5-4A41-BF69-D015B9A8B3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11ED6D7-2CCD-45B2-8E0A-61AA8B68942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6198A3FA-5F1D-4D71-9429-F4D4C7BD84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18511"/>
          <a:stretch/>
        </p:blipFill>
        <p:spPr>
          <a:xfrm rot="10800000" flipH="1" flipV="1">
            <a:off x="9447812" y="3429001"/>
            <a:ext cx="2744188" cy="3429000"/>
          </a:xfrm>
          <a:custGeom>
            <a:avLst/>
            <a:gdLst>
              <a:gd name="connsiteX0" fmla="*/ 2384788 w 2744188"/>
              <a:gd name="connsiteY0" fmla="*/ 0 h 3429000"/>
              <a:gd name="connsiteX1" fmla="*/ 2744188 w 2744188"/>
              <a:gd name="connsiteY1" fmla="*/ 0 h 3429000"/>
              <a:gd name="connsiteX2" fmla="*/ 2744188 w 2744188"/>
              <a:gd name="connsiteY2" fmla="*/ 3429000 h 3429000"/>
              <a:gd name="connsiteX3" fmla="*/ 0 w 2744188"/>
              <a:gd name="connsiteY3" fmla="*/ 3429000 h 3429000"/>
              <a:gd name="connsiteX4" fmla="*/ 0 w 2744188"/>
              <a:gd name="connsiteY4" fmla="*/ 3068999 h 3429000"/>
              <a:gd name="connsiteX5" fmla="*/ 2384788 w 2744188"/>
              <a:gd name="connsiteY5" fmla="*/ 3068999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44188" h="3429000">
                <a:moveTo>
                  <a:pt x="2384788" y="0"/>
                </a:moveTo>
                <a:lnTo>
                  <a:pt x="2744188" y="0"/>
                </a:lnTo>
                <a:lnTo>
                  <a:pt x="2744188" y="3429000"/>
                </a:lnTo>
                <a:lnTo>
                  <a:pt x="0" y="3429000"/>
                </a:lnTo>
                <a:lnTo>
                  <a:pt x="0" y="3068999"/>
                </a:lnTo>
                <a:lnTo>
                  <a:pt x="2384788" y="3068999"/>
                </a:lnTo>
                <a:close/>
              </a:path>
            </a:pathLst>
          </a:cu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7455B1B3-092E-4ED8-884F-3DDC223D145E}"/>
              </a:ext>
            </a:extLst>
          </p:cNvPr>
          <p:cNvSpPr/>
          <p:nvPr userDrawn="1"/>
        </p:nvSpPr>
        <p:spPr>
          <a:xfrm rot="10800000" flipH="1" flipV="1">
            <a:off x="359400" y="360000"/>
            <a:ext cx="11473200" cy="613800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BEABB71B-92A8-4678-B0F1-1A6C85E04C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64677"/>
          <a:stretch/>
        </p:blipFill>
        <p:spPr>
          <a:xfrm rot="10800000" flipH="1" flipV="1">
            <a:off x="0" y="0"/>
            <a:ext cx="2744188" cy="1486389"/>
          </a:xfrm>
          <a:custGeom>
            <a:avLst/>
            <a:gdLst>
              <a:gd name="connsiteX0" fmla="*/ 0 w 2744188"/>
              <a:gd name="connsiteY0" fmla="*/ 0 h 1486389"/>
              <a:gd name="connsiteX1" fmla="*/ 2744188 w 2744188"/>
              <a:gd name="connsiteY1" fmla="*/ 0 h 1486389"/>
              <a:gd name="connsiteX2" fmla="*/ 2744188 w 2744188"/>
              <a:gd name="connsiteY2" fmla="*/ 360000 h 1486389"/>
              <a:gd name="connsiteX3" fmla="*/ 359400 w 2744188"/>
              <a:gd name="connsiteY3" fmla="*/ 360000 h 1486389"/>
              <a:gd name="connsiteX4" fmla="*/ 359400 w 2744188"/>
              <a:gd name="connsiteY4" fmla="*/ 1486389 h 1486389"/>
              <a:gd name="connsiteX5" fmla="*/ 0 w 2744188"/>
              <a:gd name="connsiteY5" fmla="*/ 1486389 h 1486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44188" h="1486389">
                <a:moveTo>
                  <a:pt x="0" y="0"/>
                </a:moveTo>
                <a:lnTo>
                  <a:pt x="2744188" y="0"/>
                </a:lnTo>
                <a:lnTo>
                  <a:pt x="2744188" y="360000"/>
                </a:lnTo>
                <a:lnTo>
                  <a:pt x="359400" y="360000"/>
                </a:lnTo>
                <a:lnTo>
                  <a:pt x="359400" y="1486389"/>
                </a:lnTo>
                <a:lnTo>
                  <a:pt x="0" y="1486389"/>
                </a:lnTo>
                <a:close/>
              </a:path>
            </a:pathLst>
          </a:custGeom>
        </p:spPr>
      </p:pic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93F63C3C-7AEC-46BD-AB30-105BBC891E7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08357" y="1673692"/>
            <a:ext cx="4857162" cy="224712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7F1262C1-C47F-4333-88B1-D7AABE716FF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339183" y="1673692"/>
            <a:ext cx="4857162" cy="224712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6757006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CEA7CF22-4FC5-4A41-BF69-D015B9A8B3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11ED6D7-2CCD-45B2-8E0A-61AA8B68942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CEA7CF22-4FC5-4A41-BF69-D015B9A8B3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11ED6D7-2CCD-45B2-8E0A-61AA8B68942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E6F0EB02-FFD9-4FA9-8312-027874933F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33395"/>
          <a:stretch/>
        </p:blipFill>
        <p:spPr>
          <a:xfrm flipH="1">
            <a:off x="9421050" y="0"/>
            <a:ext cx="2770949" cy="2802683"/>
          </a:xfrm>
          <a:custGeom>
            <a:avLst/>
            <a:gdLst>
              <a:gd name="connsiteX0" fmla="*/ 2770949 w 2770949"/>
              <a:gd name="connsiteY0" fmla="*/ 0 h 2802683"/>
              <a:gd name="connsiteX1" fmla="*/ 0 w 2770949"/>
              <a:gd name="connsiteY1" fmla="*/ 0 h 2802683"/>
              <a:gd name="connsiteX2" fmla="*/ 0 w 2770949"/>
              <a:gd name="connsiteY2" fmla="*/ 2802683 h 2802683"/>
              <a:gd name="connsiteX3" fmla="*/ 359399 w 2770949"/>
              <a:gd name="connsiteY3" fmla="*/ 2802683 h 2802683"/>
              <a:gd name="connsiteX4" fmla="*/ 359399 w 2770949"/>
              <a:gd name="connsiteY4" fmla="*/ 359999 h 2802683"/>
              <a:gd name="connsiteX5" fmla="*/ 2770949 w 2770949"/>
              <a:gd name="connsiteY5" fmla="*/ 359999 h 2802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70949" h="2802683">
                <a:moveTo>
                  <a:pt x="2770949" y="0"/>
                </a:moveTo>
                <a:lnTo>
                  <a:pt x="0" y="0"/>
                </a:lnTo>
                <a:lnTo>
                  <a:pt x="0" y="2802683"/>
                </a:lnTo>
                <a:lnTo>
                  <a:pt x="359399" y="2802683"/>
                </a:lnTo>
                <a:lnTo>
                  <a:pt x="359399" y="359999"/>
                </a:lnTo>
                <a:lnTo>
                  <a:pt x="2770949" y="359999"/>
                </a:lnTo>
                <a:close/>
              </a:path>
            </a:pathLst>
          </a:cu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A4833604-B080-49A1-8714-D07449CFC6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50000"/>
          <a:stretch/>
        </p:blipFill>
        <p:spPr>
          <a:xfrm>
            <a:off x="0" y="4754033"/>
            <a:ext cx="2585565" cy="2103967"/>
          </a:xfrm>
          <a:custGeom>
            <a:avLst/>
            <a:gdLst>
              <a:gd name="connsiteX0" fmla="*/ 0 w 2585565"/>
              <a:gd name="connsiteY0" fmla="*/ 0 h 2103967"/>
              <a:gd name="connsiteX1" fmla="*/ 359400 w 2585565"/>
              <a:gd name="connsiteY1" fmla="*/ 0 h 2103967"/>
              <a:gd name="connsiteX2" fmla="*/ 359400 w 2585565"/>
              <a:gd name="connsiteY2" fmla="*/ 1743967 h 2103967"/>
              <a:gd name="connsiteX3" fmla="*/ 2585565 w 2585565"/>
              <a:gd name="connsiteY3" fmla="*/ 1743967 h 2103967"/>
              <a:gd name="connsiteX4" fmla="*/ 2585565 w 2585565"/>
              <a:gd name="connsiteY4" fmla="*/ 2103967 h 2103967"/>
              <a:gd name="connsiteX5" fmla="*/ 0 w 2585565"/>
              <a:gd name="connsiteY5" fmla="*/ 2103967 h 2103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85565" h="2103967">
                <a:moveTo>
                  <a:pt x="0" y="0"/>
                </a:moveTo>
                <a:lnTo>
                  <a:pt x="359400" y="0"/>
                </a:lnTo>
                <a:lnTo>
                  <a:pt x="359400" y="1743967"/>
                </a:lnTo>
                <a:lnTo>
                  <a:pt x="2585565" y="1743967"/>
                </a:lnTo>
                <a:lnTo>
                  <a:pt x="2585565" y="2103967"/>
                </a:lnTo>
                <a:lnTo>
                  <a:pt x="0" y="2103967"/>
                </a:lnTo>
                <a:close/>
              </a:path>
            </a:pathLst>
          </a:cu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7455B1B3-092E-4ED8-884F-3DDC223D145E}"/>
              </a:ext>
            </a:extLst>
          </p:cNvPr>
          <p:cNvSpPr/>
          <p:nvPr userDrawn="1"/>
        </p:nvSpPr>
        <p:spPr>
          <a:xfrm>
            <a:off x="359400" y="360000"/>
            <a:ext cx="11473200" cy="613800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28883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2410662D-EB78-4EFA-8190-FE978281C2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2D425997-4843-4C42-A28A-039ECDF5531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CEA7CF22-4FC5-4A41-BF69-D015B9A8B3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11ED6D7-2CCD-45B2-8E0A-61AA8B68942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431F5ACF-D85B-4C09-BC3A-6A38FD980A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37897"/>
          <a:stretch/>
        </p:blipFill>
        <p:spPr>
          <a:xfrm>
            <a:off x="9226281" y="4244741"/>
            <a:ext cx="2965719" cy="2613260"/>
          </a:xfrm>
          <a:custGeom>
            <a:avLst/>
            <a:gdLst>
              <a:gd name="connsiteX0" fmla="*/ 2606319 w 2965719"/>
              <a:gd name="connsiteY0" fmla="*/ 0 h 2613260"/>
              <a:gd name="connsiteX1" fmla="*/ 2965719 w 2965719"/>
              <a:gd name="connsiteY1" fmla="*/ 0 h 2613260"/>
              <a:gd name="connsiteX2" fmla="*/ 2965719 w 2965719"/>
              <a:gd name="connsiteY2" fmla="*/ 2613260 h 2613260"/>
              <a:gd name="connsiteX3" fmla="*/ 0 w 2965719"/>
              <a:gd name="connsiteY3" fmla="*/ 2613260 h 2613260"/>
              <a:gd name="connsiteX4" fmla="*/ 0 w 2965719"/>
              <a:gd name="connsiteY4" fmla="*/ 2253259 h 2613260"/>
              <a:gd name="connsiteX5" fmla="*/ 2606319 w 2965719"/>
              <a:gd name="connsiteY5" fmla="*/ 2253259 h 2613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65719" h="2613260">
                <a:moveTo>
                  <a:pt x="2606319" y="0"/>
                </a:moveTo>
                <a:lnTo>
                  <a:pt x="2965719" y="0"/>
                </a:lnTo>
                <a:lnTo>
                  <a:pt x="2965719" y="2613260"/>
                </a:lnTo>
                <a:lnTo>
                  <a:pt x="0" y="2613260"/>
                </a:lnTo>
                <a:lnTo>
                  <a:pt x="0" y="2253259"/>
                </a:lnTo>
                <a:lnTo>
                  <a:pt x="2606319" y="2253259"/>
                </a:lnTo>
                <a:close/>
              </a:path>
            </a:pathLst>
          </a:cu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235A5747-8E2B-4962-A2D4-A5BF213DB77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888313" cy="1537192"/>
          </a:xfrm>
          <a:custGeom>
            <a:avLst/>
            <a:gdLst>
              <a:gd name="connsiteX0" fmla="*/ 0 w 1888313"/>
              <a:gd name="connsiteY0" fmla="*/ 0 h 1537192"/>
              <a:gd name="connsiteX1" fmla="*/ 1888313 w 1888313"/>
              <a:gd name="connsiteY1" fmla="*/ 0 h 1537192"/>
              <a:gd name="connsiteX2" fmla="*/ 1888313 w 1888313"/>
              <a:gd name="connsiteY2" fmla="*/ 359999 h 1537192"/>
              <a:gd name="connsiteX3" fmla="*/ 359400 w 1888313"/>
              <a:gd name="connsiteY3" fmla="*/ 359999 h 1537192"/>
              <a:gd name="connsiteX4" fmla="*/ 359400 w 1888313"/>
              <a:gd name="connsiteY4" fmla="*/ 1537192 h 1537192"/>
              <a:gd name="connsiteX5" fmla="*/ 0 w 1888313"/>
              <a:gd name="connsiteY5" fmla="*/ 1537192 h 1537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88313" h="1537192">
                <a:moveTo>
                  <a:pt x="0" y="0"/>
                </a:moveTo>
                <a:lnTo>
                  <a:pt x="1888313" y="0"/>
                </a:lnTo>
                <a:lnTo>
                  <a:pt x="1888313" y="359999"/>
                </a:lnTo>
                <a:lnTo>
                  <a:pt x="359400" y="359999"/>
                </a:lnTo>
                <a:lnTo>
                  <a:pt x="359400" y="1537192"/>
                </a:lnTo>
                <a:lnTo>
                  <a:pt x="0" y="1537192"/>
                </a:lnTo>
                <a:close/>
              </a:path>
            </a:pathLst>
          </a:cu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7455B1B3-092E-4ED8-884F-3DDC223D145E}"/>
              </a:ext>
            </a:extLst>
          </p:cNvPr>
          <p:cNvSpPr/>
          <p:nvPr userDrawn="1"/>
        </p:nvSpPr>
        <p:spPr>
          <a:xfrm>
            <a:off x="359400" y="360000"/>
            <a:ext cx="11473200" cy="613800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1224762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CEA7CF22-4FC5-4A41-BF69-D015B9A8B3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11ED6D7-2CCD-45B2-8E0A-61AA8B68942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6198A3FA-5F1D-4D71-9429-F4D4C7BD84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18511"/>
          <a:stretch/>
        </p:blipFill>
        <p:spPr>
          <a:xfrm>
            <a:off x="9447812" y="3429001"/>
            <a:ext cx="2744188" cy="3429000"/>
          </a:xfrm>
          <a:custGeom>
            <a:avLst/>
            <a:gdLst>
              <a:gd name="connsiteX0" fmla="*/ 2384788 w 2744188"/>
              <a:gd name="connsiteY0" fmla="*/ 0 h 3429000"/>
              <a:gd name="connsiteX1" fmla="*/ 2744188 w 2744188"/>
              <a:gd name="connsiteY1" fmla="*/ 0 h 3429000"/>
              <a:gd name="connsiteX2" fmla="*/ 2744188 w 2744188"/>
              <a:gd name="connsiteY2" fmla="*/ 3429000 h 3429000"/>
              <a:gd name="connsiteX3" fmla="*/ 0 w 2744188"/>
              <a:gd name="connsiteY3" fmla="*/ 3429000 h 3429000"/>
              <a:gd name="connsiteX4" fmla="*/ 0 w 2744188"/>
              <a:gd name="connsiteY4" fmla="*/ 3068999 h 3429000"/>
              <a:gd name="connsiteX5" fmla="*/ 2384788 w 2744188"/>
              <a:gd name="connsiteY5" fmla="*/ 3068999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44188" h="3429000">
                <a:moveTo>
                  <a:pt x="2384788" y="0"/>
                </a:moveTo>
                <a:lnTo>
                  <a:pt x="2744188" y="0"/>
                </a:lnTo>
                <a:lnTo>
                  <a:pt x="2744188" y="3429000"/>
                </a:lnTo>
                <a:lnTo>
                  <a:pt x="0" y="3429000"/>
                </a:lnTo>
                <a:lnTo>
                  <a:pt x="0" y="3068999"/>
                </a:lnTo>
                <a:lnTo>
                  <a:pt x="2384788" y="3068999"/>
                </a:lnTo>
                <a:close/>
              </a:path>
            </a:pathLst>
          </a:cu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7455B1B3-092E-4ED8-884F-3DDC223D145E}"/>
              </a:ext>
            </a:extLst>
          </p:cNvPr>
          <p:cNvSpPr/>
          <p:nvPr userDrawn="1"/>
        </p:nvSpPr>
        <p:spPr>
          <a:xfrm>
            <a:off x="359400" y="360000"/>
            <a:ext cx="11473200" cy="613800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BEABB71B-92A8-4678-B0F1-1A6C85E04C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64677"/>
          <a:stretch/>
        </p:blipFill>
        <p:spPr>
          <a:xfrm>
            <a:off x="0" y="0"/>
            <a:ext cx="2744188" cy="1486389"/>
          </a:xfrm>
          <a:custGeom>
            <a:avLst/>
            <a:gdLst>
              <a:gd name="connsiteX0" fmla="*/ 0 w 2744188"/>
              <a:gd name="connsiteY0" fmla="*/ 0 h 1486389"/>
              <a:gd name="connsiteX1" fmla="*/ 2744188 w 2744188"/>
              <a:gd name="connsiteY1" fmla="*/ 0 h 1486389"/>
              <a:gd name="connsiteX2" fmla="*/ 2744188 w 2744188"/>
              <a:gd name="connsiteY2" fmla="*/ 360000 h 1486389"/>
              <a:gd name="connsiteX3" fmla="*/ 359400 w 2744188"/>
              <a:gd name="connsiteY3" fmla="*/ 360000 h 1486389"/>
              <a:gd name="connsiteX4" fmla="*/ 359400 w 2744188"/>
              <a:gd name="connsiteY4" fmla="*/ 1486389 h 1486389"/>
              <a:gd name="connsiteX5" fmla="*/ 0 w 2744188"/>
              <a:gd name="connsiteY5" fmla="*/ 1486389 h 1486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44188" h="1486389">
                <a:moveTo>
                  <a:pt x="0" y="0"/>
                </a:moveTo>
                <a:lnTo>
                  <a:pt x="2744188" y="0"/>
                </a:lnTo>
                <a:lnTo>
                  <a:pt x="2744188" y="360000"/>
                </a:lnTo>
                <a:lnTo>
                  <a:pt x="359400" y="360000"/>
                </a:lnTo>
                <a:lnTo>
                  <a:pt x="359400" y="1486389"/>
                </a:lnTo>
                <a:lnTo>
                  <a:pt x="0" y="1486389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76303102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CEA7CF22-4FC5-4A41-BF69-D015B9A8B3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11ED6D7-2CCD-45B2-8E0A-61AA8B68942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6D093038-6233-45ED-BC41-A8B5D8367C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5808"/>
          <a:stretch/>
        </p:blipFill>
        <p:spPr>
          <a:xfrm>
            <a:off x="0" y="0"/>
            <a:ext cx="2965719" cy="3963509"/>
          </a:xfrm>
          <a:custGeom>
            <a:avLst/>
            <a:gdLst>
              <a:gd name="connsiteX0" fmla="*/ 0 w 2965719"/>
              <a:gd name="connsiteY0" fmla="*/ 0 h 3963509"/>
              <a:gd name="connsiteX1" fmla="*/ 2965719 w 2965719"/>
              <a:gd name="connsiteY1" fmla="*/ 0 h 3963509"/>
              <a:gd name="connsiteX2" fmla="*/ 2965719 w 2965719"/>
              <a:gd name="connsiteY2" fmla="*/ 360000 h 3963509"/>
              <a:gd name="connsiteX3" fmla="*/ 359400 w 2965719"/>
              <a:gd name="connsiteY3" fmla="*/ 360000 h 3963509"/>
              <a:gd name="connsiteX4" fmla="*/ 359400 w 2965719"/>
              <a:gd name="connsiteY4" fmla="*/ 3963509 h 3963509"/>
              <a:gd name="connsiteX5" fmla="*/ 0 w 2965719"/>
              <a:gd name="connsiteY5" fmla="*/ 3963509 h 3963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65719" h="3963509">
                <a:moveTo>
                  <a:pt x="0" y="0"/>
                </a:moveTo>
                <a:lnTo>
                  <a:pt x="2965719" y="0"/>
                </a:lnTo>
                <a:lnTo>
                  <a:pt x="2965719" y="360000"/>
                </a:lnTo>
                <a:lnTo>
                  <a:pt x="359400" y="360000"/>
                </a:lnTo>
                <a:lnTo>
                  <a:pt x="359400" y="3963509"/>
                </a:lnTo>
                <a:lnTo>
                  <a:pt x="0" y="3963509"/>
                </a:lnTo>
                <a:close/>
              </a:path>
            </a:pathLst>
          </a:cu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DC7DF3FD-7DA2-43F7-B7A9-020E2EFBF6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4370"/>
          <a:stretch/>
        </p:blipFill>
        <p:spPr>
          <a:xfrm>
            <a:off x="9421051" y="2833965"/>
            <a:ext cx="2770949" cy="4024036"/>
          </a:xfrm>
          <a:custGeom>
            <a:avLst/>
            <a:gdLst>
              <a:gd name="connsiteX0" fmla="*/ 2411549 w 2770949"/>
              <a:gd name="connsiteY0" fmla="*/ 0 h 4024036"/>
              <a:gd name="connsiteX1" fmla="*/ 2770949 w 2770949"/>
              <a:gd name="connsiteY1" fmla="*/ 0 h 4024036"/>
              <a:gd name="connsiteX2" fmla="*/ 2770949 w 2770949"/>
              <a:gd name="connsiteY2" fmla="*/ 4024036 h 4024036"/>
              <a:gd name="connsiteX3" fmla="*/ 0 w 2770949"/>
              <a:gd name="connsiteY3" fmla="*/ 4024036 h 4024036"/>
              <a:gd name="connsiteX4" fmla="*/ 0 w 2770949"/>
              <a:gd name="connsiteY4" fmla="*/ 3664035 h 4024036"/>
              <a:gd name="connsiteX5" fmla="*/ 2411549 w 2770949"/>
              <a:gd name="connsiteY5" fmla="*/ 3664035 h 4024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70949" h="4024036">
                <a:moveTo>
                  <a:pt x="2411549" y="0"/>
                </a:moveTo>
                <a:lnTo>
                  <a:pt x="2770949" y="0"/>
                </a:lnTo>
                <a:lnTo>
                  <a:pt x="2770949" y="4024036"/>
                </a:lnTo>
                <a:lnTo>
                  <a:pt x="0" y="4024036"/>
                </a:lnTo>
                <a:lnTo>
                  <a:pt x="0" y="3664035"/>
                </a:lnTo>
                <a:lnTo>
                  <a:pt x="2411549" y="3664035"/>
                </a:lnTo>
                <a:close/>
              </a:path>
            </a:pathLst>
          </a:cu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7455B1B3-092E-4ED8-884F-3DDC223D145E}"/>
              </a:ext>
            </a:extLst>
          </p:cNvPr>
          <p:cNvSpPr/>
          <p:nvPr userDrawn="1"/>
        </p:nvSpPr>
        <p:spPr>
          <a:xfrm>
            <a:off x="359400" y="360000"/>
            <a:ext cx="11473200" cy="613800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7648481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CEA7CF22-4FC5-4A41-BF69-D015B9A8B3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11ED6D7-2CCD-45B2-8E0A-61AA8B68942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B3ADC046-5F06-47E6-AE64-73201CA07A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6647" t="91445"/>
          <a:stretch/>
        </p:blipFill>
        <p:spPr>
          <a:xfrm>
            <a:off x="-1" y="0"/>
            <a:ext cx="2287375" cy="36000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D0D2D6D7-3CC8-48DE-ACAE-18058076DBA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0" y="5320808"/>
            <a:ext cx="1888313" cy="1537192"/>
          </a:xfrm>
          <a:custGeom>
            <a:avLst/>
            <a:gdLst>
              <a:gd name="connsiteX0" fmla="*/ 0 w 1888313"/>
              <a:gd name="connsiteY0" fmla="*/ 0 h 1537192"/>
              <a:gd name="connsiteX1" fmla="*/ 359400 w 1888313"/>
              <a:gd name="connsiteY1" fmla="*/ 0 h 1537192"/>
              <a:gd name="connsiteX2" fmla="*/ 359400 w 1888313"/>
              <a:gd name="connsiteY2" fmla="*/ 1177192 h 1537192"/>
              <a:gd name="connsiteX3" fmla="*/ 1888313 w 1888313"/>
              <a:gd name="connsiteY3" fmla="*/ 1177192 h 1537192"/>
              <a:gd name="connsiteX4" fmla="*/ 1888313 w 1888313"/>
              <a:gd name="connsiteY4" fmla="*/ 1537192 h 1537192"/>
              <a:gd name="connsiteX5" fmla="*/ 0 w 1888313"/>
              <a:gd name="connsiteY5" fmla="*/ 1537192 h 1537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88313" h="1537192">
                <a:moveTo>
                  <a:pt x="0" y="0"/>
                </a:moveTo>
                <a:lnTo>
                  <a:pt x="359400" y="0"/>
                </a:lnTo>
                <a:lnTo>
                  <a:pt x="359400" y="1177192"/>
                </a:lnTo>
                <a:lnTo>
                  <a:pt x="1888313" y="1177192"/>
                </a:lnTo>
                <a:lnTo>
                  <a:pt x="1888313" y="1537192"/>
                </a:lnTo>
                <a:lnTo>
                  <a:pt x="0" y="1537192"/>
                </a:lnTo>
                <a:close/>
              </a:path>
            </a:pathLst>
          </a:cu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7455B1B3-092E-4ED8-884F-3DDC223D145E}"/>
              </a:ext>
            </a:extLst>
          </p:cNvPr>
          <p:cNvSpPr/>
          <p:nvPr userDrawn="1"/>
        </p:nvSpPr>
        <p:spPr>
          <a:xfrm>
            <a:off x="359400" y="360000"/>
            <a:ext cx="11473200" cy="613800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C2470193-4F99-42CA-B62A-AB347E76C6F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10800000">
            <a:off x="10303687" y="1"/>
            <a:ext cx="1888313" cy="1537192"/>
          </a:xfrm>
          <a:custGeom>
            <a:avLst/>
            <a:gdLst>
              <a:gd name="connsiteX0" fmla="*/ 0 w 1888313"/>
              <a:gd name="connsiteY0" fmla="*/ 0 h 1537192"/>
              <a:gd name="connsiteX1" fmla="*/ 359400 w 1888313"/>
              <a:gd name="connsiteY1" fmla="*/ 0 h 1537192"/>
              <a:gd name="connsiteX2" fmla="*/ 359400 w 1888313"/>
              <a:gd name="connsiteY2" fmla="*/ 1177192 h 1537192"/>
              <a:gd name="connsiteX3" fmla="*/ 1888313 w 1888313"/>
              <a:gd name="connsiteY3" fmla="*/ 1177192 h 1537192"/>
              <a:gd name="connsiteX4" fmla="*/ 1888313 w 1888313"/>
              <a:gd name="connsiteY4" fmla="*/ 1537192 h 1537192"/>
              <a:gd name="connsiteX5" fmla="*/ 0 w 1888313"/>
              <a:gd name="connsiteY5" fmla="*/ 1537192 h 1537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88313" h="1537192">
                <a:moveTo>
                  <a:pt x="0" y="0"/>
                </a:moveTo>
                <a:lnTo>
                  <a:pt x="359400" y="0"/>
                </a:lnTo>
                <a:lnTo>
                  <a:pt x="359400" y="1177192"/>
                </a:lnTo>
                <a:lnTo>
                  <a:pt x="1888313" y="1177192"/>
                </a:lnTo>
                <a:lnTo>
                  <a:pt x="1888313" y="1537192"/>
                </a:lnTo>
                <a:lnTo>
                  <a:pt x="0" y="1537192"/>
                </a:lnTo>
                <a:close/>
              </a:path>
            </a:pathLst>
          </a:cu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C489685F-4512-4314-A10B-3D0EC4FB8D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6647" t="91445"/>
          <a:stretch/>
        </p:blipFill>
        <p:spPr>
          <a:xfrm rot="10800000">
            <a:off x="9904625" y="6497999"/>
            <a:ext cx="2287375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75273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CEA7CF22-4FC5-4A41-BF69-D015B9A8B3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11ED6D7-2CCD-45B2-8E0A-61AA8B68942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A2513124-7885-4236-B165-B4249E29C3F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9606435" y="-1"/>
            <a:ext cx="2585565" cy="4207933"/>
          </a:xfrm>
          <a:custGeom>
            <a:avLst/>
            <a:gdLst>
              <a:gd name="connsiteX0" fmla="*/ 0 w 2585565"/>
              <a:gd name="connsiteY0" fmla="*/ 0 h 4207933"/>
              <a:gd name="connsiteX1" fmla="*/ 2585565 w 2585565"/>
              <a:gd name="connsiteY1" fmla="*/ 0 h 4207933"/>
              <a:gd name="connsiteX2" fmla="*/ 2585565 w 2585565"/>
              <a:gd name="connsiteY2" fmla="*/ 4207933 h 4207933"/>
              <a:gd name="connsiteX3" fmla="*/ 2226165 w 2585565"/>
              <a:gd name="connsiteY3" fmla="*/ 4207933 h 4207933"/>
              <a:gd name="connsiteX4" fmla="*/ 2226165 w 2585565"/>
              <a:gd name="connsiteY4" fmla="*/ 360001 h 4207933"/>
              <a:gd name="connsiteX5" fmla="*/ 0 w 2585565"/>
              <a:gd name="connsiteY5" fmla="*/ 360001 h 4207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85565" h="4207933">
                <a:moveTo>
                  <a:pt x="0" y="0"/>
                </a:moveTo>
                <a:lnTo>
                  <a:pt x="2585565" y="0"/>
                </a:lnTo>
                <a:lnTo>
                  <a:pt x="2585565" y="4207933"/>
                </a:lnTo>
                <a:lnTo>
                  <a:pt x="2226165" y="4207933"/>
                </a:lnTo>
                <a:lnTo>
                  <a:pt x="2226165" y="360001"/>
                </a:lnTo>
                <a:lnTo>
                  <a:pt x="0" y="360001"/>
                </a:lnTo>
                <a:close/>
              </a:path>
            </a:pathLst>
          </a:cu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6947FD46-94C2-47CD-99C1-4200EC72F8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29678"/>
          <a:stretch/>
        </p:blipFill>
        <p:spPr>
          <a:xfrm>
            <a:off x="0" y="3898901"/>
            <a:ext cx="2744188" cy="2959100"/>
          </a:xfrm>
          <a:custGeom>
            <a:avLst/>
            <a:gdLst>
              <a:gd name="connsiteX0" fmla="*/ 0 w 2744188"/>
              <a:gd name="connsiteY0" fmla="*/ 0 h 2959100"/>
              <a:gd name="connsiteX1" fmla="*/ 359400 w 2744188"/>
              <a:gd name="connsiteY1" fmla="*/ 0 h 2959100"/>
              <a:gd name="connsiteX2" fmla="*/ 359400 w 2744188"/>
              <a:gd name="connsiteY2" fmla="*/ 2599099 h 2959100"/>
              <a:gd name="connsiteX3" fmla="*/ 2744188 w 2744188"/>
              <a:gd name="connsiteY3" fmla="*/ 2599099 h 2959100"/>
              <a:gd name="connsiteX4" fmla="*/ 2744188 w 2744188"/>
              <a:gd name="connsiteY4" fmla="*/ 2959100 h 2959100"/>
              <a:gd name="connsiteX5" fmla="*/ 0 w 2744188"/>
              <a:gd name="connsiteY5" fmla="*/ 2959100 h 295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44188" h="2959100">
                <a:moveTo>
                  <a:pt x="0" y="0"/>
                </a:moveTo>
                <a:lnTo>
                  <a:pt x="359400" y="0"/>
                </a:lnTo>
                <a:lnTo>
                  <a:pt x="359400" y="2599099"/>
                </a:lnTo>
                <a:lnTo>
                  <a:pt x="2744188" y="2599099"/>
                </a:lnTo>
                <a:lnTo>
                  <a:pt x="2744188" y="2959100"/>
                </a:lnTo>
                <a:lnTo>
                  <a:pt x="0" y="2959100"/>
                </a:lnTo>
                <a:close/>
              </a:path>
            </a:pathLst>
          </a:cu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7455B1B3-092E-4ED8-884F-3DDC223D145E}"/>
              </a:ext>
            </a:extLst>
          </p:cNvPr>
          <p:cNvSpPr/>
          <p:nvPr userDrawn="1"/>
        </p:nvSpPr>
        <p:spPr>
          <a:xfrm>
            <a:off x="359400" y="360000"/>
            <a:ext cx="11473200" cy="613800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7327869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CEA7CF22-4FC5-4A41-BF69-D015B9A8B3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11ED6D7-2CCD-45B2-8E0A-61AA8B68942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B3ADC046-5F06-47E6-AE64-73201CA07A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86903"/>
          <a:stretch/>
        </p:blipFill>
        <p:spPr>
          <a:xfrm>
            <a:off x="0" y="-129724"/>
            <a:ext cx="359400" cy="4207933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7455B1B3-092E-4ED8-884F-3DDC223D145E}"/>
              </a:ext>
            </a:extLst>
          </p:cNvPr>
          <p:cNvSpPr/>
          <p:nvPr userDrawn="1"/>
        </p:nvSpPr>
        <p:spPr>
          <a:xfrm>
            <a:off x="359400" y="360000"/>
            <a:ext cx="11473200" cy="613800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11F54722-C9F7-425A-89BC-547519988D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86903"/>
          <a:stretch/>
        </p:blipFill>
        <p:spPr>
          <a:xfrm>
            <a:off x="11832600" y="2782545"/>
            <a:ext cx="359400" cy="4207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5536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CEA7CF22-4FC5-4A41-BF69-D015B9A8B3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11ED6D7-2CCD-45B2-8E0A-61AA8B68942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E6F0EB02-FFD9-4FA9-8312-027874933F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33395"/>
          <a:stretch/>
        </p:blipFill>
        <p:spPr>
          <a:xfrm flipV="1">
            <a:off x="0" y="4055317"/>
            <a:ext cx="2770949" cy="2802683"/>
          </a:xfrm>
          <a:custGeom>
            <a:avLst/>
            <a:gdLst>
              <a:gd name="connsiteX0" fmla="*/ 2770949 w 2770949"/>
              <a:gd name="connsiteY0" fmla="*/ 0 h 2802683"/>
              <a:gd name="connsiteX1" fmla="*/ 0 w 2770949"/>
              <a:gd name="connsiteY1" fmla="*/ 0 h 2802683"/>
              <a:gd name="connsiteX2" fmla="*/ 0 w 2770949"/>
              <a:gd name="connsiteY2" fmla="*/ 2802683 h 2802683"/>
              <a:gd name="connsiteX3" fmla="*/ 359399 w 2770949"/>
              <a:gd name="connsiteY3" fmla="*/ 2802683 h 2802683"/>
              <a:gd name="connsiteX4" fmla="*/ 359399 w 2770949"/>
              <a:gd name="connsiteY4" fmla="*/ 359999 h 2802683"/>
              <a:gd name="connsiteX5" fmla="*/ 2770949 w 2770949"/>
              <a:gd name="connsiteY5" fmla="*/ 359999 h 2802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70949" h="2802683">
                <a:moveTo>
                  <a:pt x="2770949" y="0"/>
                </a:moveTo>
                <a:lnTo>
                  <a:pt x="0" y="0"/>
                </a:lnTo>
                <a:lnTo>
                  <a:pt x="0" y="2802683"/>
                </a:lnTo>
                <a:lnTo>
                  <a:pt x="359399" y="2802683"/>
                </a:lnTo>
                <a:lnTo>
                  <a:pt x="359399" y="359999"/>
                </a:lnTo>
                <a:lnTo>
                  <a:pt x="2770949" y="359999"/>
                </a:lnTo>
                <a:close/>
              </a:path>
            </a:pathLst>
          </a:cu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A4833604-B080-49A1-8714-D07449CFC6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50000"/>
          <a:stretch/>
        </p:blipFill>
        <p:spPr>
          <a:xfrm flipH="1" flipV="1">
            <a:off x="9606434" y="0"/>
            <a:ext cx="2585565" cy="2103967"/>
          </a:xfrm>
          <a:custGeom>
            <a:avLst/>
            <a:gdLst>
              <a:gd name="connsiteX0" fmla="*/ 0 w 2585565"/>
              <a:gd name="connsiteY0" fmla="*/ 0 h 2103967"/>
              <a:gd name="connsiteX1" fmla="*/ 359400 w 2585565"/>
              <a:gd name="connsiteY1" fmla="*/ 0 h 2103967"/>
              <a:gd name="connsiteX2" fmla="*/ 359400 w 2585565"/>
              <a:gd name="connsiteY2" fmla="*/ 1743967 h 2103967"/>
              <a:gd name="connsiteX3" fmla="*/ 2585565 w 2585565"/>
              <a:gd name="connsiteY3" fmla="*/ 1743967 h 2103967"/>
              <a:gd name="connsiteX4" fmla="*/ 2585565 w 2585565"/>
              <a:gd name="connsiteY4" fmla="*/ 2103967 h 2103967"/>
              <a:gd name="connsiteX5" fmla="*/ 0 w 2585565"/>
              <a:gd name="connsiteY5" fmla="*/ 2103967 h 2103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85565" h="2103967">
                <a:moveTo>
                  <a:pt x="0" y="0"/>
                </a:moveTo>
                <a:lnTo>
                  <a:pt x="359400" y="0"/>
                </a:lnTo>
                <a:lnTo>
                  <a:pt x="359400" y="1743967"/>
                </a:lnTo>
                <a:lnTo>
                  <a:pt x="2585565" y="1743967"/>
                </a:lnTo>
                <a:lnTo>
                  <a:pt x="2585565" y="2103967"/>
                </a:lnTo>
                <a:lnTo>
                  <a:pt x="0" y="2103967"/>
                </a:lnTo>
                <a:close/>
              </a:path>
            </a:pathLst>
          </a:cu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7455B1B3-092E-4ED8-884F-3DDC223D145E}"/>
              </a:ext>
            </a:extLst>
          </p:cNvPr>
          <p:cNvSpPr/>
          <p:nvPr userDrawn="1"/>
        </p:nvSpPr>
        <p:spPr>
          <a:xfrm flipH="1" flipV="1">
            <a:off x="359399" y="360000"/>
            <a:ext cx="11473200" cy="613800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BCFCB8D9-D1F6-4867-84FB-A12BED646E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870095" y="870857"/>
            <a:ext cx="4547810" cy="511628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800" dirty="0"/>
            </a:lvl1pPr>
          </a:lstStyle>
          <a:p>
            <a:pPr marL="0" lvl="0" indent="0">
              <a:buNone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1714654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DFB7DC78-42DA-4CFF-8AAD-CC657E1F714C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  <p:sldLayoutId id="2147483687" r:id="rId19"/>
    <p:sldLayoutId id="2147483664" r:id="rId20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0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5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Abril+Fatface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0.xml"/><Relationship Id="rId4" Type="http://schemas.openxmlformats.org/officeDocument/2006/relationships/hyperlink" Target="https://fonts.google.com/specimen/Poppins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964BB568-F9CC-451D-929B-468CB96380A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DC5FEF-247A-4C4B-8103-10833153A378}"/>
              </a:ext>
            </a:extLst>
          </p:cNvPr>
          <p:cNvSpPr txBox="1"/>
          <p:nvPr/>
        </p:nvSpPr>
        <p:spPr>
          <a:xfrm>
            <a:off x="5434503" y="1928185"/>
            <a:ext cx="53720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Art</a:t>
            </a:r>
          </a:p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Exhibition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A53C7FE-F831-4E14-A66A-AEB185CE05A7}"/>
              </a:ext>
            </a:extLst>
          </p:cNvPr>
          <p:cNvSpPr txBox="1"/>
          <p:nvPr/>
        </p:nvSpPr>
        <p:spPr>
          <a:xfrm>
            <a:off x="6304154" y="4524626"/>
            <a:ext cx="3632720" cy="40518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txBody>
          <a:bodyPr wrap="square" lIns="72000" tIns="36000" rIns="72000" bIns="36000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A0D78"/>
                </a:solidFill>
              </a:rPr>
              <a:t>COMPANY NAME  /  00. 00. 20XX</a:t>
            </a:r>
            <a:endParaRPr lang="ko-KR" altLang="en-US" sz="1400" dirty="0">
              <a:solidFill>
                <a:srgbClr val="0A0D78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9A1185-0D73-451F-BF39-B6952B60C7C2}"/>
              </a:ext>
            </a:extLst>
          </p:cNvPr>
          <p:cNvSpPr txBox="1"/>
          <p:nvPr/>
        </p:nvSpPr>
        <p:spPr>
          <a:xfrm>
            <a:off x="5434503" y="3645638"/>
            <a:ext cx="53720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cs typeface="Arial" panose="020B0604020202020204" pitchFamily="34" charset="0"/>
              </a:rPr>
              <a:t>Insert the sub title of</a:t>
            </a:r>
          </a:p>
          <a:p>
            <a:pPr algn="ctr"/>
            <a:r>
              <a:rPr lang="en-US" altLang="ko-KR" sz="2000" dirty="0">
                <a:solidFill>
                  <a:schemeClr val="bg1"/>
                </a:solidFill>
                <a:cs typeface="Arial" panose="020B0604020202020204" pitchFamily="34" charset="0"/>
              </a:rPr>
              <a:t>your presentation</a:t>
            </a:r>
            <a:endParaRPr lang="ko-KR" altLang="en-US" sz="20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A654BC4D-1965-40D2-9AD9-E5ADB492D0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1318" y="5011463"/>
            <a:ext cx="1888313" cy="153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C41A566-1BA8-4E27-A556-2F2EACF6870A}"/>
              </a:ext>
            </a:extLst>
          </p:cNvPr>
          <p:cNvSpPr txBox="1"/>
          <p:nvPr/>
        </p:nvSpPr>
        <p:spPr>
          <a:xfrm>
            <a:off x="6526164" y="4406205"/>
            <a:ext cx="21190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20F706E8-FAEF-477E-9746-7D3165F227B0}"/>
              </a:ext>
            </a:extLst>
          </p:cNvPr>
          <p:cNvSpPr/>
          <p:nvPr/>
        </p:nvSpPr>
        <p:spPr>
          <a:xfrm>
            <a:off x="6526164" y="3997945"/>
            <a:ext cx="21190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1024A29-515E-4BEF-9531-27D5AB8DDEF9}"/>
              </a:ext>
            </a:extLst>
          </p:cNvPr>
          <p:cNvSpPr txBox="1"/>
          <p:nvPr/>
        </p:nvSpPr>
        <p:spPr>
          <a:xfrm>
            <a:off x="9254849" y="4406205"/>
            <a:ext cx="21190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13266C4A-E296-4BF7-BFC2-D1B98F099DDE}"/>
              </a:ext>
            </a:extLst>
          </p:cNvPr>
          <p:cNvSpPr/>
          <p:nvPr/>
        </p:nvSpPr>
        <p:spPr>
          <a:xfrm>
            <a:off x="9254849" y="3997945"/>
            <a:ext cx="21190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0A08797-D384-41F8-8379-62235A90BCE4}"/>
              </a:ext>
            </a:extLst>
          </p:cNvPr>
          <p:cNvSpPr txBox="1"/>
          <p:nvPr/>
        </p:nvSpPr>
        <p:spPr>
          <a:xfrm>
            <a:off x="6526163" y="3031164"/>
            <a:ext cx="48477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A07A1319-A0EF-486A-8467-542B4D6DA71A}"/>
              </a:ext>
            </a:extLst>
          </p:cNvPr>
          <p:cNvSpPr/>
          <p:nvPr/>
        </p:nvSpPr>
        <p:spPr>
          <a:xfrm>
            <a:off x="6526163" y="1915018"/>
            <a:ext cx="40367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Insert Your Title Here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71E3761-A77F-4389-9F58-E90A8B84A5E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9805329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CBB1B07F-2EFC-499A-B04B-4AB982AC975D}"/>
              </a:ext>
            </a:extLst>
          </p:cNvPr>
          <p:cNvSpPr txBox="1"/>
          <p:nvPr/>
        </p:nvSpPr>
        <p:spPr>
          <a:xfrm>
            <a:off x="1482271" y="4676474"/>
            <a:ext cx="39188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5FB6FB60-5492-42E6-BB66-86872473E314}"/>
              </a:ext>
            </a:extLst>
          </p:cNvPr>
          <p:cNvSpPr/>
          <p:nvPr/>
        </p:nvSpPr>
        <p:spPr>
          <a:xfrm>
            <a:off x="1482271" y="4065014"/>
            <a:ext cx="39188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10145E0C-C495-470F-B965-02D843E75DB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C3608AC0-1B6F-48AA-BBB4-262D56B1EDE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2007526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A40E63A0-74A8-42B5-8244-C0A177CA5498}"/>
              </a:ext>
            </a:extLst>
          </p:cNvPr>
          <p:cNvSpPr/>
          <p:nvPr/>
        </p:nvSpPr>
        <p:spPr>
          <a:xfrm>
            <a:off x="6510568" y="1803400"/>
            <a:ext cx="4890407" cy="1917700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lIns="1260000" tIns="36000" rIns="72000" bIns="36000" rtlCol="0" anchor="ctr"/>
          <a:lstStyle/>
          <a:p>
            <a:r>
              <a:rPr lang="en-US" altLang="ko-KR" sz="2400">
                <a:solidFill>
                  <a:srgbClr val="0A0D78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0A0D78"/>
              </a:solidFill>
              <a:latin typeface="+mj-lt"/>
            </a:endParaRPr>
          </a:p>
        </p:txBody>
      </p:sp>
      <p:sp>
        <p:nvSpPr>
          <p:cNvPr id="36" name="자유형: 도형 35">
            <a:extLst>
              <a:ext uri="{FF2B5EF4-FFF2-40B4-BE49-F238E27FC236}">
                <a16:creationId xmlns:a16="http://schemas.microsoft.com/office/drawing/2014/main" id="{69BC518F-B586-4B2B-9FF3-03DC25BACFFD}"/>
              </a:ext>
            </a:extLst>
          </p:cNvPr>
          <p:cNvSpPr/>
          <p:nvPr/>
        </p:nvSpPr>
        <p:spPr>
          <a:xfrm>
            <a:off x="2569033" y="1803400"/>
            <a:ext cx="4890407" cy="1917700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C5C7DF"/>
          </a:solidFill>
          <a:ln w="9525" cap="flat">
            <a:noFill/>
            <a:prstDash val="solid"/>
            <a:miter/>
          </a:ln>
        </p:spPr>
        <p:txBody>
          <a:bodyPr lIns="1332000" tIns="36000" rIns="72000" bIns="36000" rtlCol="0" anchor="ctr"/>
          <a:lstStyle/>
          <a:p>
            <a:r>
              <a:rPr lang="en-US" altLang="ko-KR" sz="2400">
                <a:solidFill>
                  <a:srgbClr val="0A0D78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0A0D78"/>
              </a:solidFill>
              <a:latin typeface="+mj-lt"/>
            </a:endParaRPr>
          </a:p>
        </p:txBody>
      </p:sp>
      <p:sp>
        <p:nvSpPr>
          <p:cNvPr id="37" name="자유형: 도형 36">
            <a:extLst>
              <a:ext uri="{FF2B5EF4-FFF2-40B4-BE49-F238E27FC236}">
                <a16:creationId xmlns:a16="http://schemas.microsoft.com/office/drawing/2014/main" id="{C9FE5CB5-1B6F-4BCA-A06D-96BA57200A83}"/>
              </a:ext>
            </a:extLst>
          </p:cNvPr>
          <p:cNvSpPr/>
          <p:nvPr/>
        </p:nvSpPr>
        <p:spPr>
          <a:xfrm>
            <a:off x="1" y="1803400"/>
            <a:ext cx="3532417" cy="1917700"/>
          </a:xfrm>
          <a:custGeom>
            <a:avLst/>
            <a:gdLst>
              <a:gd name="connsiteX0" fmla="*/ 0 w 3532417"/>
              <a:gd name="connsiteY0" fmla="*/ 0 h 1917700"/>
              <a:gd name="connsiteX1" fmla="*/ 2573567 w 3532417"/>
              <a:gd name="connsiteY1" fmla="*/ 0 h 1917700"/>
              <a:gd name="connsiteX2" fmla="*/ 3532417 w 3532417"/>
              <a:gd name="connsiteY2" fmla="*/ 958850 h 1917700"/>
              <a:gd name="connsiteX3" fmla="*/ 2573567 w 3532417"/>
              <a:gd name="connsiteY3" fmla="*/ 1917700 h 1917700"/>
              <a:gd name="connsiteX4" fmla="*/ 0 w 353241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32417" h="1917700">
                <a:moveTo>
                  <a:pt x="0" y="0"/>
                </a:moveTo>
                <a:lnTo>
                  <a:pt x="2573567" y="0"/>
                </a:lnTo>
                <a:cubicBezTo>
                  <a:pt x="3103125" y="0"/>
                  <a:pt x="3532417" y="429292"/>
                  <a:pt x="3532417" y="958850"/>
                </a:cubicBezTo>
                <a:cubicBezTo>
                  <a:pt x="3532417" y="1488408"/>
                  <a:pt x="3103125" y="1917700"/>
                  <a:pt x="257356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lIns="972000" tIns="36000" rIns="72000" bIns="36000" rtlCol="0" anchor="ctr"/>
          <a:lstStyle/>
          <a:p>
            <a:r>
              <a:rPr lang="en-US" altLang="ko-KR" sz="2400" dirty="0">
                <a:solidFill>
                  <a:srgbClr val="0A0D78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0A0D78"/>
              </a:solidFill>
              <a:latin typeface="+mj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C80AFC7-32C8-4840-8BD1-B1F5D53760F1}"/>
              </a:ext>
            </a:extLst>
          </p:cNvPr>
          <p:cNvSpPr txBox="1"/>
          <p:nvPr/>
        </p:nvSpPr>
        <p:spPr>
          <a:xfrm>
            <a:off x="1011925" y="4770543"/>
            <a:ext cx="2507791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420D09A2-06D6-4B9E-8C60-52C813B75295}"/>
              </a:ext>
            </a:extLst>
          </p:cNvPr>
          <p:cNvSpPr/>
          <p:nvPr/>
        </p:nvSpPr>
        <p:spPr>
          <a:xfrm>
            <a:off x="1011925" y="4392403"/>
            <a:ext cx="250779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DE8CC77E-EA07-421C-894F-01B3AB3C5896}"/>
              </a:ext>
            </a:extLst>
          </p:cNvPr>
          <p:cNvSpPr/>
          <p:nvPr/>
        </p:nvSpPr>
        <p:spPr>
          <a:xfrm>
            <a:off x="1011925" y="4011386"/>
            <a:ext cx="248989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20xx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3C07A88-156C-4F3A-949F-DF1231DF180B}"/>
              </a:ext>
            </a:extLst>
          </p:cNvPr>
          <p:cNvSpPr txBox="1"/>
          <p:nvPr/>
        </p:nvSpPr>
        <p:spPr>
          <a:xfrm>
            <a:off x="3909616" y="4770543"/>
            <a:ext cx="2507791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E895B5D6-956A-4D0E-ACE8-EC1A8DB0D678}"/>
              </a:ext>
            </a:extLst>
          </p:cNvPr>
          <p:cNvSpPr/>
          <p:nvPr/>
        </p:nvSpPr>
        <p:spPr>
          <a:xfrm>
            <a:off x="3909616" y="4392403"/>
            <a:ext cx="250779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A73DDD4A-0C20-49E4-86FC-8579A7260ADC}"/>
              </a:ext>
            </a:extLst>
          </p:cNvPr>
          <p:cNvSpPr/>
          <p:nvPr/>
        </p:nvSpPr>
        <p:spPr>
          <a:xfrm>
            <a:off x="3909616" y="4011386"/>
            <a:ext cx="248989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20xx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7B8BEC6-C512-44B3-98B9-823F6C253743}"/>
              </a:ext>
            </a:extLst>
          </p:cNvPr>
          <p:cNvSpPr txBox="1"/>
          <p:nvPr/>
        </p:nvSpPr>
        <p:spPr>
          <a:xfrm>
            <a:off x="7792515" y="4770543"/>
            <a:ext cx="2507791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72547B08-C8FB-4DF0-80BF-1B5A6D36723F}"/>
              </a:ext>
            </a:extLst>
          </p:cNvPr>
          <p:cNvSpPr/>
          <p:nvPr/>
        </p:nvSpPr>
        <p:spPr>
          <a:xfrm>
            <a:off x="7792515" y="4392403"/>
            <a:ext cx="250779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4F978C7A-AC68-468D-8BB2-52FB9A0F04E2}"/>
              </a:ext>
            </a:extLst>
          </p:cNvPr>
          <p:cNvSpPr/>
          <p:nvPr/>
        </p:nvSpPr>
        <p:spPr>
          <a:xfrm>
            <a:off x="7792515" y="4011386"/>
            <a:ext cx="248989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16360664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타원 33">
            <a:extLst>
              <a:ext uri="{FF2B5EF4-FFF2-40B4-BE49-F238E27FC236}">
                <a16:creationId xmlns:a16="http://schemas.microsoft.com/office/drawing/2014/main" id="{0481B4F6-869D-49C4-8C6E-DA80EF342FAE}"/>
              </a:ext>
            </a:extLst>
          </p:cNvPr>
          <p:cNvSpPr/>
          <p:nvPr/>
        </p:nvSpPr>
        <p:spPr>
          <a:xfrm>
            <a:off x="1651000" y="1686169"/>
            <a:ext cx="2057400" cy="2057400"/>
          </a:xfrm>
          <a:prstGeom prst="ellipse">
            <a:avLst/>
          </a:prstGeom>
          <a:solidFill>
            <a:schemeClr val="bg1">
              <a:alpha val="15000"/>
            </a:schemeClr>
          </a:solidFill>
          <a:ln w="57150" cap="flat">
            <a:noFill/>
            <a:prstDash val="solid"/>
            <a:miter/>
          </a:ln>
          <a:effectLst/>
        </p:spPr>
        <p:txBody>
          <a:bodyPr lIns="0" tIns="0" rIns="0" bIns="0" rtlCol="0" anchor="ctr"/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A6F4082F-EEA9-433C-A548-5C6AE2EDF8BC}"/>
              </a:ext>
            </a:extLst>
          </p:cNvPr>
          <p:cNvSpPr/>
          <p:nvPr/>
        </p:nvSpPr>
        <p:spPr>
          <a:xfrm>
            <a:off x="4902200" y="1521069"/>
            <a:ext cx="2387600" cy="2387600"/>
          </a:xfrm>
          <a:prstGeom prst="ellipse">
            <a:avLst/>
          </a:prstGeom>
          <a:solidFill>
            <a:schemeClr val="bg1">
              <a:alpha val="15000"/>
            </a:schemeClr>
          </a:solidFill>
          <a:ln w="57150" cap="flat">
            <a:noFill/>
            <a:prstDash val="solid"/>
            <a:miter/>
          </a:ln>
          <a:effectLst/>
        </p:spPr>
        <p:txBody>
          <a:bodyPr lIns="0" tIns="0" rIns="0" bIns="0"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Dolor sit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amet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6" name="타원 35">
            <a:extLst>
              <a:ext uri="{FF2B5EF4-FFF2-40B4-BE49-F238E27FC236}">
                <a16:creationId xmlns:a16="http://schemas.microsoft.com/office/drawing/2014/main" id="{06132EBF-F2C2-4076-ACEF-31333B6FA289}"/>
              </a:ext>
            </a:extLst>
          </p:cNvPr>
          <p:cNvSpPr/>
          <p:nvPr/>
        </p:nvSpPr>
        <p:spPr>
          <a:xfrm>
            <a:off x="8483600" y="1686169"/>
            <a:ext cx="2057400" cy="2057400"/>
          </a:xfrm>
          <a:prstGeom prst="ellipse">
            <a:avLst/>
          </a:prstGeom>
          <a:solidFill>
            <a:schemeClr val="bg1">
              <a:alpha val="15000"/>
            </a:schemeClr>
          </a:solidFill>
          <a:ln w="57150" cap="flat">
            <a:noFill/>
            <a:prstDash val="solid"/>
            <a:miter/>
          </a:ln>
          <a:effectLst/>
        </p:spPr>
        <p:txBody>
          <a:bodyPr lIns="0" tIns="0" rIns="0" bIns="0" rtlCol="0" anchor="ctr"/>
          <a:lstStyle/>
          <a:p>
            <a:pPr algn="ctr"/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Consectetur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B007C1D-AA20-4134-8F9A-59FB1985D275}"/>
              </a:ext>
            </a:extLst>
          </p:cNvPr>
          <p:cNvSpPr txBox="1"/>
          <p:nvPr/>
        </p:nvSpPr>
        <p:spPr>
          <a:xfrm>
            <a:off x="1651000" y="4598268"/>
            <a:ext cx="205740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A0671C9E-D71F-4008-954B-E8E3BBEEEBDD}"/>
              </a:ext>
            </a:extLst>
          </p:cNvPr>
          <p:cNvSpPr/>
          <p:nvPr/>
        </p:nvSpPr>
        <p:spPr>
          <a:xfrm>
            <a:off x="1651000" y="4132693"/>
            <a:ext cx="205740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DA5230F-8043-4248-82AD-3BF094313B50}"/>
              </a:ext>
            </a:extLst>
          </p:cNvPr>
          <p:cNvSpPr txBox="1"/>
          <p:nvPr/>
        </p:nvSpPr>
        <p:spPr>
          <a:xfrm>
            <a:off x="4902200" y="4598268"/>
            <a:ext cx="238760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B8B1BD11-6BC0-40B0-8DF3-D08CEA964217}"/>
              </a:ext>
            </a:extLst>
          </p:cNvPr>
          <p:cNvSpPr/>
          <p:nvPr/>
        </p:nvSpPr>
        <p:spPr>
          <a:xfrm>
            <a:off x="4902200" y="4132693"/>
            <a:ext cx="238760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Dolor sit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B38C2BE-DDB6-4524-8A4E-C4708F2AD1BD}"/>
              </a:ext>
            </a:extLst>
          </p:cNvPr>
          <p:cNvSpPr txBox="1"/>
          <p:nvPr/>
        </p:nvSpPr>
        <p:spPr>
          <a:xfrm>
            <a:off x="8483600" y="4598268"/>
            <a:ext cx="205740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24E75AE3-1F2E-4C72-AA25-066A18ED3658}"/>
              </a:ext>
            </a:extLst>
          </p:cNvPr>
          <p:cNvSpPr/>
          <p:nvPr/>
        </p:nvSpPr>
        <p:spPr>
          <a:xfrm>
            <a:off x="8483600" y="4132693"/>
            <a:ext cx="205740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consectetur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262692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2E997D18-4C8C-4DC3-B27D-D99ADBFEE68D}"/>
              </a:ext>
            </a:extLst>
          </p:cNvPr>
          <p:cNvSpPr/>
          <p:nvPr/>
        </p:nvSpPr>
        <p:spPr>
          <a:xfrm>
            <a:off x="359401" y="1139370"/>
            <a:ext cx="5330200" cy="4579257"/>
          </a:xfrm>
          <a:prstGeom prst="rect">
            <a:avLst/>
          </a:prstGeom>
          <a:solidFill>
            <a:schemeClr val="bg1">
              <a:alpha val="15000"/>
            </a:schemeClr>
          </a:solidFill>
          <a:ln w="9525" cap="flat">
            <a:noFill/>
            <a:prstDash val="solid"/>
            <a:miter/>
          </a:ln>
        </p:spPr>
        <p:txBody>
          <a:bodyPr lIns="0" tIns="0" rIns="0" bIns="0" rtlCol="0" anchor="ctr"/>
          <a:lstStyle/>
          <a:p>
            <a:pPr algn="ctr"/>
            <a:endParaRPr lang="ko-KR" altLang="en-US" dirty="0">
              <a:solidFill>
                <a:srgbClr val="FFEA6D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BC4800E-EA9E-4AC3-A0BC-730BEE6E6847}"/>
              </a:ext>
            </a:extLst>
          </p:cNvPr>
          <p:cNvSpPr txBox="1"/>
          <p:nvPr/>
        </p:nvSpPr>
        <p:spPr>
          <a:xfrm>
            <a:off x="677334" y="1799872"/>
            <a:ext cx="3403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Place subtitle text here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4D359C7-1B10-4F6B-8D7B-58E3B55082CD}"/>
              </a:ext>
            </a:extLst>
          </p:cNvPr>
          <p:cNvSpPr txBox="1"/>
          <p:nvPr/>
        </p:nvSpPr>
        <p:spPr>
          <a:xfrm>
            <a:off x="677334" y="4222237"/>
            <a:ext cx="34036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8F609B5E-AA46-489B-950D-F4CB0C11ED7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14197974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F6C5148E-7928-417C-84B7-C409DE4FC5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754852D-4021-4779-B738-06B9EC0AE91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341B2BA-71CA-4D84-B4BD-02E15591B5CD}"/>
              </a:ext>
            </a:extLst>
          </p:cNvPr>
          <p:cNvSpPr/>
          <p:nvPr/>
        </p:nvSpPr>
        <p:spPr>
          <a:xfrm>
            <a:off x="1180687" y="4300049"/>
            <a:ext cx="4510402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 dolor </a:t>
            </a:r>
            <a:r>
              <a:rPr lang="en-US" altLang="ko-KR" sz="2000">
                <a:solidFill>
                  <a:schemeClr val="bg1"/>
                </a:solidFill>
                <a:latin typeface="+mj-lt"/>
              </a:rPr>
              <a:t>sit amet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CD7DBD3-57D4-412B-B9E3-F1B55456CB57}"/>
              </a:ext>
            </a:extLst>
          </p:cNvPr>
          <p:cNvSpPr txBox="1"/>
          <p:nvPr/>
        </p:nvSpPr>
        <p:spPr>
          <a:xfrm>
            <a:off x="1181737" y="5314899"/>
            <a:ext cx="45104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buFont typeface="Overpass Light" panose="00000400000000000000" pitchFamily="2" charset="0"/>
              <a:buChar char="−"/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adipisicing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incididunt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ut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labore</a:t>
            </a:r>
            <a:r>
              <a:rPr lang="en-US" altLang="ko-KR" dirty="0">
                <a:solidFill>
                  <a:schemeClr val="bg1"/>
                </a:solidFill>
              </a:rPr>
              <a:t> et dolore magna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6BF6F452-ADDD-4BC5-9F8C-E6DAA7F6C731}"/>
              </a:ext>
            </a:extLst>
          </p:cNvPr>
          <p:cNvSpPr/>
          <p:nvPr/>
        </p:nvSpPr>
        <p:spPr>
          <a:xfrm>
            <a:off x="1180687" y="4864005"/>
            <a:ext cx="4510402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>
                <a:solidFill>
                  <a:schemeClr val="bg1"/>
                </a:solidFill>
              </a:rPr>
              <a:t>Consectetur adipisicing elit</a:t>
            </a: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465C72C-59BE-4BA7-B7C1-6AD0DCF2BD45}"/>
              </a:ext>
            </a:extLst>
          </p:cNvPr>
          <p:cNvSpPr/>
          <p:nvPr/>
        </p:nvSpPr>
        <p:spPr>
          <a:xfrm>
            <a:off x="6499861" y="4300049"/>
            <a:ext cx="4510402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Sed do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eiusmod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tempor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9F590B3-F8C8-4612-B4E9-42A93582F716}"/>
              </a:ext>
            </a:extLst>
          </p:cNvPr>
          <p:cNvSpPr txBox="1"/>
          <p:nvPr/>
        </p:nvSpPr>
        <p:spPr>
          <a:xfrm>
            <a:off x="6499860" y="5314899"/>
            <a:ext cx="45104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buFont typeface="Overpass Light" panose="00000400000000000000" pitchFamily="2" charset="0"/>
              <a:buChar char="−"/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adipisicing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incididunt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ut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labore</a:t>
            </a:r>
            <a:r>
              <a:rPr lang="en-US" altLang="ko-KR" dirty="0">
                <a:solidFill>
                  <a:schemeClr val="bg1"/>
                </a:solidFill>
              </a:rPr>
              <a:t> et dolore magna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545892E2-AB53-4CEA-B7DB-FC67B45A3158}"/>
              </a:ext>
            </a:extLst>
          </p:cNvPr>
          <p:cNvSpPr/>
          <p:nvPr/>
        </p:nvSpPr>
        <p:spPr>
          <a:xfrm>
            <a:off x="6499861" y="4864005"/>
            <a:ext cx="4510402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dirty="0" err="1">
                <a:solidFill>
                  <a:schemeClr val="bg1"/>
                </a:solidFill>
              </a:rPr>
              <a:t>Incididunt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ut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labore</a:t>
            </a:r>
            <a:r>
              <a:rPr lang="en-US" altLang="ko-KR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EC322DA-3C21-4118-B4C0-6D7F25A4EFF4}"/>
              </a:ext>
            </a:extLst>
          </p:cNvPr>
          <p:cNvSpPr txBox="1"/>
          <p:nvPr/>
        </p:nvSpPr>
        <p:spPr>
          <a:xfrm>
            <a:off x="1117600" y="774996"/>
            <a:ext cx="995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Insert your headline here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7482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직사각형 22">
            <a:extLst>
              <a:ext uri="{FF2B5EF4-FFF2-40B4-BE49-F238E27FC236}">
                <a16:creationId xmlns:a16="http://schemas.microsoft.com/office/drawing/2014/main" id="{283BA440-0C6E-4389-970A-CA8BFDE11BC3}"/>
              </a:ext>
            </a:extLst>
          </p:cNvPr>
          <p:cNvSpPr/>
          <p:nvPr/>
        </p:nvSpPr>
        <p:spPr>
          <a:xfrm>
            <a:off x="3079342" y="1155123"/>
            <a:ext cx="2866029" cy="1976210"/>
          </a:xfrm>
          <a:prstGeom prst="rect">
            <a:avLst/>
          </a:prstGeom>
          <a:solidFill>
            <a:schemeClr val="bg1">
              <a:alpha val="15000"/>
            </a:schemeClr>
          </a:solidFill>
          <a:ln w="69850" cap="sq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530E49B2-3E27-4779-9E3E-E3056F3CC333}"/>
              </a:ext>
            </a:extLst>
          </p:cNvPr>
          <p:cNvSpPr/>
          <p:nvPr/>
        </p:nvSpPr>
        <p:spPr>
          <a:xfrm>
            <a:off x="8222842" y="1155123"/>
            <a:ext cx="2866029" cy="1976210"/>
          </a:xfrm>
          <a:prstGeom prst="rect">
            <a:avLst/>
          </a:prstGeom>
          <a:solidFill>
            <a:schemeClr val="bg1">
              <a:alpha val="15000"/>
            </a:schemeClr>
          </a:solidFill>
          <a:ln w="69850" cap="sq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9D236FD3-552D-4C0F-A996-DD8D288DB330}"/>
              </a:ext>
            </a:extLst>
          </p:cNvPr>
          <p:cNvSpPr/>
          <p:nvPr/>
        </p:nvSpPr>
        <p:spPr>
          <a:xfrm>
            <a:off x="3079342" y="3726667"/>
            <a:ext cx="2866029" cy="1976210"/>
          </a:xfrm>
          <a:prstGeom prst="rect">
            <a:avLst/>
          </a:prstGeom>
          <a:solidFill>
            <a:schemeClr val="bg1">
              <a:alpha val="15000"/>
            </a:schemeClr>
          </a:solidFill>
          <a:ln w="69850" cap="sq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C6A1E785-E8EF-4760-9E84-EDA1BCB54A87}"/>
              </a:ext>
            </a:extLst>
          </p:cNvPr>
          <p:cNvSpPr/>
          <p:nvPr/>
        </p:nvSpPr>
        <p:spPr>
          <a:xfrm>
            <a:off x="8222842" y="3726667"/>
            <a:ext cx="2866029" cy="1976210"/>
          </a:xfrm>
          <a:prstGeom prst="rect">
            <a:avLst/>
          </a:prstGeom>
          <a:solidFill>
            <a:schemeClr val="bg1">
              <a:alpha val="15000"/>
            </a:schemeClr>
          </a:solidFill>
          <a:ln w="69850" cap="sq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8B8620C-8CDB-4106-97E4-D01F585612DA}"/>
              </a:ext>
            </a:extLst>
          </p:cNvPr>
          <p:cNvSpPr txBox="1"/>
          <p:nvPr/>
        </p:nvSpPr>
        <p:spPr>
          <a:xfrm>
            <a:off x="3365408" y="1735702"/>
            <a:ext cx="2278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3F3F3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3F3F3"/>
                </a:solidFill>
              </a:rPr>
              <a:t>amet</a:t>
            </a:r>
            <a:r>
              <a:rPr lang="en-US" altLang="ko-KR" sz="1200" dirty="0">
                <a:solidFill>
                  <a:srgbClr val="F3F3F3"/>
                </a:solidFill>
              </a:rPr>
              <a:t>, </a:t>
            </a:r>
            <a:r>
              <a:rPr lang="en-US" altLang="ko-KR" sz="1200" dirty="0" err="1">
                <a:solidFill>
                  <a:srgbClr val="F3F3F3"/>
                </a:solidFill>
              </a:rPr>
              <a:t>consectetur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adipisicing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elit</a:t>
            </a:r>
            <a:r>
              <a:rPr lang="en-US" altLang="ko-KR" sz="1200" dirty="0">
                <a:solidFill>
                  <a:srgbClr val="F3F3F3"/>
                </a:solidFill>
              </a:rPr>
              <a:t>, sed do </a:t>
            </a:r>
            <a:r>
              <a:rPr lang="en-US" altLang="ko-KR" sz="1200" dirty="0" err="1">
                <a:solidFill>
                  <a:srgbClr val="F3F3F3"/>
                </a:solidFill>
              </a:rPr>
              <a:t>eiusmod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tempor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incididunt</a:t>
            </a:r>
            <a:endParaRPr lang="ko-KR" altLang="en-US" sz="1200" dirty="0">
              <a:solidFill>
                <a:srgbClr val="F3F3F3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C70DD3EC-0BFF-4A70-AC23-5B099EFE1BA7}"/>
              </a:ext>
            </a:extLst>
          </p:cNvPr>
          <p:cNvSpPr/>
          <p:nvPr/>
        </p:nvSpPr>
        <p:spPr>
          <a:xfrm>
            <a:off x="3365406" y="1397141"/>
            <a:ext cx="22733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F3F3F3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F3F3F3"/>
              </a:solidFill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A427118-2AED-496E-BCC3-863A88D3A422}"/>
              </a:ext>
            </a:extLst>
          </p:cNvPr>
          <p:cNvSpPr txBox="1"/>
          <p:nvPr/>
        </p:nvSpPr>
        <p:spPr>
          <a:xfrm>
            <a:off x="8559708" y="1735702"/>
            <a:ext cx="2278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3F3F3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3F3F3"/>
                </a:solidFill>
              </a:rPr>
              <a:t>amet</a:t>
            </a:r>
            <a:r>
              <a:rPr lang="en-US" altLang="ko-KR" sz="1200" dirty="0">
                <a:solidFill>
                  <a:srgbClr val="F3F3F3"/>
                </a:solidFill>
              </a:rPr>
              <a:t>, </a:t>
            </a:r>
            <a:r>
              <a:rPr lang="en-US" altLang="ko-KR" sz="1200" dirty="0" err="1">
                <a:solidFill>
                  <a:srgbClr val="F3F3F3"/>
                </a:solidFill>
              </a:rPr>
              <a:t>consectetur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adipisicing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elit</a:t>
            </a:r>
            <a:r>
              <a:rPr lang="en-US" altLang="ko-KR" sz="1200" dirty="0">
                <a:solidFill>
                  <a:srgbClr val="F3F3F3"/>
                </a:solidFill>
              </a:rPr>
              <a:t>, sed do </a:t>
            </a:r>
            <a:r>
              <a:rPr lang="en-US" altLang="ko-KR" sz="1200" dirty="0" err="1">
                <a:solidFill>
                  <a:srgbClr val="F3F3F3"/>
                </a:solidFill>
              </a:rPr>
              <a:t>eiusmod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tempor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incididunt</a:t>
            </a:r>
            <a:endParaRPr lang="ko-KR" altLang="en-US" sz="1200" dirty="0">
              <a:solidFill>
                <a:srgbClr val="F3F3F3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6279FCF3-F62E-4F0C-BE6B-E15421C982A2}"/>
              </a:ext>
            </a:extLst>
          </p:cNvPr>
          <p:cNvSpPr/>
          <p:nvPr/>
        </p:nvSpPr>
        <p:spPr>
          <a:xfrm>
            <a:off x="8559706" y="1397141"/>
            <a:ext cx="22733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F3F3F3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F3F3F3"/>
              </a:solidFill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96A8BB0-E62D-4841-9BC6-6AE4D472B601}"/>
              </a:ext>
            </a:extLst>
          </p:cNvPr>
          <p:cNvSpPr txBox="1"/>
          <p:nvPr/>
        </p:nvSpPr>
        <p:spPr>
          <a:xfrm>
            <a:off x="3365408" y="4341141"/>
            <a:ext cx="2278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3F3F3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3F3F3"/>
                </a:solidFill>
              </a:rPr>
              <a:t>amet</a:t>
            </a:r>
            <a:r>
              <a:rPr lang="en-US" altLang="ko-KR" sz="1200" dirty="0">
                <a:solidFill>
                  <a:srgbClr val="F3F3F3"/>
                </a:solidFill>
              </a:rPr>
              <a:t>, </a:t>
            </a:r>
            <a:r>
              <a:rPr lang="en-US" altLang="ko-KR" sz="1200" dirty="0" err="1">
                <a:solidFill>
                  <a:srgbClr val="F3F3F3"/>
                </a:solidFill>
              </a:rPr>
              <a:t>consectetur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adipisicing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elit</a:t>
            </a:r>
            <a:r>
              <a:rPr lang="en-US" altLang="ko-KR" sz="1200" dirty="0">
                <a:solidFill>
                  <a:srgbClr val="F3F3F3"/>
                </a:solidFill>
              </a:rPr>
              <a:t>, sed do </a:t>
            </a:r>
            <a:r>
              <a:rPr lang="en-US" altLang="ko-KR" sz="1200" dirty="0" err="1">
                <a:solidFill>
                  <a:srgbClr val="F3F3F3"/>
                </a:solidFill>
              </a:rPr>
              <a:t>eiusmod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tempor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incididunt</a:t>
            </a:r>
            <a:endParaRPr lang="ko-KR" altLang="en-US" sz="1200" dirty="0">
              <a:solidFill>
                <a:srgbClr val="F3F3F3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10903F03-117F-41AD-9667-DAF2BA17913D}"/>
              </a:ext>
            </a:extLst>
          </p:cNvPr>
          <p:cNvSpPr/>
          <p:nvPr/>
        </p:nvSpPr>
        <p:spPr>
          <a:xfrm>
            <a:off x="3365406" y="4002580"/>
            <a:ext cx="22733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F3F3F3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F3F3F3"/>
              </a:solidFill>
              <a:latin typeface="+mj-lt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44612C7-21D6-41DB-9FCE-8BC69377F3A6}"/>
              </a:ext>
            </a:extLst>
          </p:cNvPr>
          <p:cNvSpPr txBox="1"/>
          <p:nvPr/>
        </p:nvSpPr>
        <p:spPr>
          <a:xfrm>
            <a:off x="8559708" y="4341141"/>
            <a:ext cx="2278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3F3F3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3F3F3"/>
                </a:solidFill>
              </a:rPr>
              <a:t>amet</a:t>
            </a:r>
            <a:r>
              <a:rPr lang="en-US" altLang="ko-KR" sz="1200" dirty="0">
                <a:solidFill>
                  <a:srgbClr val="F3F3F3"/>
                </a:solidFill>
              </a:rPr>
              <a:t>, </a:t>
            </a:r>
            <a:r>
              <a:rPr lang="en-US" altLang="ko-KR" sz="1200" dirty="0" err="1">
                <a:solidFill>
                  <a:srgbClr val="F3F3F3"/>
                </a:solidFill>
              </a:rPr>
              <a:t>consectetur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adipisicing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elit</a:t>
            </a:r>
            <a:r>
              <a:rPr lang="en-US" altLang="ko-KR" sz="1200" dirty="0">
                <a:solidFill>
                  <a:srgbClr val="F3F3F3"/>
                </a:solidFill>
              </a:rPr>
              <a:t>, sed do </a:t>
            </a:r>
            <a:r>
              <a:rPr lang="en-US" altLang="ko-KR" sz="1200" dirty="0" err="1">
                <a:solidFill>
                  <a:srgbClr val="F3F3F3"/>
                </a:solidFill>
              </a:rPr>
              <a:t>eiusmod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tempor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incididunt</a:t>
            </a:r>
            <a:endParaRPr lang="ko-KR" altLang="en-US" sz="1200" dirty="0">
              <a:solidFill>
                <a:srgbClr val="F3F3F3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95C30EA7-BC0B-4F08-884A-9CF50BB95737}"/>
              </a:ext>
            </a:extLst>
          </p:cNvPr>
          <p:cNvSpPr/>
          <p:nvPr/>
        </p:nvSpPr>
        <p:spPr>
          <a:xfrm>
            <a:off x="8559706" y="4002580"/>
            <a:ext cx="22733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F3F3F3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F3F3F3"/>
              </a:solidFill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7D94D5BB-E2D8-4E9D-93ED-F2E3D057523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5526F835-862C-4977-8102-85519E742F1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ECC54629-05CB-45AD-90E4-9E18A3D303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59B9CC04-9381-4782-9848-0E04EC8AFDE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9696821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D5400B7-85B9-4B1F-91EE-6C86FBF86564}"/>
              </a:ext>
            </a:extLst>
          </p:cNvPr>
          <p:cNvSpPr txBox="1"/>
          <p:nvPr/>
        </p:nvSpPr>
        <p:spPr>
          <a:xfrm>
            <a:off x="1788537" y="4336580"/>
            <a:ext cx="4112864" cy="419987"/>
          </a:xfrm>
          <a:prstGeom prst="rect">
            <a:avLst/>
          </a:prstGeom>
          <a:noFill/>
        </p:spPr>
        <p:txBody>
          <a:bodyPr wrap="square" lIns="90000" rIns="90000" bIns="46800" rtlCol="0" anchor="ctr" anchorCtr="0">
            <a:no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600">
                <a:solidFill>
                  <a:srgbClr val="324154"/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123-456-7890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280A16-416E-4784-9351-E4858E031C5B}"/>
              </a:ext>
            </a:extLst>
          </p:cNvPr>
          <p:cNvSpPr txBox="1"/>
          <p:nvPr/>
        </p:nvSpPr>
        <p:spPr>
          <a:xfrm>
            <a:off x="1788537" y="3758244"/>
            <a:ext cx="4112864" cy="419987"/>
          </a:xfrm>
          <a:prstGeom prst="rect">
            <a:avLst/>
          </a:prstGeom>
          <a:noFill/>
        </p:spPr>
        <p:txBody>
          <a:bodyPr wrap="square" lIns="90000" rIns="90000" bIns="46800" rtlCol="0" anchor="ctr" anchorCtr="0">
            <a:no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600">
                <a:solidFill>
                  <a:srgbClr val="324154"/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E-mail@email.com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6B7595-D54C-4699-87C8-51AF64669532}"/>
              </a:ext>
            </a:extLst>
          </p:cNvPr>
          <p:cNvSpPr txBox="1"/>
          <p:nvPr/>
        </p:nvSpPr>
        <p:spPr>
          <a:xfrm>
            <a:off x="1788537" y="4842599"/>
            <a:ext cx="4112864" cy="419987"/>
          </a:xfrm>
          <a:prstGeom prst="rect">
            <a:avLst/>
          </a:prstGeom>
          <a:noFill/>
        </p:spPr>
        <p:txBody>
          <a:bodyPr wrap="square" lIns="90000" rIns="90000" bIns="46800" rtlCol="0" anchor="ctr" anchorCtr="0">
            <a:no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600">
                <a:solidFill>
                  <a:srgbClr val="324154"/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123 Anywhere., Any City, ST 12345</a:t>
            </a: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57306002-2290-4E60-9C4F-0E0B43E33EED}"/>
              </a:ext>
            </a:extLst>
          </p:cNvPr>
          <p:cNvCxnSpPr>
            <a:cxnSpLocks/>
          </p:cNvCxnSpPr>
          <p:nvPr/>
        </p:nvCxnSpPr>
        <p:spPr>
          <a:xfrm>
            <a:off x="1788537" y="3440559"/>
            <a:ext cx="200299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6468577-D150-400E-BB9C-EFB691B60673}"/>
              </a:ext>
            </a:extLst>
          </p:cNvPr>
          <p:cNvSpPr txBox="1"/>
          <p:nvPr/>
        </p:nvSpPr>
        <p:spPr>
          <a:xfrm>
            <a:off x="1788537" y="1595415"/>
            <a:ext cx="4112864" cy="1201419"/>
          </a:xfrm>
          <a:prstGeom prst="rect">
            <a:avLst/>
          </a:prstGeom>
          <a:noFill/>
        </p:spPr>
        <p:txBody>
          <a:bodyPr wrap="square" lIns="90000" rIns="90000" bIns="46800" rtlCol="0" anchor="ctr" anchorCtr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600">
                <a:solidFill>
                  <a:srgbClr val="324154"/>
                </a:solidFill>
              </a:defRPr>
            </a:lvl1pPr>
          </a:lstStyle>
          <a:p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Let's work together</a:t>
            </a: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8A31C081-6BEC-43C7-AC2E-2C63383797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9275" y="1325034"/>
            <a:ext cx="2744188" cy="4207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064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D004649E-72CA-4670-B93E-79EC7BDBCDB6}"/>
              </a:ext>
            </a:extLst>
          </p:cNvPr>
          <p:cNvSpPr/>
          <p:nvPr/>
        </p:nvSpPr>
        <p:spPr>
          <a:xfrm>
            <a:off x="3164114" y="1778000"/>
            <a:ext cx="5863772" cy="3302000"/>
          </a:xfrm>
          <a:prstGeom prst="rect">
            <a:avLst/>
          </a:prstGeom>
          <a:solidFill>
            <a:schemeClr val="bg1">
              <a:alpha val="15000"/>
            </a:schemeClr>
          </a:solidFill>
          <a:ln w="69850" cap="sq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708400" y="3510839"/>
            <a:ext cx="477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768664" y="4236187"/>
            <a:ext cx="47065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01:00pm ~ 01:30pm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221703"/>
            <a:ext cx="1027384" cy="1170074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그래픽 1">
            <a:extLst>
              <a:ext uri="{FF2B5EF4-FFF2-40B4-BE49-F238E27FC236}">
                <a16:creationId xmlns:a16="http://schemas.microsoft.com/office/drawing/2014/main" id="{1485F0DE-EB21-4F76-804B-37424AF893C7}"/>
              </a:ext>
            </a:extLst>
          </p:cNvPr>
          <p:cNvGrpSpPr/>
          <p:nvPr/>
        </p:nvGrpSpPr>
        <p:grpSpPr>
          <a:xfrm>
            <a:off x="705014" y="1145009"/>
            <a:ext cx="10558072" cy="5214682"/>
            <a:chOff x="1311073" y="1527797"/>
            <a:chExt cx="9551982" cy="4717770"/>
          </a:xfrm>
          <a:solidFill>
            <a:schemeClr val="bg1">
              <a:alpha val="15000"/>
            </a:schemeClr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95CBBB0D-110C-4075-A47F-FB929CFEB9DA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24431D4B-CF84-40EA-98FA-B543A9DBCB75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BB097A57-D2AD-4514-9738-4DD60F389A1D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7A930602-F779-48C2-ABBA-26ECDDC78736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B8465A70-8C8D-4799-BEC9-74E3CF242E20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254B7289-A569-4804-ABBC-F56FD28A177C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B59956D6-0558-40D2-BCFB-AF42A476EE88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09BC0F9-3A40-4D7C-AA53-FA75F76F2F8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5B784183-F605-45E6-8EFE-E343876002AA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54E6EE3F-466A-492C-AEAF-1DE39816F54A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6F6F0B43-CB7F-4E51-921E-1207E8A485C7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BC3164C-ADB9-4669-A8BA-C23C6566DA42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DBBF625-6329-4277-9BB9-2E952ED3E62E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621594CE-7B95-45B4-9681-5B11F289EB96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ADE35404-B3B2-42AB-8A41-8615372CBEF3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AB90DE9F-902A-4EF0-B619-4895975227BA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3AAD8896-EBD0-445D-B199-A3252954F778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4B8991BA-8F0B-42F3-941D-67A26D158346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808C5B1E-EB96-4150-B6F8-6FFA059BA6A1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D303B927-13E6-4524-A38B-963AF9651F30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44EA6117-FA83-4E5A-A7E5-68B2890E7ED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5855A739-AC5B-4347-8946-F8C855CAB49B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35014838-C2F5-45CB-AEF0-805BA54313D6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1B112BF9-E1AD-48F3-9B6A-F2824BEA1480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16B9C389-A323-4DAA-8CDA-AD2EE90E8F1F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7AA06B0B-E4C3-4656-8B11-BF5A8EB4DC40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3EA1F30C-B0CC-4900-8967-0F52364323C8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09B00F11-3605-441D-BB55-8DFF0DA6371A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A9C00B34-EC24-4DE3-A3D4-A43F0C4CE1F7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F56D2C3C-38F6-4D9D-9C86-EA8B6600E0AC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603CC397-75C2-46EA-A33C-4B40C6D8318E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75D551E5-31ED-4545-8499-E7133FC1D4F2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974D1F29-534C-47FF-A8CB-FFECAB9BE147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0" name="자유형: 도형 399">
              <a:extLst>
                <a:ext uri="{FF2B5EF4-FFF2-40B4-BE49-F238E27FC236}">
                  <a16:creationId xmlns:a16="http://schemas.microsoft.com/office/drawing/2014/main" id="{D2C164F0-FA35-4AF3-BB54-998884C282A6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40A6C037-F0FD-4288-B6DB-EB09B7EE59F5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E5731ABF-4AF7-4FEE-A17C-795B855299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CCB8EBDE-227B-472E-BF0D-6ED3C278A486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A3D86592-741F-4FFB-A6EC-F0FF222C2A4C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A44F5DB5-2125-4B8A-947F-7E4DD34125FB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D3CEBFBF-3F51-4559-8D5C-630610ED9A55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55BD0DDA-2489-48A6-B8E1-1E1758A55F26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3A6E2AD1-1FE6-4358-9D7B-F8003A9636D6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F1B72285-3D8D-427E-82BF-85FFC1D0B1C0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1F7EB1D8-B285-443F-95B3-5F886CBBFF83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5BD06D6C-0B85-4E2D-848B-5DCB40B8B946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48F2D624-2924-4F9F-8776-1991AFC34C24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6D16E41A-ABF6-4892-A46F-98A4CBBB5E9C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4" name="자유형: 도형 413">
              <a:extLst>
                <a:ext uri="{FF2B5EF4-FFF2-40B4-BE49-F238E27FC236}">
                  <a16:creationId xmlns:a16="http://schemas.microsoft.com/office/drawing/2014/main" id="{DE298C72-1247-4BC4-9E81-24780E6224E4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EA4BE408-6BBC-4941-9F8A-C5C28DC93D55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3B6F24E-2952-4511-B16E-15F325670ABF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DB2EBF0-47F6-4F15-BA82-EB0D5053D1D0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9869D8E2-AFC3-4F73-9279-79E4E9990103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8771994-49EE-4828-B401-5A2F3A98C1E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F50A2F21-8376-4CD7-BBE0-0F40798B1786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910AC9AF-9C98-4B90-AF3B-6C3F7B7D5066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F24CE0AD-D777-41C1-8336-21853DB898EF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9FF1A7C8-5DC7-4FAA-8C35-CAE2C066CACD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BDBAF56-0917-4FF8-B3FF-A4CF59E1DC63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E3710C61-5AC1-4CBA-82AF-CCB88A9F57E0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6" name="자유형: 도형 425">
              <a:extLst>
                <a:ext uri="{FF2B5EF4-FFF2-40B4-BE49-F238E27FC236}">
                  <a16:creationId xmlns:a16="http://schemas.microsoft.com/office/drawing/2014/main" id="{BB15CDAA-98A5-4BBD-A0ED-20D877EBD92C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7" name="자유형: 도형 426">
              <a:extLst>
                <a:ext uri="{FF2B5EF4-FFF2-40B4-BE49-F238E27FC236}">
                  <a16:creationId xmlns:a16="http://schemas.microsoft.com/office/drawing/2014/main" id="{778C238C-9345-41D1-BC09-54D9F7F9D057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5A6BF09E-1F4F-444E-9CB9-4F1561AEB94F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9DC4942E-03D0-4944-A45A-442615A821A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483143D6-D2F0-4E4A-A70E-B4A80CCAD382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98905F30-4A35-491D-AC70-2E12A4E62B48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D4364068-476F-4FBE-B562-342760A40DBC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12C0E5EE-6108-47E7-83E8-3166A4642403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13118CE4-BA7B-464F-9F76-A9929568FC32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5" name="자유형: 도형 434">
              <a:extLst>
                <a:ext uri="{FF2B5EF4-FFF2-40B4-BE49-F238E27FC236}">
                  <a16:creationId xmlns:a16="http://schemas.microsoft.com/office/drawing/2014/main" id="{30C3A288-13E4-4CE2-8BDF-A72722F5B90D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8784A216-A458-4D59-909B-D6C560AA0B17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108BCD35-968F-4867-81A3-CBFBDC1BC287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36A5C30C-981E-4417-9AF9-843D73DFDAD6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F5192AE6-6030-4BD8-BFC1-10B8016F4429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63AF0094-7387-4EEA-90BA-40C10F8C8DC3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E333265A-C7B4-4923-A94D-8625D7030335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6545BF77-B3B9-42D6-9728-5781E92DE440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EB137AF8-2432-4BF8-8DA4-ECBE65D9C0F0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B2CB2453-134E-449B-B2CE-414D0D9732E2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2ECEF186-D957-49E2-936C-1CCCD7606EA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F347AEF3-C1FE-4414-8001-C0235F510E3A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70DAC2B6-422D-4DAD-AADF-641EEA5D71D5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4F6A3068-3C41-4362-A6D1-0954546798A5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9" name="자유형: 도형 448">
              <a:extLst>
                <a:ext uri="{FF2B5EF4-FFF2-40B4-BE49-F238E27FC236}">
                  <a16:creationId xmlns:a16="http://schemas.microsoft.com/office/drawing/2014/main" id="{79B9676E-6EC1-4DE6-A51A-84BB9A2FFFFD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C5C772FF-74CA-48E3-BB93-5FE130AC1170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134FA557-41DA-4ADB-8AF1-6D5B319E9C50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A5BD44E1-F7AA-4C98-AEC1-A4732B5F736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6861C743-DFF1-4EA7-BD31-EA669AAA270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4" name="자유형: 도형 453">
              <a:extLst>
                <a:ext uri="{FF2B5EF4-FFF2-40B4-BE49-F238E27FC236}">
                  <a16:creationId xmlns:a16="http://schemas.microsoft.com/office/drawing/2014/main" id="{1E639A1A-28BB-4A1F-8FAF-BE7E92FBD781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304731EB-15CC-4B81-B961-8042AAC2F281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809AA8DC-28D8-4E7C-AEF6-5A49CFA9A791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895CD6FD-2A34-416A-ADDB-06D4A5F8C65B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7C78D286-E752-45AA-9D79-D49D8B24FD16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E6D2777E-81F4-4522-9A69-C9DEB664992F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ABE986E2-BC94-42FF-A3CF-15B825561A44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AA14BBF6-608A-4731-BB34-4F7289EAB67D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2" name="자유형: 도형 461">
              <a:extLst>
                <a:ext uri="{FF2B5EF4-FFF2-40B4-BE49-F238E27FC236}">
                  <a16:creationId xmlns:a16="http://schemas.microsoft.com/office/drawing/2014/main" id="{FF172128-F5D1-4168-9B36-DFB0C846B9CD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58AA1FF9-66F9-4D31-8916-061848B09EB0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DF518A22-AEB5-4CAA-A527-CBDD6224637B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27E08848-E5CC-4838-99EB-68E9B4C1E6B3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FEFA8FF6-39DF-4FCD-BEC6-BBBF07AC09EB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419096C4-64AD-4813-B1EB-4126022AF380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26006E11-5E16-44BD-BFAF-7554F3AE16A5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4FD9FEDE-9219-4582-A098-B63AF917DBF5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55BECAAC-D4A6-42D3-A637-6FE9690420A1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C75F820F-714E-42A8-94F6-B8D1F6AAC1A0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594AECB5-8FF8-45BD-9602-57950B46F3F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B5D4B504-3C99-4FB6-9F37-8E087D4F2FF2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326BF4FD-BF0C-4953-B850-4B52770AD19E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5" name="자유형: 도형 474">
              <a:extLst>
                <a:ext uri="{FF2B5EF4-FFF2-40B4-BE49-F238E27FC236}">
                  <a16:creationId xmlns:a16="http://schemas.microsoft.com/office/drawing/2014/main" id="{14EC3B4A-330E-44C7-B5EB-38F53EEA2734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4B4C990A-BED2-4D6F-BA75-7A8514FA71D9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50AB7636-227C-43CF-9109-2B226EA192D7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8389EBCE-BF4D-4041-94D1-2ADC9CBD9472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26A593A3-B61F-437B-AC21-73EF858B62B1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77C8B0F9-1B3A-4EDD-8F1E-F4C806080C44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69EF67BB-933D-4688-B4C4-C6ADA88BE5B0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12913398-3CF2-41D1-AAA6-2C204553FCDE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36FF6DE9-4E15-497A-ADDC-3E699B89C192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4" name="자유형: 도형 483">
              <a:extLst>
                <a:ext uri="{FF2B5EF4-FFF2-40B4-BE49-F238E27FC236}">
                  <a16:creationId xmlns:a16="http://schemas.microsoft.com/office/drawing/2014/main" id="{82F6C257-70C7-48E6-AF42-B70DDE2FC479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5" name="자유형: 도형 484">
              <a:extLst>
                <a:ext uri="{FF2B5EF4-FFF2-40B4-BE49-F238E27FC236}">
                  <a16:creationId xmlns:a16="http://schemas.microsoft.com/office/drawing/2014/main" id="{B62CC208-2E41-4284-9A6F-0DC54106370D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B10A66FB-3866-4B71-A670-8CC8C862CD35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7308A518-0363-4C75-9DDD-DCE0A79055CA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05B8901D-7D75-41A7-9C7A-388BDCA875A4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9" name="자유형: 도형 488">
              <a:extLst>
                <a:ext uri="{FF2B5EF4-FFF2-40B4-BE49-F238E27FC236}">
                  <a16:creationId xmlns:a16="http://schemas.microsoft.com/office/drawing/2014/main" id="{7B8EBFE1-3389-4638-96EA-2C113A37184E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4E9FDCAA-094C-4DD6-979A-8D238896D421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771D9803-D2D7-45F4-93BC-EBA10B58762D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92" name="자유형: 도형 491">
              <a:extLst>
                <a:ext uri="{FF2B5EF4-FFF2-40B4-BE49-F238E27FC236}">
                  <a16:creationId xmlns:a16="http://schemas.microsoft.com/office/drawing/2014/main" id="{7D92E565-E54E-4462-B68B-5DD72AD6CCDF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2E23A9E4-0A18-4F69-AF5D-3CE3B5E3ABD3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AC611AB8-C30F-426D-AC60-1312AB8F7406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5" name="자유형: 도형 494">
              <a:extLst>
                <a:ext uri="{FF2B5EF4-FFF2-40B4-BE49-F238E27FC236}">
                  <a16:creationId xmlns:a16="http://schemas.microsoft.com/office/drawing/2014/main" id="{F0D147BC-E50D-436E-A7FB-7D20DC555524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CC423307-6503-400F-9516-486D7C9D9456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DCBAD0BB-CDFF-43BF-943E-2FAE53BD12AB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A68BFF17-7F47-4B02-B7FB-AEC8952F916B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827B0119-F820-4F48-BCB6-AF54C1A0FC8B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BF75B414-72C4-4D25-8F6A-7FE777C30633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E28F8DCA-801E-490D-9858-0F9F3ECA05D9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7038A219-4ACC-423E-AD9A-0C9508D1A3E9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61716D60-2E07-480E-9F9D-A596EEEA74C5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28A3BE0B-B043-4181-857A-E5086A104879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7253848-1732-4882-BD1E-C6202D7EE3CD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975A8F9D-16BC-4CC1-A1DC-13C4C85BC029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7" name="자유형: 도형 506">
              <a:extLst>
                <a:ext uri="{FF2B5EF4-FFF2-40B4-BE49-F238E27FC236}">
                  <a16:creationId xmlns:a16="http://schemas.microsoft.com/office/drawing/2014/main" id="{5E819DDA-F209-424B-945B-1CAB42B1F93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8" name="자유형: 도형 507">
              <a:extLst>
                <a:ext uri="{FF2B5EF4-FFF2-40B4-BE49-F238E27FC236}">
                  <a16:creationId xmlns:a16="http://schemas.microsoft.com/office/drawing/2014/main" id="{1C3C6DAC-32DD-42BB-B460-CB5BB0880D23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9" name="자유형: 도형 508">
              <a:extLst>
                <a:ext uri="{FF2B5EF4-FFF2-40B4-BE49-F238E27FC236}">
                  <a16:creationId xmlns:a16="http://schemas.microsoft.com/office/drawing/2014/main" id="{AD1E6DD0-9F2C-4D94-8B21-8374063D00A0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0" name="자유형: 도형 509">
              <a:extLst>
                <a:ext uri="{FF2B5EF4-FFF2-40B4-BE49-F238E27FC236}">
                  <a16:creationId xmlns:a16="http://schemas.microsoft.com/office/drawing/2014/main" id="{6CA1B2F3-6992-49CB-B087-1973A30AF323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1" name="자유형: 도형 510">
              <a:extLst>
                <a:ext uri="{FF2B5EF4-FFF2-40B4-BE49-F238E27FC236}">
                  <a16:creationId xmlns:a16="http://schemas.microsoft.com/office/drawing/2014/main" id="{63E1725B-B26B-4086-9B12-666D38B9706C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2" name="자유형: 도형 511">
              <a:extLst>
                <a:ext uri="{FF2B5EF4-FFF2-40B4-BE49-F238E27FC236}">
                  <a16:creationId xmlns:a16="http://schemas.microsoft.com/office/drawing/2014/main" id="{9A713214-0B40-44A0-B1DA-9CDDD376779A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3" name="자유형: 도형 512">
              <a:extLst>
                <a:ext uri="{FF2B5EF4-FFF2-40B4-BE49-F238E27FC236}">
                  <a16:creationId xmlns:a16="http://schemas.microsoft.com/office/drawing/2014/main" id="{F72E587A-01C3-4C97-B1E0-9A349853FC50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4" name="자유형: 도형 513">
              <a:extLst>
                <a:ext uri="{FF2B5EF4-FFF2-40B4-BE49-F238E27FC236}">
                  <a16:creationId xmlns:a16="http://schemas.microsoft.com/office/drawing/2014/main" id="{BA4CFE8C-C9F1-4435-9340-4A68CF24E841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5" name="자유형: 도형 514">
              <a:extLst>
                <a:ext uri="{FF2B5EF4-FFF2-40B4-BE49-F238E27FC236}">
                  <a16:creationId xmlns:a16="http://schemas.microsoft.com/office/drawing/2014/main" id="{40D8D6E4-3327-4F99-8B61-905124D4B1EE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6" name="자유형: 도형 515">
              <a:extLst>
                <a:ext uri="{FF2B5EF4-FFF2-40B4-BE49-F238E27FC236}">
                  <a16:creationId xmlns:a16="http://schemas.microsoft.com/office/drawing/2014/main" id="{A2F6A771-BFC7-4951-8366-F24029DA6E50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7" name="자유형: 도형 516">
              <a:extLst>
                <a:ext uri="{FF2B5EF4-FFF2-40B4-BE49-F238E27FC236}">
                  <a16:creationId xmlns:a16="http://schemas.microsoft.com/office/drawing/2014/main" id="{E2E6BC9B-19D8-4C1C-AAE0-A0A32983466F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8" name="자유형: 도형 517">
              <a:extLst>
                <a:ext uri="{FF2B5EF4-FFF2-40B4-BE49-F238E27FC236}">
                  <a16:creationId xmlns:a16="http://schemas.microsoft.com/office/drawing/2014/main" id="{8941C563-DA89-4A3C-80C6-5F17B6954A23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9" name="자유형: 도형 518">
              <a:extLst>
                <a:ext uri="{FF2B5EF4-FFF2-40B4-BE49-F238E27FC236}">
                  <a16:creationId xmlns:a16="http://schemas.microsoft.com/office/drawing/2014/main" id="{6ECD0200-8E02-4DDC-B866-C9A275C650BE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0" name="자유형: 도형 519">
              <a:extLst>
                <a:ext uri="{FF2B5EF4-FFF2-40B4-BE49-F238E27FC236}">
                  <a16:creationId xmlns:a16="http://schemas.microsoft.com/office/drawing/2014/main" id="{95B9047F-E614-4011-8077-4494DA6812EE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1" name="자유형: 도형 520">
              <a:extLst>
                <a:ext uri="{FF2B5EF4-FFF2-40B4-BE49-F238E27FC236}">
                  <a16:creationId xmlns:a16="http://schemas.microsoft.com/office/drawing/2014/main" id="{E03DC0E1-3ECE-426E-A576-199753452A8E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2" name="자유형: 도형 521">
              <a:extLst>
                <a:ext uri="{FF2B5EF4-FFF2-40B4-BE49-F238E27FC236}">
                  <a16:creationId xmlns:a16="http://schemas.microsoft.com/office/drawing/2014/main" id="{5D1B907A-1AC4-4D26-BAF0-0C68EEDBBD5D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3" name="자유형: 도형 522">
              <a:extLst>
                <a:ext uri="{FF2B5EF4-FFF2-40B4-BE49-F238E27FC236}">
                  <a16:creationId xmlns:a16="http://schemas.microsoft.com/office/drawing/2014/main" id="{E7E5D775-AC0B-4733-AAD4-FC522131A0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4" name="자유형: 도형 523">
              <a:extLst>
                <a:ext uri="{FF2B5EF4-FFF2-40B4-BE49-F238E27FC236}">
                  <a16:creationId xmlns:a16="http://schemas.microsoft.com/office/drawing/2014/main" id="{4C9D31B2-058B-469F-B6CC-1E8FAF22A5A0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5" name="자유형: 도형 524">
              <a:extLst>
                <a:ext uri="{FF2B5EF4-FFF2-40B4-BE49-F238E27FC236}">
                  <a16:creationId xmlns:a16="http://schemas.microsoft.com/office/drawing/2014/main" id="{C99454E4-8F76-4237-9230-88E23D5DC10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6" name="자유형: 도형 525">
              <a:extLst>
                <a:ext uri="{FF2B5EF4-FFF2-40B4-BE49-F238E27FC236}">
                  <a16:creationId xmlns:a16="http://schemas.microsoft.com/office/drawing/2014/main" id="{104CC79E-10CB-405E-A988-6915D30EADF7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7" name="자유형: 도형 526">
              <a:extLst>
                <a:ext uri="{FF2B5EF4-FFF2-40B4-BE49-F238E27FC236}">
                  <a16:creationId xmlns:a16="http://schemas.microsoft.com/office/drawing/2014/main" id="{3C06EB6D-8F2B-4B64-B005-C56A0B5564B9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8" name="자유형: 도형 527">
              <a:extLst>
                <a:ext uri="{FF2B5EF4-FFF2-40B4-BE49-F238E27FC236}">
                  <a16:creationId xmlns:a16="http://schemas.microsoft.com/office/drawing/2014/main" id="{8ACBD4D1-641F-4141-920C-49B0E2E5CC7E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9" name="자유형: 도형 528">
              <a:extLst>
                <a:ext uri="{FF2B5EF4-FFF2-40B4-BE49-F238E27FC236}">
                  <a16:creationId xmlns:a16="http://schemas.microsoft.com/office/drawing/2014/main" id="{ECA48E37-00E2-488D-9781-C138DF5D51CD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0" name="자유형: 도형 529">
              <a:extLst>
                <a:ext uri="{FF2B5EF4-FFF2-40B4-BE49-F238E27FC236}">
                  <a16:creationId xmlns:a16="http://schemas.microsoft.com/office/drawing/2014/main" id="{A2DF43C9-5245-48DA-8963-C25B54AA4DA6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1" name="자유형: 도형 530">
              <a:extLst>
                <a:ext uri="{FF2B5EF4-FFF2-40B4-BE49-F238E27FC236}">
                  <a16:creationId xmlns:a16="http://schemas.microsoft.com/office/drawing/2014/main" id="{A7E99353-B45D-4F6E-9E18-19EE431510C4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2" name="자유형: 도형 531">
              <a:extLst>
                <a:ext uri="{FF2B5EF4-FFF2-40B4-BE49-F238E27FC236}">
                  <a16:creationId xmlns:a16="http://schemas.microsoft.com/office/drawing/2014/main" id="{A93ECC4D-237C-44FD-AED3-243842B04ECB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3" name="자유형: 도형 532">
              <a:extLst>
                <a:ext uri="{FF2B5EF4-FFF2-40B4-BE49-F238E27FC236}">
                  <a16:creationId xmlns:a16="http://schemas.microsoft.com/office/drawing/2014/main" id="{4D1EAFE8-C60D-4D21-8225-8AB6023A41E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4" name="자유형: 도형 533">
              <a:extLst>
                <a:ext uri="{FF2B5EF4-FFF2-40B4-BE49-F238E27FC236}">
                  <a16:creationId xmlns:a16="http://schemas.microsoft.com/office/drawing/2014/main" id="{4720BC63-0966-468B-8418-D907AEAED7D3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5" name="자유형: 도형 534">
              <a:extLst>
                <a:ext uri="{FF2B5EF4-FFF2-40B4-BE49-F238E27FC236}">
                  <a16:creationId xmlns:a16="http://schemas.microsoft.com/office/drawing/2014/main" id="{55D52FB5-DF12-4A4D-9BFB-15975FFD7C1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6" name="자유형: 도형 535">
              <a:extLst>
                <a:ext uri="{FF2B5EF4-FFF2-40B4-BE49-F238E27FC236}">
                  <a16:creationId xmlns:a16="http://schemas.microsoft.com/office/drawing/2014/main" id="{CC0800C1-38F8-45EB-8CE5-2FDB22FE322B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7" name="자유형: 도형 536">
              <a:extLst>
                <a:ext uri="{FF2B5EF4-FFF2-40B4-BE49-F238E27FC236}">
                  <a16:creationId xmlns:a16="http://schemas.microsoft.com/office/drawing/2014/main" id="{D5860481-EA4D-4642-AF85-024AA6C8D203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8" name="자유형: 도형 537">
              <a:extLst>
                <a:ext uri="{FF2B5EF4-FFF2-40B4-BE49-F238E27FC236}">
                  <a16:creationId xmlns:a16="http://schemas.microsoft.com/office/drawing/2014/main" id="{81DDE52B-1C0D-4EC5-A628-4A52ED4E74BE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9" name="자유형: 도형 538">
              <a:extLst>
                <a:ext uri="{FF2B5EF4-FFF2-40B4-BE49-F238E27FC236}">
                  <a16:creationId xmlns:a16="http://schemas.microsoft.com/office/drawing/2014/main" id="{1DD0DD3D-8D14-4D35-852D-CDA78EF09BC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0" name="자유형: 도형 539">
              <a:extLst>
                <a:ext uri="{FF2B5EF4-FFF2-40B4-BE49-F238E27FC236}">
                  <a16:creationId xmlns:a16="http://schemas.microsoft.com/office/drawing/2014/main" id="{05672643-8AE9-459B-A6E5-A1298F79A81E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1" name="자유형: 도형 540">
              <a:extLst>
                <a:ext uri="{FF2B5EF4-FFF2-40B4-BE49-F238E27FC236}">
                  <a16:creationId xmlns:a16="http://schemas.microsoft.com/office/drawing/2014/main" id="{ECE014D2-032F-4B18-97DB-FEFB886388B1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0A0D7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42" name="자유형: 도형 541">
            <a:extLst>
              <a:ext uri="{FF2B5EF4-FFF2-40B4-BE49-F238E27FC236}">
                <a16:creationId xmlns:a16="http://schemas.microsoft.com/office/drawing/2014/main" id="{6401FD50-A9BC-4B54-97C5-29C83601D1D0}"/>
              </a:ext>
            </a:extLst>
          </p:cNvPr>
          <p:cNvSpPr/>
          <p:nvPr/>
        </p:nvSpPr>
        <p:spPr>
          <a:xfrm>
            <a:off x="2598933" y="2728128"/>
            <a:ext cx="272691" cy="372678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43" name="자유형: 도형 542">
            <a:extLst>
              <a:ext uri="{FF2B5EF4-FFF2-40B4-BE49-F238E27FC236}">
                <a16:creationId xmlns:a16="http://schemas.microsoft.com/office/drawing/2014/main" id="{9849FEAB-0CCB-4783-88B5-83261C9D2F79}"/>
              </a:ext>
            </a:extLst>
          </p:cNvPr>
          <p:cNvSpPr/>
          <p:nvPr/>
        </p:nvSpPr>
        <p:spPr>
          <a:xfrm>
            <a:off x="9556320" y="4791878"/>
            <a:ext cx="272691" cy="372678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44" name="자유형: 도형 543">
            <a:extLst>
              <a:ext uri="{FF2B5EF4-FFF2-40B4-BE49-F238E27FC236}">
                <a16:creationId xmlns:a16="http://schemas.microsoft.com/office/drawing/2014/main" id="{46C42E8F-0EC0-467A-B070-FFD9D6938844}"/>
              </a:ext>
            </a:extLst>
          </p:cNvPr>
          <p:cNvSpPr/>
          <p:nvPr/>
        </p:nvSpPr>
        <p:spPr>
          <a:xfrm>
            <a:off x="5495055" y="2366455"/>
            <a:ext cx="272691" cy="372678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45" name="TextBox 544">
            <a:extLst>
              <a:ext uri="{FF2B5EF4-FFF2-40B4-BE49-F238E27FC236}">
                <a16:creationId xmlns:a16="http://schemas.microsoft.com/office/drawing/2014/main" id="{C5D5718E-BBC8-4468-8161-B71C53B4A865}"/>
              </a:ext>
            </a:extLst>
          </p:cNvPr>
          <p:cNvSpPr txBox="1"/>
          <p:nvPr/>
        </p:nvSpPr>
        <p:spPr>
          <a:xfrm>
            <a:off x="1828800" y="561597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b="1">
                <a:solidFill>
                  <a:srgbClr val="40493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  <a:latin typeface="+mn-lt"/>
              </a:rPr>
              <a:t>World map slide</a:t>
            </a:r>
            <a:endParaRPr lang="ko-KR" altLang="en-US" sz="2800" b="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9942E00A-62A7-4400-97AF-AC9995B6A9F6}"/>
              </a:ext>
            </a:extLst>
          </p:cNvPr>
          <p:cNvSpPr txBox="1"/>
          <p:nvPr/>
        </p:nvSpPr>
        <p:spPr>
          <a:xfrm>
            <a:off x="4356099" y="1273621"/>
            <a:ext cx="3479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960DCC3-C416-43B6-8075-10355726EB38}"/>
              </a:ext>
            </a:extLst>
          </p:cNvPr>
          <p:cNvSpPr txBox="1"/>
          <p:nvPr/>
        </p:nvSpPr>
        <p:spPr>
          <a:xfrm>
            <a:off x="4356099" y="1843561"/>
            <a:ext cx="3479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endParaRPr lang="ko-KR" altLang="en-US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02C995F-29E9-473F-A054-5853310BBF64}"/>
              </a:ext>
            </a:extLst>
          </p:cNvPr>
          <p:cNvSpPr txBox="1"/>
          <p:nvPr/>
        </p:nvSpPr>
        <p:spPr>
          <a:xfrm>
            <a:off x="2152373" y="4199385"/>
            <a:ext cx="24708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147F0049-E4A0-42C1-9755-4DCBF937CC9A}"/>
              </a:ext>
            </a:extLst>
          </p:cNvPr>
          <p:cNvSpPr/>
          <p:nvPr/>
        </p:nvSpPr>
        <p:spPr>
          <a:xfrm>
            <a:off x="2152373" y="3779974"/>
            <a:ext cx="2470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80085C26-A02D-4E5E-913B-654E43F090B2}"/>
              </a:ext>
            </a:extLst>
          </p:cNvPr>
          <p:cNvSpPr/>
          <p:nvPr/>
        </p:nvSpPr>
        <p:spPr>
          <a:xfrm>
            <a:off x="2899623" y="3096588"/>
            <a:ext cx="99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30C774F-0BC7-48F5-ACE6-60AC509F3087}"/>
              </a:ext>
            </a:extLst>
          </p:cNvPr>
          <p:cNvSpPr txBox="1"/>
          <p:nvPr/>
        </p:nvSpPr>
        <p:spPr>
          <a:xfrm>
            <a:off x="4860556" y="4199385"/>
            <a:ext cx="24708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87ACDBE9-C80F-4555-BA0B-15FDB9DB0050}"/>
              </a:ext>
            </a:extLst>
          </p:cNvPr>
          <p:cNvSpPr/>
          <p:nvPr/>
        </p:nvSpPr>
        <p:spPr>
          <a:xfrm>
            <a:off x="4860556" y="3779974"/>
            <a:ext cx="2470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97315E18-D8EA-4435-BED7-3D87F8F2FE88}"/>
              </a:ext>
            </a:extLst>
          </p:cNvPr>
          <p:cNvSpPr/>
          <p:nvPr/>
        </p:nvSpPr>
        <p:spPr>
          <a:xfrm>
            <a:off x="5594366" y="3096588"/>
            <a:ext cx="11202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C4FB0A5-0571-41A1-86F8-060460816C1B}"/>
              </a:ext>
            </a:extLst>
          </p:cNvPr>
          <p:cNvSpPr txBox="1"/>
          <p:nvPr/>
        </p:nvSpPr>
        <p:spPr>
          <a:xfrm>
            <a:off x="7568739" y="4199385"/>
            <a:ext cx="24708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AD8A8E46-B762-4FEB-A79E-589FA075FC59}"/>
              </a:ext>
            </a:extLst>
          </p:cNvPr>
          <p:cNvSpPr/>
          <p:nvPr/>
        </p:nvSpPr>
        <p:spPr>
          <a:xfrm>
            <a:off x="7568739" y="3779974"/>
            <a:ext cx="2470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E0B6D4DA-C64F-4D99-8FCD-2B6BD1196CBF}"/>
              </a:ext>
            </a:extLst>
          </p:cNvPr>
          <p:cNvSpPr/>
          <p:nvPr/>
        </p:nvSpPr>
        <p:spPr>
          <a:xfrm>
            <a:off x="8303460" y="3096588"/>
            <a:ext cx="11120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03</a:t>
            </a:r>
            <a:endParaRPr lang="ko-KR" altLang="en-US" sz="3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B42A374D-8DE9-46E3-858B-92F5CB974F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5577" y="904873"/>
            <a:ext cx="3200912" cy="520473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607A8D4-7262-4E09-8EB4-9DE22BEB2F42}"/>
              </a:ext>
            </a:extLst>
          </p:cNvPr>
          <p:cNvSpPr txBox="1"/>
          <p:nvPr/>
        </p:nvSpPr>
        <p:spPr>
          <a:xfrm>
            <a:off x="1638311" y="3101741"/>
            <a:ext cx="48922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 Duis </a:t>
            </a:r>
            <a:r>
              <a:rPr lang="en-US" altLang="ko-KR" sz="1400" dirty="0" err="1">
                <a:solidFill>
                  <a:schemeClr val="bg1"/>
                </a:solidFill>
              </a:rPr>
              <a:t>aute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irure</a:t>
            </a:r>
            <a:r>
              <a:rPr lang="en-US" altLang="ko-KR" sz="1400" dirty="0">
                <a:solidFill>
                  <a:schemeClr val="bg1"/>
                </a:solidFill>
              </a:rPr>
              <a:t> dolor in </a:t>
            </a:r>
            <a:r>
              <a:rPr lang="en-US" altLang="ko-KR" sz="14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400" dirty="0">
                <a:solidFill>
                  <a:schemeClr val="bg1"/>
                </a:solidFill>
              </a:rPr>
              <a:t> in </a:t>
            </a:r>
            <a:r>
              <a:rPr lang="en-US" altLang="ko-KR" sz="1400" dirty="0" err="1">
                <a:solidFill>
                  <a:schemeClr val="bg1"/>
                </a:solidFill>
              </a:rPr>
              <a:t>voluptate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velit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esse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cillum</a:t>
            </a:r>
            <a:r>
              <a:rPr lang="en-US" altLang="ko-KR" sz="1400" dirty="0">
                <a:solidFill>
                  <a:schemeClr val="bg1"/>
                </a:solidFill>
              </a:rPr>
              <a:t> dolore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fugiat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nulla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pariatur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chemeClr val="bg1"/>
                </a:solidFill>
              </a:rPr>
              <a:t>Excepteur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sint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occaecat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cupidatat</a:t>
            </a:r>
            <a:r>
              <a:rPr lang="en-US" altLang="ko-KR" sz="1400" dirty="0">
                <a:solidFill>
                  <a:schemeClr val="bg1"/>
                </a:solidFill>
              </a:rPr>
              <a:t> non </a:t>
            </a:r>
            <a:r>
              <a:rPr lang="en-US" altLang="ko-KR" sz="1400" dirty="0" err="1">
                <a:solidFill>
                  <a:schemeClr val="bg1"/>
                </a:solidFill>
              </a:rPr>
              <a:t>proident</a:t>
            </a:r>
            <a:r>
              <a:rPr lang="en-US" altLang="ko-KR" sz="14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D50971-7D6F-45C2-9009-EA8C01791A52}"/>
              </a:ext>
            </a:extLst>
          </p:cNvPr>
          <p:cNvSpPr txBox="1"/>
          <p:nvPr/>
        </p:nvSpPr>
        <p:spPr>
          <a:xfrm>
            <a:off x="1638311" y="1784354"/>
            <a:ext cx="445768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chemeClr val="bg1"/>
                </a:solidFill>
              </a:rPr>
              <a:t>Mobile project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43C3BD1-06C5-4761-BF09-8158A5BC926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2436B9BE-A293-45B5-8A35-AD0C4E37B7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076" y="1017501"/>
            <a:ext cx="1418038" cy="18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6066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36BEDA1-8463-4DBA-8F05-67C78FCF2AE1}"/>
              </a:ext>
            </a:extLst>
          </p:cNvPr>
          <p:cNvSpPr txBox="1"/>
          <p:nvPr/>
        </p:nvSpPr>
        <p:spPr>
          <a:xfrm>
            <a:off x="1399329" y="3024739"/>
            <a:ext cx="48922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 Duis </a:t>
            </a:r>
            <a:r>
              <a:rPr lang="en-US" altLang="ko-KR" sz="1400" dirty="0" err="1">
                <a:solidFill>
                  <a:schemeClr val="bg1"/>
                </a:solidFill>
              </a:rPr>
              <a:t>aute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irure</a:t>
            </a:r>
            <a:r>
              <a:rPr lang="en-US" altLang="ko-KR" sz="1400" dirty="0">
                <a:solidFill>
                  <a:schemeClr val="bg1"/>
                </a:solidFill>
              </a:rPr>
              <a:t> dolor in </a:t>
            </a:r>
            <a:r>
              <a:rPr lang="en-US" altLang="ko-KR" sz="14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400" dirty="0">
                <a:solidFill>
                  <a:schemeClr val="bg1"/>
                </a:solidFill>
              </a:rPr>
              <a:t> in </a:t>
            </a:r>
            <a:r>
              <a:rPr lang="en-US" altLang="ko-KR" sz="1400" dirty="0" err="1">
                <a:solidFill>
                  <a:schemeClr val="bg1"/>
                </a:solidFill>
              </a:rPr>
              <a:t>voluptate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velit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esse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cillum</a:t>
            </a:r>
            <a:r>
              <a:rPr lang="en-US" altLang="ko-KR" sz="1400" dirty="0">
                <a:solidFill>
                  <a:schemeClr val="bg1"/>
                </a:solidFill>
              </a:rPr>
              <a:t> dolore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fugiat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nulla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pariatur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chemeClr val="bg1"/>
                </a:solidFill>
              </a:rPr>
              <a:t>Excepteur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sint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occaecat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cupidatat</a:t>
            </a:r>
            <a:r>
              <a:rPr lang="en-US" altLang="ko-KR" sz="1400" dirty="0">
                <a:solidFill>
                  <a:schemeClr val="bg1"/>
                </a:solidFill>
              </a:rPr>
              <a:t> non </a:t>
            </a:r>
            <a:r>
              <a:rPr lang="en-US" altLang="ko-KR" sz="1400" dirty="0" err="1">
                <a:solidFill>
                  <a:schemeClr val="bg1"/>
                </a:solidFill>
              </a:rPr>
              <a:t>proident</a:t>
            </a:r>
            <a:r>
              <a:rPr lang="en-US" altLang="ko-KR" sz="14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500EFA-518E-4589-BBF1-54E113BC8953}"/>
              </a:ext>
            </a:extLst>
          </p:cNvPr>
          <p:cNvSpPr txBox="1"/>
          <p:nvPr/>
        </p:nvSpPr>
        <p:spPr>
          <a:xfrm>
            <a:off x="1399329" y="1707352"/>
            <a:ext cx="445768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chemeClr val="bg1"/>
                </a:solidFill>
              </a:rPr>
              <a:t>Tablet project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B31EA59-0E4F-4B70-B061-7C425F679A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685" y="680591"/>
            <a:ext cx="4714778" cy="5969000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3AFA2BA1-9D52-4A09-A7F6-B7EE0DDD518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0411444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27C2A5EE-D50F-4957-A1A4-B91B4F8EFD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776" y="775049"/>
            <a:ext cx="8920843" cy="530790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409195E-9AAA-46EA-94FA-EACBCCFE6472}"/>
              </a:ext>
            </a:extLst>
          </p:cNvPr>
          <p:cNvSpPr txBox="1"/>
          <p:nvPr/>
        </p:nvSpPr>
        <p:spPr>
          <a:xfrm>
            <a:off x="825289" y="2148840"/>
            <a:ext cx="30842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530779-1518-4B02-B6A7-E1846E335052}"/>
              </a:ext>
            </a:extLst>
          </p:cNvPr>
          <p:cNvSpPr txBox="1"/>
          <p:nvPr/>
        </p:nvSpPr>
        <p:spPr>
          <a:xfrm>
            <a:off x="825289" y="1200209"/>
            <a:ext cx="3084246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chemeClr val="bg1"/>
                </a:solidFill>
              </a:rPr>
              <a:t>Desktop project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5D54BE61-6110-4B32-A971-A44DBCB3603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0725291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D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9" name="TextBox 508">
            <a:extLst>
              <a:ext uri="{FF2B5EF4-FFF2-40B4-BE49-F238E27FC236}">
                <a16:creationId xmlns:a16="http://schemas.microsoft.com/office/drawing/2014/main" id="{CC941595-6BDE-4E37-A930-3593F4E213B1}"/>
              </a:ext>
            </a:extLst>
          </p:cNvPr>
          <p:cNvSpPr txBox="1"/>
          <p:nvPr/>
        </p:nvSpPr>
        <p:spPr>
          <a:xfrm>
            <a:off x="9037297" y="3721938"/>
            <a:ext cx="26227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510" name="TextBox 509">
            <a:extLst>
              <a:ext uri="{FF2B5EF4-FFF2-40B4-BE49-F238E27FC236}">
                <a16:creationId xmlns:a16="http://schemas.microsoft.com/office/drawing/2014/main" id="{F03FD1AD-39E0-412F-A182-4B547430C9A0}"/>
              </a:ext>
            </a:extLst>
          </p:cNvPr>
          <p:cNvSpPr txBox="1"/>
          <p:nvPr/>
        </p:nvSpPr>
        <p:spPr>
          <a:xfrm>
            <a:off x="8978001" y="3137961"/>
            <a:ext cx="2622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D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3" name="TextBox 452">
            <a:extLst>
              <a:ext uri="{FF2B5EF4-FFF2-40B4-BE49-F238E27FC236}">
                <a16:creationId xmlns:a16="http://schemas.microsoft.com/office/drawing/2014/main" id="{5B5543D3-0D8D-4189-86B9-198CE3B31CF0}"/>
              </a:ext>
            </a:extLst>
          </p:cNvPr>
          <p:cNvSpPr txBox="1"/>
          <p:nvPr/>
        </p:nvSpPr>
        <p:spPr>
          <a:xfrm>
            <a:off x="9037297" y="3721938"/>
            <a:ext cx="26227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7854D9B8-CC79-473C-920B-4159DE36C13F}"/>
              </a:ext>
            </a:extLst>
          </p:cNvPr>
          <p:cNvSpPr txBox="1"/>
          <p:nvPr/>
        </p:nvSpPr>
        <p:spPr>
          <a:xfrm>
            <a:off x="8978001" y="3137961"/>
            <a:ext cx="2622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CF302EBC-D61E-4AE7-831F-3F6D1627E073}"/>
              </a:ext>
            </a:extLst>
          </p:cNvPr>
          <p:cNvSpPr/>
          <p:nvPr/>
        </p:nvSpPr>
        <p:spPr>
          <a:xfrm>
            <a:off x="3164114" y="1778000"/>
            <a:ext cx="5863772" cy="3302000"/>
          </a:xfrm>
          <a:prstGeom prst="rect">
            <a:avLst/>
          </a:prstGeom>
          <a:solidFill>
            <a:schemeClr val="bg1">
              <a:alpha val="15000"/>
            </a:schemeClr>
          </a:solidFill>
          <a:ln w="69850" cap="sq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</a:rPr>
              <a:t>Thanks !</a:t>
            </a:r>
            <a:endParaRPr lang="ko-KR" altLang="en-US" sz="5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41C4D1A1-890B-4F59-9ADB-C321A442D17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71F0243A-9FFE-40ED-AB4E-70ED7D2F660A}"/>
              </a:ext>
            </a:extLst>
          </p:cNvPr>
          <p:cNvSpPr/>
          <p:nvPr/>
        </p:nvSpPr>
        <p:spPr>
          <a:xfrm>
            <a:off x="4048196" y="2722272"/>
            <a:ext cx="183095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0B265BF5-813B-41ED-8E0D-D7470C46CE71}"/>
              </a:ext>
            </a:extLst>
          </p:cNvPr>
          <p:cNvSpPr/>
          <p:nvPr/>
        </p:nvSpPr>
        <p:spPr>
          <a:xfrm>
            <a:off x="4630492" y="3570863"/>
            <a:ext cx="303320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B336EFD-A28B-4980-AAF8-6B88BD3C2D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D778579D-1E16-4F71-9373-5BF4B442D708}"/>
              </a:ext>
            </a:extLst>
          </p:cNvPr>
          <p:cNvSpPr/>
          <p:nvPr/>
        </p:nvSpPr>
        <p:spPr>
          <a:xfrm>
            <a:off x="3889954" y="338105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Abril </a:t>
            </a:r>
            <a:r>
              <a:rPr lang="en-US" altLang="ko-KR" sz="1100" dirty="0" err="1"/>
              <a:t>Fatface</a:t>
            </a:r>
            <a:r>
              <a:rPr lang="en-US" altLang="ko-KR" sz="1100" dirty="0"/>
              <a:t> Font download by </a:t>
            </a:r>
            <a:endParaRPr lang="ko-KR" altLang="en-US" sz="1100" dirty="0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404A3218-B30C-493B-9A44-734665AF60E4}"/>
              </a:ext>
            </a:extLst>
          </p:cNvPr>
          <p:cNvSpPr/>
          <p:nvPr/>
        </p:nvSpPr>
        <p:spPr>
          <a:xfrm>
            <a:off x="3889954" y="3642669"/>
            <a:ext cx="529824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https://fonts.google.com/specimen/Abril+Fatface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8E2DB20B-6A26-40F5-8316-79A8111CEF51}"/>
              </a:ext>
            </a:extLst>
          </p:cNvPr>
          <p:cNvSpPr/>
          <p:nvPr/>
        </p:nvSpPr>
        <p:spPr>
          <a:xfrm>
            <a:off x="3889954" y="416588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Poppins Font download by </a:t>
            </a:r>
            <a:endParaRPr lang="ko-KR" altLang="en-US" sz="1100" dirty="0"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E8F5B7BD-68DB-4D12-93B6-ABDF3927FAE5}"/>
              </a:ext>
            </a:extLst>
          </p:cNvPr>
          <p:cNvSpPr/>
          <p:nvPr/>
        </p:nvSpPr>
        <p:spPr>
          <a:xfrm>
            <a:off x="3889954" y="4427499"/>
            <a:ext cx="493276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https://fonts.google.com/specimen/Poppins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C428DB65-C58B-409E-A01F-A9744946260A}"/>
              </a:ext>
            </a:extLst>
          </p:cNvPr>
          <p:cNvSpPr txBox="1"/>
          <p:nvPr/>
        </p:nvSpPr>
        <p:spPr>
          <a:xfrm>
            <a:off x="4356099" y="1273621"/>
            <a:ext cx="3479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7CBBFDD-7A93-4ED7-8C13-34282AD5E4DB}"/>
              </a:ext>
            </a:extLst>
          </p:cNvPr>
          <p:cNvSpPr txBox="1"/>
          <p:nvPr/>
        </p:nvSpPr>
        <p:spPr>
          <a:xfrm>
            <a:off x="4356099" y="1843561"/>
            <a:ext cx="3479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endParaRPr lang="ko-KR" altLang="en-US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E46FA6C-3B0C-48A9-B7C8-97CE4445444D}"/>
              </a:ext>
            </a:extLst>
          </p:cNvPr>
          <p:cNvSpPr txBox="1"/>
          <p:nvPr/>
        </p:nvSpPr>
        <p:spPr>
          <a:xfrm>
            <a:off x="4857864" y="4698758"/>
            <a:ext cx="24762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5C11BCF3-6969-404A-A605-D6E5EF1B4EE1}"/>
              </a:ext>
            </a:extLst>
          </p:cNvPr>
          <p:cNvSpPr/>
          <p:nvPr/>
        </p:nvSpPr>
        <p:spPr>
          <a:xfrm>
            <a:off x="4857863" y="4223105"/>
            <a:ext cx="24762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6" name="타원 45">
            <a:extLst>
              <a:ext uri="{FF2B5EF4-FFF2-40B4-BE49-F238E27FC236}">
                <a16:creationId xmlns:a16="http://schemas.microsoft.com/office/drawing/2014/main" id="{49B3193B-9A08-4875-B5BF-E7925582ECB9}"/>
              </a:ext>
            </a:extLst>
          </p:cNvPr>
          <p:cNvSpPr/>
          <p:nvPr/>
        </p:nvSpPr>
        <p:spPr>
          <a:xfrm>
            <a:off x="5532539" y="2891696"/>
            <a:ext cx="1126490" cy="11264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0A0D78"/>
              </a:solidFill>
              <a:latin typeface="+mj-lt"/>
            </a:endParaRP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34AB4060-D8F8-4798-B4C4-5752811CB426}"/>
              </a:ext>
            </a:extLst>
          </p:cNvPr>
          <p:cNvGrpSpPr/>
          <p:nvPr/>
        </p:nvGrpSpPr>
        <p:grpSpPr>
          <a:xfrm>
            <a:off x="5903494" y="3250001"/>
            <a:ext cx="385248" cy="395186"/>
            <a:chOff x="2772242" y="1560385"/>
            <a:chExt cx="376198" cy="385905"/>
          </a:xfrm>
          <a:solidFill>
            <a:srgbClr val="0A0D78"/>
          </a:solidFill>
        </p:grpSpPr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8307DF9-8761-4023-A618-0BE9A2479684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110667DC-0568-4FAE-9FAE-50375A82C567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A4FD8789-C3B4-499A-8EEB-137C9D25F080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C6846C7E-84A8-44E7-A003-D78784A798BA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9A91C968-A2B6-478A-B3CA-97A2A8D76024}"/>
              </a:ext>
            </a:extLst>
          </p:cNvPr>
          <p:cNvSpPr txBox="1"/>
          <p:nvPr/>
        </p:nvSpPr>
        <p:spPr>
          <a:xfrm>
            <a:off x="1765983" y="4698758"/>
            <a:ext cx="24762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B2CE6549-A23B-46E8-9490-0159AF187D44}"/>
              </a:ext>
            </a:extLst>
          </p:cNvPr>
          <p:cNvSpPr/>
          <p:nvPr/>
        </p:nvSpPr>
        <p:spPr>
          <a:xfrm>
            <a:off x="1765982" y="4223105"/>
            <a:ext cx="24762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4" name="타원 53">
            <a:extLst>
              <a:ext uri="{FF2B5EF4-FFF2-40B4-BE49-F238E27FC236}">
                <a16:creationId xmlns:a16="http://schemas.microsoft.com/office/drawing/2014/main" id="{EE4C74D0-2DD9-4B09-942D-6EE16A0149DE}"/>
              </a:ext>
            </a:extLst>
          </p:cNvPr>
          <p:cNvSpPr/>
          <p:nvPr/>
        </p:nvSpPr>
        <p:spPr>
          <a:xfrm>
            <a:off x="2440225" y="2891696"/>
            <a:ext cx="1126490" cy="11264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0A0D78"/>
              </a:solidFill>
              <a:latin typeface="+mj-lt"/>
            </a:endParaRPr>
          </a:p>
        </p:txBody>
      </p: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8A26A749-7927-41CF-B137-54B68DE1F895}"/>
              </a:ext>
            </a:extLst>
          </p:cNvPr>
          <p:cNvGrpSpPr/>
          <p:nvPr/>
        </p:nvGrpSpPr>
        <p:grpSpPr>
          <a:xfrm>
            <a:off x="2852281" y="3245978"/>
            <a:ext cx="302376" cy="403232"/>
            <a:chOff x="3471472" y="902398"/>
            <a:chExt cx="295275" cy="393763"/>
          </a:xfrm>
          <a:solidFill>
            <a:srgbClr val="0A0D78"/>
          </a:solidFill>
        </p:grpSpPr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A38E94CE-5E1B-400B-8439-4071C1920C2D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42B771BE-8E92-4A88-86D3-3B7E59BE5614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EA49340E-A53D-4173-9F11-82AECEFCA929}"/>
              </a:ext>
            </a:extLst>
          </p:cNvPr>
          <p:cNvSpPr txBox="1"/>
          <p:nvPr/>
        </p:nvSpPr>
        <p:spPr>
          <a:xfrm>
            <a:off x="7949746" y="4698758"/>
            <a:ext cx="24762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9" name="직사각형 78">
            <a:extLst>
              <a:ext uri="{FF2B5EF4-FFF2-40B4-BE49-F238E27FC236}">
                <a16:creationId xmlns:a16="http://schemas.microsoft.com/office/drawing/2014/main" id="{C3C52E32-9E56-45AC-85CB-DB813AC69A0B}"/>
              </a:ext>
            </a:extLst>
          </p:cNvPr>
          <p:cNvSpPr/>
          <p:nvPr/>
        </p:nvSpPr>
        <p:spPr>
          <a:xfrm>
            <a:off x="7949745" y="4223105"/>
            <a:ext cx="24762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AD30B516-B7E5-41EF-ABC5-F78C99E3E804}"/>
              </a:ext>
            </a:extLst>
          </p:cNvPr>
          <p:cNvSpPr/>
          <p:nvPr/>
        </p:nvSpPr>
        <p:spPr>
          <a:xfrm>
            <a:off x="8624854" y="2891696"/>
            <a:ext cx="1126490" cy="11264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0A0D78"/>
              </a:solidFill>
              <a:latin typeface="+mj-lt"/>
            </a:endParaRPr>
          </a:p>
        </p:txBody>
      </p: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39D31470-14D6-4635-8BAE-C9F524E073B1}"/>
              </a:ext>
            </a:extLst>
          </p:cNvPr>
          <p:cNvGrpSpPr/>
          <p:nvPr/>
        </p:nvGrpSpPr>
        <p:grpSpPr>
          <a:xfrm>
            <a:off x="8970837" y="3247636"/>
            <a:ext cx="399918" cy="399916"/>
            <a:chOff x="752656" y="1562597"/>
            <a:chExt cx="390525" cy="390525"/>
          </a:xfrm>
          <a:solidFill>
            <a:srgbClr val="0A0D78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9AA41400-BAD1-41F9-B91D-B4952C9BECC8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E4776A22-AFF3-4B26-AEF7-D7BCAC090CBB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F67C9171-405B-415C-957B-56E72BCBE441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31C88387-60D7-4E03-B1C1-37E20971375C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910C91BD-74FC-4B80-9083-6D8B358CFB0E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821093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D0BA6ED2-606F-4911-9AD5-B41F94E6B513}"/>
              </a:ext>
            </a:extLst>
          </p:cNvPr>
          <p:cNvSpPr/>
          <p:nvPr/>
        </p:nvSpPr>
        <p:spPr>
          <a:xfrm>
            <a:off x="3164114" y="1778000"/>
            <a:ext cx="5863772" cy="3302000"/>
          </a:xfrm>
          <a:prstGeom prst="rect">
            <a:avLst/>
          </a:prstGeom>
          <a:solidFill>
            <a:schemeClr val="bg1">
              <a:alpha val="15000"/>
            </a:schemeClr>
          </a:solidFill>
          <a:ln w="69850" cap="sq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altLang="ko-KR" sz="4800" dirty="0">
                <a:solidFill>
                  <a:schemeClr val="bg1"/>
                </a:solidFill>
                <a:latin typeface="+mj-lt"/>
              </a:rPr>
              <a:t>Section Break</a:t>
            </a:r>
          </a:p>
          <a:p>
            <a:pPr algn="ctr"/>
            <a:r>
              <a:rPr lang="en-US" altLang="ko-KR" sz="4800" dirty="0">
                <a:solidFill>
                  <a:schemeClr val="bg1"/>
                </a:solidFill>
                <a:latin typeface="+mj-lt"/>
              </a:rPr>
              <a:t>Slide Title</a:t>
            </a:r>
            <a:endParaRPr lang="ko-KR" altLang="en-US" sz="4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79932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8A597ECE-E831-467B-8F79-388BF5DC72EE}"/>
              </a:ext>
            </a:extLst>
          </p:cNvPr>
          <p:cNvSpPr txBox="1"/>
          <p:nvPr/>
        </p:nvSpPr>
        <p:spPr>
          <a:xfrm>
            <a:off x="1701800" y="1838276"/>
            <a:ext cx="878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BD24429-A65D-47F2-BDD2-E69150D32440}"/>
              </a:ext>
            </a:extLst>
          </p:cNvPr>
          <p:cNvSpPr txBox="1"/>
          <p:nvPr/>
        </p:nvSpPr>
        <p:spPr>
          <a:xfrm>
            <a:off x="1227668" y="4297193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97799081-2205-422E-8A26-63CEC0B0FA47}"/>
              </a:ext>
            </a:extLst>
          </p:cNvPr>
          <p:cNvSpPr/>
          <p:nvPr/>
        </p:nvSpPr>
        <p:spPr>
          <a:xfrm>
            <a:off x="1227667" y="3898492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2A493B78-82EF-4256-96E4-69891C245A58}"/>
              </a:ext>
            </a:extLst>
          </p:cNvPr>
          <p:cNvSpPr/>
          <p:nvPr/>
        </p:nvSpPr>
        <p:spPr>
          <a:xfrm>
            <a:off x="1227667" y="3362544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304865E-B635-4A67-924E-F9AE87ECE5A7}"/>
              </a:ext>
            </a:extLst>
          </p:cNvPr>
          <p:cNvSpPr txBox="1"/>
          <p:nvPr/>
        </p:nvSpPr>
        <p:spPr>
          <a:xfrm>
            <a:off x="3725336" y="4297193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FA2E57E3-DBE9-48B5-AF76-4C0269EC9414}"/>
              </a:ext>
            </a:extLst>
          </p:cNvPr>
          <p:cNvSpPr/>
          <p:nvPr/>
        </p:nvSpPr>
        <p:spPr>
          <a:xfrm>
            <a:off x="3725335" y="3898492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B9F752B7-8595-409E-B89E-E99431F4CC08}"/>
              </a:ext>
            </a:extLst>
          </p:cNvPr>
          <p:cNvSpPr/>
          <p:nvPr/>
        </p:nvSpPr>
        <p:spPr>
          <a:xfrm>
            <a:off x="3725335" y="3362544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3F30C7C-E780-4051-987A-21BE41CE6909}"/>
              </a:ext>
            </a:extLst>
          </p:cNvPr>
          <p:cNvSpPr txBox="1"/>
          <p:nvPr/>
        </p:nvSpPr>
        <p:spPr>
          <a:xfrm>
            <a:off x="6223004" y="4297193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E75DFCAF-A42D-4D20-89A6-EB37CD68643A}"/>
              </a:ext>
            </a:extLst>
          </p:cNvPr>
          <p:cNvSpPr/>
          <p:nvPr/>
        </p:nvSpPr>
        <p:spPr>
          <a:xfrm>
            <a:off x="6223003" y="3898492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473C38BD-4DFB-4588-A834-4C9D4542C611}"/>
              </a:ext>
            </a:extLst>
          </p:cNvPr>
          <p:cNvSpPr/>
          <p:nvPr/>
        </p:nvSpPr>
        <p:spPr>
          <a:xfrm>
            <a:off x="6223003" y="3362544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03282FF-1BA6-4131-B609-6B01B14216DA}"/>
              </a:ext>
            </a:extLst>
          </p:cNvPr>
          <p:cNvSpPr txBox="1"/>
          <p:nvPr/>
        </p:nvSpPr>
        <p:spPr>
          <a:xfrm>
            <a:off x="8720672" y="4297193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97E291BB-7AB3-47D7-95B3-C8C594665FE6}"/>
              </a:ext>
            </a:extLst>
          </p:cNvPr>
          <p:cNvSpPr/>
          <p:nvPr/>
        </p:nvSpPr>
        <p:spPr>
          <a:xfrm>
            <a:off x="8720671" y="3898492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EBD7D4A0-6624-432B-A49B-4FB7BC366822}"/>
              </a:ext>
            </a:extLst>
          </p:cNvPr>
          <p:cNvSpPr/>
          <p:nvPr/>
        </p:nvSpPr>
        <p:spPr>
          <a:xfrm>
            <a:off x="8720671" y="3362544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0247177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그룹 36">
            <a:extLst>
              <a:ext uri="{FF2B5EF4-FFF2-40B4-BE49-F238E27FC236}">
                <a16:creationId xmlns:a16="http://schemas.microsoft.com/office/drawing/2014/main" id="{A2561431-BBB8-4363-B7AF-7635B3BD37AE}"/>
              </a:ext>
            </a:extLst>
          </p:cNvPr>
          <p:cNvGrpSpPr/>
          <p:nvPr/>
        </p:nvGrpSpPr>
        <p:grpSpPr>
          <a:xfrm>
            <a:off x="2545752" y="2447212"/>
            <a:ext cx="7100496" cy="271194"/>
            <a:chOff x="2128298" y="2431267"/>
            <a:chExt cx="7935403" cy="303083"/>
          </a:xfrm>
          <a:solidFill>
            <a:schemeClr val="bg1"/>
          </a:solidFill>
        </p:grpSpPr>
        <p:pic>
          <p:nvPicPr>
            <p:cNvPr id="38" name="그래픽 37">
              <a:extLst>
                <a:ext uri="{FF2B5EF4-FFF2-40B4-BE49-F238E27FC236}">
                  <a16:creationId xmlns:a16="http://schemas.microsoft.com/office/drawing/2014/main" id="{BC0D7E99-206D-44EF-BCCB-ADD26F642E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128298" y="2431268"/>
              <a:ext cx="417454" cy="303082"/>
            </a:xfrm>
            <a:prstGeom prst="rect">
              <a:avLst/>
            </a:prstGeom>
          </p:spPr>
        </p:pic>
        <p:pic>
          <p:nvPicPr>
            <p:cNvPr id="39" name="그래픽 38">
              <a:extLst>
                <a:ext uri="{FF2B5EF4-FFF2-40B4-BE49-F238E27FC236}">
                  <a16:creationId xmlns:a16="http://schemas.microsoft.com/office/drawing/2014/main" id="{16529662-2FDE-4B78-A35B-C86884613E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646247" y="2431267"/>
              <a:ext cx="417454" cy="303082"/>
            </a:xfrm>
            <a:prstGeom prst="rect">
              <a:avLst/>
            </a:prstGeom>
          </p:spPr>
        </p:pic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D21F2C86-4956-4AEA-A560-9CD3C51757B3}"/>
              </a:ext>
            </a:extLst>
          </p:cNvPr>
          <p:cNvSpPr txBox="1"/>
          <p:nvPr/>
        </p:nvSpPr>
        <p:spPr>
          <a:xfrm>
            <a:off x="3244849" y="2582808"/>
            <a:ext cx="57023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400" dirty="0" err="1">
                <a:solidFill>
                  <a:schemeClr val="bg1"/>
                </a:solidFill>
              </a:rPr>
              <a:t>amet</a:t>
            </a:r>
            <a:r>
              <a:rPr lang="en-US" altLang="ko-KR" sz="2400" dirty="0">
                <a:solidFill>
                  <a:schemeClr val="bg1"/>
                </a:solidFill>
              </a:rPr>
              <a:t>, </a:t>
            </a:r>
            <a:r>
              <a:rPr lang="en-US" altLang="ko-KR" sz="2400" dirty="0" err="1">
                <a:solidFill>
                  <a:schemeClr val="bg1"/>
                </a:solidFill>
              </a:rPr>
              <a:t>consectetur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adipiscing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elit</a:t>
            </a:r>
            <a:r>
              <a:rPr lang="en-US" altLang="ko-KR" sz="2400" dirty="0">
                <a:solidFill>
                  <a:schemeClr val="bg1"/>
                </a:solidFill>
              </a:rPr>
              <a:t>, sed do </a:t>
            </a:r>
            <a:r>
              <a:rPr lang="en-US" altLang="ko-KR" sz="2400" dirty="0" err="1">
                <a:solidFill>
                  <a:schemeClr val="bg1"/>
                </a:solidFill>
              </a:rPr>
              <a:t>eiusmod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tempor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incididunt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ut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labore</a:t>
            </a:r>
            <a:r>
              <a:rPr lang="en-US" altLang="ko-KR" sz="2400" dirty="0">
                <a:solidFill>
                  <a:schemeClr val="bg1"/>
                </a:solidFill>
              </a:rPr>
              <a:t> et dolore magna </a:t>
            </a:r>
            <a:r>
              <a:rPr lang="en-US" altLang="ko-KR" sz="2400" dirty="0" err="1">
                <a:solidFill>
                  <a:schemeClr val="bg1"/>
                </a:solidFill>
              </a:rPr>
              <a:t>aliqua</a:t>
            </a:r>
            <a:r>
              <a:rPr lang="en-US" altLang="ko-KR" sz="2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D649785-1EA1-49E1-AD95-98BC5C79E903}"/>
              </a:ext>
            </a:extLst>
          </p:cNvPr>
          <p:cNvSpPr txBox="1"/>
          <p:nvPr/>
        </p:nvSpPr>
        <p:spPr>
          <a:xfrm>
            <a:off x="3244849" y="4152468"/>
            <a:ext cx="57023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i="1" dirty="0">
                <a:solidFill>
                  <a:schemeClr val="bg1"/>
                </a:solidFill>
              </a:rPr>
              <a:t>- John Doe</a:t>
            </a:r>
          </a:p>
        </p:txBody>
      </p:sp>
    </p:spTree>
    <p:extLst>
      <p:ext uri="{BB962C8B-B14F-4D97-AF65-F5344CB8AC3E}">
        <p14:creationId xmlns:p14="http://schemas.microsoft.com/office/powerpoint/2010/main" val="2886770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53CBD62C-DD02-473A-8905-ABA19EBD2C92}"/>
              </a:ext>
            </a:extLst>
          </p:cNvPr>
          <p:cNvSpPr txBox="1"/>
          <p:nvPr/>
        </p:nvSpPr>
        <p:spPr>
          <a:xfrm>
            <a:off x="963730" y="1703693"/>
            <a:ext cx="5305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Make Your Title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9E8A6BA-0DFB-4C1B-92CE-F48E0E6B449C}"/>
              </a:ext>
            </a:extLst>
          </p:cNvPr>
          <p:cNvSpPr txBox="1"/>
          <p:nvPr/>
        </p:nvSpPr>
        <p:spPr>
          <a:xfrm>
            <a:off x="1091853" y="2716062"/>
            <a:ext cx="5177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57B10BA-E420-4C94-9EAB-ADA1A855B7BA}"/>
              </a:ext>
            </a:extLst>
          </p:cNvPr>
          <p:cNvSpPr txBox="1"/>
          <p:nvPr/>
        </p:nvSpPr>
        <p:spPr>
          <a:xfrm>
            <a:off x="1091854" y="3180841"/>
            <a:ext cx="51772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764798F-6FA7-460A-8105-12EEEF6D5A3A}"/>
              </a:ext>
            </a:extLst>
          </p:cNvPr>
          <p:cNvSpPr txBox="1"/>
          <p:nvPr/>
        </p:nvSpPr>
        <p:spPr>
          <a:xfrm>
            <a:off x="1091853" y="4302579"/>
            <a:ext cx="5177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r>
              <a:rPr lang="en-US" altLang="ko-KR" sz="1800" b="0" dirty="0" err="1">
                <a:solidFill>
                  <a:schemeClr val="bg1"/>
                </a:solidFill>
              </a:rPr>
              <a:t>Consectetur</a:t>
            </a:r>
            <a:r>
              <a:rPr lang="en-US" altLang="ko-KR" sz="1800" b="0" dirty="0">
                <a:solidFill>
                  <a:schemeClr val="bg1"/>
                </a:solidFill>
              </a:rPr>
              <a:t> </a:t>
            </a:r>
            <a:r>
              <a:rPr lang="en-US" altLang="ko-KR" sz="1800" b="0" dirty="0" err="1">
                <a:solidFill>
                  <a:schemeClr val="bg1"/>
                </a:solidFill>
              </a:rPr>
              <a:t>adipiscing</a:t>
            </a:r>
            <a:r>
              <a:rPr lang="en-US" altLang="ko-KR" sz="1800" b="0" dirty="0">
                <a:solidFill>
                  <a:schemeClr val="bg1"/>
                </a:solidFill>
              </a:rPr>
              <a:t> </a:t>
            </a:r>
            <a:r>
              <a:rPr lang="en-US" altLang="ko-KR" sz="1800" b="0" dirty="0" err="1">
                <a:solidFill>
                  <a:schemeClr val="bg1"/>
                </a:solidFill>
              </a:rPr>
              <a:t>elit</a:t>
            </a:r>
            <a:endParaRPr lang="en-US" altLang="ko-KR" sz="1800" b="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D364913-0716-47F9-9B67-AC9891C0D9C6}"/>
              </a:ext>
            </a:extLst>
          </p:cNvPr>
          <p:cNvSpPr txBox="1"/>
          <p:nvPr/>
        </p:nvSpPr>
        <p:spPr>
          <a:xfrm>
            <a:off x="1091854" y="4767358"/>
            <a:ext cx="517726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06F48D67-E751-4DC5-A798-03D8FBBF10B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6725528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039B912-7BAE-44E0-A6FF-574A8EB44D31}"/>
              </a:ext>
            </a:extLst>
          </p:cNvPr>
          <p:cNvSpPr txBox="1"/>
          <p:nvPr/>
        </p:nvSpPr>
        <p:spPr>
          <a:xfrm>
            <a:off x="2006599" y="1369500"/>
            <a:ext cx="8178802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600" b="0">
                <a:solidFill>
                  <a:srgbClr val="171B3E"/>
                </a:solidFill>
                <a:latin typeface="Caveat" pitchFamily="2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n-lt"/>
              </a:rPr>
              <a:t>Make Your Title</a:t>
            </a:r>
            <a:endParaRPr lang="ko-KR" altLang="en-US" sz="2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D28FDC7-3876-4652-B091-609A673303D4}"/>
              </a:ext>
            </a:extLst>
          </p:cNvPr>
          <p:cNvSpPr txBox="1"/>
          <p:nvPr/>
        </p:nvSpPr>
        <p:spPr>
          <a:xfrm>
            <a:off x="1263648" y="3565402"/>
            <a:ext cx="295093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 / 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adipisicing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5268F47B-3F85-4C7D-9EDC-9A2F6BCF7136}"/>
              </a:ext>
            </a:extLst>
          </p:cNvPr>
          <p:cNvSpPr/>
          <p:nvPr/>
        </p:nvSpPr>
        <p:spPr>
          <a:xfrm>
            <a:off x="1262763" y="2684174"/>
            <a:ext cx="2944545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600">
                <a:solidFill>
                  <a:schemeClr val="bg1"/>
                </a:solidFill>
                <a:latin typeface="+mj-lt"/>
              </a:rPr>
              <a:t>Lorem ipsum dolor sit</a:t>
            </a:r>
            <a:endParaRPr lang="en-US" altLang="ko-KR" sz="1600" dirty="0"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(20XX – 20XX)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FF1F219-51D7-49F4-B6B3-79BD41022542}"/>
              </a:ext>
            </a:extLst>
          </p:cNvPr>
          <p:cNvSpPr txBox="1"/>
          <p:nvPr/>
        </p:nvSpPr>
        <p:spPr>
          <a:xfrm>
            <a:off x="1263648" y="4334851"/>
            <a:ext cx="295093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pPr algn="ctr"/>
            <a:r>
              <a:rPr lang="en-US" altLang="ko-KR" dirty="0">
                <a:solidFill>
                  <a:schemeClr val="bg1"/>
                </a:solidFill>
              </a:rPr>
              <a:t>Ut </a:t>
            </a:r>
            <a:r>
              <a:rPr lang="en-US" altLang="ko-KR" dirty="0" err="1">
                <a:solidFill>
                  <a:schemeClr val="bg1"/>
                </a:solidFill>
              </a:rPr>
              <a:t>enim</a:t>
            </a:r>
            <a:r>
              <a:rPr lang="en-US" altLang="ko-KR" dirty="0">
                <a:solidFill>
                  <a:schemeClr val="bg1"/>
                </a:solidFill>
              </a:rPr>
              <a:t> ad minim </a:t>
            </a:r>
            <a:r>
              <a:rPr lang="en-US" altLang="ko-KR" dirty="0" err="1">
                <a:solidFill>
                  <a:schemeClr val="bg1"/>
                </a:solidFill>
              </a:rPr>
              <a:t>veniam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quis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nostrud</a:t>
            </a:r>
            <a:r>
              <a:rPr lang="en-US" altLang="ko-KR" dirty="0">
                <a:solidFill>
                  <a:schemeClr val="bg1"/>
                </a:solidFill>
              </a:rPr>
              <a:t> exercitation </a:t>
            </a:r>
            <a:r>
              <a:rPr lang="en-US" altLang="ko-KR" dirty="0" err="1">
                <a:solidFill>
                  <a:schemeClr val="bg1"/>
                </a:solidFill>
              </a:rPr>
              <a:t>ullamco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laboris</a:t>
            </a:r>
            <a:r>
              <a:rPr lang="en-US" altLang="ko-KR" dirty="0">
                <a:solidFill>
                  <a:schemeClr val="bg1"/>
                </a:solidFill>
              </a:rPr>
              <a:t> nisi </a:t>
            </a:r>
            <a:r>
              <a:rPr lang="en-US" altLang="ko-KR" dirty="0" err="1">
                <a:solidFill>
                  <a:schemeClr val="bg1"/>
                </a:solidFill>
              </a:rPr>
              <a:t>ut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aliquip</a:t>
            </a:r>
            <a:r>
              <a:rPr lang="en-US" altLang="ko-KR" dirty="0">
                <a:solidFill>
                  <a:schemeClr val="bg1"/>
                </a:solidFill>
              </a:rPr>
              <a:t> ex </a:t>
            </a:r>
            <a:r>
              <a:rPr lang="en-US" altLang="ko-KR" dirty="0" err="1">
                <a:solidFill>
                  <a:schemeClr val="bg1"/>
                </a:solidFill>
              </a:rPr>
              <a:t>ea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commodo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consequat</a:t>
            </a:r>
            <a:r>
              <a:rPr lang="en-US" altLang="ko-KR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5F6F9D7-DB5C-48F2-A9C9-843CF41A0DDE}"/>
              </a:ext>
            </a:extLst>
          </p:cNvPr>
          <p:cNvSpPr txBox="1"/>
          <p:nvPr/>
        </p:nvSpPr>
        <p:spPr>
          <a:xfrm>
            <a:off x="4620973" y="3565402"/>
            <a:ext cx="295093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 dolor </a:t>
            </a:r>
            <a:r>
              <a:rPr lang="en-US" altLang="ko-KR">
                <a:solidFill>
                  <a:schemeClr val="bg1"/>
                </a:solidFill>
              </a:rPr>
              <a:t>sit amet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/  Consectetur adipisicing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D5DEF08F-BDB6-4CFD-90C2-4A6F5CD236F5}"/>
              </a:ext>
            </a:extLst>
          </p:cNvPr>
          <p:cNvSpPr/>
          <p:nvPr/>
        </p:nvSpPr>
        <p:spPr>
          <a:xfrm>
            <a:off x="4620088" y="2684174"/>
            <a:ext cx="2944545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Lorem ipsum dolor sit</a:t>
            </a:r>
          </a:p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(20XX – 20XX)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9A28351-B8F6-42D0-B66D-539F968DA566}"/>
              </a:ext>
            </a:extLst>
          </p:cNvPr>
          <p:cNvSpPr txBox="1"/>
          <p:nvPr/>
        </p:nvSpPr>
        <p:spPr>
          <a:xfrm>
            <a:off x="4620973" y="4334851"/>
            <a:ext cx="295093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pPr algn="ctr"/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Duis aute irure</a:t>
            </a:r>
            <a:r>
              <a:rPr lang="en-US" altLang="ko-KR" dirty="0">
                <a:solidFill>
                  <a:schemeClr val="bg1"/>
                </a:solidFill>
              </a:rPr>
              <a:t> dolor </a:t>
            </a:r>
            <a:r>
              <a:rPr lang="en-US" altLang="ko-KR">
                <a:solidFill>
                  <a:schemeClr val="bg1"/>
                </a:solidFill>
              </a:rPr>
              <a:t>in reprehenderit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in voluptate velit esse cillum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dolore eu fugiat nulla pariatur.</a:t>
            </a: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CF6EFAC-58C5-40AB-A8B0-5D6DC809149A}"/>
              </a:ext>
            </a:extLst>
          </p:cNvPr>
          <p:cNvSpPr txBox="1"/>
          <p:nvPr/>
        </p:nvSpPr>
        <p:spPr>
          <a:xfrm>
            <a:off x="7977413" y="3565402"/>
            <a:ext cx="295093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 dolor </a:t>
            </a:r>
            <a:r>
              <a:rPr lang="en-US" altLang="ko-KR">
                <a:solidFill>
                  <a:schemeClr val="bg1"/>
                </a:solidFill>
              </a:rPr>
              <a:t>sit amet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/  Consectetur adipisicing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3C0A42B7-235C-4E74-AFAD-83E00972EA92}"/>
              </a:ext>
            </a:extLst>
          </p:cNvPr>
          <p:cNvSpPr/>
          <p:nvPr/>
        </p:nvSpPr>
        <p:spPr>
          <a:xfrm>
            <a:off x="7976528" y="2684174"/>
            <a:ext cx="2944545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Lorem ipsum dolor sit</a:t>
            </a:r>
          </a:p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(20XX – 20XX)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E9517AD-0A37-4C79-A117-CB4CBFA3EFA9}"/>
              </a:ext>
            </a:extLst>
          </p:cNvPr>
          <p:cNvSpPr txBox="1"/>
          <p:nvPr/>
        </p:nvSpPr>
        <p:spPr>
          <a:xfrm>
            <a:off x="7977413" y="4334851"/>
            <a:ext cx="295093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pPr algn="ctr"/>
            <a:r>
              <a:rPr lang="en-US" altLang="ko-KR">
                <a:solidFill>
                  <a:schemeClr val="bg1"/>
                </a:solidFill>
              </a:rPr>
              <a:t>Ut enim</a:t>
            </a:r>
            <a:r>
              <a:rPr lang="en-US" altLang="ko-KR" dirty="0">
                <a:solidFill>
                  <a:schemeClr val="bg1"/>
                </a:solidFill>
              </a:rPr>
              <a:t> ad </a:t>
            </a:r>
            <a:r>
              <a:rPr lang="en-US" altLang="ko-KR">
                <a:solidFill>
                  <a:schemeClr val="bg1"/>
                </a:solidFill>
              </a:rPr>
              <a:t>minim veniam, quis nostrud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exercitation ullamco laboris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nisi ut aliquip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ex ea commodo consequat.</a:t>
            </a:r>
            <a:endParaRPr lang="en-US" altLang="ko-K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2355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24C1FF1-0BBD-4E01-BA23-29BB9CF2A71E}"/>
              </a:ext>
            </a:extLst>
          </p:cNvPr>
          <p:cNvSpPr txBox="1"/>
          <p:nvPr/>
        </p:nvSpPr>
        <p:spPr>
          <a:xfrm>
            <a:off x="7710758" y="1979743"/>
            <a:ext cx="35033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79D05E9-A369-44BD-BA1A-F4C07A81D5F6}"/>
              </a:ext>
            </a:extLst>
          </p:cNvPr>
          <p:cNvSpPr/>
          <p:nvPr/>
        </p:nvSpPr>
        <p:spPr>
          <a:xfrm>
            <a:off x="7710758" y="1507983"/>
            <a:ext cx="35033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>
                <a:solidFill>
                  <a:schemeClr val="bg1"/>
                </a:solidFill>
                <a:latin typeface="+mj-lt"/>
              </a:rPr>
              <a:t>Lorem 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AE2984-C20A-4546-80F0-D3900C9C238B}"/>
              </a:ext>
            </a:extLst>
          </p:cNvPr>
          <p:cNvSpPr txBox="1"/>
          <p:nvPr/>
        </p:nvSpPr>
        <p:spPr>
          <a:xfrm>
            <a:off x="7710758" y="4346710"/>
            <a:ext cx="35033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295ADF47-0D8F-4165-A90E-CD2E99B4071D}"/>
              </a:ext>
            </a:extLst>
          </p:cNvPr>
          <p:cNvSpPr/>
          <p:nvPr/>
        </p:nvSpPr>
        <p:spPr>
          <a:xfrm>
            <a:off x="7710758" y="3874950"/>
            <a:ext cx="35033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>
                <a:solidFill>
                  <a:schemeClr val="bg1"/>
                </a:solidFill>
                <a:latin typeface="+mj-lt"/>
              </a:rPr>
              <a:t>Lorem 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B446D988-3C61-4936-B9D6-0940E837398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A21E9EDF-A0AF-4E9F-A48F-CBC8A8621AB9}"/>
              </a:ext>
            </a:extLst>
          </p:cNvPr>
          <p:cNvSpPr/>
          <p:nvPr/>
        </p:nvSpPr>
        <p:spPr>
          <a:xfrm>
            <a:off x="826198" y="3170277"/>
            <a:ext cx="3275902" cy="3077139"/>
          </a:xfrm>
          <a:prstGeom prst="rect">
            <a:avLst/>
          </a:prstGeom>
          <a:solidFill>
            <a:schemeClr val="bg1">
              <a:alpha val="15000"/>
            </a:schemeClr>
          </a:solidFill>
          <a:ln w="69850" cap="sq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D40B3E-1528-4545-BAD5-8739217CB00B}"/>
              </a:ext>
            </a:extLst>
          </p:cNvPr>
          <p:cNvSpPr txBox="1"/>
          <p:nvPr/>
        </p:nvSpPr>
        <p:spPr>
          <a:xfrm>
            <a:off x="1014887" y="3693184"/>
            <a:ext cx="28985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Enter Your Title Here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5E919B-18A8-49DC-A2A3-0A27DA633C54}"/>
              </a:ext>
            </a:extLst>
          </p:cNvPr>
          <p:cNvSpPr txBox="1"/>
          <p:nvPr/>
        </p:nvSpPr>
        <p:spPr>
          <a:xfrm>
            <a:off x="1014887" y="4770402"/>
            <a:ext cx="28985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</a:t>
            </a:r>
          </a:p>
        </p:txBody>
      </p:sp>
    </p:spTree>
    <p:extLst>
      <p:ext uri="{BB962C8B-B14F-4D97-AF65-F5344CB8AC3E}">
        <p14:creationId xmlns:p14="http://schemas.microsoft.com/office/powerpoint/2010/main" val="3321495671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bril Fatface - Poppins Light">
      <a:majorFont>
        <a:latin typeface="Abril Fatface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 sz="2400" dirty="0" smtClean="0">
            <a:solidFill>
              <a:srgbClr val="0A0D78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2F383D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3777</TotalTime>
  <Words>1128</Words>
  <Application>Microsoft Office PowerPoint</Application>
  <PresentationFormat>와이드스크린</PresentationFormat>
  <Paragraphs>147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Arial Unicode MS</vt:lpstr>
      <vt:lpstr>Overpass Light</vt:lpstr>
      <vt:lpstr>Poppins Light</vt:lpstr>
      <vt:lpstr>맑은 고딕</vt:lpstr>
      <vt:lpstr>Arial</vt:lpstr>
      <vt:lpstr>Abril Fatface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303</cp:revision>
  <dcterms:created xsi:type="dcterms:W3CDTF">2019-04-06T05:20:47Z</dcterms:created>
  <dcterms:modified xsi:type="dcterms:W3CDTF">2021-11-16T00:31:22Z</dcterms:modified>
</cp:coreProperties>
</file>