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451" r:id="rId4"/>
    <p:sldId id="436" r:id="rId5"/>
    <p:sldId id="437" r:id="rId6"/>
    <p:sldId id="439" r:id="rId7"/>
    <p:sldId id="441" r:id="rId8"/>
    <p:sldId id="453" r:id="rId9"/>
    <p:sldId id="454" r:id="rId10"/>
    <p:sldId id="455" r:id="rId11"/>
    <p:sldId id="456" r:id="rId12"/>
    <p:sldId id="457" r:id="rId13"/>
    <p:sldId id="458" r:id="rId14"/>
    <p:sldId id="459" r:id="rId15"/>
    <p:sldId id="460" r:id="rId16"/>
    <p:sldId id="461" r:id="rId17"/>
    <p:sldId id="462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AAFF"/>
    <a:srgbClr val="7B76F6"/>
    <a:srgbClr val="4E55FE"/>
    <a:srgbClr val="FFD500"/>
    <a:srgbClr val="2E2E2E"/>
    <a:srgbClr val="F5A900"/>
    <a:srgbClr val="FFB22A"/>
    <a:srgbClr val="FCED84"/>
    <a:srgbClr val="1A1A1A"/>
    <a:srgbClr val="3B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8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2020-08-14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3971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861F39B2-45B5-43B1-AA6E-B88744628D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351" y="1308100"/>
            <a:ext cx="6172650" cy="447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4126F17-B4F2-4324-ACB1-7287462F40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65183"/>
          <a:stretch/>
        </p:blipFill>
        <p:spPr>
          <a:xfrm>
            <a:off x="0" y="5055861"/>
            <a:ext cx="3573484" cy="180213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283D7B6-F4D2-46AE-9791-CD34595AE2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42" r="24787"/>
          <a:stretch/>
        </p:blipFill>
        <p:spPr>
          <a:xfrm>
            <a:off x="8619129" y="-1"/>
            <a:ext cx="3572871" cy="1381577"/>
          </a:xfrm>
          <a:prstGeom prst="rect">
            <a:avLst/>
          </a:prstGeom>
        </p:spPr>
      </p:pic>
      <p:sp>
        <p:nvSpPr>
          <p:cNvPr id="7" name="그림 개체 틀 8">
            <a:extLst>
              <a:ext uri="{FF2B5EF4-FFF2-40B4-BE49-F238E27FC236}">
                <a16:creationId xmlns:a16="http://schemas.microsoft.com/office/drawing/2014/main" id="{36D5A5BD-F466-4CFD-958E-4F5BFECF1D5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9800" y="1406525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70870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5088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144551C-DA78-4822-AB65-5A063F5DDC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65183"/>
          <a:stretch/>
        </p:blipFill>
        <p:spPr>
          <a:xfrm>
            <a:off x="0" y="5055861"/>
            <a:ext cx="3573484" cy="180213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4AEDBBF-072C-4682-A4C4-0E1A8CDE4C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42" r="24787"/>
          <a:stretch/>
        </p:blipFill>
        <p:spPr>
          <a:xfrm>
            <a:off x="8619129" y="-1"/>
            <a:ext cx="3572871" cy="138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322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416F5BD-0F32-4BC4-935F-5992AF75A4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65183"/>
          <a:stretch/>
        </p:blipFill>
        <p:spPr>
          <a:xfrm>
            <a:off x="0" y="5055861"/>
            <a:ext cx="3573484" cy="180213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BC7F1206-949B-4F7A-96DC-B7D9D2EA95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42" r="24787"/>
          <a:stretch/>
        </p:blipFill>
        <p:spPr>
          <a:xfrm>
            <a:off x="8619129" y="-1"/>
            <a:ext cx="3572871" cy="138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932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57BDF4D-1FD3-432A-8729-4CB2D1175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65183"/>
          <a:stretch/>
        </p:blipFill>
        <p:spPr>
          <a:xfrm>
            <a:off x="0" y="5055861"/>
            <a:ext cx="3573484" cy="180213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C2EAE87-D8E2-4611-8CF7-89E7898DC8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42" r="24787"/>
          <a:stretch/>
        </p:blipFill>
        <p:spPr>
          <a:xfrm>
            <a:off x="8619129" y="-1"/>
            <a:ext cx="3572871" cy="1381577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11A1164-E034-4CE7-9EF2-07E93D757A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8800" y="3429000"/>
            <a:ext cx="11074400" cy="28575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73229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9FB8895D-079C-4291-B2E4-BF53DFB883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65183"/>
          <a:stretch/>
        </p:blipFill>
        <p:spPr>
          <a:xfrm>
            <a:off x="0" y="5055861"/>
            <a:ext cx="3573484" cy="180213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B999B00-845D-4979-89AE-1161BCADCD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42" r="24787"/>
          <a:stretch/>
        </p:blipFill>
        <p:spPr>
          <a:xfrm>
            <a:off x="8619129" y="-1"/>
            <a:ext cx="3572871" cy="1381577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94B3EC7-D748-4AB6-BF2D-74C6130528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4526" y="1955800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9A137CA7-491A-40D8-9B7A-31E0CD3D2C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22800" y="1955800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ED98997A-0D0D-4148-A0C9-F66AB564808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810" y="1955800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80517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8C6D906-3E3D-4DC0-A0BB-D5A857C8F6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72592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167CB5D-8CDF-448E-838D-5D9535B016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65183"/>
          <a:stretch/>
        </p:blipFill>
        <p:spPr>
          <a:xfrm>
            <a:off x="0" y="5055861"/>
            <a:ext cx="3573484" cy="180213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2A5FCE54-447A-4EC5-BE09-3127E374BF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42" r="24787"/>
          <a:stretch/>
        </p:blipFill>
        <p:spPr>
          <a:xfrm>
            <a:off x="8619129" y="-1"/>
            <a:ext cx="3572871" cy="1381577"/>
          </a:xfrm>
          <a:prstGeom prst="rect">
            <a:avLst/>
          </a:prstGeom>
        </p:spPr>
      </p:pic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5047528B-A22D-4805-9D61-8A839A4EDC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83EBDCB7-16FF-4857-AD76-FDA459601C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16917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27EFD93-1CB5-4114-BA27-918B6CCB1B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65183"/>
          <a:stretch/>
        </p:blipFill>
        <p:spPr>
          <a:xfrm>
            <a:off x="0" y="5055861"/>
            <a:ext cx="3573484" cy="180213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CAC948E-8746-4CF2-87F0-120BDC84EC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42" r="24787"/>
          <a:stretch/>
        </p:blipFill>
        <p:spPr>
          <a:xfrm>
            <a:off x="8619129" y="-1"/>
            <a:ext cx="3572871" cy="1381577"/>
          </a:xfrm>
          <a:prstGeom prst="rect">
            <a:avLst/>
          </a:prstGeom>
        </p:spPr>
      </p:pic>
      <p:sp>
        <p:nvSpPr>
          <p:cNvPr id="7" name="그림 개체 틀 5">
            <a:extLst>
              <a:ext uri="{FF2B5EF4-FFF2-40B4-BE49-F238E27FC236}">
                <a16:creationId xmlns:a16="http://schemas.microsoft.com/office/drawing/2014/main" id="{864517EC-6113-4C88-B9ED-641BB7961C3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4178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5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87" r:id="rId11"/>
    <p:sldLayoutId id="2147483664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B93D542-C15A-4E1D-A22A-26FAA23A00CC}"/>
              </a:ext>
            </a:extLst>
          </p:cNvPr>
          <p:cNvSpPr txBox="1"/>
          <p:nvPr/>
        </p:nvSpPr>
        <p:spPr>
          <a:xfrm>
            <a:off x="1103085" y="1810152"/>
            <a:ext cx="73732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</a:t>
            </a:r>
          </a:p>
          <a:p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Cover Title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7266F1-C8A7-44FB-9850-52241E2813C6}"/>
              </a:ext>
            </a:extLst>
          </p:cNvPr>
          <p:cNvSpPr txBox="1"/>
          <p:nvPr/>
        </p:nvSpPr>
        <p:spPr>
          <a:xfrm>
            <a:off x="1103085" y="3790677"/>
            <a:ext cx="7373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27928B-7FFB-451E-9982-6A04B0DDCC48}"/>
              </a:ext>
            </a:extLst>
          </p:cNvPr>
          <p:cNvSpPr txBox="1"/>
          <p:nvPr/>
        </p:nvSpPr>
        <p:spPr>
          <a:xfrm>
            <a:off x="1103085" y="4295686"/>
            <a:ext cx="7373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DA45476-5B48-420E-A0E0-0E93A4A661B9}"/>
              </a:ext>
            </a:extLst>
          </p:cNvPr>
          <p:cNvSpPr/>
          <p:nvPr/>
        </p:nvSpPr>
        <p:spPr>
          <a:xfrm>
            <a:off x="1233714" y="5761962"/>
            <a:ext cx="2670630" cy="497417"/>
          </a:xfrm>
          <a:prstGeom prst="roundRect">
            <a:avLst>
              <a:gd name="adj" fmla="val 50000"/>
            </a:avLst>
          </a:prstGeom>
          <a:noFill/>
          <a:ln w="12700" cap="flat">
            <a:solidFill>
              <a:schemeClr val="bg1"/>
            </a:solidFill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00. 00. 20XX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B8B69F-87C1-4508-B20A-06AD5B5DA19E}"/>
              </a:ext>
            </a:extLst>
          </p:cNvPr>
          <p:cNvSpPr txBox="1"/>
          <p:nvPr/>
        </p:nvSpPr>
        <p:spPr>
          <a:xfrm>
            <a:off x="1233714" y="559320"/>
            <a:ext cx="2314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COMPANY NAME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DC68A31E-3C7A-4129-BFCB-674663E583D9}"/>
              </a:ext>
            </a:extLst>
          </p:cNvPr>
          <p:cNvSpPr/>
          <p:nvPr/>
        </p:nvSpPr>
        <p:spPr>
          <a:xfrm>
            <a:off x="732624" y="508693"/>
            <a:ext cx="470587" cy="4705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A85CCC-29EB-486E-A77F-0D1D07BE5446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E55FE"/>
                </a:solidFill>
                <a:latin typeface="+mj-lt"/>
                <a:cs typeface="Arial" panose="020B0604020202020204" pitchFamily="34" charset="0"/>
              </a:rPr>
              <a:t>Our Business</a:t>
            </a:r>
            <a:endParaRPr lang="ko-KR" altLang="en-US" sz="2800" dirty="0">
              <a:solidFill>
                <a:srgbClr val="4E55FE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F5788C5-15F3-4480-9787-B89A0DC79213}"/>
              </a:ext>
            </a:extLst>
          </p:cNvPr>
          <p:cNvGrpSpPr/>
          <p:nvPr/>
        </p:nvGrpSpPr>
        <p:grpSpPr>
          <a:xfrm>
            <a:off x="2265239" y="2359915"/>
            <a:ext cx="379218" cy="592850"/>
            <a:chOff x="2176740" y="5552108"/>
            <a:chExt cx="257175" cy="402049"/>
          </a:xfrm>
          <a:solidFill>
            <a:srgbClr val="4E55FE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6482B00-9060-4102-8538-FEF879AB874B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4D09424D-2981-4F53-B424-7B85E413DF02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7AA5075F-BFB1-45C4-8242-0B8DE03BBA5B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A2642706-4ACC-47E6-A456-22AD0ADC802F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004B20E-005C-40FC-BF8E-E02687C1337B}"/>
              </a:ext>
            </a:extLst>
          </p:cNvPr>
          <p:cNvSpPr txBox="1"/>
          <p:nvPr/>
        </p:nvSpPr>
        <p:spPr>
          <a:xfrm>
            <a:off x="1271066" y="3726123"/>
            <a:ext cx="2427318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E55FE"/>
                </a:solidFill>
              </a:rPr>
              <a:t>amet</a:t>
            </a:r>
            <a:r>
              <a:rPr lang="en-US" altLang="ko-KR" sz="1600" dirty="0">
                <a:solidFill>
                  <a:srgbClr val="4E55FE"/>
                </a:solidFill>
              </a:rPr>
              <a:t>, </a:t>
            </a:r>
            <a:r>
              <a:rPr lang="en-US" altLang="ko-KR" sz="1600" dirty="0" err="1">
                <a:solidFill>
                  <a:srgbClr val="4E55FE"/>
                </a:solidFill>
              </a:rPr>
              <a:t>consectetur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Adipiscing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elit</a:t>
            </a:r>
            <a:r>
              <a:rPr lang="en-US" altLang="ko-KR" sz="1600" dirty="0">
                <a:solidFill>
                  <a:srgbClr val="4E55FE"/>
                </a:solidFill>
              </a:rPr>
              <a:t>, sed do </a:t>
            </a:r>
            <a:r>
              <a:rPr lang="en-US" altLang="ko-KR" sz="1600" dirty="0" err="1">
                <a:solidFill>
                  <a:srgbClr val="4E55FE"/>
                </a:solidFill>
              </a:rPr>
              <a:t>eiusmod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tempor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Incididunt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ut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labore</a:t>
            </a:r>
            <a:r>
              <a:rPr lang="en-US" altLang="ko-KR" sz="1600" dirty="0">
                <a:solidFill>
                  <a:srgbClr val="4E55FE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E55FE"/>
                </a:solidFill>
              </a:rPr>
              <a:t>aliqua</a:t>
            </a:r>
            <a:endParaRPr lang="en-US" altLang="ko-KR" sz="1600" dirty="0">
              <a:solidFill>
                <a:srgbClr val="4E55FE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C421E49-D13E-4461-9169-342E6EC55A60}"/>
              </a:ext>
            </a:extLst>
          </p:cNvPr>
          <p:cNvSpPr/>
          <p:nvPr/>
        </p:nvSpPr>
        <p:spPr>
          <a:xfrm>
            <a:off x="1271066" y="3155435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E55FE"/>
                </a:solidFill>
                <a:latin typeface="+mj-lt"/>
              </a:rPr>
              <a:t>Lorem ipsum</a:t>
            </a: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C3327B32-8A3A-43CB-97A5-3D7E096E4594}"/>
              </a:ext>
            </a:extLst>
          </p:cNvPr>
          <p:cNvSpPr/>
          <p:nvPr/>
        </p:nvSpPr>
        <p:spPr>
          <a:xfrm>
            <a:off x="5848615" y="2407891"/>
            <a:ext cx="518848" cy="518846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4E55FE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D13C87-FD77-4D54-8CD4-56310A33E136}"/>
              </a:ext>
            </a:extLst>
          </p:cNvPr>
          <p:cNvSpPr txBox="1"/>
          <p:nvPr/>
        </p:nvSpPr>
        <p:spPr>
          <a:xfrm>
            <a:off x="4882341" y="3726123"/>
            <a:ext cx="2427318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E55FE"/>
                </a:solidFill>
              </a:rPr>
              <a:t>amet</a:t>
            </a:r>
            <a:r>
              <a:rPr lang="en-US" altLang="ko-KR" sz="1600" dirty="0">
                <a:solidFill>
                  <a:srgbClr val="4E55FE"/>
                </a:solidFill>
              </a:rPr>
              <a:t>, </a:t>
            </a:r>
            <a:r>
              <a:rPr lang="en-US" altLang="ko-KR" sz="1600" dirty="0" err="1">
                <a:solidFill>
                  <a:srgbClr val="4E55FE"/>
                </a:solidFill>
              </a:rPr>
              <a:t>consectetur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Adipiscing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elit</a:t>
            </a:r>
            <a:r>
              <a:rPr lang="en-US" altLang="ko-KR" sz="1600" dirty="0">
                <a:solidFill>
                  <a:srgbClr val="4E55FE"/>
                </a:solidFill>
              </a:rPr>
              <a:t>, sed do </a:t>
            </a:r>
            <a:r>
              <a:rPr lang="en-US" altLang="ko-KR" sz="1600" dirty="0" err="1">
                <a:solidFill>
                  <a:srgbClr val="4E55FE"/>
                </a:solidFill>
              </a:rPr>
              <a:t>eiusmod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tempor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Incididunt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ut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labore</a:t>
            </a:r>
            <a:r>
              <a:rPr lang="en-US" altLang="ko-KR" sz="1600" dirty="0">
                <a:solidFill>
                  <a:srgbClr val="4E55FE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E55FE"/>
                </a:solidFill>
              </a:rPr>
              <a:t>aliqua</a:t>
            </a:r>
            <a:endParaRPr lang="en-US" altLang="ko-KR" sz="1600" dirty="0">
              <a:solidFill>
                <a:srgbClr val="4E55FE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7983C58-ECDD-43E0-A9F8-53550326076F}"/>
              </a:ext>
            </a:extLst>
          </p:cNvPr>
          <p:cNvSpPr/>
          <p:nvPr/>
        </p:nvSpPr>
        <p:spPr>
          <a:xfrm>
            <a:off x="4882341" y="3155435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E55FE"/>
                </a:solidFill>
                <a:latin typeface="+mj-lt"/>
              </a:rPr>
              <a:t>Lorem ipsum</a:t>
            </a: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6EDFECAC-A7A3-42AC-AB35-6515B71B6579}"/>
              </a:ext>
            </a:extLst>
          </p:cNvPr>
          <p:cNvSpPr/>
          <p:nvPr/>
        </p:nvSpPr>
        <p:spPr>
          <a:xfrm>
            <a:off x="9469239" y="2381008"/>
            <a:ext cx="472056" cy="569244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4E55FE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9250A4-874C-40DA-A2D9-AF9E362BFEE7}"/>
              </a:ext>
            </a:extLst>
          </p:cNvPr>
          <p:cNvSpPr txBox="1"/>
          <p:nvPr/>
        </p:nvSpPr>
        <p:spPr>
          <a:xfrm>
            <a:off x="8493616" y="3726123"/>
            <a:ext cx="2427318" cy="15696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E55FE"/>
                </a:solidFill>
              </a:rPr>
              <a:t>amet</a:t>
            </a:r>
            <a:r>
              <a:rPr lang="en-US" altLang="ko-KR" sz="1600" dirty="0">
                <a:solidFill>
                  <a:srgbClr val="4E55FE"/>
                </a:solidFill>
              </a:rPr>
              <a:t>, </a:t>
            </a:r>
            <a:r>
              <a:rPr lang="en-US" altLang="ko-KR" sz="1600" dirty="0" err="1">
                <a:solidFill>
                  <a:srgbClr val="4E55FE"/>
                </a:solidFill>
              </a:rPr>
              <a:t>consectetur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Adipiscing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elit</a:t>
            </a:r>
            <a:r>
              <a:rPr lang="en-US" altLang="ko-KR" sz="1600" dirty="0">
                <a:solidFill>
                  <a:srgbClr val="4E55FE"/>
                </a:solidFill>
              </a:rPr>
              <a:t>, sed do </a:t>
            </a:r>
            <a:r>
              <a:rPr lang="en-US" altLang="ko-KR" sz="1600" dirty="0" err="1">
                <a:solidFill>
                  <a:srgbClr val="4E55FE"/>
                </a:solidFill>
              </a:rPr>
              <a:t>eiusmod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tempor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Incididunt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ut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labore</a:t>
            </a:r>
            <a:r>
              <a:rPr lang="en-US" altLang="ko-KR" sz="1600" dirty="0">
                <a:solidFill>
                  <a:srgbClr val="4E55FE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E55FE"/>
                </a:solidFill>
              </a:rPr>
              <a:t>aliqua</a:t>
            </a:r>
            <a:endParaRPr lang="en-US" altLang="ko-KR" sz="1600" dirty="0">
              <a:solidFill>
                <a:srgbClr val="4E55FE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B9DDFAF-2B7D-4E80-B0D7-EBD84E74610F}"/>
              </a:ext>
            </a:extLst>
          </p:cNvPr>
          <p:cNvSpPr/>
          <p:nvPr/>
        </p:nvSpPr>
        <p:spPr>
          <a:xfrm>
            <a:off x="8493616" y="3155434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E55FE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378200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A85CCC-29EB-486E-A77F-0D1D07BE5446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E55FE"/>
                </a:solidFill>
                <a:latin typeface="+mj-lt"/>
                <a:cs typeface="Arial" panose="020B0604020202020204" pitchFamily="34" charset="0"/>
              </a:rPr>
              <a:t>Vision, Mission and Goals</a:t>
            </a:r>
            <a:endParaRPr lang="ko-KR" altLang="en-US" sz="2800" dirty="0">
              <a:solidFill>
                <a:srgbClr val="4E55F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105730CE-7D5B-436D-A888-C5856CEFDB05}"/>
              </a:ext>
            </a:extLst>
          </p:cNvPr>
          <p:cNvSpPr/>
          <p:nvPr/>
        </p:nvSpPr>
        <p:spPr>
          <a:xfrm>
            <a:off x="2583125" y="1623505"/>
            <a:ext cx="1795355" cy="1360118"/>
          </a:xfrm>
          <a:custGeom>
            <a:avLst/>
            <a:gdLst>
              <a:gd name="connsiteX0" fmla="*/ 313563 w 314325"/>
              <a:gd name="connsiteY0" fmla="*/ 237935 h 238125"/>
              <a:gd name="connsiteX1" fmla="*/ 7144 w 314325"/>
              <a:gd name="connsiteY1" fmla="*/ 237935 h 238125"/>
              <a:gd name="connsiteX2" fmla="*/ 7239 w 314325"/>
              <a:gd name="connsiteY2" fmla="*/ 237839 h 238125"/>
              <a:gd name="connsiteX3" fmla="*/ 129254 w 314325"/>
              <a:gd name="connsiteY3" fmla="*/ 22670 h 238125"/>
              <a:gd name="connsiteX4" fmla="*/ 160210 w 314325"/>
              <a:gd name="connsiteY4" fmla="*/ 7144 h 238125"/>
              <a:gd name="connsiteX5" fmla="*/ 191262 w 314325"/>
              <a:gd name="connsiteY5" fmla="*/ 22670 h 238125"/>
              <a:gd name="connsiteX6" fmla="*/ 313468 w 314325"/>
              <a:gd name="connsiteY6" fmla="*/ 237839 h 238125"/>
              <a:gd name="connsiteX7" fmla="*/ 313563 w 314325"/>
              <a:gd name="connsiteY7" fmla="*/ 237935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4325" h="238125">
                <a:moveTo>
                  <a:pt x="313563" y="237935"/>
                </a:moveTo>
                <a:lnTo>
                  <a:pt x="7144" y="237935"/>
                </a:lnTo>
                <a:lnTo>
                  <a:pt x="7239" y="237839"/>
                </a:lnTo>
                <a:lnTo>
                  <a:pt x="129254" y="22670"/>
                </a:lnTo>
                <a:cubicBezTo>
                  <a:pt x="135160" y="12287"/>
                  <a:pt x="147637" y="7144"/>
                  <a:pt x="160210" y="7144"/>
                </a:cubicBezTo>
                <a:cubicBezTo>
                  <a:pt x="172783" y="7144"/>
                  <a:pt x="185357" y="12287"/>
                  <a:pt x="191262" y="22670"/>
                </a:cubicBezTo>
                <a:lnTo>
                  <a:pt x="313468" y="237839"/>
                </a:lnTo>
                <a:lnTo>
                  <a:pt x="313563" y="237935"/>
                </a:lnTo>
                <a:close/>
              </a:path>
            </a:pathLst>
          </a:custGeom>
          <a:solidFill>
            <a:srgbClr val="A7AA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9B464ACD-DE6A-4A94-BEA1-79E386A0153F}"/>
              </a:ext>
            </a:extLst>
          </p:cNvPr>
          <p:cNvSpPr/>
          <p:nvPr/>
        </p:nvSpPr>
        <p:spPr>
          <a:xfrm>
            <a:off x="1821459" y="3035851"/>
            <a:ext cx="3318687" cy="1360118"/>
          </a:xfrm>
          <a:custGeom>
            <a:avLst/>
            <a:gdLst>
              <a:gd name="connsiteX0" fmla="*/ 575310 w 581025"/>
              <a:gd name="connsiteY0" fmla="*/ 239935 h 238125"/>
              <a:gd name="connsiteX1" fmla="*/ 7144 w 581025"/>
              <a:gd name="connsiteY1" fmla="*/ 239935 h 238125"/>
              <a:gd name="connsiteX2" fmla="*/ 138017 w 581025"/>
              <a:gd name="connsiteY2" fmla="*/ 7144 h 238125"/>
              <a:gd name="connsiteX3" fmla="*/ 444437 w 581025"/>
              <a:gd name="connsiteY3" fmla="*/ 7144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025" h="238125">
                <a:moveTo>
                  <a:pt x="575310" y="239935"/>
                </a:moveTo>
                <a:lnTo>
                  <a:pt x="7144" y="239935"/>
                </a:lnTo>
                <a:lnTo>
                  <a:pt x="138017" y="7144"/>
                </a:lnTo>
                <a:lnTo>
                  <a:pt x="444437" y="7144"/>
                </a:lnTo>
                <a:close/>
              </a:path>
            </a:pathLst>
          </a:custGeom>
          <a:solidFill>
            <a:srgbClr val="7B76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6977B0B-B687-4BC7-973B-CBC0E41A9A2A}"/>
              </a:ext>
            </a:extLst>
          </p:cNvPr>
          <p:cNvSpPr/>
          <p:nvPr/>
        </p:nvSpPr>
        <p:spPr>
          <a:xfrm>
            <a:off x="1195805" y="4447654"/>
            <a:ext cx="4569995" cy="1468927"/>
          </a:xfrm>
          <a:custGeom>
            <a:avLst/>
            <a:gdLst>
              <a:gd name="connsiteX0" fmla="*/ 801763 w 800100"/>
              <a:gd name="connsiteY0" fmla="*/ 226600 h 257175"/>
              <a:gd name="connsiteX1" fmla="*/ 767855 w 800100"/>
              <a:gd name="connsiteY1" fmla="*/ 254318 h 257175"/>
              <a:gd name="connsiteX2" fmla="*/ 40906 w 800100"/>
              <a:gd name="connsiteY2" fmla="*/ 254318 h 257175"/>
              <a:gd name="connsiteX3" fmla="*/ 9950 w 800100"/>
              <a:gd name="connsiteY3" fmla="*/ 215646 h 257175"/>
              <a:gd name="connsiteX4" fmla="*/ 120345 w 800100"/>
              <a:gd name="connsiteY4" fmla="*/ 7144 h 257175"/>
              <a:gd name="connsiteX5" fmla="*/ 688511 w 800100"/>
              <a:gd name="connsiteY5" fmla="*/ 7144 h 257175"/>
              <a:gd name="connsiteX6" fmla="*/ 798906 w 800100"/>
              <a:gd name="connsiteY6" fmla="*/ 215646 h 257175"/>
              <a:gd name="connsiteX7" fmla="*/ 801763 w 800100"/>
              <a:gd name="connsiteY7" fmla="*/ 22660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0100" h="257175">
                <a:moveTo>
                  <a:pt x="801763" y="226600"/>
                </a:moveTo>
                <a:cubicBezTo>
                  <a:pt x="801763" y="241268"/>
                  <a:pt x="787286" y="254318"/>
                  <a:pt x="767855" y="254318"/>
                </a:cubicBezTo>
                <a:lnTo>
                  <a:pt x="40906" y="254318"/>
                </a:lnTo>
                <a:cubicBezTo>
                  <a:pt x="16618" y="254318"/>
                  <a:pt x="330" y="233934"/>
                  <a:pt x="9950" y="215646"/>
                </a:cubicBezTo>
                <a:lnTo>
                  <a:pt x="120345" y="7144"/>
                </a:lnTo>
                <a:lnTo>
                  <a:pt x="688511" y="7144"/>
                </a:lnTo>
                <a:lnTo>
                  <a:pt x="798906" y="215646"/>
                </a:lnTo>
                <a:cubicBezTo>
                  <a:pt x="800906" y="219266"/>
                  <a:pt x="801763" y="222980"/>
                  <a:pt x="801763" y="226600"/>
                </a:cubicBezTo>
                <a:close/>
              </a:path>
            </a:pathLst>
          </a:custGeom>
          <a:solidFill>
            <a:srgbClr val="4E55F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6451CADA-12CB-4869-A076-B5F660CD4340}"/>
              </a:ext>
            </a:extLst>
          </p:cNvPr>
          <p:cNvCxnSpPr>
            <a:cxnSpLocks/>
          </p:cNvCxnSpPr>
          <p:nvPr/>
        </p:nvCxnSpPr>
        <p:spPr>
          <a:xfrm>
            <a:off x="4978603" y="2301954"/>
            <a:ext cx="2427046" cy="0"/>
          </a:xfrm>
          <a:prstGeom prst="line">
            <a:avLst/>
          </a:prstGeom>
          <a:ln cap="rnd">
            <a:solidFill>
              <a:srgbClr val="4E55FE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62BC6169-E977-4AE5-876A-419F3E019F77}"/>
              </a:ext>
            </a:extLst>
          </p:cNvPr>
          <p:cNvCxnSpPr>
            <a:cxnSpLocks/>
          </p:cNvCxnSpPr>
          <p:nvPr/>
        </p:nvCxnSpPr>
        <p:spPr>
          <a:xfrm>
            <a:off x="5726127" y="3734053"/>
            <a:ext cx="1679521" cy="0"/>
          </a:xfrm>
          <a:prstGeom prst="line">
            <a:avLst/>
          </a:prstGeom>
          <a:ln cap="rnd">
            <a:solidFill>
              <a:srgbClr val="4E55FE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C70E6C07-0E93-473D-80EF-364257DF5072}"/>
              </a:ext>
            </a:extLst>
          </p:cNvPr>
          <p:cNvCxnSpPr>
            <a:cxnSpLocks/>
          </p:cNvCxnSpPr>
          <p:nvPr/>
        </p:nvCxnSpPr>
        <p:spPr>
          <a:xfrm>
            <a:off x="6415493" y="5183311"/>
            <a:ext cx="990155" cy="0"/>
          </a:xfrm>
          <a:prstGeom prst="line">
            <a:avLst/>
          </a:prstGeom>
          <a:ln cap="rnd">
            <a:solidFill>
              <a:srgbClr val="4E55FE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3AF1E95-8274-410F-B27E-AB507D5EBF75}"/>
              </a:ext>
            </a:extLst>
          </p:cNvPr>
          <p:cNvSpPr txBox="1"/>
          <p:nvPr/>
        </p:nvSpPr>
        <p:spPr>
          <a:xfrm flipH="1">
            <a:off x="7449191" y="2468005"/>
            <a:ext cx="39184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r>
              <a:rPr lang="en-US" altLang="ko-KR" sz="1400" dirty="0">
                <a:solidFill>
                  <a:srgbClr val="4E55FE"/>
                </a:solidFill>
              </a:rPr>
              <a:t>, 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r>
              <a:rPr lang="en-US" altLang="ko-KR" sz="1400" dirty="0">
                <a:solidFill>
                  <a:srgbClr val="4E55F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E55FE"/>
                </a:solidFill>
              </a:rPr>
              <a:t>aliqua</a:t>
            </a:r>
            <a:r>
              <a:rPr lang="en-US" altLang="ko-KR" sz="1400" dirty="0">
                <a:solidFill>
                  <a:srgbClr val="4E55FE"/>
                </a:solidFill>
              </a:rPr>
              <a:t>.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F67B608-76A2-4FCC-B788-FCDB66373B51}"/>
              </a:ext>
            </a:extLst>
          </p:cNvPr>
          <p:cNvSpPr/>
          <p:nvPr/>
        </p:nvSpPr>
        <p:spPr>
          <a:xfrm flipH="1">
            <a:off x="7456964" y="2141590"/>
            <a:ext cx="3909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E55FE"/>
                </a:solidFill>
                <a:latin typeface="+mj-lt"/>
              </a:rPr>
              <a:t>Goals</a:t>
            </a:r>
            <a:endParaRPr lang="ko-KR" altLang="en-US" sz="2000" dirty="0">
              <a:solidFill>
                <a:srgbClr val="4E55FE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323653-3672-4F25-AD70-CE6FE534B330}"/>
              </a:ext>
            </a:extLst>
          </p:cNvPr>
          <p:cNvSpPr txBox="1"/>
          <p:nvPr/>
        </p:nvSpPr>
        <p:spPr>
          <a:xfrm flipH="1">
            <a:off x="7449191" y="3918894"/>
            <a:ext cx="39184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r>
              <a:rPr lang="en-US" altLang="ko-KR" sz="1400" dirty="0">
                <a:solidFill>
                  <a:srgbClr val="4E55FE"/>
                </a:solidFill>
              </a:rPr>
              <a:t>, 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r>
              <a:rPr lang="en-US" altLang="ko-KR" sz="1400" dirty="0">
                <a:solidFill>
                  <a:srgbClr val="4E55F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E55FE"/>
                </a:solidFill>
              </a:rPr>
              <a:t>aliqua</a:t>
            </a:r>
            <a:r>
              <a:rPr lang="en-US" altLang="ko-KR" sz="1400" dirty="0">
                <a:solidFill>
                  <a:srgbClr val="4E55FE"/>
                </a:solidFill>
              </a:rPr>
              <a:t>.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D931C32-37C3-4DA4-BE13-C0F1BCAFE4C7}"/>
              </a:ext>
            </a:extLst>
          </p:cNvPr>
          <p:cNvSpPr/>
          <p:nvPr/>
        </p:nvSpPr>
        <p:spPr>
          <a:xfrm flipH="1">
            <a:off x="7456964" y="3592479"/>
            <a:ext cx="3909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E55FE"/>
                </a:solidFill>
                <a:latin typeface="+mj-lt"/>
              </a:rPr>
              <a:t>Mission</a:t>
            </a:r>
            <a:endParaRPr lang="ko-KR" altLang="en-US" sz="2000" dirty="0">
              <a:solidFill>
                <a:srgbClr val="4E55FE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9742DD-0CEC-4462-8579-2F2C2977B859}"/>
              </a:ext>
            </a:extLst>
          </p:cNvPr>
          <p:cNvSpPr txBox="1"/>
          <p:nvPr/>
        </p:nvSpPr>
        <p:spPr>
          <a:xfrm flipH="1">
            <a:off x="7449191" y="5369782"/>
            <a:ext cx="39184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r>
              <a:rPr lang="en-US" altLang="ko-KR" sz="1400" dirty="0">
                <a:solidFill>
                  <a:srgbClr val="4E55FE"/>
                </a:solidFill>
              </a:rPr>
              <a:t>, 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r>
              <a:rPr lang="en-US" altLang="ko-KR" sz="1400" dirty="0">
                <a:solidFill>
                  <a:srgbClr val="4E55F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E55FE"/>
                </a:solidFill>
              </a:rPr>
              <a:t>aliqua</a:t>
            </a:r>
            <a:r>
              <a:rPr lang="en-US" altLang="ko-KR" sz="1400" dirty="0">
                <a:solidFill>
                  <a:srgbClr val="4E55FE"/>
                </a:solidFill>
              </a:rPr>
              <a:t>.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38BE58A-997E-4D23-BC5A-B39DEF321821}"/>
              </a:ext>
            </a:extLst>
          </p:cNvPr>
          <p:cNvSpPr/>
          <p:nvPr/>
        </p:nvSpPr>
        <p:spPr>
          <a:xfrm flipH="1">
            <a:off x="7456964" y="5043368"/>
            <a:ext cx="3909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E55FE"/>
                </a:solidFill>
                <a:latin typeface="+mj-lt"/>
              </a:rPr>
              <a:t>Vision</a:t>
            </a:r>
            <a:endParaRPr lang="ko-KR" altLang="en-US" sz="2000" dirty="0">
              <a:solidFill>
                <a:srgbClr val="4E55FE"/>
              </a:solidFill>
              <a:latin typeface="+mj-lt"/>
            </a:endParaRPr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478E85F5-059F-4AB9-AE0A-E2A80AADFC41}"/>
              </a:ext>
            </a:extLst>
          </p:cNvPr>
          <p:cNvSpPr/>
          <p:nvPr/>
        </p:nvSpPr>
        <p:spPr>
          <a:xfrm>
            <a:off x="3160903" y="2148105"/>
            <a:ext cx="639799" cy="639799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926336F3-7836-46FB-B296-8D2A2E410824}"/>
              </a:ext>
            </a:extLst>
          </p:cNvPr>
          <p:cNvGrpSpPr/>
          <p:nvPr/>
        </p:nvGrpSpPr>
        <p:grpSpPr>
          <a:xfrm>
            <a:off x="3160903" y="3396011"/>
            <a:ext cx="639799" cy="639799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20AA655-E96C-4964-AD05-D3D90175EAEA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E0314B6-CC4E-4BD7-A8ED-07F8B80C9B51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03E01AF-BAF4-4686-BAC7-9EE6EB314C6E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F3D10B46-2A08-4E9F-84CE-1F597201D07B}"/>
              </a:ext>
            </a:extLst>
          </p:cNvPr>
          <p:cNvGrpSpPr/>
          <p:nvPr/>
        </p:nvGrpSpPr>
        <p:grpSpPr>
          <a:xfrm>
            <a:off x="3160903" y="4864792"/>
            <a:ext cx="639799" cy="634650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45CCE63-AF50-4B3D-B9FB-4CEC1DF8BA8A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0A6D432-5658-47AF-8022-9DC503D81B73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9569B2D-3EE1-4791-B1F1-DF5A727CE301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6E9B0A4D-7EC5-4179-A123-CE1FC9721427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7690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A85CCC-29EB-486E-A77F-0D1D07BE5446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E55FE"/>
                </a:solidFill>
                <a:latin typeface="+mj-lt"/>
                <a:cs typeface="Arial" panose="020B0604020202020204" pitchFamily="34" charset="0"/>
              </a:rPr>
              <a:t>Year in Review</a:t>
            </a:r>
            <a:endParaRPr lang="ko-KR" altLang="en-US" sz="2800" dirty="0">
              <a:solidFill>
                <a:srgbClr val="4E55F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910A23B-0D58-418B-89FA-7D7C86468856}"/>
              </a:ext>
            </a:extLst>
          </p:cNvPr>
          <p:cNvSpPr/>
          <p:nvPr/>
        </p:nvSpPr>
        <p:spPr>
          <a:xfrm>
            <a:off x="1521592" y="4338225"/>
            <a:ext cx="708982" cy="1123631"/>
          </a:xfrm>
          <a:prstGeom prst="rect">
            <a:avLst/>
          </a:prstGeom>
          <a:solidFill>
            <a:srgbClr val="4E55FE"/>
          </a:solidFill>
          <a:ln w="9525" cap="flat">
            <a:noFill/>
            <a:prstDash val="solid"/>
            <a:miter/>
          </a:ln>
        </p:spPr>
        <p:txBody>
          <a:bodyPr tIns="108000" bIns="108000" rtlCol="0" anchor="b" anchorCtr="1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$25k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B10C28EB-7CE2-4879-9A51-284DBA2CF143}"/>
              </a:ext>
            </a:extLst>
          </p:cNvPr>
          <p:cNvSpPr/>
          <p:nvPr/>
        </p:nvSpPr>
        <p:spPr>
          <a:xfrm>
            <a:off x="2733168" y="2857068"/>
            <a:ext cx="708982" cy="2604787"/>
          </a:xfrm>
          <a:prstGeom prst="rect">
            <a:avLst/>
          </a:prstGeom>
          <a:solidFill>
            <a:srgbClr val="4E55FE"/>
          </a:solidFill>
          <a:ln w="9525" cap="flat">
            <a:noFill/>
            <a:prstDash val="solid"/>
            <a:miter/>
          </a:ln>
        </p:spPr>
        <p:txBody>
          <a:bodyPr tIns="108000" bIns="108000" rtlCol="0" anchor="b" anchorCtr="1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$60k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453668F-5BA4-4494-A8EF-8CD4571C0FC6}"/>
              </a:ext>
            </a:extLst>
          </p:cNvPr>
          <p:cNvSpPr/>
          <p:nvPr/>
        </p:nvSpPr>
        <p:spPr>
          <a:xfrm>
            <a:off x="3944743" y="2083375"/>
            <a:ext cx="708982" cy="3378480"/>
          </a:xfrm>
          <a:prstGeom prst="rect">
            <a:avLst/>
          </a:prstGeom>
          <a:solidFill>
            <a:srgbClr val="4E55FE"/>
          </a:solidFill>
          <a:ln w="9525" cap="flat">
            <a:noFill/>
            <a:prstDash val="solid"/>
            <a:miter/>
          </a:ln>
        </p:spPr>
        <p:txBody>
          <a:bodyPr tIns="108000" bIns="108000" rtlCol="0" anchor="b" anchorCtr="1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$95k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39F3F64-8903-41A3-9C67-488DEE758CAA}"/>
              </a:ext>
            </a:extLst>
          </p:cNvPr>
          <p:cNvSpPr/>
          <p:nvPr/>
        </p:nvSpPr>
        <p:spPr>
          <a:xfrm>
            <a:off x="5156320" y="3587303"/>
            <a:ext cx="708982" cy="1874552"/>
          </a:xfrm>
          <a:prstGeom prst="rect">
            <a:avLst/>
          </a:prstGeom>
          <a:solidFill>
            <a:srgbClr val="4E55FE"/>
          </a:solidFill>
          <a:ln w="9525" cap="flat">
            <a:noFill/>
            <a:prstDash val="solid"/>
            <a:miter/>
          </a:ln>
        </p:spPr>
        <p:txBody>
          <a:bodyPr tIns="108000" bIns="108000" rtlCol="0" anchor="b" anchorCtr="1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$45k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835B6407-C62D-46D0-88DC-CEE2883D45B2}"/>
              </a:ext>
            </a:extLst>
          </p:cNvPr>
          <p:cNvSpPr/>
          <p:nvPr/>
        </p:nvSpPr>
        <p:spPr>
          <a:xfrm>
            <a:off x="1290894" y="5590756"/>
            <a:ext cx="11703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4E55FE"/>
                </a:solidFill>
              </a:rPr>
              <a:t>20XX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6C748F7D-D74D-4EDE-8577-340B8C616ABE}"/>
              </a:ext>
            </a:extLst>
          </p:cNvPr>
          <p:cNvSpPr/>
          <p:nvPr/>
        </p:nvSpPr>
        <p:spPr>
          <a:xfrm>
            <a:off x="2502470" y="5590756"/>
            <a:ext cx="11703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4E55FE"/>
                </a:solidFill>
              </a:rPr>
              <a:t>20XX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96623985-1DAC-493A-A46A-423DEE10368C}"/>
              </a:ext>
            </a:extLst>
          </p:cNvPr>
          <p:cNvSpPr/>
          <p:nvPr/>
        </p:nvSpPr>
        <p:spPr>
          <a:xfrm>
            <a:off x="3714045" y="5590756"/>
            <a:ext cx="11703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4E55FE"/>
                </a:solidFill>
              </a:rPr>
              <a:t>20XX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319C4AEB-0EB8-41C3-862B-773FAB694101}"/>
              </a:ext>
            </a:extLst>
          </p:cNvPr>
          <p:cNvSpPr/>
          <p:nvPr/>
        </p:nvSpPr>
        <p:spPr>
          <a:xfrm>
            <a:off x="4925622" y="5590756"/>
            <a:ext cx="11703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4E55FE"/>
                </a:solidFill>
              </a:rPr>
              <a:t>20XX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4711F2D-84DF-46FE-8D64-C4410340B846}"/>
              </a:ext>
            </a:extLst>
          </p:cNvPr>
          <p:cNvSpPr txBox="1"/>
          <p:nvPr/>
        </p:nvSpPr>
        <p:spPr>
          <a:xfrm>
            <a:off x="6603428" y="2421936"/>
            <a:ext cx="462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A51B3450-A4D3-4DC2-9CB6-7DFBC0FD00E6}"/>
              </a:ext>
            </a:extLst>
          </p:cNvPr>
          <p:cNvSpPr/>
          <p:nvPr/>
        </p:nvSpPr>
        <p:spPr>
          <a:xfrm>
            <a:off x="6603427" y="2083375"/>
            <a:ext cx="4613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E55FE"/>
                </a:solidFill>
              </a:rPr>
              <a:t>20XX</a:t>
            </a:r>
            <a:endParaRPr lang="ko-KR" altLang="en-US" dirty="0">
              <a:solidFill>
                <a:srgbClr val="4E55FE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9B90909-AF29-4D1E-8DA1-C16A20011BFC}"/>
              </a:ext>
            </a:extLst>
          </p:cNvPr>
          <p:cNvSpPr txBox="1"/>
          <p:nvPr/>
        </p:nvSpPr>
        <p:spPr>
          <a:xfrm>
            <a:off x="6603428" y="3332650"/>
            <a:ext cx="462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CB46A077-9AC5-4DFA-9632-9B7650A0810C}"/>
              </a:ext>
            </a:extLst>
          </p:cNvPr>
          <p:cNvSpPr/>
          <p:nvPr/>
        </p:nvSpPr>
        <p:spPr>
          <a:xfrm>
            <a:off x="6603427" y="2994089"/>
            <a:ext cx="4613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E55FE"/>
                </a:solidFill>
              </a:rPr>
              <a:t>20XX</a:t>
            </a:r>
            <a:endParaRPr lang="ko-KR" altLang="en-US" dirty="0">
              <a:solidFill>
                <a:srgbClr val="4E55FE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139689A-5D28-46D3-84F3-4A353F7A5D06}"/>
              </a:ext>
            </a:extLst>
          </p:cNvPr>
          <p:cNvSpPr txBox="1"/>
          <p:nvPr/>
        </p:nvSpPr>
        <p:spPr>
          <a:xfrm>
            <a:off x="6603428" y="4243364"/>
            <a:ext cx="462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09ED57C7-E336-45EB-BB1A-199DC1EE28F3}"/>
              </a:ext>
            </a:extLst>
          </p:cNvPr>
          <p:cNvSpPr/>
          <p:nvPr/>
        </p:nvSpPr>
        <p:spPr>
          <a:xfrm>
            <a:off x="6603427" y="3904803"/>
            <a:ext cx="4613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E55FE"/>
                </a:solidFill>
              </a:rPr>
              <a:t>20XX</a:t>
            </a:r>
            <a:endParaRPr lang="ko-KR" altLang="en-US" dirty="0">
              <a:solidFill>
                <a:srgbClr val="4E55FE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295E07A-FBFE-4877-9E10-C1B393DFFC28}"/>
              </a:ext>
            </a:extLst>
          </p:cNvPr>
          <p:cNvSpPr txBox="1"/>
          <p:nvPr/>
        </p:nvSpPr>
        <p:spPr>
          <a:xfrm>
            <a:off x="6603428" y="5154078"/>
            <a:ext cx="4623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AD15059D-BD2A-4269-B2DB-BCA4721BC96A}"/>
              </a:ext>
            </a:extLst>
          </p:cNvPr>
          <p:cNvSpPr/>
          <p:nvPr/>
        </p:nvSpPr>
        <p:spPr>
          <a:xfrm>
            <a:off x="6603427" y="4815517"/>
            <a:ext cx="4613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4E55FE"/>
                </a:solidFill>
              </a:rPr>
              <a:t>20XX</a:t>
            </a:r>
            <a:endParaRPr lang="ko-KR" altLang="en-US" dirty="0">
              <a:solidFill>
                <a:srgbClr val="4E55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128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947DB5-2C66-451F-88C4-8DB950A2A8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B55B0DC0-5A60-4943-8E7C-229D6520018C}"/>
              </a:ext>
            </a:extLst>
          </p:cNvPr>
          <p:cNvSpPr/>
          <p:nvPr/>
        </p:nvSpPr>
        <p:spPr>
          <a:xfrm>
            <a:off x="0" y="2594427"/>
            <a:ext cx="12192000" cy="4263572"/>
          </a:xfrm>
          <a:custGeom>
            <a:avLst/>
            <a:gdLst>
              <a:gd name="connsiteX0" fmla="*/ 1669141 w 12192000"/>
              <a:gd name="connsiteY0" fmla="*/ 0 h 4263572"/>
              <a:gd name="connsiteX1" fmla="*/ 10522859 w 12192000"/>
              <a:gd name="connsiteY1" fmla="*/ 0 h 4263572"/>
              <a:gd name="connsiteX2" fmla="*/ 10820400 w 12192000"/>
              <a:gd name="connsiteY2" fmla="*/ 297541 h 4263572"/>
              <a:gd name="connsiteX3" fmla="*/ 10820400 w 12192000"/>
              <a:gd name="connsiteY3" fmla="*/ 834571 h 4263572"/>
              <a:gd name="connsiteX4" fmla="*/ 12192000 w 12192000"/>
              <a:gd name="connsiteY4" fmla="*/ 834571 h 4263572"/>
              <a:gd name="connsiteX5" fmla="*/ 12192000 w 12192000"/>
              <a:gd name="connsiteY5" fmla="*/ 4263572 h 4263572"/>
              <a:gd name="connsiteX6" fmla="*/ 0 w 12192000"/>
              <a:gd name="connsiteY6" fmla="*/ 4263572 h 4263572"/>
              <a:gd name="connsiteX7" fmla="*/ 0 w 12192000"/>
              <a:gd name="connsiteY7" fmla="*/ 834571 h 4263572"/>
              <a:gd name="connsiteX8" fmla="*/ 1371600 w 12192000"/>
              <a:gd name="connsiteY8" fmla="*/ 834571 h 4263572"/>
              <a:gd name="connsiteX9" fmla="*/ 1371600 w 12192000"/>
              <a:gd name="connsiteY9" fmla="*/ 297541 h 4263572"/>
              <a:gd name="connsiteX10" fmla="*/ 1669141 w 12192000"/>
              <a:gd name="connsiteY10" fmla="*/ 0 h 4263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4263572">
                <a:moveTo>
                  <a:pt x="1669141" y="0"/>
                </a:moveTo>
                <a:lnTo>
                  <a:pt x="10522859" y="0"/>
                </a:lnTo>
                <a:cubicBezTo>
                  <a:pt x="10687186" y="0"/>
                  <a:pt x="10820400" y="133214"/>
                  <a:pt x="10820400" y="297541"/>
                </a:cubicBezTo>
                <a:lnTo>
                  <a:pt x="10820400" y="834571"/>
                </a:lnTo>
                <a:lnTo>
                  <a:pt x="12192000" y="834571"/>
                </a:lnTo>
                <a:lnTo>
                  <a:pt x="12192000" y="4263572"/>
                </a:lnTo>
                <a:lnTo>
                  <a:pt x="0" y="4263572"/>
                </a:lnTo>
                <a:lnTo>
                  <a:pt x="0" y="834571"/>
                </a:lnTo>
                <a:lnTo>
                  <a:pt x="1371600" y="834571"/>
                </a:lnTo>
                <a:lnTo>
                  <a:pt x="1371600" y="297541"/>
                </a:lnTo>
                <a:cubicBezTo>
                  <a:pt x="1371600" y="133214"/>
                  <a:pt x="1504814" y="0"/>
                  <a:pt x="1669141" y="0"/>
                </a:cubicBezTo>
                <a:close/>
              </a:path>
            </a:pathLst>
          </a:custGeom>
          <a:solidFill>
            <a:srgbClr val="4E55FE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7" name="원형: 비어 있음 36">
            <a:extLst>
              <a:ext uri="{FF2B5EF4-FFF2-40B4-BE49-F238E27FC236}">
                <a16:creationId xmlns:a16="http://schemas.microsoft.com/office/drawing/2014/main" id="{ECCD29F4-D06F-4DDF-8DC5-15DDA6CDCFF7}"/>
              </a:ext>
            </a:extLst>
          </p:cNvPr>
          <p:cNvSpPr/>
          <p:nvPr/>
        </p:nvSpPr>
        <p:spPr>
          <a:xfrm>
            <a:off x="8210288" y="3086440"/>
            <a:ext cx="1767321" cy="1767321"/>
          </a:xfrm>
          <a:prstGeom prst="donut">
            <a:avLst>
              <a:gd name="adj" fmla="val 8347"/>
            </a:avLst>
          </a:prstGeom>
          <a:solidFill>
            <a:srgbClr val="A7AA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막힌 원호 37">
            <a:extLst>
              <a:ext uri="{FF2B5EF4-FFF2-40B4-BE49-F238E27FC236}">
                <a16:creationId xmlns:a16="http://schemas.microsoft.com/office/drawing/2014/main" id="{B9632BCB-DDF9-45BD-A0AC-9A80B5CD85EC}"/>
              </a:ext>
            </a:extLst>
          </p:cNvPr>
          <p:cNvSpPr/>
          <p:nvPr/>
        </p:nvSpPr>
        <p:spPr>
          <a:xfrm rot="16200000">
            <a:off x="8212310" y="3086441"/>
            <a:ext cx="1765300" cy="1765300"/>
          </a:xfrm>
          <a:prstGeom prst="blockArc">
            <a:avLst>
              <a:gd name="adj1" fmla="val 1306375"/>
              <a:gd name="adj2" fmla="val 0"/>
              <a:gd name="adj3" fmla="val 8259"/>
            </a:avLst>
          </a:prstGeom>
          <a:solidFill>
            <a:schemeClr val="bg1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9AC0D537-FA30-4F30-B274-5A062013BDC7}"/>
              </a:ext>
            </a:extLst>
          </p:cNvPr>
          <p:cNvSpPr/>
          <p:nvPr/>
        </p:nvSpPr>
        <p:spPr>
          <a:xfrm>
            <a:off x="7884940" y="5120354"/>
            <a:ext cx="24200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1C7B3945-AB75-4DF6-974F-6A8BED872659}"/>
              </a:ext>
            </a:extLst>
          </p:cNvPr>
          <p:cNvSpPr/>
          <p:nvPr/>
        </p:nvSpPr>
        <p:spPr>
          <a:xfrm>
            <a:off x="7884940" y="5566691"/>
            <a:ext cx="24200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16CAD6A3-4D49-4679-919A-CEEE593C1D1B}"/>
              </a:ext>
            </a:extLst>
          </p:cNvPr>
          <p:cNvSpPr/>
          <p:nvPr/>
        </p:nvSpPr>
        <p:spPr>
          <a:xfrm>
            <a:off x="8393627" y="3770045"/>
            <a:ext cx="1402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95%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7" name="원형: 비어 있음 56">
            <a:extLst>
              <a:ext uri="{FF2B5EF4-FFF2-40B4-BE49-F238E27FC236}">
                <a16:creationId xmlns:a16="http://schemas.microsoft.com/office/drawing/2014/main" id="{B12117D3-C6DE-4389-85D2-C7C4CDCA4305}"/>
              </a:ext>
            </a:extLst>
          </p:cNvPr>
          <p:cNvSpPr/>
          <p:nvPr/>
        </p:nvSpPr>
        <p:spPr>
          <a:xfrm>
            <a:off x="5211330" y="3086440"/>
            <a:ext cx="1767321" cy="1767321"/>
          </a:xfrm>
          <a:prstGeom prst="donut">
            <a:avLst>
              <a:gd name="adj" fmla="val 8347"/>
            </a:avLst>
          </a:prstGeom>
          <a:solidFill>
            <a:srgbClr val="A7AA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8" name="막힌 원호 57">
            <a:extLst>
              <a:ext uri="{FF2B5EF4-FFF2-40B4-BE49-F238E27FC236}">
                <a16:creationId xmlns:a16="http://schemas.microsoft.com/office/drawing/2014/main" id="{196C795C-35C8-43D5-AFAF-22D30F365C98}"/>
              </a:ext>
            </a:extLst>
          </p:cNvPr>
          <p:cNvSpPr/>
          <p:nvPr/>
        </p:nvSpPr>
        <p:spPr>
          <a:xfrm rot="16200000">
            <a:off x="5213351" y="3086441"/>
            <a:ext cx="1765300" cy="1765300"/>
          </a:xfrm>
          <a:prstGeom prst="blockArc">
            <a:avLst>
              <a:gd name="adj1" fmla="val 5398358"/>
              <a:gd name="adj2" fmla="val 0"/>
              <a:gd name="adj3" fmla="val 8259"/>
            </a:avLst>
          </a:prstGeom>
          <a:solidFill>
            <a:schemeClr val="bg1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DB48A969-B130-49D3-AADC-E0C90A614C5D}"/>
              </a:ext>
            </a:extLst>
          </p:cNvPr>
          <p:cNvSpPr/>
          <p:nvPr/>
        </p:nvSpPr>
        <p:spPr>
          <a:xfrm>
            <a:off x="4885981" y="5120354"/>
            <a:ext cx="24200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6E8E84C0-8FAB-448A-96E1-902CA2CE5BB8}"/>
              </a:ext>
            </a:extLst>
          </p:cNvPr>
          <p:cNvSpPr/>
          <p:nvPr/>
        </p:nvSpPr>
        <p:spPr>
          <a:xfrm>
            <a:off x="4885981" y="5566691"/>
            <a:ext cx="24200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BEA61547-92AF-4FB1-85AE-7D24DFBEB67F}"/>
              </a:ext>
            </a:extLst>
          </p:cNvPr>
          <p:cNvSpPr/>
          <p:nvPr/>
        </p:nvSpPr>
        <p:spPr>
          <a:xfrm>
            <a:off x="5394668" y="3770045"/>
            <a:ext cx="1402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75%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2" name="원형: 비어 있음 61">
            <a:extLst>
              <a:ext uri="{FF2B5EF4-FFF2-40B4-BE49-F238E27FC236}">
                <a16:creationId xmlns:a16="http://schemas.microsoft.com/office/drawing/2014/main" id="{60D4620D-44E9-4393-91B6-CD1016ABAB51}"/>
              </a:ext>
            </a:extLst>
          </p:cNvPr>
          <p:cNvSpPr/>
          <p:nvPr/>
        </p:nvSpPr>
        <p:spPr>
          <a:xfrm>
            <a:off x="2213380" y="3086440"/>
            <a:ext cx="1767321" cy="1767321"/>
          </a:xfrm>
          <a:prstGeom prst="donut">
            <a:avLst>
              <a:gd name="adj" fmla="val 8347"/>
            </a:avLst>
          </a:prstGeom>
          <a:solidFill>
            <a:srgbClr val="A7AA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3" name="막힌 원호 62">
            <a:extLst>
              <a:ext uri="{FF2B5EF4-FFF2-40B4-BE49-F238E27FC236}">
                <a16:creationId xmlns:a16="http://schemas.microsoft.com/office/drawing/2014/main" id="{8BDBF955-E9BE-4453-A0BA-11BFEA6D7123}"/>
              </a:ext>
            </a:extLst>
          </p:cNvPr>
          <p:cNvSpPr/>
          <p:nvPr/>
        </p:nvSpPr>
        <p:spPr>
          <a:xfrm rot="16200000">
            <a:off x="2214392" y="3086441"/>
            <a:ext cx="1765300" cy="1765300"/>
          </a:xfrm>
          <a:prstGeom prst="blockArc">
            <a:avLst>
              <a:gd name="adj1" fmla="val 10824901"/>
              <a:gd name="adj2" fmla="val 0"/>
              <a:gd name="adj3" fmla="val 8259"/>
            </a:avLst>
          </a:prstGeom>
          <a:solidFill>
            <a:schemeClr val="bg1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87B6B380-693F-4C80-8732-3083C67A495E}"/>
              </a:ext>
            </a:extLst>
          </p:cNvPr>
          <p:cNvSpPr/>
          <p:nvPr/>
        </p:nvSpPr>
        <p:spPr>
          <a:xfrm>
            <a:off x="1887022" y="5120354"/>
            <a:ext cx="24200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07143F8E-2821-480E-BC24-671D0085448B}"/>
              </a:ext>
            </a:extLst>
          </p:cNvPr>
          <p:cNvSpPr/>
          <p:nvPr/>
        </p:nvSpPr>
        <p:spPr>
          <a:xfrm>
            <a:off x="1887022" y="5566691"/>
            <a:ext cx="24200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FC6710F1-6AFA-428E-A724-9ADC318788C5}"/>
              </a:ext>
            </a:extLst>
          </p:cNvPr>
          <p:cNvSpPr/>
          <p:nvPr/>
        </p:nvSpPr>
        <p:spPr>
          <a:xfrm>
            <a:off x="2395709" y="3770045"/>
            <a:ext cx="1402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50%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275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A85CCC-29EB-486E-A77F-0D1D07BE5446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E55FE"/>
                </a:solidFill>
                <a:latin typeface="+mj-lt"/>
                <a:cs typeface="Arial" panose="020B0604020202020204" pitchFamily="34" charset="0"/>
              </a:rPr>
              <a:t>Risk Analysis</a:t>
            </a:r>
            <a:endParaRPr lang="ko-KR" altLang="en-US" sz="2800" dirty="0">
              <a:solidFill>
                <a:srgbClr val="4E55F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F2ED9CE9-529B-417A-B281-96F09E3DD08A}"/>
              </a:ext>
            </a:extLst>
          </p:cNvPr>
          <p:cNvSpPr/>
          <p:nvPr/>
        </p:nvSpPr>
        <p:spPr>
          <a:xfrm>
            <a:off x="4875154" y="2181167"/>
            <a:ext cx="2434918" cy="3509458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rgbClr val="4E55FE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2D255A-11F6-42BF-965C-46B3637A3071}"/>
              </a:ext>
            </a:extLst>
          </p:cNvPr>
          <p:cNvSpPr txBox="1"/>
          <p:nvPr/>
        </p:nvSpPr>
        <p:spPr>
          <a:xfrm>
            <a:off x="8545958" y="2415377"/>
            <a:ext cx="25924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E55FE"/>
                </a:solidFill>
              </a:rPr>
              <a:t>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E55FE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4E55FE"/>
                </a:solidFill>
              </a:rPr>
              <a:t>aliqua</a:t>
            </a:r>
            <a:r>
              <a:rPr lang="en-US" altLang="ko-KR" sz="1400" dirty="0">
                <a:solidFill>
                  <a:srgbClr val="4E55FE"/>
                </a:solidFill>
              </a:rPr>
              <a:t>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6E34979-E22F-47BE-8D7D-0CAFB8070BB1}"/>
              </a:ext>
            </a:extLst>
          </p:cNvPr>
          <p:cNvSpPr/>
          <p:nvPr/>
        </p:nvSpPr>
        <p:spPr>
          <a:xfrm>
            <a:off x="8545957" y="2006600"/>
            <a:ext cx="2592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E55FE"/>
                </a:solidFill>
              </a:rPr>
              <a:t>Risk Submission</a:t>
            </a:r>
            <a:endParaRPr lang="ko-KR" altLang="en-US" dirty="0">
              <a:solidFill>
                <a:srgbClr val="4E55FE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9E6860-8F01-45CC-8CC5-2DB5B52505D8}"/>
              </a:ext>
            </a:extLst>
          </p:cNvPr>
          <p:cNvSpPr txBox="1"/>
          <p:nvPr/>
        </p:nvSpPr>
        <p:spPr>
          <a:xfrm>
            <a:off x="8545958" y="4878457"/>
            <a:ext cx="25924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E55FE"/>
                </a:solidFill>
              </a:rPr>
              <a:t>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E55FE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4E55FE"/>
                </a:solidFill>
              </a:rPr>
              <a:t>aliqua</a:t>
            </a:r>
            <a:r>
              <a:rPr lang="en-US" altLang="ko-KR" sz="1400" dirty="0">
                <a:solidFill>
                  <a:srgbClr val="4E55FE"/>
                </a:solidFill>
              </a:rPr>
              <a:t>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ED71840-03F8-4997-A1B7-F0DD529585C2}"/>
              </a:ext>
            </a:extLst>
          </p:cNvPr>
          <p:cNvSpPr/>
          <p:nvPr/>
        </p:nvSpPr>
        <p:spPr>
          <a:xfrm>
            <a:off x="8545957" y="4469680"/>
            <a:ext cx="2592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E55FE"/>
                </a:solidFill>
              </a:rPr>
              <a:t>Risk Analysis</a:t>
            </a:r>
            <a:endParaRPr lang="ko-KR" altLang="en-US" dirty="0">
              <a:solidFill>
                <a:srgbClr val="4E55F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CB2DE3-3727-488D-92C9-B2C049D09ABB}"/>
              </a:ext>
            </a:extLst>
          </p:cNvPr>
          <p:cNvSpPr txBox="1"/>
          <p:nvPr/>
        </p:nvSpPr>
        <p:spPr>
          <a:xfrm>
            <a:off x="1282700" y="2415377"/>
            <a:ext cx="25924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E55FE"/>
                </a:solidFill>
              </a:rPr>
              <a:t>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E55FE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4E55FE"/>
                </a:solidFill>
              </a:rPr>
              <a:t>aliqua</a:t>
            </a:r>
            <a:r>
              <a:rPr lang="en-US" altLang="ko-KR" sz="1400" dirty="0">
                <a:solidFill>
                  <a:srgbClr val="4E55FE"/>
                </a:solidFill>
              </a:rPr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5725D03-BFD8-4688-9381-3370CEE0F350}"/>
              </a:ext>
            </a:extLst>
          </p:cNvPr>
          <p:cNvSpPr/>
          <p:nvPr/>
        </p:nvSpPr>
        <p:spPr>
          <a:xfrm>
            <a:off x="1282699" y="2006600"/>
            <a:ext cx="2592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E55FE"/>
                </a:solidFill>
              </a:rPr>
              <a:t>Risk Response</a:t>
            </a:r>
            <a:endParaRPr lang="ko-KR" altLang="en-US" dirty="0">
              <a:solidFill>
                <a:srgbClr val="4E55FE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F7849E-19AA-44A3-9A84-380851E0A42A}"/>
              </a:ext>
            </a:extLst>
          </p:cNvPr>
          <p:cNvSpPr txBox="1"/>
          <p:nvPr/>
        </p:nvSpPr>
        <p:spPr>
          <a:xfrm>
            <a:off x="1282700" y="4878457"/>
            <a:ext cx="25924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E55FE"/>
                </a:solidFill>
              </a:rPr>
              <a:t>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endParaRPr lang="en-US" altLang="ko-KR" sz="1400" dirty="0">
              <a:solidFill>
                <a:srgbClr val="4E55FE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4E55FE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4E55FE"/>
                </a:solidFill>
              </a:rPr>
              <a:t>aliqua</a:t>
            </a:r>
            <a:r>
              <a:rPr lang="en-US" altLang="ko-KR" sz="1400" dirty="0">
                <a:solidFill>
                  <a:srgbClr val="4E55FE"/>
                </a:solidFill>
              </a:rPr>
              <a:t>.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B0862E0-5EED-4F04-B34D-DECF78A6E7CB}"/>
              </a:ext>
            </a:extLst>
          </p:cNvPr>
          <p:cNvSpPr/>
          <p:nvPr/>
        </p:nvSpPr>
        <p:spPr>
          <a:xfrm>
            <a:off x="1282699" y="4469680"/>
            <a:ext cx="2592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E55FE"/>
                </a:solidFill>
              </a:rPr>
              <a:t>Risk Evaluation</a:t>
            </a:r>
            <a:endParaRPr lang="ko-KR" altLang="en-US" dirty="0">
              <a:solidFill>
                <a:srgbClr val="4E55FE"/>
              </a:solidFill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B1314DB0-0945-4EA7-B6CF-7BAF8B75EC76}"/>
              </a:ext>
            </a:extLst>
          </p:cNvPr>
          <p:cNvSpPr/>
          <p:nvPr/>
        </p:nvSpPr>
        <p:spPr>
          <a:xfrm>
            <a:off x="6710555" y="2367342"/>
            <a:ext cx="1042072" cy="1042072"/>
          </a:xfrm>
          <a:prstGeom prst="ellipse">
            <a:avLst/>
          </a:prstGeom>
          <a:solidFill>
            <a:srgbClr val="4E55FE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altLang="ko-KR" dirty="0"/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C1BCB1CE-6028-42CC-A193-C71BBDA8542E}"/>
              </a:ext>
            </a:extLst>
          </p:cNvPr>
          <p:cNvSpPr/>
          <p:nvPr/>
        </p:nvSpPr>
        <p:spPr>
          <a:xfrm>
            <a:off x="6710555" y="4548378"/>
            <a:ext cx="1042072" cy="1042072"/>
          </a:xfrm>
          <a:prstGeom prst="ellipse">
            <a:avLst/>
          </a:prstGeom>
          <a:solidFill>
            <a:srgbClr val="4E55FE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altLang="ko-KR" dirty="0"/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D6343CA0-121C-4F45-9CA2-6034ECFE22FA}"/>
              </a:ext>
            </a:extLst>
          </p:cNvPr>
          <p:cNvSpPr/>
          <p:nvPr/>
        </p:nvSpPr>
        <p:spPr>
          <a:xfrm>
            <a:off x="4432598" y="2367342"/>
            <a:ext cx="1042072" cy="1042072"/>
          </a:xfrm>
          <a:prstGeom prst="ellipse">
            <a:avLst/>
          </a:prstGeom>
          <a:solidFill>
            <a:srgbClr val="4E55FE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altLang="ko-KR" dirty="0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43BBC46A-8481-4756-B82D-65DD04523326}"/>
              </a:ext>
            </a:extLst>
          </p:cNvPr>
          <p:cNvSpPr/>
          <p:nvPr/>
        </p:nvSpPr>
        <p:spPr>
          <a:xfrm>
            <a:off x="4432598" y="4548378"/>
            <a:ext cx="1042072" cy="1042072"/>
          </a:xfrm>
          <a:prstGeom prst="ellipse">
            <a:avLst/>
          </a:prstGeom>
          <a:solidFill>
            <a:srgbClr val="4E55FE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altLang="ko-KR" dirty="0"/>
          </a:p>
        </p:txBody>
      </p: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F36173F0-858D-4BA2-BE3F-E44E066FB747}"/>
              </a:ext>
            </a:extLst>
          </p:cNvPr>
          <p:cNvGrpSpPr/>
          <p:nvPr/>
        </p:nvGrpSpPr>
        <p:grpSpPr>
          <a:xfrm>
            <a:off x="6994391" y="2651179"/>
            <a:ext cx="474401" cy="474401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535830A0-8109-41FC-80DE-359577B2307F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D80AFC6F-D697-4CCF-ACAD-BB3A3E54CF39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6DAA39AF-779E-4A77-A66A-7C192C463C0A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C74EC5F2-5669-480C-ACAB-2FCB7C632D96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BDEF1DC2-3112-4508-B9B8-CAC7F8195D80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567B2A9E-A124-4304-892C-D6A64CF3C048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FF969676-F285-4DF3-9B31-7FAB58F2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F06A431D-D81D-46A0-875C-EDC023D93088}"/>
              </a:ext>
            </a:extLst>
          </p:cNvPr>
          <p:cNvGrpSpPr/>
          <p:nvPr/>
        </p:nvGrpSpPr>
        <p:grpSpPr>
          <a:xfrm>
            <a:off x="7056102" y="4832214"/>
            <a:ext cx="474401" cy="474401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76121E1-6A2C-470F-832E-8EFB2B3182B3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42866E50-D9A6-47C0-9DC0-844134031278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6716B7E-C05A-4560-AE80-5D8C07BC833F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DCDEED3-2AEB-4CE9-8A30-7C897A93C00C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3CD75E20-C1A1-490F-A6C3-7F849A996848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741A1121-BF60-4E73-8C5A-70ACC24B1D23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F31BE97D-8FF0-40CA-970E-2A059DA9A685}"/>
              </a:ext>
            </a:extLst>
          </p:cNvPr>
          <p:cNvGrpSpPr/>
          <p:nvPr/>
        </p:nvGrpSpPr>
        <p:grpSpPr>
          <a:xfrm>
            <a:off x="4716434" y="4849569"/>
            <a:ext cx="474401" cy="439688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8D0F93D6-6203-4450-86C4-90D717BA543E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5041B4DD-1740-45E7-97A1-DB8AC3EC67AC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2CC0F2DB-7C5E-41F4-8CB2-A51EB191BD17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399FE27-0038-4CCF-8562-F4CC298979C7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9D7EA3B2-9988-47AE-A2B2-C31879E256D7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5714BD06-64B7-432A-B249-0FF2CFB822AB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1B449CD0-258F-4D44-9469-5F387F3B4BE6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8FC01F88-D7EC-4880-B72B-F420FCB7BD61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01346868-E218-430C-B5FE-D7668BAE5BDF}"/>
              </a:ext>
            </a:extLst>
          </p:cNvPr>
          <p:cNvGrpSpPr/>
          <p:nvPr/>
        </p:nvGrpSpPr>
        <p:grpSpPr>
          <a:xfrm>
            <a:off x="4720368" y="2707238"/>
            <a:ext cx="466533" cy="362280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16E616BD-BCF0-43B6-AD10-BA132D12C468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2D9CB8FE-AB3F-4EFE-9A16-A6D2FD2AC53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1B163350-3DCA-45D7-AEDD-20B8A2C5CE5F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07A4E9E9-C7D1-4830-BC4A-B37D3D9B22B7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745E297-BCCA-486D-98C0-D5A165C605EB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0694BCEF-CDCC-4D0D-9231-CCA58B81357F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1175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A85CCC-29EB-486E-A77F-0D1D07BE5446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E55FE"/>
                </a:solidFill>
                <a:latin typeface="+mj-lt"/>
                <a:cs typeface="Arial" panose="020B0604020202020204" pitchFamily="34" charset="0"/>
              </a:rPr>
              <a:t>Key Trends</a:t>
            </a:r>
            <a:endParaRPr lang="ko-KR" altLang="en-US" sz="2800" dirty="0">
              <a:solidFill>
                <a:srgbClr val="4E55F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5B7D7256-853D-4F00-8F25-46C1687499F2}"/>
              </a:ext>
            </a:extLst>
          </p:cNvPr>
          <p:cNvSpPr/>
          <p:nvPr/>
        </p:nvSpPr>
        <p:spPr>
          <a:xfrm>
            <a:off x="3216397" y="2636024"/>
            <a:ext cx="1025403" cy="1025403"/>
          </a:xfrm>
          <a:prstGeom prst="ellipse">
            <a:avLst/>
          </a:prstGeom>
          <a:solidFill>
            <a:srgbClr val="4E55FE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1714C9-DA56-4A52-A7D1-85F3A1F114B9}"/>
              </a:ext>
            </a:extLst>
          </p:cNvPr>
          <p:cNvSpPr txBox="1"/>
          <p:nvPr/>
        </p:nvSpPr>
        <p:spPr>
          <a:xfrm>
            <a:off x="1961617" y="4595219"/>
            <a:ext cx="35349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r>
              <a:rPr lang="en-US" altLang="ko-KR" sz="1400" dirty="0">
                <a:solidFill>
                  <a:srgbClr val="4E55FE"/>
                </a:solidFill>
              </a:rPr>
              <a:t>, 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r>
              <a:rPr lang="en-US" altLang="ko-KR" sz="1400" dirty="0">
                <a:solidFill>
                  <a:srgbClr val="4E55F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E55FE"/>
                </a:solidFill>
              </a:rPr>
              <a:t>aliqua</a:t>
            </a:r>
            <a:r>
              <a:rPr lang="en-US" altLang="ko-KR" sz="1400" dirty="0">
                <a:solidFill>
                  <a:srgbClr val="4E55FE"/>
                </a:solidFill>
              </a:rPr>
              <a:t>.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156F68A-B37E-4BA9-8180-FE0E5A8004E3}"/>
              </a:ext>
            </a:extLst>
          </p:cNvPr>
          <p:cNvSpPr/>
          <p:nvPr/>
        </p:nvSpPr>
        <p:spPr>
          <a:xfrm>
            <a:off x="1965447" y="4104258"/>
            <a:ext cx="35273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4E55FE"/>
                </a:solidFill>
                <a:latin typeface="+mj-lt"/>
              </a:rPr>
              <a:t>Element A</a:t>
            </a:r>
            <a:endParaRPr lang="ko-KR" altLang="en-US" sz="2000" dirty="0">
              <a:solidFill>
                <a:srgbClr val="4E55FE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C1DE7F49-F324-4E54-8CDD-CE4C68178FE5}"/>
              </a:ext>
            </a:extLst>
          </p:cNvPr>
          <p:cNvSpPr/>
          <p:nvPr/>
        </p:nvSpPr>
        <p:spPr>
          <a:xfrm>
            <a:off x="7946371" y="2636024"/>
            <a:ext cx="1025403" cy="1025403"/>
          </a:xfrm>
          <a:prstGeom prst="ellipse">
            <a:avLst/>
          </a:prstGeom>
          <a:solidFill>
            <a:srgbClr val="4E55FE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1E9774-A1F1-4A0E-9FD5-E63282FD761D}"/>
              </a:ext>
            </a:extLst>
          </p:cNvPr>
          <p:cNvSpPr txBox="1"/>
          <p:nvPr/>
        </p:nvSpPr>
        <p:spPr>
          <a:xfrm>
            <a:off x="6691591" y="4595219"/>
            <a:ext cx="35349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r>
              <a:rPr lang="en-US" altLang="ko-KR" sz="1400" dirty="0">
                <a:solidFill>
                  <a:srgbClr val="4E55FE"/>
                </a:solidFill>
              </a:rPr>
              <a:t>, 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r>
              <a:rPr lang="en-US" altLang="ko-KR" sz="1400" dirty="0">
                <a:solidFill>
                  <a:srgbClr val="4E55F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E55FE"/>
                </a:solidFill>
              </a:rPr>
              <a:t>aliqua</a:t>
            </a:r>
            <a:r>
              <a:rPr lang="en-US" altLang="ko-KR" sz="1400" dirty="0">
                <a:solidFill>
                  <a:srgbClr val="4E55FE"/>
                </a:solidFill>
              </a:rPr>
              <a:t>.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15158E2-EE46-47BA-BC5D-E6E3D19EC396}"/>
              </a:ext>
            </a:extLst>
          </p:cNvPr>
          <p:cNvSpPr/>
          <p:nvPr/>
        </p:nvSpPr>
        <p:spPr>
          <a:xfrm>
            <a:off x="6695421" y="4104258"/>
            <a:ext cx="35273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>
                <a:solidFill>
                  <a:srgbClr val="4E55FE"/>
                </a:solidFill>
                <a:latin typeface="+mj-lt"/>
              </a:rPr>
              <a:t>Element </a:t>
            </a:r>
            <a:r>
              <a:rPr lang="en-US" altLang="ko-KR" sz="2000" dirty="0">
                <a:solidFill>
                  <a:srgbClr val="4E55FE"/>
                </a:solidFill>
                <a:latin typeface="+mj-lt"/>
              </a:rPr>
              <a:t>B</a:t>
            </a:r>
            <a:endParaRPr lang="ko-KR" altLang="en-US" sz="2000" dirty="0">
              <a:solidFill>
                <a:srgbClr val="4E55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930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A85CCC-29EB-486E-A77F-0D1D07BE5446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Sustainable Business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029C944-FD74-4CE8-A817-DE2B476D398A}"/>
              </a:ext>
            </a:extLst>
          </p:cNvPr>
          <p:cNvSpPr/>
          <p:nvPr/>
        </p:nvSpPr>
        <p:spPr>
          <a:xfrm>
            <a:off x="1698625" y="2019081"/>
            <a:ext cx="3771900" cy="397531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45B78A3-88E7-4984-8816-F2DEB5313054}"/>
              </a:ext>
            </a:extLst>
          </p:cNvPr>
          <p:cNvSpPr/>
          <p:nvPr/>
        </p:nvSpPr>
        <p:spPr>
          <a:xfrm>
            <a:off x="6721477" y="2019081"/>
            <a:ext cx="3771900" cy="397531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58F39BC-A542-4A24-983E-8EE133D8C5BB}"/>
              </a:ext>
            </a:extLst>
          </p:cNvPr>
          <p:cNvGrpSpPr/>
          <p:nvPr/>
        </p:nvGrpSpPr>
        <p:grpSpPr>
          <a:xfrm>
            <a:off x="3295423" y="2902603"/>
            <a:ext cx="578306" cy="578304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5741B140-1075-43C0-864D-BA32DC1A5F76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19F0BF8-25B2-4D5B-90C1-52163610BEEC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" name="직사각형 7">
            <a:extLst>
              <a:ext uri="{FF2B5EF4-FFF2-40B4-BE49-F238E27FC236}">
                <a16:creationId xmlns:a16="http://schemas.microsoft.com/office/drawing/2014/main" id="{D3350E8E-1E7C-4484-942D-1A07AC9FA5CA}"/>
              </a:ext>
            </a:extLst>
          </p:cNvPr>
          <p:cNvSpPr/>
          <p:nvPr/>
        </p:nvSpPr>
        <p:spPr>
          <a:xfrm>
            <a:off x="2178052" y="3920050"/>
            <a:ext cx="2813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73F839-90A3-493F-9AF5-40334BB81DE9}"/>
              </a:ext>
            </a:extLst>
          </p:cNvPr>
          <p:cNvSpPr txBox="1"/>
          <p:nvPr/>
        </p:nvSpPr>
        <p:spPr>
          <a:xfrm>
            <a:off x="2178051" y="4423013"/>
            <a:ext cx="2813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7E5FAABE-69C8-4A71-BB3E-171432205808}"/>
              </a:ext>
            </a:extLst>
          </p:cNvPr>
          <p:cNvSpPr/>
          <p:nvPr/>
        </p:nvSpPr>
        <p:spPr>
          <a:xfrm>
            <a:off x="8318275" y="2940703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34AC251-23D4-436E-A239-88C2A1F744AE}"/>
              </a:ext>
            </a:extLst>
          </p:cNvPr>
          <p:cNvSpPr/>
          <p:nvPr/>
        </p:nvSpPr>
        <p:spPr>
          <a:xfrm>
            <a:off x="7200904" y="3920050"/>
            <a:ext cx="2813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82A6FA-12F1-4095-B74E-4985F8BE6CF3}"/>
              </a:ext>
            </a:extLst>
          </p:cNvPr>
          <p:cNvSpPr txBox="1"/>
          <p:nvPr/>
        </p:nvSpPr>
        <p:spPr>
          <a:xfrm>
            <a:off x="7200903" y="4423013"/>
            <a:ext cx="2813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9018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A85CCC-29EB-486E-A77F-0D1D07BE5446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E55FE"/>
                </a:solidFill>
                <a:latin typeface="+mj-lt"/>
                <a:cs typeface="Arial" panose="020B0604020202020204" pitchFamily="34" charset="0"/>
              </a:rPr>
              <a:t>Affiliates</a:t>
            </a:r>
            <a:endParaRPr lang="ko-KR" altLang="en-US" sz="2800" dirty="0">
              <a:solidFill>
                <a:srgbClr val="4E55F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5202FE-27EB-4067-B1E3-C4135B2A1764}"/>
              </a:ext>
            </a:extLst>
          </p:cNvPr>
          <p:cNvSpPr txBox="1"/>
          <p:nvPr/>
        </p:nvSpPr>
        <p:spPr>
          <a:xfrm>
            <a:off x="1035314" y="2950206"/>
            <a:ext cx="471778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r>
              <a:rPr lang="en-US" altLang="ko-KR" sz="1400" dirty="0">
                <a:solidFill>
                  <a:srgbClr val="4E55FE"/>
                </a:solidFill>
              </a:rPr>
              <a:t>, 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r>
              <a:rPr lang="en-US" altLang="ko-KR" sz="1400" dirty="0">
                <a:solidFill>
                  <a:srgbClr val="4E55F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E55FE"/>
                </a:solidFill>
              </a:rPr>
              <a:t>aliqua</a:t>
            </a:r>
            <a:r>
              <a:rPr lang="en-US" altLang="ko-KR" sz="1400" dirty="0">
                <a:solidFill>
                  <a:srgbClr val="4E55FE"/>
                </a:solidFill>
              </a:rPr>
              <a:t>.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14A29C2-549D-41C4-9717-3845EB386F49}"/>
              </a:ext>
            </a:extLst>
          </p:cNvPr>
          <p:cNvSpPr/>
          <p:nvPr/>
        </p:nvSpPr>
        <p:spPr>
          <a:xfrm>
            <a:off x="1175015" y="2455818"/>
            <a:ext cx="4438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4E55FE"/>
                </a:solidFill>
                <a:latin typeface="+mj-lt"/>
              </a:rPr>
              <a:t>Total Deposits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37E083-BCE6-4BCB-8F9D-128498E9BEAA}"/>
              </a:ext>
            </a:extLst>
          </p:cNvPr>
          <p:cNvSpPr txBox="1"/>
          <p:nvPr/>
        </p:nvSpPr>
        <p:spPr>
          <a:xfrm>
            <a:off x="1035314" y="5394070"/>
            <a:ext cx="471778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r>
              <a:rPr lang="en-US" altLang="ko-KR" sz="1400" dirty="0">
                <a:solidFill>
                  <a:srgbClr val="4E55FE"/>
                </a:solidFill>
              </a:rPr>
              <a:t>, 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r>
              <a:rPr lang="en-US" altLang="ko-KR" sz="1400" dirty="0">
                <a:solidFill>
                  <a:srgbClr val="4E55F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E55FE"/>
                </a:solidFill>
              </a:rPr>
              <a:t>aliqua</a:t>
            </a:r>
            <a:r>
              <a:rPr lang="en-US" altLang="ko-KR" sz="1400" dirty="0">
                <a:solidFill>
                  <a:srgbClr val="4E55FE"/>
                </a:solidFill>
              </a:rPr>
              <a:t>.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DCC1125-1FD3-408C-8EAD-4AE1C610FBCD}"/>
              </a:ext>
            </a:extLst>
          </p:cNvPr>
          <p:cNvSpPr/>
          <p:nvPr/>
        </p:nvSpPr>
        <p:spPr>
          <a:xfrm>
            <a:off x="1175015" y="4899682"/>
            <a:ext cx="4438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4E55FE"/>
                </a:solidFill>
                <a:latin typeface="+mj-lt"/>
              </a:rPr>
              <a:t>Satisfaction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6EC3F2-EA9C-4D2A-907E-EA40788F18D8}"/>
              </a:ext>
            </a:extLst>
          </p:cNvPr>
          <p:cNvSpPr txBox="1"/>
          <p:nvPr/>
        </p:nvSpPr>
        <p:spPr>
          <a:xfrm>
            <a:off x="6438901" y="2950206"/>
            <a:ext cx="471778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r>
              <a:rPr lang="en-US" altLang="ko-KR" sz="1400" dirty="0">
                <a:solidFill>
                  <a:srgbClr val="4E55FE"/>
                </a:solidFill>
              </a:rPr>
              <a:t>, 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r>
              <a:rPr lang="en-US" altLang="ko-KR" sz="1400" dirty="0">
                <a:solidFill>
                  <a:srgbClr val="4E55F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E55FE"/>
                </a:solidFill>
              </a:rPr>
              <a:t>aliqua</a:t>
            </a:r>
            <a:r>
              <a:rPr lang="en-US" altLang="ko-KR" sz="1400" dirty="0">
                <a:solidFill>
                  <a:srgbClr val="4E55FE"/>
                </a:solidFill>
              </a:rPr>
              <a:t>.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ED90701-E91C-4714-B4C6-136D6F297270}"/>
              </a:ext>
            </a:extLst>
          </p:cNvPr>
          <p:cNvSpPr/>
          <p:nvPr/>
        </p:nvSpPr>
        <p:spPr>
          <a:xfrm>
            <a:off x="6578602" y="2455818"/>
            <a:ext cx="4438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4E55FE"/>
                </a:solidFill>
                <a:latin typeface="+mj-lt"/>
              </a:rPr>
              <a:t>Trading Volume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68C614-930E-4D43-916E-C8E9529D40B1}"/>
              </a:ext>
            </a:extLst>
          </p:cNvPr>
          <p:cNvSpPr txBox="1"/>
          <p:nvPr/>
        </p:nvSpPr>
        <p:spPr>
          <a:xfrm>
            <a:off x="6438901" y="5394070"/>
            <a:ext cx="471778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r>
              <a:rPr lang="en-US" altLang="ko-KR" sz="1400" dirty="0">
                <a:solidFill>
                  <a:srgbClr val="4E55FE"/>
                </a:solidFill>
              </a:rPr>
              <a:t>, 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r>
              <a:rPr lang="en-US" altLang="ko-KR" sz="1400" dirty="0">
                <a:solidFill>
                  <a:srgbClr val="4E55FE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E55FE"/>
                </a:solidFill>
              </a:rPr>
              <a:t>aliqua</a:t>
            </a:r>
            <a:r>
              <a:rPr lang="en-US" altLang="ko-KR" sz="1400" dirty="0">
                <a:solidFill>
                  <a:srgbClr val="4E55FE"/>
                </a:solidFill>
              </a:rPr>
              <a:t>.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6DA0E09-9204-41C6-BE64-9EFD2CD2CC46}"/>
              </a:ext>
            </a:extLst>
          </p:cNvPr>
          <p:cNvSpPr/>
          <p:nvPr/>
        </p:nvSpPr>
        <p:spPr>
          <a:xfrm>
            <a:off x="6578602" y="4899682"/>
            <a:ext cx="4438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4E55FE"/>
                </a:solidFill>
                <a:latin typeface="+mj-lt"/>
              </a:rPr>
              <a:t>Commissions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ECD9EE3-343D-4E83-B952-91F527FDC6D3}"/>
              </a:ext>
            </a:extLst>
          </p:cNvPr>
          <p:cNvSpPr/>
          <p:nvPr/>
        </p:nvSpPr>
        <p:spPr>
          <a:xfrm>
            <a:off x="1175015" y="1847130"/>
            <a:ext cx="4438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4E55FE"/>
                </a:solidFill>
                <a:latin typeface="+mj-lt"/>
              </a:rPr>
              <a:t>$5k+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AAA5140-41BB-41CB-9C09-A31061722D70}"/>
              </a:ext>
            </a:extLst>
          </p:cNvPr>
          <p:cNvSpPr/>
          <p:nvPr/>
        </p:nvSpPr>
        <p:spPr>
          <a:xfrm>
            <a:off x="1175015" y="4290994"/>
            <a:ext cx="4438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4E55FE"/>
                </a:solidFill>
                <a:latin typeface="+mj-lt"/>
              </a:rPr>
              <a:t>100+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302E671-0BE5-41A0-A938-7F4584CA6372}"/>
              </a:ext>
            </a:extLst>
          </p:cNvPr>
          <p:cNvSpPr/>
          <p:nvPr/>
        </p:nvSpPr>
        <p:spPr>
          <a:xfrm>
            <a:off x="6578602" y="1847130"/>
            <a:ext cx="4438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4E55FE"/>
                </a:solidFill>
                <a:latin typeface="+mj-lt"/>
              </a:rPr>
              <a:t>$7k+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6C773B1-8A15-4675-A1FE-EE2F63F350FA}"/>
              </a:ext>
            </a:extLst>
          </p:cNvPr>
          <p:cNvSpPr/>
          <p:nvPr/>
        </p:nvSpPr>
        <p:spPr>
          <a:xfrm>
            <a:off x="6578602" y="4290994"/>
            <a:ext cx="4438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rgbClr val="4E55FE"/>
                </a:solidFill>
                <a:latin typeface="+mj-lt"/>
              </a:rPr>
              <a:t>$3k+</a:t>
            </a:r>
          </a:p>
        </p:txBody>
      </p:sp>
    </p:spTree>
    <p:extLst>
      <p:ext uri="{BB962C8B-B14F-4D97-AF65-F5344CB8AC3E}">
        <p14:creationId xmlns:p14="http://schemas.microsoft.com/office/powerpoint/2010/main" val="1885676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chemeClr val="bg1"/>
          </a:solidFill>
          <a:effectLst/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solidFill>
              <a:schemeClr val="bg1"/>
            </a:solidFill>
            <a:ln w="5715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bg1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solidFill>
              <a:schemeClr val="bg1"/>
            </a:solidFill>
            <a:ln w="5715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rgbClr val="7B76F6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A7AAFF"/>
            </a:solidFill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A7AAFF"/>
            </a:solidFill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A7AAFF"/>
            </a:solidFill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A7AAFF"/>
            </a:solidFill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4E55F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E8B016C1-9BBE-434E-A37A-597D99A33AD4}"/>
              </a:ext>
            </a:extLst>
          </p:cNvPr>
          <p:cNvSpPr txBox="1"/>
          <p:nvPr/>
        </p:nvSpPr>
        <p:spPr>
          <a:xfrm>
            <a:off x="797909" y="903291"/>
            <a:ext cx="36496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4E55FE"/>
                </a:solidFill>
                <a:latin typeface="+mj-lt"/>
              </a:rPr>
              <a:t>Contents</a:t>
            </a:r>
            <a:endParaRPr lang="ko-KR" altLang="en-US" b="0" dirty="0">
              <a:solidFill>
                <a:srgbClr val="4E55FE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0F2B68-F117-4C4D-81B4-96D807423C26}"/>
              </a:ext>
            </a:extLst>
          </p:cNvPr>
          <p:cNvSpPr txBox="1"/>
          <p:nvPr/>
        </p:nvSpPr>
        <p:spPr>
          <a:xfrm>
            <a:off x="849688" y="4046495"/>
            <a:ext cx="2290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E55FE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E55FE"/>
                </a:solidFill>
              </a:rPr>
              <a:t>dolor sit </a:t>
            </a:r>
            <a:r>
              <a:rPr lang="en-US" altLang="ko-KR" sz="1600" dirty="0" err="1">
                <a:solidFill>
                  <a:srgbClr val="4E55FE"/>
                </a:solidFill>
              </a:rPr>
              <a:t>amet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adipisicing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elit</a:t>
            </a:r>
            <a:r>
              <a:rPr lang="en-US" altLang="ko-KR" sz="1600" dirty="0">
                <a:solidFill>
                  <a:srgbClr val="4E55FE"/>
                </a:solidFill>
              </a:rPr>
              <a:t>, sed do </a:t>
            </a:r>
            <a:r>
              <a:rPr lang="en-US" altLang="ko-KR" sz="1600" dirty="0" err="1">
                <a:solidFill>
                  <a:srgbClr val="4E55FE"/>
                </a:solidFill>
              </a:rPr>
              <a:t>eiusmod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tempor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incididunt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ut</a:t>
            </a:r>
            <a:endParaRPr lang="ko-KR" altLang="en-US" sz="1600" dirty="0">
              <a:solidFill>
                <a:srgbClr val="4E55FE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599E4D0-E0BA-48DF-9B95-5B86B468AC1E}"/>
              </a:ext>
            </a:extLst>
          </p:cNvPr>
          <p:cNvSpPr/>
          <p:nvPr/>
        </p:nvSpPr>
        <p:spPr>
          <a:xfrm>
            <a:off x="849687" y="3495095"/>
            <a:ext cx="22903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E55FE"/>
                </a:solidFill>
              </a:rPr>
              <a:t>Lorem ipsum</a:t>
            </a:r>
            <a:endParaRPr lang="ko-KR" altLang="en-US" sz="2000" dirty="0">
              <a:solidFill>
                <a:srgbClr val="4E55FE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07725F6-E95E-43EE-9FB5-7631F03ABADD}"/>
              </a:ext>
            </a:extLst>
          </p:cNvPr>
          <p:cNvSpPr/>
          <p:nvPr/>
        </p:nvSpPr>
        <p:spPr>
          <a:xfrm>
            <a:off x="797909" y="2881292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4E55FE"/>
                </a:solidFill>
                <a:latin typeface="+mj-lt"/>
              </a:rPr>
              <a:t>01.</a:t>
            </a:r>
            <a:endParaRPr lang="ko-KR" altLang="en-US" sz="3200" dirty="0">
              <a:solidFill>
                <a:srgbClr val="4E55FE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89B9BC-2CD6-4130-8197-9724A6D1C1AD}"/>
              </a:ext>
            </a:extLst>
          </p:cNvPr>
          <p:cNvSpPr txBox="1"/>
          <p:nvPr/>
        </p:nvSpPr>
        <p:spPr>
          <a:xfrm>
            <a:off x="3601037" y="4046495"/>
            <a:ext cx="2290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E55FE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E55FE"/>
                </a:solidFill>
              </a:rPr>
              <a:t>dolor sit </a:t>
            </a:r>
            <a:r>
              <a:rPr lang="en-US" altLang="ko-KR" sz="1600" dirty="0" err="1">
                <a:solidFill>
                  <a:srgbClr val="4E55FE"/>
                </a:solidFill>
              </a:rPr>
              <a:t>amet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adipisicing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elit</a:t>
            </a:r>
            <a:r>
              <a:rPr lang="en-US" altLang="ko-KR" sz="1600" dirty="0">
                <a:solidFill>
                  <a:srgbClr val="4E55FE"/>
                </a:solidFill>
              </a:rPr>
              <a:t>, sed do </a:t>
            </a:r>
            <a:r>
              <a:rPr lang="en-US" altLang="ko-KR" sz="1600" dirty="0" err="1">
                <a:solidFill>
                  <a:srgbClr val="4E55FE"/>
                </a:solidFill>
              </a:rPr>
              <a:t>eiusmod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tempor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incididunt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ut</a:t>
            </a:r>
            <a:endParaRPr lang="ko-KR" altLang="en-US" sz="1600" dirty="0">
              <a:solidFill>
                <a:srgbClr val="4E55FE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74F0BCD-3016-4D46-B29B-29BD906D2FA2}"/>
              </a:ext>
            </a:extLst>
          </p:cNvPr>
          <p:cNvSpPr/>
          <p:nvPr/>
        </p:nvSpPr>
        <p:spPr>
          <a:xfrm>
            <a:off x="3601036" y="3495095"/>
            <a:ext cx="22903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E55FE"/>
                </a:solidFill>
              </a:rPr>
              <a:t>Lorem ipsum</a:t>
            </a:r>
            <a:endParaRPr lang="ko-KR" altLang="en-US" sz="2000" dirty="0">
              <a:solidFill>
                <a:srgbClr val="4E55FE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137786A-0DC4-4A89-9612-8081423EC7A3}"/>
              </a:ext>
            </a:extLst>
          </p:cNvPr>
          <p:cNvSpPr/>
          <p:nvPr/>
        </p:nvSpPr>
        <p:spPr>
          <a:xfrm>
            <a:off x="3549258" y="2881292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4E55FE"/>
                </a:solidFill>
                <a:latin typeface="+mj-lt"/>
              </a:rPr>
              <a:t>02.</a:t>
            </a:r>
            <a:endParaRPr lang="ko-KR" altLang="en-US" sz="3200" dirty="0">
              <a:solidFill>
                <a:srgbClr val="4E55FE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CC5294-CF3C-49D7-80DA-7BF83E97024A}"/>
              </a:ext>
            </a:extLst>
          </p:cNvPr>
          <p:cNvSpPr txBox="1"/>
          <p:nvPr/>
        </p:nvSpPr>
        <p:spPr>
          <a:xfrm>
            <a:off x="6352386" y="4046495"/>
            <a:ext cx="2290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E55FE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E55FE"/>
                </a:solidFill>
              </a:rPr>
              <a:t>dolor sit </a:t>
            </a:r>
            <a:r>
              <a:rPr lang="en-US" altLang="ko-KR" sz="1600" dirty="0" err="1">
                <a:solidFill>
                  <a:srgbClr val="4E55FE"/>
                </a:solidFill>
              </a:rPr>
              <a:t>amet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adipisicing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elit</a:t>
            </a:r>
            <a:r>
              <a:rPr lang="en-US" altLang="ko-KR" sz="1600" dirty="0">
                <a:solidFill>
                  <a:srgbClr val="4E55FE"/>
                </a:solidFill>
              </a:rPr>
              <a:t>, sed do </a:t>
            </a:r>
            <a:r>
              <a:rPr lang="en-US" altLang="ko-KR" sz="1600" dirty="0" err="1">
                <a:solidFill>
                  <a:srgbClr val="4E55FE"/>
                </a:solidFill>
              </a:rPr>
              <a:t>eiusmod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tempor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incididunt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ut</a:t>
            </a:r>
            <a:endParaRPr lang="ko-KR" altLang="en-US" sz="1600" dirty="0">
              <a:solidFill>
                <a:srgbClr val="4E55FE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528D8FE-BF9D-4C76-8E8F-E72112EC94CD}"/>
              </a:ext>
            </a:extLst>
          </p:cNvPr>
          <p:cNvSpPr/>
          <p:nvPr/>
        </p:nvSpPr>
        <p:spPr>
          <a:xfrm>
            <a:off x="6352385" y="3495095"/>
            <a:ext cx="22903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E55FE"/>
                </a:solidFill>
              </a:rPr>
              <a:t>Lorem ipsum</a:t>
            </a:r>
            <a:endParaRPr lang="ko-KR" altLang="en-US" sz="2000" dirty="0">
              <a:solidFill>
                <a:srgbClr val="4E55FE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F90E132-E531-4EBC-A256-8C0911E6DCE4}"/>
              </a:ext>
            </a:extLst>
          </p:cNvPr>
          <p:cNvSpPr/>
          <p:nvPr/>
        </p:nvSpPr>
        <p:spPr>
          <a:xfrm>
            <a:off x="6300607" y="2881292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4E55FE"/>
                </a:solidFill>
                <a:latin typeface="+mj-lt"/>
              </a:rPr>
              <a:t>03.</a:t>
            </a:r>
            <a:endParaRPr lang="ko-KR" altLang="en-US" sz="3200" dirty="0">
              <a:solidFill>
                <a:srgbClr val="4E55FE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CD234F6-0467-4465-80E4-CFDBEB93D903}"/>
              </a:ext>
            </a:extLst>
          </p:cNvPr>
          <p:cNvSpPr txBox="1"/>
          <p:nvPr/>
        </p:nvSpPr>
        <p:spPr>
          <a:xfrm>
            <a:off x="9103734" y="4046495"/>
            <a:ext cx="2290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E55FE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4E55FE"/>
                </a:solidFill>
              </a:rPr>
              <a:t>dolor sit </a:t>
            </a:r>
            <a:r>
              <a:rPr lang="en-US" altLang="ko-KR" sz="1600" dirty="0" err="1">
                <a:solidFill>
                  <a:srgbClr val="4E55FE"/>
                </a:solidFill>
              </a:rPr>
              <a:t>amet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adipisicing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elit</a:t>
            </a:r>
            <a:r>
              <a:rPr lang="en-US" altLang="ko-KR" sz="1600" dirty="0">
                <a:solidFill>
                  <a:srgbClr val="4E55FE"/>
                </a:solidFill>
              </a:rPr>
              <a:t>, sed do </a:t>
            </a:r>
            <a:r>
              <a:rPr lang="en-US" altLang="ko-KR" sz="1600" dirty="0" err="1">
                <a:solidFill>
                  <a:srgbClr val="4E55FE"/>
                </a:solidFill>
              </a:rPr>
              <a:t>eiusmod</a:t>
            </a:r>
            <a:endParaRPr lang="en-US" altLang="ko-KR" sz="1600" dirty="0">
              <a:solidFill>
                <a:srgbClr val="4E55FE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4E55FE"/>
                </a:solidFill>
              </a:rPr>
              <a:t>tempor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incididunt</a:t>
            </a:r>
            <a:r>
              <a:rPr lang="en-US" altLang="ko-KR" sz="1600" dirty="0">
                <a:solidFill>
                  <a:srgbClr val="4E55FE"/>
                </a:solidFill>
              </a:rPr>
              <a:t> </a:t>
            </a:r>
            <a:r>
              <a:rPr lang="en-US" altLang="ko-KR" sz="1600" dirty="0" err="1">
                <a:solidFill>
                  <a:srgbClr val="4E55FE"/>
                </a:solidFill>
              </a:rPr>
              <a:t>ut</a:t>
            </a:r>
            <a:endParaRPr lang="ko-KR" altLang="en-US" sz="1600" dirty="0">
              <a:solidFill>
                <a:srgbClr val="4E55FE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1A1EAC4-FEE7-4EE1-A2F9-E755A8D1A92E}"/>
              </a:ext>
            </a:extLst>
          </p:cNvPr>
          <p:cNvSpPr/>
          <p:nvPr/>
        </p:nvSpPr>
        <p:spPr>
          <a:xfrm>
            <a:off x="9103733" y="3495095"/>
            <a:ext cx="22903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E55FE"/>
                </a:solidFill>
              </a:rPr>
              <a:t>Lorem ipsum</a:t>
            </a:r>
            <a:endParaRPr lang="ko-KR" altLang="en-US" sz="2000" dirty="0">
              <a:solidFill>
                <a:srgbClr val="4E55FE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0A7822D-B711-467B-A81E-A667F42F2CA4}"/>
              </a:ext>
            </a:extLst>
          </p:cNvPr>
          <p:cNvSpPr/>
          <p:nvPr/>
        </p:nvSpPr>
        <p:spPr>
          <a:xfrm>
            <a:off x="9051955" y="2881292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4E55FE"/>
                </a:solidFill>
                <a:latin typeface="+mj-lt"/>
              </a:rPr>
              <a:t>04.</a:t>
            </a:r>
            <a:endParaRPr lang="ko-KR" altLang="en-US" sz="3200" dirty="0">
              <a:solidFill>
                <a:srgbClr val="4E55F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래픽 4">
            <a:extLst>
              <a:ext uri="{FF2B5EF4-FFF2-40B4-BE49-F238E27FC236}">
                <a16:creationId xmlns:a16="http://schemas.microsoft.com/office/drawing/2014/main" id="{B09487D3-A097-434C-93AA-ECB2FA814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748" y="1146764"/>
            <a:ext cx="2476500" cy="512577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BA51A69-1F45-4BC3-A4F1-D394861D3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6849" y="1146764"/>
            <a:ext cx="2476500" cy="512577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F914B81-4BD1-48EE-8487-1AD8BC1CFD75}"/>
              </a:ext>
            </a:extLst>
          </p:cNvPr>
          <p:cNvSpPr txBox="1"/>
          <p:nvPr/>
        </p:nvSpPr>
        <p:spPr>
          <a:xfrm>
            <a:off x="6615137" y="4083724"/>
            <a:ext cx="3723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C47171-812B-4A52-9750-6149D857CFD0}"/>
              </a:ext>
            </a:extLst>
          </p:cNvPr>
          <p:cNvSpPr txBox="1"/>
          <p:nvPr/>
        </p:nvSpPr>
        <p:spPr>
          <a:xfrm>
            <a:off x="6615137" y="4914721"/>
            <a:ext cx="43576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2B68065-A231-42B5-9101-A015A8304B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FB91D84-C5E6-44D8-8A3E-002BEE803FA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A3B5B45B-9F9B-4E5D-A1A2-BA0DD98EF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774" y="999854"/>
            <a:ext cx="4175125" cy="54776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187D692-D860-4A9D-A439-23744C370D70}"/>
              </a:ext>
            </a:extLst>
          </p:cNvPr>
          <p:cNvSpPr txBox="1"/>
          <p:nvPr/>
        </p:nvSpPr>
        <p:spPr>
          <a:xfrm>
            <a:off x="6119923" y="4109083"/>
            <a:ext cx="3859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38CC00-3E6F-413C-B2C7-3681F84ECC93}"/>
              </a:ext>
            </a:extLst>
          </p:cNvPr>
          <p:cNvSpPr txBox="1"/>
          <p:nvPr/>
        </p:nvSpPr>
        <p:spPr>
          <a:xfrm>
            <a:off x="6119923" y="4940080"/>
            <a:ext cx="46115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E34D906-2D73-428B-854A-4EBECDB796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259AFAFA-985B-44F4-A34C-629F10123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750" y="1117874"/>
            <a:ext cx="6814550" cy="56548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86F3B18-CCF9-4BA1-BF79-8B5F01D4895F}"/>
              </a:ext>
            </a:extLst>
          </p:cNvPr>
          <p:cNvSpPr txBox="1"/>
          <p:nvPr/>
        </p:nvSpPr>
        <p:spPr>
          <a:xfrm>
            <a:off x="7754350" y="3337430"/>
            <a:ext cx="3567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920241-9E4E-43D1-B96E-548A46E1A184}"/>
              </a:ext>
            </a:extLst>
          </p:cNvPr>
          <p:cNvSpPr txBox="1"/>
          <p:nvPr/>
        </p:nvSpPr>
        <p:spPr>
          <a:xfrm>
            <a:off x="7754351" y="4168427"/>
            <a:ext cx="38416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0C877F5-DFCB-4E7F-941F-8DCE0A9552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737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533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r>
              <a:rPr lang="en-US" altLang="ko-KR" sz="1200" dirty="0" err="1">
                <a:solidFill>
                  <a:schemeClr val="bg1"/>
                </a:solidFill>
              </a:rPr>
              <a:t>Etiam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mi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lacinia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Presentation template by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/>
                </a:solidFill>
              </a:rPr>
              <a:t> Ctrl + Click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to follow link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E8B016C1-9BBE-434E-A37A-597D99A33AD4}"/>
              </a:ext>
            </a:extLst>
          </p:cNvPr>
          <p:cNvSpPr txBox="1"/>
          <p:nvPr/>
        </p:nvSpPr>
        <p:spPr>
          <a:xfrm>
            <a:off x="797909" y="903291"/>
            <a:ext cx="36496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4E55FE"/>
                </a:solidFill>
                <a:latin typeface="+mj-lt"/>
              </a:rPr>
              <a:t>Agenda</a:t>
            </a:r>
            <a:endParaRPr lang="ko-KR" altLang="en-US" b="0" dirty="0">
              <a:solidFill>
                <a:srgbClr val="4E55FE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A92DAA1-B6FD-46A9-86E0-243544A5A9DD}"/>
              </a:ext>
            </a:extLst>
          </p:cNvPr>
          <p:cNvSpPr/>
          <p:nvPr/>
        </p:nvSpPr>
        <p:spPr>
          <a:xfrm>
            <a:off x="1809145" y="2542338"/>
            <a:ext cx="1030658" cy="1030656"/>
          </a:xfrm>
          <a:prstGeom prst="rect">
            <a:avLst/>
          </a:prstGeom>
          <a:solidFill>
            <a:srgbClr val="4E55FE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E55FE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402D17E-189B-42C8-A870-79CFC42B9F10}"/>
              </a:ext>
            </a:extLst>
          </p:cNvPr>
          <p:cNvSpPr/>
          <p:nvPr/>
        </p:nvSpPr>
        <p:spPr>
          <a:xfrm>
            <a:off x="6213352" y="2542338"/>
            <a:ext cx="1030658" cy="1030656"/>
          </a:xfrm>
          <a:prstGeom prst="rect">
            <a:avLst/>
          </a:prstGeom>
          <a:solidFill>
            <a:srgbClr val="4E55FE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E55FE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2E6E81C2-AC6A-4452-A975-AE5FBB3FD15E}"/>
              </a:ext>
            </a:extLst>
          </p:cNvPr>
          <p:cNvGrpSpPr/>
          <p:nvPr/>
        </p:nvGrpSpPr>
        <p:grpSpPr>
          <a:xfrm>
            <a:off x="2086428" y="2762250"/>
            <a:ext cx="543496" cy="542826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8BC50CF-999E-47A7-BB60-1966563BFD87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24C254F-BA25-4D05-B286-D73704BDDCBA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B2F5EE1A-1599-426C-9CAF-F84D83C1A5D2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7D0391E-66F0-408B-8244-DF0C0F5DFFCF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59A2D8A-1E76-4135-8253-43069C95ECE9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3164926-734D-4B25-9F6F-60A6F6385419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9A803EB-0F10-4BE2-B3BA-913A8241BDC7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989E5DB-4819-46E0-AA43-EAA1CF5B40C5}"/>
              </a:ext>
            </a:extLst>
          </p:cNvPr>
          <p:cNvSpPr txBox="1"/>
          <p:nvPr/>
        </p:nvSpPr>
        <p:spPr>
          <a:xfrm>
            <a:off x="2944035" y="2907090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r>
              <a:rPr lang="en-US" altLang="ko-KR" sz="1400" dirty="0">
                <a:solidFill>
                  <a:srgbClr val="4E55FE"/>
                </a:solidFill>
              </a:rPr>
              <a:t>, 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F3C62ED-7FE9-490F-AF82-F20921F1B1CC}"/>
              </a:ext>
            </a:extLst>
          </p:cNvPr>
          <p:cNvSpPr/>
          <p:nvPr/>
        </p:nvSpPr>
        <p:spPr>
          <a:xfrm>
            <a:off x="2924404" y="2530265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E55FE"/>
                </a:solidFill>
              </a:rPr>
              <a:t>Lorem ipsum</a:t>
            </a:r>
            <a:endParaRPr lang="ko-KR" altLang="en-US" sz="2000" dirty="0">
              <a:solidFill>
                <a:srgbClr val="4E55FE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41423F5-515E-4FA3-AF4A-7DE13B3319E4}"/>
              </a:ext>
            </a:extLst>
          </p:cNvPr>
          <p:cNvSpPr txBox="1"/>
          <p:nvPr/>
        </p:nvSpPr>
        <p:spPr>
          <a:xfrm>
            <a:off x="7374391" y="2907090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r>
              <a:rPr lang="en-US" altLang="ko-KR" sz="1400" dirty="0">
                <a:solidFill>
                  <a:srgbClr val="4E55FE"/>
                </a:solidFill>
              </a:rPr>
              <a:t>, 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C16FF11-76E7-45DA-96C5-6A73EFFEEB06}"/>
              </a:ext>
            </a:extLst>
          </p:cNvPr>
          <p:cNvSpPr/>
          <p:nvPr/>
        </p:nvSpPr>
        <p:spPr>
          <a:xfrm>
            <a:off x="7354760" y="2513754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E55FE"/>
                </a:solidFill>
              </a:rPr>
              <a:t>Lorem ipsum</a:t>
            </a:r>
            <a:endParaRPr lang="ko-KR" altLang="en-US" sz="2000" dirty="0">
              <a:solidFill>
                <a:srgbClr val="4E55FE"/>
              </a:solidFill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F7725734-285C-4D46-BBEF-887A4CA48621}"/>
              </a:ext>
            </a:extLst>
          </p:cNvPr>
          <p:cNvGrpSpPr/>
          <p:nvPr/>
        </p:nvGrpSpPr>
        <p:grpSpPr>
          <a:xfrm>
            <a:off x="6455666" y="2739774"/>
            <a:ext cx="546026" cy="54602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6397B0A3-07D6-4E45-8411-FA15B2437E9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8ABEE1E-6670-42BB-B5FD-DB323A77ED71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FDD145E-6B46-4039-A1A7-2CE5D2CAC213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8A24E0A2-CF09-445C-BB89-281AC380C3ED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C333D76-6CA1-4153-8301-25B4A780965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DDEBCD59-6372-47DD-9DBF-512CBF3606D2}"/>
              </a:ext>
            </a:extLst>
          </p:cNvPr>
          <p:cNvSpPr/>
          <p:nvPr/>
        </p:nvSpPr>
        <p:spPr>
          <a:xfrm>
            <a:off x="1809145" y="4623994"/>
            <a:ext cx="1030658" cy="1030656"/>
          </a:xfrm>
          <a:prstGeom prst="rect">
            <a:avLst/>
          </a:prstGeom>
          <a:solidFill>
            <a:srgbClr val="4E55FE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E55FE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30F9D478-12A0-4545-B033-484FB3DBE19D}"/>
              </a:ext>
            </a:extLst>
          </p:cNvPr>
          <p:cNvSpPr/>
          <p:nvPr/>
        </p:nvSpPr>
        <p:spPr>
          <a:xfrm>
            <a:off x="6213352" y="4623994"/>
            <a:ext cx="1030658" cy="1030656"/>
          </a:xfrm>
          <a:prstGeom prst="rect">
            <a:avLst/>
          </a:prstGeom>
          <a:solidFill>
            <a:srgbClr val="4E55FE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E55FE"/>
              </a:solidFill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996B455F-7F85-4DED-A951-F0EF775AE218}"/>
              </a:ext>
            </a:extLst>
          </p:cNvPr>
          <p:cNvSpPr/>
          <p:nvPr/>
        </p:nvSpPr>
        <p:spPr>
          <a:xfrm>
            <a:off x="6488961" y="4899460"/>
            <a:ext cx="479438" cy="546022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E55FE"/>
              </a:solidFill>
            </a:endParaRP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2CCB3DFD-C2D6-4739-9C76-57822B852D33}"/>
              </a:ext>
            </a:extLst>
          </p:cNvPr>
          <p:cNvGrpSpPr/>
          <p:nvPr/>
        </p:nvGrpSpPr>
        <p:grpSpPr>
          <a:xfrm>
            <a:off x="2070073" y="4877830"/>
            <a:ext cx="545628" cy="522984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820435F-E862-42B7-9817-1D8777DDFC64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4885C036-8950-404A-AE77-61E8231142DA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4E55FE"/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597EE6F-BC35-495E-8DFB-95BEB96C033A}"/>
              </a:ext>
            </a:extLst>
          </p:cNvPr>
          <p:cNvSpPr txBox="1"/>
          <p:nvPr/>
        </p:nvSpPr>
        <p:spPr>
          <a:xfrm>
            <a:off x="2944035" y="497683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4E55FE"/>
                </a:solidFill>
              </a:rPr>
              <a:t>Lorem ipsum dolor </a:t>
            </a:r>
            <a:r>
              <a:rPr lang="en-US" altLang="ko-KR" sz="1400">
                <a:solidFill>
                  <a:srgbClr val="4E55FE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4E55FE"/>
                </a:solidFill>
              </a:rPr>
              <a:t>, sed </a:t>
            </a:r>
            <a:r>
              <a:rPr lang="en-US" altLang="ko-KR" sz="1400">
                <a:solidFill>
                  <a:srgbClr val="4E55FE"/>
                </a:solidFill>
              </a:rPr>
              <a:t>do eiusmod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21296508-A0EA-4C1C-AE4D-534CB0BB1E88}"/>
              </a:ext>
            </a:extLst>
          </p:cNvPr>
          <p:cNvSpPr/>
          <p:nvPr/>
        </p:nvSpPr>
        <p:spPr>
          <a:xfrm>
            <a:off x="2924404" y="4600008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E55FE"/>
                </a:solidFill>
              </a:rPr>
              <a:t>Lorem ipsum</a:t>
            </a:r>
            <a:endParaRPr lang="ko-KR" altLang="en-US" sz="2000" dirty="0">
              <a:solidFill>
                <a:srgbClr val="4E55FE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99D5338-4736-4A5C-8B22-FFD88788173F}"/>
              </a:ext>
            </a:extLst>
          </p:cNvPr>
          <p:cNvSpPr txBox="1"/>
          <p:nvPr/>
        </p:nvSpPr>
        <p:spPr>
          <a:xfrm>
            <a:off x="7374391" y="497683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4E55FE"/>
                </a:solidFill>
              </a:rPr>
              <a:t>Lorem ipsum dolor </a:t>
            </a:r>
            <a:r>
              <a:rPr lang="en-US" altLang="ko-KR" sz="1400">
                <a:solidFill>
                  <a:srgbClr val="4E55FE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4E55FE"/>
                </a:solidFill>
              </a:rPr>
              <a:t>, sed </a:t>
            </a:r>
            <a:r>
              <a:rPr lang="en-US" altLang="ko-KR" sz="1400">
                <a:solidFill>
                  <a:srgbClr val="4E55FE"/>
                </a:solidFill>
              </a:rPr>
              <a:t>do eiusmod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DFA7A1AC-5504-4A53-8753-08E3F3E8BFF9}"/>
              </a:ext>
            </a:extLst>
          </p:cNvPr>
          <p:cNvSpPr/>
          <p:nvPr/>
        </p:nvSpPr>
        <p:spPr>
          <a:xfrm>
            <a:off x="7354760" y="4583497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E55FE"/>
                </a:solidFill>
              </a:rPr>
              <a:t>Lorem ipsum</a:t>
            </a:r>
            <a:endParaRPr lang="ko-KR" altLang="en-US" sz="2000" dirty="0">
              <a:solidFill>
                <a:srgbClr val="4E55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6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77BDC2D-5D67-4EB2-AE40-ED4912088455}"/>
              </a:ext>
            </a:extLst>
          </p:cNvPr>
          <p:cNvSpPr txBox="1"/>
          <p:nvPr/>
        </p:nvSpPr>
        <p:spPr>
          <a:xfrm>
            <a:off x="3708400" y="2555128"/>
            <a:ext cx="477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B31D36-2D70-40F0-821B-1BF7AA949D2F}"/>
              </a:ext>
            </a:extLst>
          </p:cNvPr>
          <p:cNvSpPr txBox="1"/>
          <p:nvPr/>
        </p:nvSpPr>
        <p:spPr>
          <a:xfrm>
            <a:off x="3712671" y="3889121"/>
            <a:ext cx="477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4321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50AA13-DA6E-4107-AD73-443E966605B1}"/>
              </a:ext>
            </a:extLst>
          </p:cNvPr>
          <p:cNvSpPr txBox="1"/>
          <p:nvPr/>
        </p:nvSpPr>
        <p:spPr>
          <a:xfrm>
            <a:off x="1143000" y="1645090"/>
            <a:ext cx="37657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E55FE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2800" dirty="0">
                <a:solidFill>
                  <a:srgbClr val="4E55FE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dirty="0">
              <a:solidFill>
                <a:srgbClr val="4E55F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76D49E-1449-4A09-88F0-08935167A315}"/>
              </a:ext>
            </a:extLst>
          </p:cNvPr>
          <p:cNvSpPr txBox="1"/>
          <p:nvPr/>
        </p:nvSpPr>
        <p:spPr>
          <a:xfrm>
            <a:off x="1142999" y="2703180"/>
            <a:ext cx="376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E55FE"/>
                </a:solidFill>
              </a:rPr>
              <a:t>amet</a:t>
            </a:r>
            <a:r>
              <a:rPr lang="en-US" altLang="ko-KR" sz="1200" dirty="0">
                <a:solidFill>
                  <a:srgbClr val="4E55FE"/>
                </a:solidFill>
              </a:rPr>
              <a:t>, </a:t>
            </a:r>
            <a:r>
              <a:rPr lang="en-US" altLang="ko-KR" sz="12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adipiscing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elit</a:t>
            </a:r>
            <a:r>
              <a:rPr lang="en-US" altLang="ko-KR" sz="1200" dirty="0">
                <a:solidFill>
                  <a:srgbClr val="4E55FE"/>
                </a:solidFill>
              </a:rPr>
              <a:t>, sed do </a:t>
            </a:r>
            <a:r>
              <a:rPr lang="en-US" altLang="ko-KR" sz="1200" dirty="0" err="1">
                <a:solidFill>
                  <a:srgbClr val="4E55FE"/>
                </a:solidFill>
              </a:rPr>
              <a:t>eiusmod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tempor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incididunt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ut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labore</a:t>
            </a:r>
            <a:r>
              <a:rPr lang="en-US" altLang="ko-KR" sz="1200" dirty="0">
                <a:solidFill>
                  <a:srgbClr val="4E55FE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E55FE"/>
                </a:solidFill>
              </a:rPr>
              <a:t>aliqua</a:t>
            </a:r>
            <a:r>
              <a:rPr lang="en-US" altLang="ko-KR" sz="1200" dirty="0">
                <a:solidFill>
                  <a:srgbClr val="4E55FE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422244-12D2-449D-84D4-8B08BC446F4B}"/>
              </a:ext>
            </a:extLst>
          </p:cNvPr>
          <p:cNvSpPr txBox="1"/>
          <p:nvPr/>
        </p:nvSpPr>
        <p:spPr>
          <a:xfrm>
            <a:off x="6408062" y="2993922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E55FE"/>
                </a:solidFill>
              </a:rPr>
              <a:t>amet</a:t>
            </a:r>
            <a:r>
              <a:rPr lang="en-US" altLang="ko-KR" sz="1200" dirty="0">
                <a:solidFill>
                  <a:srgbClr val="4E55FE"/>
                </a:solidFill>
              </a:rPr>
              <a:t>, </a:t>
            </a:r>
            <a:r>
              <a:rPr lang="en-US" altLang="ko-KR" sz="12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elit</a:t>
            </a:r>
            <a:r>
              <a:rPr lang="en-US" altLang="ko-KR" sz="1200" dirty="0">
                <a:solidFill>
                  <a:srgbClr val="4E55FE"/>
                </a:solidFill>
              </a:rPr>
              <a:t>, sed do </a:t>
            </a:r>
            <a:r>
              <a:rPr lang="en-US" altLang="ko-KR" sz="1200" dirty="0" err="1">
                <a:solidFill>
                  <a:srgbClr val="4E55FE"/>
                </a:solidFill>
              </a:rPr>
              <a:t>eiusmod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tempor</a:t>
            </a:r>
            <a:endParaRPr lang="ko-KR" altLang="en-US" sz="1200" dirty="0">
              <a:solidFill>
                <a:srgbClr val="4E55FE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7123CE8-E211-49B8-A0ED-950081EEA76E}"/>
              </a:ext>
            </a:extLst>
          </p:cNvPr>
          <p:cNvSpPr/>
          <p:nvPr/>
        </p:nvSpPr>
        <p:spPr>
          <a:xfrm>
            <a:off x="6408061" y="2646021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E55FE"/>
                </a:solidFill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3B01850-7CBC-4D50-BC34-58E4CCB8614A}"/>
              </a:ext>
            </a:extLst>
          </p:cNvPr>
          <p:cNvSpPr/>
          <p:nvPr/>
        </p:nvSpPr>
        <p:spPr>
          <a:xfrm>
            <a:off x="6395361" y="2151276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E55FE"/>
                </a:solidFill>
                <a:latin typeface="+mj-lt"/>
              </a:rPr>
              <a:t>01.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FB0AF2-AB9C-4ED7-B265-FE9E48C13259}"/>
              </a:ext>
            </a:extLst>
          </p:cNvPr>
          <p:cNvSpPr txBox="1"/>
          <p:nvPr/>
        </p:nvSpPr>
        <p:spPr>
          <a:xfrm>
            <a:off x="9237840" y="2993922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E55FE"/>
                </a:solidFill>
              </a:rPr>
              <a:t>amet</a:t>
            </a:r>
            <a:r>
              <a:rPr lang="en-US" altLang="ko-KR" sz="1200" dirty="0">
                <a:solidFill>
                  <a:srgbClr val="4E55FE"/>
                </a:solidFill>
              </a:rPr>
              <a:t>, </a:t>
            </a:r>
            <a:r>
              <a:rPr lang="en-US" altLang="ko-KR" sz="12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elit</a:t>
            </a:r>
            <a:r>
              <a:rPr lang="en-US" altLang="ko-KR" sz="1200" dirty="0">
                <a:solidFill>
                  <a:srgbClr val="4E55FE"/>
                </a:solidFill>
              </a:rPr>
              <a:t>, sed do </a:t>
            </a:r>
            <a:r>
              <a:rPr lang="en-US" altLang="ko-KR" sz="1200" dirty="0" err="1">
                <a:solidFill>
                  <a:srgbClr val="4E55FE"/>
                </a:solidFill>
              </a:rPr>
              <a:t>eiusmod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tempor</a:t>
            </a:r>
            <a:endParaRPr lang="ko-KR" altLang="en-US" sz="1200" dirty="0">
              <a:solidFill>
                <a:srgbClr val="4E55FE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F10E5F3-86BC-44EE-A07D-7A05F1C875F3}"/>
              </a:ext>
            </a:extLst>
          </p:cNvPr>
          <p:cNvSpPr/>
          <p:nvPr/>
        </p:nvSpPr>
        <p:spPr>
          <a:xfrm>
            <a:off x="9237839" y="2646021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E55FE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B25F167-B9E7-415A-AC67-9CBF9FC07290}"/>
              </a:ext>
            </a:extLst>
          </p:cNvPr>
          <p:cNvSpPr/>
          <p:nvPr/>
        </p:nvSpPr>
        <p:spPr>
          <a:xfrm>
            <a:off x="9225139" y="2151276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E55FE"/>
                </a:solidFill>
                <a:latin typeface="+mj-lt"/>
              </a:rPr>
              <a:t>02.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341915-4FF4-4EC8-8D7C-BEAC3EA5294C}"/>
              </a:ext>
            </a:extLst>
          </p:cNvPr>
          <p:cNvSpPr txBox="1"/>
          <p:nvPr/>
        </p:nvSpPr>
        <p:spPr>
          <a:xfrm>
            <a:off x="6408062" y="5342163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E55FE"/>
                </a:solidFill>
              </a:rPr>
              <a:t>amet</a:t>
            </a:r>
            <a:r>
              <a:rPr lang="en-US" altLang="ko-KR" sz="1200" dirty="0">
                <a:solidFill>
                  <a:srgbClr val="4E55FE"/>
                </a:solidFill>
              </a:rPr>
              <a:t>, </a:t>
            </a:r>
            <a:r>
              <a:rPr lang="en-US" altLang="ko-KR" sz="12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elit</a:t>
            </a:r>
            <a:r>
              <a:rPr lang="en-US" altLang="ko-KR" sz="1200" dirty="0">
                <a:solidFill>
                  <a:srgbClr val="4E55FE"/>
                </a:solidFill>
              </a:rPr>
              <a:t>, sed do </a:t>
            </a:r>
            <a:r>
              <a:rPr lang="en-US" altLang="ko-KR" sz="1200" dirty="0" err="1">
                <a:solidFill>
                  <a:srgbClr val="4E55FE"/>
                </a:solidFill>
              </a:rPr>
              <a:t>eiusmod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tempor</a:t>
            </a:r>
            <a:endParaRPr lang="ko-KR" altLang="en-US" sz="1200" dirty="0">
              <a:solidFill>
                <a:srgbClr val="4E55FE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1895D7B-E7E2-4AA6-9C07-65AB854064D0}"/>
              </a:ext>
            </a:extLst>
          </p:cNvPr>
          <p:cNvSpPr/>
          <p:nvPr/>
        </p:nvSpPr>
        <p:spPr>
          <a:xfrm>
            <a:off x="6408061" y="4994262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E55FE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C523D6A-1CD2-417F-A022-E9FF6F70EBCD}"/>
              </a:ext>
            </a:extLst>
          </p:cNvPr>
          <p:cNvSpPr/>
          <p:nvPr/>
        </p:nvSpPr>
        <p:spPr>
          <a:xfrm>
            <a:off x="6395361" y="4499517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E55FE"/>
                </a:solidFill>
                <a:latin typeface="+mj-lt"/>
              </a:rPr>
              <a:t>03.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0278E4-9DFE-4E15-9540-7C7F4C233B9A}"/>
              </a:ext>
            </a:extLst>
          </p:cNvPr>
          <p:cNvSpPr txBox="1"/>
          <p:nvPr/>
        </p:nvSpPr>
        <p:spPr>
          <a:xfrm>
            <a:off x="9237840" y="5342163"/>
            <a:ext cx="2072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E55FE"/>
                </a:solidFill>
              </a:rPr>
              <a:t>amet</a:t>
            </a:r>
            <a:r>
              <a:rPr lang="en-US" altLang="ko-KR" sz="1200" dirty="0">
                <a:solidFill>
                  <a:srgbClr val="4E55FE"/>
                </a:solidFill>
              </a:rPr>
              <a:t>, </a:t>
            </a:r>
            <a:r>
              <a:rPr lang="en-US" altLang="ko-KR" sz="12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elit</a:t>
            </a:r>
            <a:r>
              <a:rPr lang="en-US" altLang="ko-KR" sz="1200" dirty="0">
                <a:solidFill>
                  <a:srgbClr val="4E55FE"/>
                </a:solidFill>
              </a:rPr>
              <a:t>, sed do </a:t>
            </a:r>
            <a:r>
              <a:rPr lang="en-US" altLang="ko-KR" sz="1200" dirty="0" err="1">
                <a:solidFill>
                  <a:srgbClr val="4E55FE"/>
                </a:solidFill>
              </a:rPr>
              <a:t>eiusmod</a:t>
            </a:r>
            <a:r>
              <a:rPr lang="en-US" altLang="ko-KR" sz="1200" dirty="0">
                <a:solidFill>
                  <a:srgbClr val="4E55FE"/>
                </a:solidFill>
              </a:rPr>
              <a:t> </a:t>
            </a:r>
            <a:r>
              <a:rPr lang="en-US" altLang="ko-KR" sz="1200" dirty="0" err="1">
                <a:solidFill>
                  <a:srgbClr val="4E55FE"/>
                </a:solidFill>
              </a:rPr>
              <a:t>tempor</a:t>
            </a:r>
            <a:endParaRPr lang="ko-KR" altLang="en-US" sz="1200" dirty="0">
              <a:solidFill>
                <a:srgbClr val="4E55FE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71A7EE1-D867-4BAE-9D58-2CA9E901A012}"/>
              </a:ext>
            </a:extLst>
          </p:cNvPr>
          <p:cNvSpPr/>
          <p:nvPr/>
        </p:nvSpPr>
        <p:spPr>
          <a:xfrm>
            <a:off x="9237839" y="4994262"/>
            <a:ext cx="2072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E55FE"/>
                </a:solidFill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C201CEE-4D03-4708-B942-E37DB4720E7F}"/>
              </a:ext>
            </a:extLst>
          </p:cNvPr>
          <p:cNvSpPr/>
          <p:nvPr/>
        </p:nvSpPr>
        <p:spPr>
          <a:xfrm>
            <a:off x="9225139" y="4499517"/>
            <a:ext cx="207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E55FE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352119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6AF987-F54B-4D51-ABF0-94220EE8535E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47263A-E4AB-4F58-90E5-66C30B89FFD2}"/>
              </a:ext>
            </a:extLst>
          </p:cNvPr>
          <p:cNvSpPr txBox="1"/>
          <p:nvPr/>
        </p:nvSpPr>
        <p:spPr>
          <a:xfrm>
            <a:off x="2298700" y="2032114"/>
            <a:ext cx="759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 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r>
              <a:rPr lang="en-US" altLang="ko-KR" sz="1600" dirty="0">
                <a:solidFill>
                  <a:schemeClr val="bg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bg1"/>
                </a:solidFill>
              </a:rPr>
              <a:t>ullamco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laboris</a:t>
            </a:r>
            <a:r>
              <a:rPr lang="en-US" altLang="ko-KR" sz="1600" dirty="0">
                <a:solidFill>
                  <a:schemeClr val="bg1"/>
                </a:solidFill>
              </a:rPr>
              <a:t> nisi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aliquip</a:t>
            </a:r>
            <a:r>
              <a:rPr lang="en-US" altLang="ko-KR" sz="1600" dirty="0">
                <a:solidFill>
                  <a:schemeClr val="bg1"/>
                </a:solidFill>
              </a:rPr>
              <a:t> ex </a:t>
            </a:r>
            <a:r>
              <a:rPr lang="en-US" altLang="ko-KR" sz="1600" dirty="0" err="1">
                <a:solidFill>
                  <a:schemeClr val="bg1"/>
                </a:solidFill>
              </a:rPr>
              <a:t>ea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commodo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consequat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0FEECE0-FC0C-4D90-B5B8-376FE50AB176}"/>
              </a:ext>
            </a:extLst>
          </p:cNvPr>
          <p:cNvSpPr/>
          <p:nvPr/>
        </p:nvSpPr>
        <p:spPr>
          <a:xfrm>
            <a:off x="5613400" y="1542640"/>
            <a:ext cx="965200" cy="101019"/>
          </a:xfrm>
          <a:prstGeom prst="rect">
            <a:avLst/>
          </a:prstGeom>
          <a:gradFill>
            <a:gsLst>
              <a:gs pos="0">
                <a:schemeClr val="bg2">
                  <a:lumMod val="90000"/>
                </a:schemeClr>
              </a:gs>
              <a:gs pos="100000">
                <a:schemeClr val="bg1">
                  <a:lumMod val="95000"/>
                </a:schemeClr>
              </a:gs>
            </a:gsLst>
            <a:lin ang="1800000" scaled="0"/>
          </a:gra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7000"/>
              </a:prstClr>
            </a:outerShdw>
          </a:effectLst>
        </p:spPr>
        <p:txBody>
          <a:bodyPr rot="0" spcFirstLastPara="0" vertOverflow="overflow" horzOverflow="overflow" vert="vert270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r"/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08185E7-1F02-466E-9C9D-1CF9FC23B8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005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DCFEC044-C493-4152-92F8-A6C10D19C405}"/>
              </a:ext>
            </a:extLst>
          </p:cNvPr>
          <p:cNvSpPr txBox="1"/>
          <p:nvPr/>
        </p:nvSpPr>
        <p:spPr>
          <a:xfrm>
            <a:off x="6805891" y="2430571"/>
            <a:ext cx="21219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729EC9AF-BB22-4BC7-BFDE-CA72916C729D}"/>
              </a:ext>
            </a:extLst>
          </p:cNvPr>
          <p:cNvSpPr/>
          <p:nvPr/>
        </p:nvSpPr>
        <p:spPr>
          <a:xfrm>
            <a:off x="6805890" y="2019706"/>
            <a:ext cx="21219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4E55FE"/>
                </a:solidFill>
              </a:rPr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C47BA80-B175-4E23-A95F-EE317823582E}"/>
              </a:ext>
            </a:extLst>
          </p:cNvPr>
          <p:cNvSpPr txBox="1"/>
          <p:nvPr/>
        </p:nvSpPr>
        <p:spPr>
          <a:xfrm>
            <a:off x="9415667" y="2430571"/>
            <a:ext cx="21219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5975873-E65B-4ACA-BAEF-17160B4BFC9E}"/>
              </a:ext>
            </a:extLst>
          </p:cNvPr>
          <p:cNvSpPr/>
          <p:nvPr/>
        </p:nvSpPr>
        <p:spPr>
          <a:xfrm>
            <a:off x="9415666" y="2019706"/>
            <a:ext cx="21219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4E55FE"/>
                </a:solidFill>
              </a:rPr>
              <a:t>Lorem ipsum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59B5978-8EC0-4DFC-A1BA-99CA0A1DEC8D}"/>
              </a:ext>
            </a:extLst>
          </p:cNvPr>
          <p:cNvSpPr txBox="1"/>
          <p:nvPr/>
        </p:nvSpPr>
        <p:spPr>
          <a:xfrm>
            <a:off x="6805891" y="4984087"/>
            <a:ext cx="21219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9476D5FB-E778-4A6D-8AD1-A2A5A8729B7F}"/>
              </a:ext>
            </a:extLst>
          </p:cNvPr>
          <p:cNvSpPr/>
          <p:nvPr/>
        </p:nvSpPr>
        <p:spPr>
          <a:xfrm>
            <a:off x="6805890" y="4573222"/>
            <a:ext cx="21219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4E55FE"/>
                </a:solidFill>
              </a:rPr>
              <a:t>Lorem ipsum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979736B-011C-47C6-8A86-59CBA5CF392F}"/>
              </a:ext>
            </a:extLst>
          </p:cNvPr>
          <p:cNvSpPr txBox="1"/>
          <p:nvPr/>
        </p:nvSpPr>
        <p:spPr>
          <a:xfrm>
            <a:off x="9415667" y="4984087"/>
            <a:ext cx="21219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adipisicing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endParaRPr lang="ko-KR" altLang="en-US" sz="1400" dirty="0">
              <a:solidFill>
                <a:srgbClr val="4E55FE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FE03DC3D-B957-4B95-884A-F62666BC7023}"/>
              </a:ext>
            </a:extLst>
          </p:cNvPr>
          <p:cNvSpPr/>
          <p:nvPr/>
        </p:nvSpPr>
        <p:spPr>
          <a:xfrm>
            <a:off x="9415666" y="4573222"/>
            <a:ext cx="21219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4E55FE"/>
                </a:solidFill>
              </a:rPr>
              <a:t>Lorem ipsum</a:t>
            </a: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AC64E54B-2B2A-4A34-ABDA-7D7247480BF2}"/>
              </a:ext>
            </a:extLst>
          </p:cNvPr>
          <p:cNvGrpSpPr/>
          <p:nvPr/>
        </p:nvGrpSpPr>
        <p:grpSpPr>
          <a:xfrm>
            <a:off x="6855088" y="1469627"/>
            <a:ext cx="390525" cy="390525"/>
            <a:chOff x="2801293" y="892968"/>
            <a:chExt cx="390525" cy="390525"/>
          </a:xfrm>
          <a:solidFill>
            <a:srgbClr val="4E55FE"/>
          </a:solidFill>
          <a:effectLst/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70789669-5997-425B-B73F-EE84253C736C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2BD05484-DB21-4722-BABE-6796EB1455DC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BB06B27-54E6-4637-837C-D7BA2B732F55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DE164B50-F382-4C04-BADF-55A1749BA8DC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178A7AED-8633-448F-9C8C-529B440233C6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F3FDB2D-4207-476B-9E71-D4F1DF8837F1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BE0782E8-1E27-41C6-B889-21F215187DB5}"/>
              </a:ext>
            </a:extLst>
          </p:cNvPr>
          <p:cNvSpPr/>
          <p:nvPr/>
        </p:nvSpPr>
        <p:spPr>
          <a:xfrm>
            <a:off x="6880013" y="4038532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4E55FE"/>
          </a:solidFill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A78CA58A-D1B6-43CF-9436-A84F5E729B35}"/>
              </a:ext>
            </a:extLst>
          </p:cNvPr>
          <p:cNvGrpSpPr/>
          <p:nvPr/>
        </p:nvGrpSpPr>
        <p:grpSpPr>
          <a:xfrm>
            <a:off x="9506359" y="1489762"/>
            <a:ext cx="390525" cy="390525"/>
            <a:chOff x="4144033" y="2229040"/>
            <a:chExt cx="390525" cy="390525"/>
          </a:xfrm>
          <a:solidFill>
            <a:srgbClr val="4E55FE"/>
          </a:solidFill>
          <a:effectLst/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3C7E4C4E-CB54-40A5-8C70-6423E8AB5957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988E2DBE-40D1-40AB-8A45-CF2194E0FE15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74C88652-DCBE-457A-A3DE-408026AE0AA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4F3F15C0-523B-4540-BD60-85C5FBB4135C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3B790A94-8DDD-4BF5-A551-1664B908C8D1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66AE93C7-1BF4-4597-88FA-82C785960798}"/>
              </a:ext>
            </a:extLst>
          </p:cNvPr>
          <p:cNvGrpSpPr/>
          <p:nvPr/>
        </p:nvGrpSpPr>
        <p:grpSpPr>
          <a:xfrm>
            <a:off x="9468674" y="4032215"/>
            <a:ext cx="371475" cy="390525"/>
            <a:chOff x="4143556" y="4903660"/>
            <a:chExt cx="371475" cy="390525"/>
          </a:xfrm>
          <a:solidFill>
            <a:srgbClr val="4E55FE"/>
          </a:solidFill>
          <a:effectLst/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C3D28EE0-4C71-4F19-842A-D0CF4B304E91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803E65B-1ABD-42EE-8BD5-B254E69FF588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CF602B6-AD2C-4744-AC97-40A2EB794E8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0E18E2B0-94DE-44F6-9F29-304A44E37C8F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446BE4C5-C485-46D6-8CB0-C08A9EA499E8}"/>
              </a:ext>
            </a:extLst>
          </p:cNvPr>
          <p:cNvSpPr txBox="1"/>
          <p:nvPr/>
        </p:nvSpPr>
        <p:spPr>
          <a:xfrm>
            <a:off x="1042170" y="3390839"/>
            <a:ext cx="4152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4E55FE"/>
                </a:solidFill>
              </a:rPr>
              <a:t>Lorem ipsum dolor sit </a:t>
            </a:r>
            <a:r>
              <a:rPr lang="en-US" altLang="ko-KR" b="1" dirty="0" err="1">
                <a:solidFill>
                  <a:srgbClr val="4E55FE"/>
                </a:solidFill>
              </a:rPr>
              <a:t>amet</a:t>
            </a:r>
            <a:endParaRPr lang="en-US" altLang="ko-KR" b="1" dirty="0">
              <a:solidFill>
                <a:srgbClr val="4E55FE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BBCB08D-BC97-466A-82BE-F06C7B8CED84}"/>
              </a:ext>
            </a:extLst>
          </p:cNvPr>
          <p:cNvSpPr txBox="1"/>
          <p:nvPr/>
        </p:nvSpPr>
        <p:spPr>
          <a:xfrm>
            <a:off x="1042171" y="3825794"/>
            <a:ext cx="4152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E55FE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E55FE"/>
                </a:solidFill>
              </a:rPr>
              <a:t>amet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consectetur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adipiscing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elit</a:t>
            </a:r>
            <a:r>
              <a:rPr lang="en-US" altLang="ko-KR" sz="1400" dirty="0">
                <a:solidFill>
                  <a:srgbClr val="4E55FE"/>
                </a:solidFill>
              </a:rPr>
              <a:t>, sed do </a:t>
            </a:r>
            <a:r>
              <a:rPr lang="en-US" altLang="ko-KR" sz="1400" dirty="0" err="1">
                <a:solidFill>
                  <a:srgbClr val="4E55FE"/>
                </a:solidFill>
              </a:rPr>
              <a:t>eiusmod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tempor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incididunt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labore</a:t>
            </a:r>
            <a:r>
              <a:rPr lang="en-US" altLang="ko-KR" sz="1400" dirty="0">
                <a:solidFill>
                  <a:srgbClr val="4E55FE"/>
                </a:solidFill>
              </a:rPr>
              <a:t> et dolore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25DC56C-A4B4-4829-9FE3-5D11FCD9700A}"/>
              </a:ext>
            </a:extLst>
          </p:cNvPr>
          <p:cNvSpPr txBox="1"/>
          <p:nvPr/>
        </p:nvSpPr>
        <p:spPr>
          <a:xfrm>
            <a:off x="1042170" y="4549132"/>
            <a:ext cx="4152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>
                <a:solidFill>
                  <a:srgbClr val="4E55FE"/>
                </a:solidFill>
              </a:rPr>
              <a:t>Consectetur</a:t>
            </a:r>
            <a:r>
              <a:rPr lang="en-US" altLang="ko-KR" b="1" dirty="0">
                <a:solidFill>
                  <a:srgbClr val="4E55FE"/>
                </a:solidFill>
              </a:rPr>
              <a:t> </a:t>
            </a:r>
            <a:r>
              <a:rPr lang="en-US" altLang="ko-KR" b="1" dirty="0" err="1">
                <a:solidFill>
                  <a:srgbClr val="4E55FE"/>
                </a:solidFill>
              </a:rPr>
              <a:t>adipiscing</a:t>
            </a:r>
            <a:r>
              <a:rPr lang="en-US" altLang="ko-KR" b="1" dirty="0">
                <a:solidFill>
                  <a:srgbClr val="4E55FE"/>
                </a:solidFill>
              </a:rPr>
              <a:t> </a:t>
            </a:r>
            <a:r>
              <a:rPr lang="en-US" altLang="ko-KR" b="1" dirty="0" err="1">
                <a:solidFill>
                  <a:srgbClr val="4E55FE"/>
                </a:solidFill>
              </a:rPr>
              <a:t>elit</a:t>
            </a:r>
            <a:endParaRPr lang="en-US" altLang="ko-KR" b="1" dirty="0">
              <a:solidFill>
                <a:srgbClr val="4E55FE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1F275F8-3C7B-4C48-8BD4-8F39956D3A9B}"/>
              </a:ext>
            </a:extLst>
          </p:cNvPr>
          <p:cNvSpPr txBox="1"/>
          <p:nvPr/>
        </p:nvSpPr>
        <p:spPr>
          <a:xfrm>
            <a:off x="1042171" y="4984087"/>
            <a:ext cx="4152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E55FE"/>
                </a:solidFill>
              </a:rPr>
              <a:t>Ut </a:t>
            </a:r>
            <a:r>
              <a:rPr lang="en-US" altLang="ko-KR" sz="1400" dirty="0" err="1">
                <a:solidFill>
                  <a:srgbClr val="4E55FE"/>
                </a:solidFill>
              </a:rPr>
              <a:t>enim</a:t>
            </a:r>
            <a:r>
              <a:rPr lang="en-US" altLang="ko-KR" sz="1400" dirty="0">
                <a:solidFill>
                  <a:srgbClr val="4E55FE"/>
                </a:solidFill>
              </a:rPr>
              <a:t> ad minim </a:t>
            </a:r>
            <a:r>
              <a:rPr lang="en-US" altLang="ko-KR" sz="1400" dirty="0" err="1">
                <a:solidFill>
                  <a:srgbClr val="4E55FE"/>
                </a:solidFill>
              </a:rPr>
              <a:t>veniam</a:t>
            </a:r>
            <a:r>
              <a:rPr lang="en-US" altLang="ko-KR" sz="1400" dirty="0">
                <a:solidFill>
                  <a:srgbClr val="4E55FE"/>
                </a:solidFill>
              </a:rPr>
              <a:t>, </a:t>
            </a:r>
            <a:r>
              <a:rPr lang="en-US" altLang="ko-KR" sz="1400" dirty="0" err="1">
                <a:solidFill>
                  <a:srgbClr val="4E55FE"/>
                </a:solidFill>
              </a:rPr>
              <a:t>quis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nostrud</a:t>
            </a:r>
            <a:r>
              <a:rPr lang="en-US" altLang="ko-KR" sz="1400" dirty="0">
                <a:solidFill>
                  <a:srgbClr val="4E55FE"/>
                </a:solidFill>
              </a:rPr>
              <a:t> exercitation </a:t>
            </a:r>
            <a:r>
              <a:rPr lang="en-US" altLang="ko-KR" sz="1400" dirty="0" err="1">
                <a:solidFill>
                  <a:srgbClr val="4E55FE"/>
                </a:solidFill>
              </a:rPr>
              <a:t>ullamco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laboris</a:t>
            </a:r>
            <a:r>
              <a:rPr lang="en-US" altLang="ko-KR" sz="1400" dirty="0">
                <a:solidFill>
                  <a:srgbClr val="4E55FE"/>
                </a:solidFill>
              </a:rPr>
              <a:t> nisi </a:t>
            </a:r>
            <a:r>
              <a:rPr lang="en-US" altLang="ko-KR" sz="1400" dirty="0" err="1">
                <a:solidFill>
                  <a:srgbClr val="4E55FE"/>
                </a:solidFill>
              </a:rPr>
              <a:t>ut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aliquip</a:t>
            </a:r>
            <a:r>
              <a:rPr lang="en-US" altLang="ko-KR" sz="1400" dirty="0">
                <a:solidFill>
                  <a:srgbClr val="4E55FE"/>
                </a:solidFill>
              </a:rPr>
              <a:t> ex </a:t>
            </a:r>
            <a:r>
              <a:rPr lang="en-US" altLang="ko-KR" sz="1400" dirty="0" err="1">
                <a:solidFill>
                  <a:srgbClr val="4E55FE"/>
                </a:solidFill>
              </a:rPr>
              <a:t>ea</a:t>
            </a:r>
            <a:r>
              <a:rPr lang="en-US" altLang="ko-KR" sz="1400" dirty="0">
                <a:solidFill>
                  <a:srgbClr val="4E55FE"/>
                </a:solidFill>
              </a:rPr>
              <a:t> </a:t>
            </a:r>
            <a:r>
              <a:rPr lang="en-US" altLang="ko-KR" sz="1400" dirty="0" err="1">
                <a:solidFill>
                  <a:srgbClr val="4E55FE"/>
                </a:solidFill>
              </a:rPr>
              <a:t>commodo</a:t>
            </a:r>
            <a:endParaRPr lang="en-US" altLang="ko-KR" sz="1400" dirty="0">
              <a:solidFill>
                <a:srgbClr val="4E55FE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EFE4ADB-7BBF-46E4-971E-5EA2E507C7FB}"/>
              </a:ext>
            </a:extLst>
          </p:cNvPr>
          <p:cNvSpPr txBox="1"/>
          <p:nvPr/>
        </p:nvSpPr>
        <p:spPr>
          <a:xfrm>
            <a:off x="908357" y="1458859"/>
            <a:ext cx="4299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E55FE"/>
                </a:solidFill>
                <a:latin typeface="+mj-lt"/>
                <a:cs typeface="Arial" panose="020B0604020202020204" pitchFamily="34" charset="0"/>
              </a:rPr>
              <a:t>Who We Are</a:t>
            </a:r>
          </a:p>
        </p:txBody>
      </p:sp>
    </p:spTree>
    <p:extLst>
      <p:ext uri="{BB962C8B-B14F-4D97-AF65-F5344CB8AC3E}">
        <p14:creationId xmlns:p14="http://schemas.microsoft.com/office/powerpoint/2010/main" val="922329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A85CCC-29EB-486E-A77F-0D1D07BE5446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Corporate History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1450E15C-18E0-47A0-88D2-34903398D537}"/>
              </a:ext>
            </a:extLst>
          </p:cNvPr>
          <p:cNvCxnSpPr>
            <a:cxnSpLocks/>
          </p:cNvCxnSpPr>
          <p:nvPr/>
        </p:nvCxnSpPr>
        <p:spPr>
          <a:xfrm>
            <a:off x="1110762" y="3810000"/>
            <a:ext cx="9970474" cy="0"/>
          </a:xfrm>
          <a:prstGeom prst="line">
            <a:avLst/>
          </a:prstGeom>
          <a:ln w="88900" cap="rnd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7303296D-8F77-4014-B402-25802B2D6E16}"/>
              </a:ext>
            </a:extLst>
          </p:cNvPr>
          <p:cNvSpPr/>
          <p:nvPr/>
        </p:nvSpPr>
        <p:spPr>
          <a:xfrm>
            <a:off x="1901829" y="3695704"/>
            <a:ext cx="253992" cy="253992"/>
          </a:xfrm>
          <a:prstGeom prst="ellipse">
            <a:avLst/>
          </a:prstGeom>
          <a:solidFill>
            <a:srgbClr val="4E55FE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25C38B-D07C-4204-9849-00588EC9196A}"/>
              </a:ext>
            </a:extLst>
          </p:cNvPr>
          <p:cNvSpPr txBox="1"/>
          <p:nvPr/>
        </p:nvSpPr>
        <p:spPr>
          <a:xfrm>
            <a:off x="901953" y="4470405"/>
            <a:ext cx="2253744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EB4CC7C-CDC3-4641-8EBB-FB474AFAF2ED}"/>
              </a:ext>
            </a:extLst>
          </p:cNvPr>
          <p:cNvSpPr/>
          <p:nvPr/>
        </p:nvSpPr>
        <p:spPr>
          <a:xfrm>
            <a:off x="901952" y="2975251"/>
            <a:ext cx="22537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208AD44-AD97-4C90-AD2B-481E9E91B0F8}"/>
              </a:ext>
            </a:extLst>
          </p:cNvPr>
          <p:cNvSpPr/>
          <p:nvPr/>
        </p:nvSpPr>
        <p:spPr>
          <a:xfrm>
            <a:off x="1110762" y="23992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A7AAFF"/>
                </a:solidFill>
                <a:latin typeface="+mj-lt"/>
              </a:rPr>
              <a:t>20xx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5DD5D462-4056-44BF-81F2-81FA976B942C}"/>
              </a:ext>
            </a:extLst>
          </p:cNvPr>
          <p:cNvSpPr/>
          <p:nvPr/>
        </p:nvSpPr>
        <p:spPr>
          <a:xfrm>
            <a:off x="4613279" y="3695704"/>
            <a:ext cx="253992" cy="253992"/>
          </a:xfrm>
          <a:prstGeom prst="ellipse">
            <a:avLst/>
          </a:prstGeom>
          <a:solidFill>
            <a:srgbClr val="4E55FE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FCEBE1-1BF7-45BE-A6CB-AA5711F68AC8}"/>
              </a:ext>
            </a:extLst>
          </p:cNvPr>
          <p:cNvSpPr txBox="1"/>
          <p:nvPr/>
        </p:nvSpPr>
        <p:spPr>
          <a:xfrm>
            <a:off x="3613403" y="4470405"/>
            <a:ext cx="2253744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60EE617-D691-4D0F-95E9-C1E23B7F1092}"/>
              </a:ext>
            </a:extLst>
          </p:cNvPr>
          <p:cNvSpPr/>
          <p:nvPr/>
        </p:nvSpPr>
        <p:spPr>
          <a:xfrm>
            <a:off x="3613402" y="2975251"/>
            <a:ext cx="22537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718FED1-1B4A-45D7-9C9D-BD4345F6BA7E}"/>
              </a:ext>
            </a:extLst>
          </p:cNvPr>
          <p:cNvSpPr/>
          <p:nvPr/>
        </p:nvSpPr>
        <p:spPr>
          <a:xfrm>
            <a:off x="3822212" y="23992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A7AAFF"/>
                </a:solidFill>
                <a:latin typeface="+mj-lt"/>
              </a:rPr>
              <a:t>20xx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83E03B3E-6721-4BAA-9FFC-6013DF7FAC8B}"/>
              </a:ext>
            </a:extLst>
          </p:cNvPr>
          <p:cNvSpPr/>
          <p:nvPr/>
        </p:nvSpPr>
        <p:spPr>
          <a:xfrm>
            <a:off x="7324729" y="3695704"/>
            <a:ext cx="253992" cy="253992"/>
          </a:xfrm>
          <a:prstGeom prst="ellipse">
            <a:avLst/>
          </a:prstGeom>
          <a:solidFill>
            <a:srgbClr val="4E55FE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0011A0-6C42-4EF6-A385-D92DA6C11D60}"/>
              </a:ext>
            </a:extLst>
          </p:cNvPr>
          <p:cNvSpPr txBox="1"/>
          <p:nvPr/>
        </p:nvSpPr>
        <p:spPr>
          <a:xfrm>
            <a:off x="6324853" y="4470405"/>
            <a:ext cx="2253744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B70FC49-A28F-4062-8FB2-7123F6914003}"/>
              </a:ext>
            </a:extLst>
          </p:cNvPr>
          <p:cNvSpPr/>
          <p:nvPr/>
        </p:nvSpPr>
        <p:spPr>
          <a:xfrm>
            <a:off x="6324852" y="2975251"/>
            <a:ext cx="22537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1EF1F64-A388-4FCB-A3A2-0D21A1EB819D}"/>
              </a:ext>
            </a:extLst>
          </p:cNvPr>
          <p:cNvSpPr/>
          <p:nvPr/>
        </p:nvSpPr>
        <p:spPr>
          <a:xfrm>
            <a:off x="6533662" y="23992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A7AAFF"/>
                </a:solidFill>
                <a:latin typeface="+mj-lt"/>
              </a:rPr>
              <a:t>20xx</a:t>
            </a: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48C8F3D4-A542-4A3F-BEF0-A5EB4F3A488B}"/>
              </a:ext>
            </a:extLst>
          </p:cNvPr>
          <p:cNvSpPr/>
          <p:nvPr/>
        </p:nvSpPr>
        <p:spPr>
          <a:xfrm>
            <a:off x="10036179" y="3695704"/>
            <a:ext cx="253992" cy="253992"/>
          </a:xfrm>
          <a:prstGeom prst="ellipse">
            <a:avLst/>
          </a:prstGeom>
          <a:solidFill>
            <a:srgbClr val="4E55FE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11F979-FE1B-44EB-B145-175789E039C6}"/>
              </a:ext>
            </a:extLst>
          </p:cNvPr>
          <p:cNvSpPr txBox="1"/>
          <p:nvPr/>
        </p:nvSpPr>
        <p:spPr>
          <a:xfrm>
            <a:off x="9036303" y="4470405"/>
            <a:ext cx="2253744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2885F48-62A9-453F-8AC2-0DF984E5E6AA}"/>
              </a:ext>
            </a:extLst>
          </p:cNvPr>
          <p:cNvSpPr/>
          <p:nvPr/>
        </p:nvSpPr>
        <p:spPr>
          <a:xfrm>
            <a:off x="9036302" y="2975251"/>
            <a:ext cx="225374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6B95AC9-D7A0-4D78-BE9C-BD4EE3E8A01A}"/>
              </a:ext>
            </a:extLst>
          </p:cNvPr>
          <p:cNvSpPr/>
          <p:nvPr/>
        </p:nvSpPr>
        <p:spPr>
          <a:xfrm>
            <a:off x="9245112" y="23992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A7AAFF"/>
                </a:solidFill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47321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A85CCC-29EB-486E-A77F-0D1D07BE5446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Brand of Directors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F01EE851-9C95-4947-80A6-DD27B0C40E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A88C061A-7E54-49AF-A07B-C5AD3FCF04F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56151D32-EB57-47F6-9CE2-F82604A85C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0786200-3545-44F0-A976-19FFD96F691B}"/>
              </a:ext>
            </a:extLst>
          </p:cNvPr>
          <p:cNvSpPr/>
          <p:nvPr/>
        </p:nvSpPr>
        <p:spPr>
          <a:xfrm>
            <a:off x="874526" y="4902200"/>
            <a:ext cx="2946400" cy="4191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sz="1600" dirty="0">
                <a:solidFill>
                  <a:srgbClr val="4E55FE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4E55FE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12F329B-DAE1-4B11-8028-90494A7713AF}"/>
              </a:ext>
            </a:extLst>
          </p:cNvPr>
          <p:cNvSpPr/>
          <p:nvPr/>
        </p:nvSpPr>
        <p:spPr>
          <a:xfrm>
            <a:off x="4622800" y="4902200"/>
            <a:ext cx="2946400" cy="4191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sz="1600" dirty="0">
                <a:solidFill>
                  <a:srgbClr val="4E55FE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4E55FE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18AAAF7-F405-4EED-8A65-B53A070155A5}"/>
              </a:ext>
            </a:extLst>
          </p:cNvPr>
          <p:cNvSpPr/>
          <p:nvPr/>
        </p:nvSpPr>
        <p:spPr>
          <a:xfrm>
            <a:off x="8366810" y="4902200"/>
            <a:ext cx="2946400" cy="4191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sz="1600" dirty="0">
                <a:solidFill>
                  <a:srgbClr val="4E55FE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4E55FE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E341000-68E4-4C0F-B1EE-8F69024D68F2}"/>
              </a:ext>
            </a:extLst>
          </p:cNvPr>
          <p:cNvSpPr/>
          <p:nvPr/>
        </p:nvSpPr>
        <p:spPr>
          <a:xfrm>
            <a:off x="874526" y="55893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688569B-9BC1-4782-B019-97D7713D4DC0}"/>
              </a:ext>
            </a:extLst>
          </p:cNvPr>
          <p:cNvSpPr/>
          <p:nvPr/>
        </p:nvSpPr>
        <p:spPr>
          <a:xfrm>
            <a:off x="4622800" y="55893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27E4063-0F1D-471E-AD79-BA797377EB8A}"/>
              </a:ext>
            </a:extLst>
          </p:cNvPr>
          <p:cNvSpPr/>
          <p:nvPr/>
        </p:nvSpPr>
        <p:spPr>
          <a:xfrm>
            <a:off x="8366810" y="55893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10347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Calibri Light">
      <a:majorFont>
        <a:latin typeface="Arial Black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4E55FE"/>
        </a:solidFill>
        <a:ln w="57150" cap="flat">
          <a:noFill/>
          <a:prstDash val="solid"/>
          <a:miter/>
        </a:ln>
      </a:spPr>
      <a:bodyPr rtlCol="0" anchor="ctr"/>
      <a:lstStyle>
        <a:defPPr algn="ctr">
          <a:defRPr sz="2000" dirty="0" smtClean="0">
            <a:solidFill>
              <a:schemeClr val="bg1"/>
            </a:solidFill>
          </a:defRPr>
        </a:defPPr>
      </a:lstStyle>
    </a:spDef>
    <a:lnDef>
      <a:spPr>
        <a:ln>
          <a:solidFill>
            <a:srgbClr val="4E55FE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3207</TotalTime>
  <Words>1463</Words>
  <Application>Microsoft Office PowerPoint</Application>
  <PresentationFormat>와이드스크린</PresentationFormat>
  <Paragraphs>224</Paragraphs>
  <Slides>26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Arial Black</vt:lpstr>
      <vt:lpstr>Calibri Light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244</cp:revision>
  <dcterms:created xsi:type="dcterms:W3CDTF">2019-04-06T05:20:47Z</dcterms:created>
  <dcterms:modified xsi:type="dcterms:W3CDTF">2020-08-13T21:50:54Z</dcterms:modified>
</cp:coreProperties>
</file>